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528" y="67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53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3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2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4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6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07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8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FEEC8-3F0E-47B6-BEC8-40B67AACEDBC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EFD2D-CA0B-4E95-A137-5E7211C21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8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242" y="-243408"/>
            <a:ext cx="6120681" cy="37030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494777"/>
            <a:ext cx="12195176" cy="52943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3597795" y="3288713"/>
            <a:ext cx="511457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毕业论文答辩模板</a:t>
            </a:r>
          </a:p>
          <a:p>
            <a:r>
              <a:rPr lang="zh-CN" altLang="en-US" sz="2800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1400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8"/>
          <p:cNvSpPr txBox="1">
            <a:spLocks noChangeArrowheads="1"/>
          </p:cNvSpPr>
          <p:nvPr/>
        </p:nvSpPr>
        <p:spPr bwMode="auto">
          <a:xfrm>
            <a:off x="5060247" y="5024209"/>
            <a:ext cx="24775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sz="1200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XXX   </a:t>
            </a:r>
            <a:r>
              <a:rPr lang="zh-CN" altLang="en-US" sz="1200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导师：</a:t>
            </a:r>
            <a:r>
              <a:rPr lang="en-US" altLang="zh-CN" sz="120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sz="1200" dirty="0">
              <a:solidFill>
                <a:srgbClr val="0041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9"/>
          <p:cNvSpPr>
            <a:spLocks noChangeArrowheads="1"/>
          </p:cNvSpPr>
          <p:nvPr/>
        </p:nvSpPr>
        <p:spPr bwMode="auto">
          <a:xfrm>
            <a:off x="4657427" y="4066821"/>
            <a:ext cx="45319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点击添加您的（专业与班级、学号）</a:t>
            </a:r>
          </a:p>
        </p:txBody>
      </p:sp>
      <p:sp>
        <p:nvSpPr>
          <p:cNvPr id="9" name="矩形 10"/>
          <p:cNvSpPr>
            <a:spLocks noChangeArrowheads="1"/>
          </p:cNvSpPr>
          <p:nvPr/>
        </p:nvSpPr>
        <p:spPr bwMode="auto">
          <a:xfrm>
            <a:off x="4712499" y="4642885"/>
            <a:ext cx="42654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深蓝色清新简洁大气严谨学术风格</a:t>
            </a:r>
          </a:p>
        </p:txBody>
      </p:sp>
      <p:pic>
        <p:nvPicPr>
          <p:cNvPr id="10" name="d - 大调卡农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5995988" y="72786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现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状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选题的研究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497187" y="2378983"/>
            <a:ext cx="5988242" cy="58992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602069" y="2348880"/>
            <a:ext cx="634103" cy="6341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37773" y="2501287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请在此输入文字标题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497187" y="3010922"/>
            <a:ext cx="5988242" cy="589922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609755" y="2980819"/>
            <a:ext cx="634103" cy="6341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7773" y="3133226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请在此输入文字标题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497187" y="3650820"/>
            <a:ext cx="5988242" cy="58992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636858" y="3620717"/>
            <a:ext cx="634103" cy="6341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37773" y="377312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请在此输入文字标题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2504873" y="1750780"/>
            <a:ext cx="5988242" cy="589922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09755" y="1720677"/>
            <a:ext cx="634103" cy="6341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837906" y="1913508"/>
            <a:ext cx="189354" cy="239145"/>
            <a:chOff x="7323138" y="376238"/>
            <a:chExt cx="398462" cy="503238"/>
          </a:xfrm>
          <a:solidFill>
            <a:srgbClr val="405665"/>
          </a:solidFill>
        </p:grpSpPr>
        <p:sp>
          <p:nvSpPr>
            <p:cNvPr id="21" name="Freeform 263"/>
            <p:cNvSpPr>
              <a:spLocks/>
            </p:cNvSpPr>
            <p:nvPr/>
          </p:nvSpPr>
          <p:spPr bwMode="auto">
            <a:xfrm>
              <a:off x="7562850" y="530226"/>
              <a:ext cx="158750" cy="134938"/>
            </a:xfrm>
            <a:custGeom>
              <a:avLst/>
              <a:gdLst>
                <a:gd name="T0" fmla="*/ 33 w 42"/>
                <a:gd name="T1" fmla="*/ 0 h 36"/>
                <a:gd name="T2" fmla="*/ 0 w 42"/>
                <a:gd name="T3" fmla="*/ 0 h 36"/>
                <a:gd name="T4" fmla="*/ 0 w 42"/>
                <a:gd name="T5" fmla="*/ 36 h 36"/>
                <a:gd name="T6" fmla="*/ 42 w 42"/>
                <a:gd name="T7" fmla="*/ 36 h 36"/>
                <a:gd name="T8" fmla="*/ 42 w 42"/>
                <a:gd name="T9" fmla="*/ 10 h 36"/>
                <a:gd name="T10" fmla="*/ 33 w 42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4"/>
                    <a:pt x="38" y="0"/>
                    <a:pt x="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64"/>
            <p:cNvSpPr>
              <a:spLocks/>
            </p:cNvSpPr>
            <p:nvPr/>
          </p:nvSpPr>
          <p:spPr bwMode="auto">
            <a:xfrm>
              <a:off x="7323138" y="530226"/>
              <a:ext cx="157163" cy="134938"/>
            </a:xfrm>
            <a:custGeom>
              <a:avLst/>
              <a:gdLst>
                <a:gd name="T0" fmla="*/ 0 w 42"/>
                <a:gd name="T1" fmla="*/ 10 h 36"/>
                <a:gd name="T2" fmla="*/ 0 w 42"/>
                <a:gd name="T3" fmla="*/ 36 h 36"/>
                <a:gd name="T4" fmla="*/ 42 w 42"/>
                <a:gd name="T5" fmla="*/ 36 h 36"/>
                <a:gd name="T6" fmla="*/ 42 w 42"/>
                <a:gd name="T7" fmla="*/ 0 h 36"/>
                <a:gd name="T8" fmla="*/ 9 w 42"/>
                <a:gd name="T9" fmla="*/ 0 h 36"/>
                <a:gd name="T10" fmla="*/ 0 w 42"/>
                <a:gd name="T11" fmla="*/ 1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0" y="1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65"/>
            <p:cNvSpPr>
              <a:spLocks/>
            </p:cNvSpPr>
            <p:nvPr/>
          </p:nvSpPr>
          <p:spPr bwMode="auto">
            <a:xfrm>
              <a:off x="7562850" y="744538"/>
              <a:ext cx="158750" cy="134938"/>
            </a:xfrm>
            <a:custGeom>
              <a:avLst/>
              <a:gdLst>
                <a:gd name="T0" fmla="*/ 0 w 42"/>
                <a:gd name="T1" fmla="*/ 36 h 36"/>
                <a:gd name="T2" fmla="*/ 33 w 42"/>
                <a:gd name="T3" fmla="*/ 36 h 36"/>
                <a:gd name="T4" fmla="*/ 42 w 42"/>
                <a:gd name="T5" fmla="*/ 27 h 36"/>
                <a:gd name="T6" fmla="*/ 42 w 42"/>
                <a:gd name="T7" fmla="*/ 0 h 36"/>
                <a:gd name="T8" fmla="*/ 0 w 42"/>
                <a:gd name="T9" fmla="*/ 0 h 36"/>
                <a:gd name="T10" fmla="*/ 0 w 42"/>
                <a:gd name="T1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0" y="36"/>
                  </a:moveTo>
                  <a:cubicBezTo>
                    <a:pt x="33" y="36"/>
                    <a:pt x="33" y="36"/>
                    <a:pt x="33" y="36"/>
                  </a:cubicBezTo>
                  <a:cubicBezTo>
                    <a:pt x="38" y="36"/>
                    <a:pt x="42" y="32"/>
                    <a:pt x="42" y="2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66"/>
            <p:cNvSpPr>
              <a:spLocks/>
            </p:cNvSpPr>
            <p:nvPr/>
          </p:nvSpPr>
          <p:spPr bwMode="auto">
            <a:xfrm>
              <a:off x="7323138" y="744538"/>
              <a:ext cx="157163" cy="134938"/>
            </a:xfrm>
            <a:custGeom>
              <a:avLst/>
              <a:gdLst>
                <a:gd name="T0" fmla="*/ 0 w 42"/>
                <a:gd name="T1" fmla="*/ 27 h 36"/>
                <a:gd name="T2" fmla="*/ 9 w 42"/>
                <a:gd name="T3" fmla="*/ 36 h 36"/>
                <a:gd name="T4" fmla="*/ 42 w 42"/>
                <a:gd name="T5" fmla="*/ 36 h 36"/>
                <a:gd name="T6" fmla="*/ 42 w 42"/>
                <a:gd name="T7" fmla="*/ 0 h 36"/>
                <a:gd name="T8" fmla="*/ 0 w 42"/>
                <a:gd name="T9" fmla="*/ 0 h 36"/>
                <a:gd name="T10" fmla="*/ 0 w 42"/>
                <a:gd name="T11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36">
                  <a:moveTo>
                    <a:pt x="0" y="27"/>
                  </a:moveTo>
                  <a:cubicBezTo>
                    <a:pt x="0" y="32"/>
                    <a:pt x="4" y="36"/>
                    <a:pt x="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67"/>
            <p:cNvSpPr>
              <a:spLocks noEditPoints="1"/>
            </p:cNvSpPr>
            <p:nvPr/>
          </p:nvSpPr>
          <p:spPr bwMode="auto">
            <a:xfrm>
              <a:off x="7342188" y="376238"/>
              <a:ext cx="360363" cy="142875"/>
            </a:xfrm>
            <a:custGeom>
              <a:avLst/>
              <a:gdLst>
                <a:gd name="T0" fmla="*/ 53 w 96"/>
                <a:gd name="T1" fmla="*/ 35 h 38"/>
                <a:gd name="T2" fmla="*/ 67 w 96"/>
                <a:gd name="T3" fmla="*/ 38 h 38"/>
                <a:gd name="T4" fmla="*/ 84 w 96"/>
                <a:gd name="T5" fmla="*/ 35 h 38"/>
                <a:gd name="T6" fmla="*/ 95 w 96"/>
                <a:gd name="T7" fmla="*/ 17 h 38"/>
                <a:gd name="T8" fmla="*/ 79 w 96"/>
                <a:gd name="T9" fmla="*/ 2 h 38"/>
                <a:gd name="T10" fmla="*/ 74 w 96"/>
                <a:gd name="T11" fmla="*/ 3 h 38"/>
                <a:gd name="T12" fmla="*/ 55 w 96"/>
                <a:gd name="T13" fmla="*/ 13 h 38"/>
                <a:gd name="T14" fmla="*/ 50 w 96"/>
                <a:gd name="T15" fmla="*/ 19 h 38"/>
                <a:gd name="T16" fmla="*/ 48 w 96"/>
                <a:gd name="T17" fmla="*/ 19 h 38"/>
                <a:gd name="T18" fmla="*/ 46 w 96"/>
                <a:gd name="T19" fmla="*/ 19 h 38"/>
                <a:gd name="T20" fmla="*/ 41 w 96"/>
                <a:gd name="T21" fmla="*/ 13 h 38"/>
                <a:gd name="T22" fmla="*/ 22 w 96"/>
                <a:gd name="T23" fmla="*/ 3 h 38"/>
                <a:gd name="T24" fmla="*/ 1 w 96"/>
                <a:gd name="T25" fmla="*/ 17 h 38"/>
                <a:gd name="T26" fmla="*/ 12 w 96"/>
                <a:gd name="T27" fmla="*/ 35 h 38"/>
                <a:gd name="T28" fmla="*/ 29 w 96"/>
                <a:gd name="T29" fmla="*/ 38 h 38"/>
                <a:gd name="T30" fmla="*/ 43 w 96"/>
                <a:gd name="T31" fmla="*/ 35 h 38"/>
                <a:gd name="T32" fmla="*/ 48 w 96"/>
                <a:gd name="T33" fmla="*/ 36 h 38"/>
                <a:gd name="T34" fmla="*/ 53 w 96"/>
                <a:gd name="T35" fmla="*/ 35 h 38"/>
                <a:gd name="T36" fmla="*/ 77 w 96"/>
                <a:gd name="T37" fmla="*/ 13 h 38"/>
                <a:gd name="T38" fmla="*/ 79 w 96"/>
                <a:gd name="T39" fmla="*/ 13 h 38"/>
                <a:gd name="T40" fmla="*/ 84 w 96"/>
                <a:gd name="T41" fmla="*/ 19 h 38"/>
                <a:gd name="T42" fmla="*/ 80 w 96"/>
                <a:gd name="T43" fmla="*/ 25 h 38"/>
                <a:gd name="T44" fmla="*/ 67 w 96"/>
                <a:gd name="T45" fmla="*/ 27 h 38"/>
                <a:gd name="T46" fmla="*/ 58 w 96"/>
                <a:gd name="T47" fmla="*/ 25 h 38"/>
                <a:gd name="T48" fmla="*/ 77 w 96"/>
                <a:gd name="T49" fmla="*/ 13 h 38"/>
                <a:gd name="T50" fmla="*/ 29 w 96"/>
                <a:gd name="T51" fmla="*/ 27 h 38"/>
                <a:gd name="T52" fmla="*/ 15 w 96"/>
                <a:gd name="T53" fmla="*/ 25 h 38"/>
                <a:gd name="T54" fmla="*/ 12 w 96"/>
                <a:gd name="T55" fmla="*/ 19 h 38"/>
                <a:gd name="T56" fmla="*/ 17 w 96"/>
                <a:gd name="T57" fmla="*/ 13 h 38"/>
                <a:gd name="T58" fmla="*/ 19 w 96"/>
                <a:gd name="T59" fmla="*/ 13 h 38"/>
                <a:gd name="T60" fmla="*/ 37 w 96"/>
                <a:gd name="T61" fmla="*/ 25 h 38"/>
                <a:gd name="T62" fmla="*/ 29 w 96"/>
                <a:gd name="T63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38">
                  <a:moveTo>
                    <a:pt x="53" y="35"/>
                  </a:moveTo>
                  <a:cubicBezTo>
                    <a:pt x="56" y="37"/>
                    <a:pt x="61" y="38"/>
                    <a:pt x="67" y="38"/>
                  </a:cubicBezTo>
                  <a:cubicBezTo>
                    <a:pt x="72" y="38"/>
                    <a:pt x="78" y="37"/>
                    <a:pt x="84" y="35"/>
                  </a:cubicBezTo>
                  <a:cubicBezTo>
                    <a:pt x="91" y="33"/>
                    <a:pt x="96" y="25"/>
                    <a:pt x="95" y="17"/>
                  </a:cubicBezTo>
                  <a:cubicBezTo>
                    <a:pt x="93" y="9"/>
                    <a:pt x="87" y="2"/>
                    <a:pt x="79" y="2"/>
                  </a:cubicBezTo>
                  <a:cubicBezTo>
                    <a:pt x="77" y="2"/>
                    <a:pt x="75" y="3"/>
                    <a:pt x="74" y="3"/>
                  </a:cubicBezTo>
                  <a:cubicBezTo>
                    <a:pt x="66" y="6"/>
                    <a:pt x="60" y="9"/>
                    <a:pt x="55" y="13"/>
                  </a:cubicBezTo>
                  <a:cubicBezTo>
                    <a:pt x="52" y="15"/>
                    <a:pt x="51" y="17"/>
                    <a:pt x="50" y="19"/>
                  </a:cubicBezTo>
                  <a:cubicBezTo>
                    <a:pt x="49" y="19"/>
                    <a:pt x="49" y="19"/>
                    <a:pt x="48" y="19"/>
                  </a:cubicBezTo>
                  <a:cubicBezTo>
                    <a:pt x="47" y="19"/>
                    <a:pt x="47" y="19"/>
                    <a:pt x="46" y="19"/>
                  </a:cubicBezTo>
                  <a:cubicBezTo>
                    <a:pt x="45" y="17"/>
                    <a:pt x="43" y="15"/>
                    <a:pt x="41" y="13"/>
                  </a:cubicBezTo>
                  <a:cubicBezTo>
                    <a:pt x="36" y="9"/>
                    <a:pt x="30" y="6"/>
                    <a:pt x="22" y="3"/>
                  </a:cubicBezTo>
                  <a:cubicBezTo>
                    <a:pt x="12" y="0"/>
                    <a:pt x="3" y="7"/>
                    <a:pt x="1" y="17"/>
                  </a:cubicBezTo>
                  <a:cubicBezTo>
                    <a:pt x="0" y="25"/>
                    <a:pt x="4" y="33"/>
                    <a:pt x="12" y="35"/>
                  </a:cubicBezTo>
                  <a:cubicBezTo>
                    <a:pt x="18" y="37"/>
                    <a:pt x="24" y="38"/>
                    <a:pt x="29" y="38"/>
                  </a:cubicBezTo>
                  <a:cubicBezTo>
                    <a:pt x="35" y="38"/>
                    <a:pt x="39" y="37"/>
                    <a:pt x="43" y="35"/>
                  </a:cubicBezTo>
                  <a:cubicBezTo>
                    <a:pt x="44" y="36"/>
                    <a:pt x="46" y="36"/>
                    <a:pt x="48" y="36"/>
                  </a:cubicBezTo>
                  <a:cubicBezTo>
                    <a:pt x="50" y="36"/>
                    <a:pt x="52" y="36"/>
                    <a:pt x="53" y="35"/>
                  </a:cubicBezTo>
                  <a:close/>
                  <a:moveTo>
                    <a:pt x="77" y="13"/>
                  </a:moveTo>
                  <a:cubicBezTo>
                    <a:pt x="77" y="13"/>
                    <a:pt x="78" y="13"/>
                    <a:pt x="79" y="13"/>
                  </a:cubicBezTo>
                  <a:cubicBezTo>
                    <a:pt x="82" y="13"/>
                    <a:pt x="84" y="16"/>
                    <a:pt x="84" y="19"/>
                  </a:cubicBezTo>
                  <a:cubicBezTo>
                    <a:pt x="85" y="21"/>
                    <a:pt x="84" y="24"/>
                    <a:pt x="80" y="25"/>
                  </a:cubicBezTo>
                  <a:cubicBezTo>
                    <a:pt x="76" y="27"/>
                    <a:pt x="71" y="27"/>
                    <a:pt x="67" y="27"/>
                  </a:cubicBezTo>
                  <a:cubicBezTo>
                    <a:pt x="61" y="27"/>
                    <a:pt x="59" y="26"/>
                    <a:pt x="58" y="25"/>
                  </a:cubicBezTo>
                  <a:cubicBezTo>
                    <a:pt x="58" y="24"/>
                    <a:pt x="64" y="17"/>
                    <a:pt x="77" y="13"/>
                  </a:cubicBezTo>
                  <a:close/>
                  <a:moveTo>
                    <a:pt x="29" y="27"/>
                  </a:moveTo>
                  <a:cubicBezTo>
                    <a:pt x="25" y="27"/>
                    <a:pt x="20" y="27"/>
                    <a:pt x="15" y="25"/>
                  </a:cubicBezTo>
                  <a:cubicBezTo>
                    <a:pt x="11" y="24"/>
                    <a:pt x="11" y="21"/>
                    <a:pt x="12" y="19"/>
                  </a:cubicBezTo>
                  <a:cubicBezTo>
                    <a:pt x="12" y="16"/>
                    <a:pt x="14" y="13"/>
                    <a:pt x="17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32" y="17"/>
                    <a:pt x="38" y="24"/>
                    <a:pt x="37" y="25"/>
                  </a:cubicBezTo>
                  <a:cubicBezTo>
                    <a:pt x="37" y="26"/>
                    <a:pt x="35" y="27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945459" y="1873084"/>
            <a:ext cx="2262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请在此输入文字标题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685329" y="1526215"/>
            <a:ext cx="3980210" cy="4067906"/>
            <a:chOff x="1397297" y="1526215"/>
            <a:chExt cx="3980210" cy="4067906"/>
          </a:xfrm>
        </p:grpSpPr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397297" y="1526215"/>
              <a:ext cx="2885133" cy="2885133"/>
            </a:xfrm>
            <a:custGeom>
              <a:avLst/>
              <a:gdLst/>
              <a:ahLst/>
              <a:cxnLst>
                <a:cxn ang="0">
                  <a:pos x="10899" y="10020"/>
                </a:cxn>
                <a:cxn ang="0">
                  <a:pos x="11425" y="9264"/>
                </a:cxn>
                <a:cxn ang="0">
                  <a:pos x="11824" y="8454"/>
                </a:cxn>
                <a:cxn ang="0">
                  <a:pos x="12097" y="7604"/>
                </a:cxn>
                <a:cxn ang="0">
                  <a:pos x="12244" y="6730"/>
                </a:cxn>
                <a:cxn ang="0">
                  <a:pos x="12266" y="5845"/>
                </a:cxn>
                <a:cxn ang="0">
                  <a:pos x="12160" y="4965"/>
                </a:cxn>
                <a:cxn ang="0">
                  <a:pos x="11930" y="4105"/>
                </a:cxn>
                <a:cxn ang="0">
                  <a:pos x="11572" y="3281"/>
                </a:cxn>
                <a:cxn ang="0">
                  <a:pos x="11089" y="2505"/>
                </a:cxn>
                <a:cxn ang="0">
                  <a:pos x="10479" y="1795"/>
                </a:cxn>
                <a:cxn ang="0">
                  <a:pos x="9768" y="1185"/>
                </a:cxn>
                <a:cxn ang="0">
                  <a:pos x="8994" y="701"/>
                </a:cxn>
                <a:cxn ang="0">
                  <a:pos x="8169" y="343"/>
                </a:cxn>
                <a:cxn ang="0">
                  <a:pos x="7311" y="112"/>
                </a:cxn>
                <a:cxn ang="0">
                  <a:pos x="6432" y="7"/>
                </a:cxn>
                <a:cxn ang="0">
                  <a:pos x="5547" y="27"/>
                </a:cxn>
                <a:cxn ang="0">
                  <a:pos x="4672" y="176"/>
                </a:cxn>
                <a:cxn ang="0">
                  <a:pos x="3824" y="448"/>
                </a:cxn>
                <a:cxn ang="0">
                  <a:pos x="3014" y="849"/>
                </a:cxn>
                <a:cxn ang="0">
                  <a:pos x="2259" y="1374"/>
                </a:cxn>
                <a:cxn ang="0">
                  <a:pos x="1577" y="2023"/>
                </a:cxn>
                <a:cxn ang="0">
                  <a:pos x="1009" y="2757"/>
                </a:cxn>
                <a:cxn ang="0">
                  <a:pos x="567" y="3550"/>
                </a:cxn>
                <a:cxn ang="0">
                  <a:pos x="252" y="4388"/>
                </a:cxn>
                <a:cxn ang="0">
                  <a:pos x="63" y="5257"/>
                </a:cxn>
                <a:cxn ang="0">
                  <a:pos x="0" y="6140"/>
                </a:cxn>
                <a:cxn ang="0">
                  <a:pos x="63" y="7023"/>
                </a:cxn>
                <a:cxn ang="0">
                  <a:pos x="252" y="7890"/>
                </a:cxn>
                <a:cxn ang="0">
                  <a:pos x="567" y="8729"/>
                </a:cxn>
                <a:cxn ang="0">
                  <a:pos x="1009" y="9523"/>
                </a:cxn>
                <a:cxn ang="0">
                  <a:pos x="1577" y="10257"/>
                </a:cxn>
                <a:cxn ang="0">
                  <a:pos x="2259" y="10906"/>
                </a:cxn>
                <a:cxn ang="0">
                  <a:pos x="3014" y="11431"/>
                </a:cxn>
                <a:cxn ang="0">
                  <a:pos x="3824" y="11831"/>
                </a:cxn>
                <a:cxn ang="0">
                  <a:pos x="4672" y="12104"/>
                </a:cxn>
                <a:cxn ang="0">
                  <a:pos x="5547" y="12251"/>
                </a:cxn>
                <a:cxn ang="0">
                  <a:pos x="6432" y="12273"/>
                </a:cxn>
                <a:cxn ang="0">
                  <a:pos x="7311" y="12167"/>
                </a:cxn>
                <a:cxn ang="0">
                  <a:pos x="8169" y="11937"/>
                </a:cxn>
                <a:cxn ang="0">
                  <a:pos x="8994" y="11579"/>
                </a:cxn>
                <a:cxn ang="0">
                  <a:pos x="9768" y="11095"/>
                </a:cxn>
                <a:cxn ang="0">
                  <a:pos x="10479" y="10485"/>
                </a:cxn>
              </a:cxnLst>
              <a:rect l="0" t="0" r="r" b="b"/>
              <a:pathLst>
                <a:path w="12273" h="12280">
                  <a:moveTo>
                    <a:pt x="10479" y="10485"/>
                  </a:moveTo>
                  <a:lnTo>
                    <a:pt x="10696" y="10257"/>
                  </a:lnTo>
                  <a:lnTo>
                    <a:pt x="10899" y="10020"/>
                  </a:lnTo>
                  <a:lnTo>
                    <a:pt x="11089" y="9774"/>
                  </a:lnTo>
                  <a:lnTo>
                    <a:pt x="11264" y="9523"/>
                  </a:lnTo>
                  <a:lnTo>
                    <a:pt x="11425" y="9264"/>
                  </a:lnTo>
                  <a:lnTo>
                    <a:pt x="11572" y="8999"/>
                  </a:lnTo>
                  <a:lnTo>
                    <a:pt x="11705" y="8729"/>
                  </a:lnTo>
                  <a:lnTo>
                    <a:pt x="11824" y="8454"/>
                  </a:lnTo>
                  <a:lnTo>
                    <a:pt x="11930" y="8174"/>
                  </a:lnTo>
                  <a:lnTo>
                    <a:pt x="12021" y="7890"/>
                  </a:lnTo>
                  <a:lnTo>
                    <a:pt x="12097" y="7604"/>
                  </a:lnTo>
                  <a:lnTo>
                    <a:pt x="12160" y="7315"/>
                  </a:lnTo>
                  <a:lnTo>
                    <a:pt x="12210" y="7023"/>
                  </a:lnTo>
                  <a:lnTo>
                    <a:pt x="12244" y="6730"/>
                  </a:lnTo>
                  <a:lnTo>
                    <a:pt x="12266" y="6435"/>
                  </a:lnTo>
                  <a:lnTo>
                    <a:pt x="12273" y="6140"/>
                  </a:lnTo>
                  <a:lnTo>
                    <a:pt x="12266" y="5845"/>
                  </a:lnTo>
                  <a:lnTo>
                    <a:pt x="12244" y="5550"/>
                  </a:lnTo>
                  <a:lnTo>
                    <a:pt x="12210" y="5257"/>
                  </a:lnTo>
                  <a:lnTo>
                    <a:pt x="12160" y="4965"/>
                  </a:lnTo>
                  <a:lnTo>
                    <a:pt x="12097" y="4675"/>
                  </a:lnTo>
                  <a:lnTo>
                    <a:pt x="12021" y="4388"/>
                  </a:lnTo>
                  <a:lnTo>
                    <a:pt x="11930" y="4105"/>
                  </a:lnTo>
                  <a:lnTo>
                    <a:pt x="11824" y="3826"/>
                  </a:lnTo>
                  <a:lnTo>
                    <a:pt x="11705" y="3550"/>
                  </a:lnTo>
                  <a:lnTo>
                    <a:pt x="11572" y="3281"/>
                  </a:lnTo>
                  <a:lnTo>
                    <a:pt x="11425" y="3016"/>
                  </a:lnTo>
                  <a:lnTo>
                    <a:pt x="11264" y="2757"/>
                  </a:lnTo>
                  <a:lnTo>
                    <a:pt x="11089" y="2505"/>
                  </a:lnTo>
                  <a:lnTo>
                    <a:pt x="10899" y="2260"/>
                  </a:lnTo>
                  <a:lnTo>
                    <a:pt x="10696" y="2023"/>
                  </a:lnTo>
                  <a:lnTo>
                    <a:pt x="10479" y="1795"/>
                  </a:lnTo>
                  <a:lnTo>
                    <a:pt x="10251" y="1578"/>
                  </a:lnTo>
                  <a:lnTo>
                    <a:pt x="10014" y="1374"/>
                  </a:lnTo>
                  <a:lnTo>
                    <a:pt x="9768" y="1185"/>
                  </a:lnTo>
                  <a:lnTo>
                    <a:pt x="9517" y="1010"/>
                  </a:lnTo>
                  <a:lnTo>
                    <a:pt x="9259" y="849"/>
                  </a:lnTo>
                  <a:lnTo>
                    <a:pt x="8994" y="701"/>
                  </a:lnTo>
                  <a:lnTo>
                    <a:pt x="8724" y="567"/>
                  </a:lnTo>
                  <a:lnTo>
                    <a:pt x="8449" y="448"/>
                  </a:lnTo>
                  <a:lnTo>
                    <a:pt x="8169" y="343"/>
                  </a:lnTo>
                  <a:lnTo>
                    <a:pt x="7886" y="252"/>
                  </a:lnTo>
                  <a:lnTo>
                    <a:pt x="7599" y="176"/>
                  </a:lnTo>
                  <a:lnTo>
                    <a:pt x="7311" y="112"/>
                  </a:lnTo>
                  <a:lnTo>
                    <a:pt x="7019" y="63"/>
                  </a:lnTo>
                  <a:lnTo>
                    <a:pt x="6726" y="27"/>
                  </a:lnTo>
                  <a:lnTo>
                    <a:pt x="6432" y="7"/>
                  </a:lnTo>
                  <a:lnTo>
                    <a:pt x="6136" y="0"/>
                  </a:lnTo>
                  <a:lnTo>
                    <a:pt x="5841" y="7"/>
                  </a:lnTo>
                  <a:lnTo>
                    <a:pt x="5547" y="27"/>
                  </a:lnTo>
                  <a:lnTo>
                    <a:pt x="5254" y="63"/>
                  </a:lnTo>
                  <a:lnTo>
                    <a:pt x="4962" y="112"/>
                  </a:lnTo>
                  <a:lnTo>
                    <a:pt x="4672" y="176"/>
                  </a:lnTo>
                  <a:lnTo>
                    <a:pt x="4386" y="252"/>
                  </a:lnTo>
                  <a:lnTo>
                    <a:pt x="4103" y="343"/>
                  </a:lnTo>
                  <a:lnTo>
                    <a:pt x="3824" y="448"/>
                  </a:lnTo>
                  <a:lnTo>
                    <a:pt x="3548" y="567"/>
                  </a:lnTo>
                  <a:lnTo>
                    <a:pt x="3279" y="701"/>
                  </a:lnTo>
                  <a:lnTo>
                    <a:pt x="3014" y="849"/>
                  </a:lnTo>
                  <a:lnTo>
                    <a:pt x="2755" y="1010"/>
                  </a:lnTo>
                  <a:lnTo>
                    <a:pt x="2503" y="1185"/>
                  </a:lnTo>
                  <a:lnTo>
                    <a:pt x="2259" y="1374"/>
                  </a:lnTo>
                  <a:lnTo>
                    <a:pt x="2022" y="1578"/>
                  </a:lnTo>
                  <a:lnTo>
                    <a:pt x="1794" y="1795"/>
                  </a:lnTo>
                  <a:lnTo>
                    <a:pt x="1577" y="2023"/>
                  </a:lnTo>
                  <a:lnTo>
                    <a:pt x="1374" y="2260"/>
                  </a:lnTo>
                  <a:lnTo>
                    <a:pt x="1184" y="2505"/>
                  </a:lnTo>
                  <a:lnTo>
                    <a:pt x="1009" y="2757"/>
                  </a:lnTo>
                  <a:lnTo>
                    <a:pt x="848" y="3016"/>
                  </a:lnTo>
                  <a:lnTo>
                    <a:pt x="701" y="3281"/>
                  </a:lnTo>
                  <a:lnTo>
                    <a:pt x="567" y="3550"/>
                  </a:lnTo>
                  <a:lnTo>
                    <a:pt x="448" y="3826"/>
                  </a:lnTo>
                  <a:lnTo>
                    <a:pt x="343" y="4105"/>
                  </a:lnTo>
                  <a:lnTo>
                    <a:pt x="252" y="4388"/>
                  </a:lnTo>
                  <a:lnTo>
                    <a:pt x="175" y="4675"/>
                  </a:lnTo>
                  <a:lnTo>
                    <a:pt x="112" y="4965"/>
                  </a:lnTo>
                  <a:lnTo>
                    <a:pt x="63" y="5257"/>
                  </a:lnTo>
                  <a:lnTo>
                    <a:pt x="27" y="5550"/>
                  </a:lnTo>
                  <a:lnTo>
                    <a:pt x="7" y="5845"/>
                  </a:lnTo>
                  <a:lnTo>
                    <a:pt x="0" y="6140"/>
                  </a:lnTo>
                  <a:lnTo>
                    <a:pt x="7" y="6435"/>
                  </a:lnTo>
                  <a:lnTo>
                    <a:pt x="27" y="6730"/>
                  </a:lnTo>
                  <a:lnTo>
                    <a:pt x="63" y="7023"/>
                  </a:lnTo>
                  <a:lnTo>
                    <a:pt x="112" y="7315"/>
                  </a:lnTo>
                  <a:lnTo>
                    <a:pt x="175" y="7604"/>
                  </a:lnTo>
                  <a:lnTo>
                    <a:pt x="252" y="7890"/>
                  </a:lnTo>
                  <a:lnTo>
                    <a:pt x="343" y="8174"/>
                  </a:lnTo>
                  <a:lnTo>
                    <a:pt x="448" y="8454"/>
                  </a:lnTo>
                  <a:lnTo>
                    <a:pt x="567" y="8729"/>
                  </a:lnTo>
                  <a:lnTo>
                    <a:pt x="701" y="8999"/>
                  </a:lnTo>
                  <a:lnTo>
                    <a:pt x="848" y="9264"/>
                  </a:lnTo>
                  <a:lnTo>
                    <a:pt x="1009" y="9523"/>
                  </a:lnTo>
                  <a:lnTo>
                    <a:pt x="1184" y="9774"/>
                  </a:lnTo>
                  <a:lnTo>
                    <a:pt x="1374" y="10020"/>
                  </a:lnTo>
                  <a:lnTo>
                    <a:pt x="1577" y="10257"/>
                  </a:lnTo>
                  <a:lnTo>
                    <a:pt x="1794" y="10485"/>
                  </a:lnTo>
                  <a:lnTo>
                    <a:pt x="2022" y="10702"/>
                  </a:lnTo>
                  <a:lnTo>
                    <a:pt x="2259" y="10906"/>
                  </a:lnTo>
                  <a:lnTo>
                    <a:pt x="2503" y="11095"/>
                  </a:lnTo>
                  <a:lnTo>
                    <a:pt x="2755" y="11270"/>
                  </a:lnTo>
                  <a:lnTo>
                    <a:pt x="3014" y="11431"/>
                  </a:lnTo>
                  <a:lnTo>
                    <a:pt x="3279" y="11579"/>
                  </a:lnTo>
                  <a:lnTo>
                    <a:pt x="3548" y="11712"/>
                  </a:lnTo>
                  <a:lnTo>
                    <a:pt x="3824" y="11831"/>
                  </a:lnTo>
                  <a:lnTo>
                    <a:pt x="4103" y="11937"/>
                  </a:lnTo>
                  <a:lnTo>
                    <a:pt x="4386" y="12028"/>
                  </a:lnTo>
                  <a:lnTo>
                    <a:pt x="4672" y="12104"/>
                  </a:lnTo>
                  <a:lnTo>
                    <a:pt x="4962" y="12167"/>
                  </a:lnTo>
                  <a:lnTo>
                    <a:pt x="5254" y="12217"/>
                  </a:lnTo>
                  <a:lnTo>
                    <a:pt x="5547" y="12251"/>
                  </a:lnTo>
                  <a:lnTo>
                    <a:pt x="5841" y="12273"/>
                  </a:lnTo>
                  <a:lnTo>
                    <a:pt x="6136" y="12280"/>
                  </a:lnTo>
                  <a:lnTo>
                    <a:pt x="6432" y="12273"/>
                  </a:lnTo>
                  <a:lnTo>
                    <a:pt x="6726" y="12251"/>
                  </a:lnTo>
                  <a:lnTo>
                    <a:pt x="7019" y="12217"/>
                  </a:lnTo>
                  <a:lnTo>
                    <a:pt x="7311" y="12167"/>
                  </a:lnTo>
                  <a:lnTo>
                    <a:pt x="7599" y="12104"/>
                  </a:lnTo>
                  <a:lnTo>
                    <a:pt x="7886" y="12028"/>
                  </a:lnTo>
                  <a:lnTo>
                    <a:pt x="8169" y="11937"/>
                  </a:lnTo>
                  <a:lnTo>
                    <a:pt x="8449" y="11831"/>
                  </a:lnTo>
                  <a:lnTo>
                    <a:pt x="8724" y="11712"/>
                  </a:lnTo>
                  <a:lnTo>
                    <a:pt x="8994" y="11579"/>
                  </a:lnTo>
                  <a:lnTo>
                    <a:pt x="9259" y="11431"/>
                  </a:lnTo>
                  <a:lnTo>
                    <a:pt x="9517" y="11270"/>
                  </a:lnTo>
                  <a:lnTo>
                    <a:pt x="9768" y="11095"/>
                  </a:lnTo>
                  <a:lnTo>
                    <a:pt x="10014" y="10906"/>
                  </a:lnTo>
                  <a:lnTo>
                    <a:pt x="10251" y="10702"/>
                  </a:lnTo>
                  <a:lnTo>
                    <a:pt x="10479" y="10485"/>
                  </a:lnTo>
                </a:path>
              </a:pathLst>
            </a:custGeom>
            <a:solidFill>
              <a:schemeClr val="bg1"/>
            </a:solidFill>
            <a:ln w="38100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SA" sz="1200">
                <a:solidFill>
                  <a:prstClr val="white"/>
                </a:solidFill>
              </a:endParaRPr>
            </a:p>
          </p:txBody>
        </p:sp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1618146" y="1747064"/>
              <a:ext cx="2443435" cy="2445784"/>
            </a:xfrm>
            <a:custGeom>
              <a:avLst/>
              <a:gdLst/>
              <a:ahLst/>
              <a:cxnLst>
                <a:cxn ang="0">
                  <a:pos x="9237" y="8491"/>
                </a:cxn>
                <a:cxn ang="0">
                  <a:pos x="9682" y="7851"/>
                </a:cxn>
                <a:cxn ang="0">
                  <a:pos x="10021" y="7164"/>
                </a:cxn>
                <a:cxn ang="0">
                  <a:pos x="10252" y="6445"/>
                </a:cxn>
                <a:cxn ang="0">
                  <a:pos x="10376" y="5704"/>
                </a:cxn>
                <a:cxn ang="0">
                  <a:pos x="10395" y="4954"/>
                </a:cxn>
                <a:cxn ang="0">
                  <a:pos x="10305" y="4209"/>
                </a:cxn>
                <a:cxn ang="0">
                  <a:pos x="10109" y="3479"/>
                </a:cxn>
                <a:cxn ang="0">
                  <a:pos x="9807" y="2781"/>
                </a:cxn>
                <a:cxn ang="0">
                  <a:pos x="9397" y="2124"/>
                </a:cxn>
                <a:cxn ang="0">
                  <a:pos x="8880" y="1521"/>
                </a:cxn>
                <a:cxn ang="0">
                  <a:pos x="8279" y="1005"/>
                </a:cxn>
                <a:cxn ang="0">
                  <a:pos x="7622" y="595"/>
                </a:cxn>
                <a:cxn ang="0">
                  <a:pos x="6923" y="292"/>
                </a:cxn>
                <a:cxn ang="0">
                  <a:pos x="6195" y="95"/>
                </a:cxn>
                <a:cxn ang="0">
                  <a:pos x="5450" y="7"/>
                </a:cxn>
                <a:cxn ang="0">
                  <a:pos x="4701" y="24"/>
                </a:cxn>
                <a:cxn ang="0">
                  <a:pos x="3960" y="149"/>
                </a:cxn>
                <a:cxn ang="0">
                  <a:pos x="3240" y="381"/>
                </a:cxn>
                <a:cxn ang="0">
                  <a:pos x="2555" y="720"/>
                </a:cxn>
                <a:cxn ang="0">
                  <a:pos x="1915" y="1165"/>
                </a:cxn>
                <a:cxn ang="0">
                  <a:pos x="1336" y="1716"/>
                </a:cxn>
                <a:cxn ang="0">
                  <a:pos x="855" y="2337"/>
                </a:cxn>
                <a:cxn ang="0">
                  <a:pos x="481" y="3010"/>
                </a:cxn>
                <a:cxn ang="0">
                  <a:pos x="214" y="3720"/>
                </a:cxn>
                <a:cxn ang="0">
                  <a:pos x="54" y="4455"/>
                </a:cxn>
                <a:cxn ang="0">
                  <a:pos x="0" y="5204"/>
                </a:cxn>
                <a:cxn ang="0">
                  <a:pos x="54" y="5952"/>
                </a:cxn>
                <a:cxn ang="0">
                  <a:pos x="214" y="6687"/>
                </a:cxn>
                <a:cxn ang="0">
                  <a:pos x="481" y="7398"/>
                </a:cxn>
                <a:cxn ang="0">
                  <a:pos x="855" y="8070"/>
                </a:cxn>
                <a:cxn ang="0">
                  <a:pos x="1336" y="8692"/>
                </a:cxn>
                <a:cxn ang="0">
                  <a:pos x="1915" y="9243"/>
                </a:cxn>
                <a:cxn ang="0">
                  <a:pos x="2555" y="9688"/>
                </a:cxn>
                <a:cxn ang="0">
                  <a:pos x="3240" y="10027"/>
                </a:cxn>
                <a:cxn ang="0">
                  <a:pos x="3960" y="10258"/>
                </a:cxn>
                <a:cxn ang="0">
                  <a:pos x="4701" y="10383"/>
                </a:cxn>
                <a:cxn ang="0">
                  <a:pos x="5450" y="10401"/>
                </a:cxn>
                <a:cxn ang="0">
                  <a:pos x="6195" y="10312"/>
                </a:cxn>
                <a:cxn ang="0">
                  <a:pos x="6923" y="10116"/>
                </a:cxn>
                <a:cxn ang="0">
                  <a:pos x="7622" y="9813"/>
                </a:cxn>
                <a:cxn ang="0">
                  <a:pos x="8279" y="9403"/>
                </a:cxn>
                <a:cxn ang="0">
                  <a:pos x="8880" y="8886"/>
                </a:cxn>
              </a:cxnLst>
              <a:rect l="0" t="0" r="r" b="b"/>
              <a:pathLst>
                <a:path w="10400" h="10407">
                  <a:moveTo>
                    <a:pt x="8880" y="8886"/>
                  </a:moveTo>
                  <a:lnTo>
                    <a:pt x="9064" y="8692"/>
                  </a:lnTo>
                  <a:lnTo>
                    <a:pt x="9237" y="8491"/>
                  </a:lnTo>
                  <a:lnTo>
                    <a:pt x="9397" y="8284"/>
                  </a:lnTo>
                  <a:lnTo>
                    <a:pt x="9545" y="8070"/>
                  </a:lnTo>
                  <a:lnTo>
                    <a:pt x="9682" y="7851"/>
                  </a:lnTo>
                  <a:lnTo>
                    <a:pt x="9807" y="7627"/>
                  </a:lnTo>
                  <a:lnTo>
                    <a:pt x="9919" y="7398"/>
                  </a:lnTo>
                  <a:lnTo>
                    <a:pt x="10021" y="7164"/>
                  </a:lnTo>
                  <a:lnTo>
                    <a:pt x="10109" y="6927"/>
                  </a:lnTo>
                  <a:lnTo>
                    <a:pt x="10186" y="6687"/>
                  </a:lnTo>
                  <a:lnTo>
                    <a:pt x="10252" y="6445"/>
                  </a:lnTo>
                  <a:lnTo>
                    <a:pt x="10305" y="6199"/>
                  </a:lnTo>
                  <a:lnTo>
                    <a:pt x="10347" y="5952"/>
                  </a:lnTo>
                  <a:lnTo>
                    <a:pt x="10376" y="5704"/>
                  </a:lnTo>
                  <a:lnTo>
                    <a:pt x="10395" y="5454"/>
                  </a:lnTo>
                  <a:lnTo>
                    <a:pt x="10400" y="5204"/>
                  </a:lnTo>
                  <a:lnTo>
                    <a:pt x="10395" y="4954"/>
                  </a:lnTo>
                  <a:lnTo>
                    <a:pt x="10376" y="4704"/>
                  </a:lnTo>
                  <a:lnTo>
                    <a:pt x="10347" y="4455"/>
                  </a:lnTo>
                  <a:lnTo>
                    <a:pt x="10305" y="4209"/>
                  </a:lnTo>
                  <a:lnTo>
                    <a:pt x="10252" y="3963"/>
                  </a:lnTo>
                  <a:lnTo>
                    <a:pt x="10186" y="3720"/>
                  </a:lnTo>
                  <a:lnTo>
                    <a:pt x="10109" y="3479"/>
                  </a:lnTo>
                  <a:lnTo>
                    <a:pt x="10021" y="3243"/>
                  </a:lnTo>
                  <a:lnTo>
                    <a:pt x="9919" y="3010"/>
                  </a:lnTo>
                  <a:lnTo>
                    <a:pt x="9807" y="2781"/>
                  </a:lnTo>
                  <a:lnTo>
                    <a:pt x="9682" y="2557"/>
                  </a:lnTo>
                  <a:lnTo>
                    <a:pt x="9545" y="2337"/>
                  </a:lnTo>
                  <a:lnTo>
                    <a:pt x="9397" y="2124"/>
                  </a:lnTo>
                  <a:lnTo>
                    <a:pt x="9237" y="1916"/>
                  </a:lnTo>
                  <a:lnTo>
                    <a:pt x="9064" y="1716"/>
                  </a:lnTo>
                  <a:lnTo>
                    <a:pt x="8880" y="1521"/>
                  </a:lnTo>
                  <a:lnTo>
                    <a:pt x="8686" y="1337"/>
                  </a:lnTo>
                  <a:lnTo>
                    <a:pt x="8485" y="1165"/>
                  </a:lnTo>
                  <a:lnTo>
                    <a:pt x="8279" y="1005"/>
                  </a:lnTo>
                  <a:lnTo>
                    <a:pt x="8065" y="856"/>
                  </a:lnTo>
                  <a:lnTo>
                    <a:pt x="7846" y="720"/>
                  </a:lnTo>
                  <a:lnTo>
                    <a:pt x="7622" y="595"/>
                  </a:lnTo>
                  <a:lnTo>
                    <a:pt x="7393" y="482"/>
                  </a:lnTo>
                  <a:lnTo>
                    <a:pt x="7160" y="381"/>
                  </a:lnTo>
                  <a:lnTo>
                    <a:pt x="6923" y="292"/>
                  </a:lnTo>
                  <a:lnTo>
                    <a:pt x="6683" y="214"/>
                  </a:lnTo>
                  <a:lnTo>
                    <a:pt x="6441" y="149"/>
                  </a:lnTo>
                  <a:lnTo>
                    <a:pt x="6195" y="95"/>
                  </a:lnTo>
                  <a:lnTo>
                    <a:pt x="5948" y="54"/>
                  </a:lnTo>
                  <a:lnTo>
                    <a:pt x="5700" y="24"/>
                  </a:lnTo>
                  <a:lnTo>
                    <a:pt x="5450" y="7"/>
                  </a:lnTo>
                  <a:lnTo>
                    <a:pt x="5200" y="0"/>
                  </a:lnTo>
                  <a:lnTo>
                    <a:pt x="4951" y="7"/>
                  </a:lnTo>
                  <a:lnTo>
                    <a:pt x="4701" y="24"/>
                  </a:lnTo>
                  <a:lnTo>
                    <a:pt x="4452" y="54"/>
                  </a:lnTo>
                  <a:lnTo>
                    <a:pt x="4206" y="95"/>
                  </a:lnTo>
                  <a:lnTo>
                    <a:pt x="3960" y="149"/>
                  </a:lnTo>
                  <a:lnTo>
                    <a:pt x="3717" y="214"/>
                  </a:lnTo>
                  <a:lnTo>
                    <a:pt x="3477" y="292"/>
                  </a:lnTo>
                  <a:lnTo>
                    <a:pt x="3240" y="381"/>
                  </a:lnTo>
                  <a:lnTo>
                    <a:pt x="3008" y="482"/>
                  </a:lnTo>
                  <a:lnTo>
                    <a:pt x="2778" y="595"/>
                  </a:lnTo>
                  <a:lnTo>
                    <a:pt x="2555" y="720"/>
                  </a:lnTo>
                  <a:lnTo>
                    <a:pt x="2335" y="856"/>
                  </a:lnTo>
                  <a:lnTo>
                    <a:pt x="2122" y="1005"/>
                  </a:lnTo>
                  <a:lnTo>
                    <a:pt x="1915" y="1165"/>
                  </a:lnTo>
                  <a:lnTo>
                    <a:pt x="1714" y="1337"/>
                  </a:lnTo>
                  <a:lnTo>
                    <a:pt x="1520" y="1521"/>
                  </a:lnTo>
                  <a:lnTo>
                    <a:pt x="1336" y="1716"/>
                  </a:lnTo>
                  <a:lnTo>
                    <a:pt x="1164" y="1916"/>
                  </a:lnTo>
                  <a:lnTo>
                    <a:pt x="1004" y="2124"/>
                  </a:lnTo>
                  <a:lnTo>
                    <a:pt x="855" y="2337"/>
                  </a:lnTo>
                  <a:lnTo>
                    <a:pt x="719" y="2557"/>
                  </a:lnTo>
                  <a:lnTo>
                    <a:pt x="594" y="2781"/>
                  </a:lnTo>
                  <a:lnTo>
                    <a:pt x="481" y="3010"/>
                  </a:lnTo>
                  <a:lnTo>
                    <a:pt x="380" y="3243"/>
                  </a:lnTo>
                  <a:lnTo>
                    <a:pt x="292" y="3479"/>
                  </a:lnTo>
                  <a:lnTo>
                    <a:pt x="214" y="3720"/>
                  </a:lnTo>
                  <a:lnTo>
                    <a:pt x="149" y="3963"/>
                  </a:lnTo>
                  <a:lnTo>
                    <a:pt x="95" y="4209"/>
                  </a:lnTo>
                  <a:lnTo>
                    <a:pt x="54" y="4455"/>
                  </a:lnTo>
                  <a:lnTo>
                    <a:pt x="23" y="4704"/>
                  </a:lnTo>
                  <a:lnTo>
                    <a:pt x="6" y="4954"/>
                  </a:lnTo>
                  <a:lnTo>
                    <a:pt x="0" y="5204"/>
                  </a:lnTo>
                  <a:lnTo>
                    <a:pt x="6" y="5454"/>
                  </a:lnTo>
                  <a:lnTo>
                    <a:pt x="23" y="5704"/>
                  </a:lnTo>
                  <a:lnTo>
                    <a:pt x="54" y="5952"/>
                  </a:lnTo>
                  <a:lnTo>
                    <a:pt x="95" y="6199"/>
                  </a:lnTo>
                  <a:lnTo>
                    <a:pt x="149" y="6445"/>
                  </a:lnTo>
                  <a:lnTo>
                    <a:pt x="214" y="6687"/>
                  </a:lnTo>
                  <a:lnTo>
                    <a:pt x="292" y="6927"/>
                  </a:lnTo>
                  <a:lnTo>
                    <a:pt x="380" y="7164"/>
                  </a:lnTo>
                  <a:lnTo>
                    <a:pt x="481" y="7398"/>
                  </a:lnTo>
                  <a:lnTo>
                    <a:pt x="594" y="7627"/>
                  </a:lnTo>
                  <a:lnTo>
                    <a:pt x="719" y="7851"/>
                  </a:lnTo>
                  <a:lnTo>
                    <a:pt x="855" y="8070"/>
                  </a:lnTo>
                  <a:lnTo>
                    <a:pt x="1004" y="8284"/>
                  </a:lnTo>
                  <a:lnTo>
                    <a:pt x="1164" y="8491"/>
                  </a:lnTo>
                  <a:lnTo>
                    <a:pt x="1336" y="8692"/>
                  </a:lnTo>
                  <a:lnTo>
                    <a:pt x="1520" y="8886"/>
                  </a:lnTo>
                  <a:lnTo>
                    <a:pt x="1714" y="9070"/>
                  </a:lnTo>
                  <a:lnTo>
                    <a:pt x="1915" y="9243"/>
                  </a:lnTo>
                  <a:lnTo>
                    <a:pt x="2122" y="9403"/>
                  </a:lnTo>
                  <a:lnTo>
                    <a:pt x="2335" y="9551"/>
                  </a:lnTo>
                  <a:lnTo>
                    <a:pt x="2555" y="9688"/>
                  </a:lnTo>
                  <a:lnTo>
                    <a:pt x="2778" y="9813"/>
                  </a:lnTo>
                  <a:lnTo>
                    <a:pt x="3008" y="9925"/>
                  </a:lnTo>
                  <a:lnTo>
                    <a:pt x="3240" y="10027"/>
                  </a:lnTo>
                  <a:lnTo>
                    <a:pt x="3477" y="10116"/>
                  </a:lnTo>
                  <a:lnTo>
                    <a:pt x="3717" y="10192"/>
                  </a:lnTo>
                  <a:lnTo>
                    <a:pt x="3960" y="10258"/>
                  </a:lnTo>
                  <a:lnTo>
                    <a:pt x="4206" y="10312"/>
                  </a:lnTo>
                  <a:lnTo>
                    <a:pt x="4452" y="10354"/>
                  </a:lnTo>
                  <a:lnTo>
                    <a:pt x="4701" y="10383"/>
                  </a:lnTo>
                  <a:lnTo>
                    <a:pt x="4951" y="10401"/>
                  </a:lnTo>
                  <a:lnTo>
                    <a:pt x="5200" y="10407"/>
                  </a:lnTo>
                  <a:lnTo>
                    <a:pt x="5450" y="10401"/>
                  </a:lnTo>
                  <a:lnTo>
                    <a:pt x="5700" y="10383"/>
                  </a:lnTo>
                  <a:lnTo>
                    <a:pt x="5948" y="10354"/>
                  </a:lnTo>
                  <a:lnTo>
                    <a:pt x="6195" y="10312"/>
                  </a:lnTo>
                  <a:lnTo>
                    <a:pt x="6441" y="10258"/>
                  </a:lnTo>
                  <a:lnTo>
                    <a:pt x="6683" y="10192"/>
                  </a:lnTo>
                  <a:lnTo>
                    <a:pt x="6923" y="10116"/>
                  </a:lnTo>
                  <a:lnTo>
                    <a:pt x="7160" y="10027"/>
                  </a:lnTo>
                  <a:lnTo>
                    <a:pt x="7393" y="9925"/>
                  </a:lnTo>
                  <a:lnTo>
                    <a:pt x="7622" y="9813"/>
                  </a:lnTo>
                  <a:lnTo>
                    <a:pt x="7846" y="9688"/>
                  </a:lnTo>
                  <a:lnTo>
                    <a:pt x="8065" y="9551"/>
                  </a:lnTo>
                  <a:lnTo>
                    <a:pt x="8279" y="9403"/>
                  </a:lnTo>
                  <a:lnTo>
                    <a:pt x="8485" y="9243"/>
                  </a:lnTo>
                  <a:lnTo>
                    <a:pt x="8686" y="9070"/>
                  </a:lnTo>
                  <a:lnTo>
                    <a:pt x="8880" y="8886"/>
                  </a:lnTo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ar-SA" sz="320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671103" y="1794155"/>
              <a:ext cx="2354004" cy="2351601"/>
              <a:chOff x="1822450" y="1933575"/>
              <a:chExt cx="4664075" cy="4659313"/>
            </a:xfrm>
            <a:solidFill>
              <a:srgbClr val="FFFFFF">
                <a:alpha val="54902"/>
              </a:srgbClr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36" name="Oval 9"/>
              <p:cNvSpPr>
                <a:spLocks noChangeArrowheads="1"/>
              </p:cNvSpPr>
              <p:nvPr/>
            </p:nvSpPr>
            <p:spPr bwMode="auto">
              <a:xfrm>
                <a:off x="1822450" y="1933575"/>
                <a:ext cx="4664075" cy="4659313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065338" y="1933575"/>
                <a:ext cx="4421187" cy="4659313"/>
                <a:chOff x="2065338" y="1933575"/>
                <a:chExt cx="4421187" cy="4659313"/>
              </a:xfrm>
              <a:grpFill/>
            </p:grpSpPr>
            <p:sp>
              <p:nvSpPr>
                <p:cNvPr id="38" name="Freeform 10"/>
                <p:cNvSpPr>
                  <a:spLocks/>
                </p:cNvSpPr>
                <p:nvPr/>
              </p:nvSpPr>
              <p:spPr bwMode="auto">
                <a:xfrm>
                  <a:off x="2065338" y="2470150"/>
                  <a:ext cx="2830512" cy="4122738"/>
                </a:xfrm>
                <a:custGeom>
                  <a:avLst/>
                  <a:gdLst>
                    <a:gd name="T0" fmla="*/ 233 w 753"/>
                    <a:gd name="T1" fmla="*/ 61 h 1098"/>
                    <a:gd name="T2" fmla="*/ 167 w 753"/>
                    <a:gd name="T3" fmla="*/ 51 h 1098"/>
                    <a:gd name="T4" fmla="*/ 134 w 753"/>
                    <a:gd name="T5" fmla="*/ 57 h 1098"/>
                    <a:gd name="T6" fmla="*/ 0 w 753"/>
                    <a:gd name="T7" fmla="*/ 200 h 1098"/>
                    <a:gd name="T8" fmla="*/ 66 w 753"/>
                    <a:gd name="T9" fmla="*/ 284 h 1098"/>
                    <a:gd name="T10" fmla="*/ 61 w 753"/>
                    <a:gd name="T11" fmla="*/ 293 h 1098"/>
                    <a:gd name="T12" fmla="*/ 103 w 753"/>
                    <a:gd name="T13" fmla="*/ 423 h 1098"/>
                    <a:gd name="T14" fmla="*/ 145 w 753"/>
                    <a:gd name="T15" fmla="*/ 487 h 1098"/>
                    <a:gd name="T16" fmla="*/ 162 w 753"/>
                    <a:gd name="T17" fmla="*/ 490 h 1098"/>
                    <a:gd name="T18" fmla="*/ 173 w 753"/>
                    <a:gd name="T19" fmla="*/ 486 h 1098"/>
                    <a:gd name="T20" fmla="*/ 229 w 753"/>
                    <a:gd name="T21" fmla="*/ 563 h 1098"/>
                    <a:gd name="T22" fmla="*/ 306 w 753"/>
                    <a:gd name="T23" fmla="*/ 595 h 1098"/>
                    <a:gd name="T24" fmla="*/ 399 w 753"/>
                    <a:gd name="T25" fmla="*/ 654 h 1098"/>
                    <a:gd name="T26" fmla="*/ 422 w 753"/>
                    <a:gd name="T27" fmla="*/ 691 h 1098"/>
                    <a:gd name="T28" fmla="*/ 437 w 753"/>
                    <a:gd name="T29" fmla="*/ 803 h 1098"/>
                    <a:gd name="T30" fmla="*/ 504 w 753"/>
                    <a:gd name="T31" fmla="*/ 954 h 1098"/>
                    <a:gd name="T32" fmla="*/ 513 w 753"/>
                    <a:gd name="T33" fmla="*/ 1071 h 1098"/>
                    <a:gd name="T34" fmla="*/ 573 w 753"/>
                    <a:gd name="T35" fmla="*/ 1067 h 1098"/>
                    <a:gd name="T36" fmla="*/ 602 w 753"/>
                    <a:gd name="T37" fmla="*/ 1049 h 1098"/>
                    <a:gd name="T38" fmla="*/ 641 w 753"/>
                    <a:gd name="T39" fmla="*/ 1009 h 1098"/>
                    <a:gd name="T40" fmla="*/ 698 w 753"/>
                    <a:gd name="T41" fmla="*/ 913 h 1098"/>
                    <a:gd name="T42" fmla="*/ 731 w 753"/>
                    <a:gd name="T43" fmla="*/ 822 h 1098"/>
                    <a:gd name="T44" fmla="*/ 736 w 753"/>
                    <a:gd name="T45" fmla="*/ 759 h 1098"/>
                    <a:gd name="T46" fmla="*/ 698 w 753"/>
                    <a:gd name="T47" fmla="*/ 741 h 1098"/>
                    <a:gd name="T48" fmla="*/ 650 w 753"/>
                    <a:gd name="T49" fmla="*/ 722 h 1098"/>
                    <a:gd name="T50" fmla="*/ 598 w 753"/>
                    <a:gd name="T51" fmla="*/ 668 h 1098"/>
                    <a:gd name="T52" fmla="*/ 538 w 753"/>
                    <a:gd name="T53" fmla="*/ 640 h 1098"/>
                    <a:gd name="T54" fmla="*/ 475 w 753"/>
                    <a:gd name="T55" fmla="*/ 619 h 1098"/>
                    <a:gd name="T56" fmla="*/ 457 w 753"/>
                    <a:gd name="T57" fmla="*/ 613 h 1098"/>
                    <a:gd name="T58" fmla="*/ 409 w 753"/>
                    <a:gd name="T59" fmla="*/ 634 h 1098"/>
                    <a:gd name="T60" fmla="*/ 371 w 753"/>
                    <a:gd name="T61" fmla="*/ 594 h 1098"/>
                    <a:gd name="T62" fmla="*/ 333 w 753"/>
                    <a:gd name="T63" fmla="*/ 566 h 1098"/>
                    <a:gd name="T64" fmla="*/ 312 w 753"/>
                    <a:gd name="T65" fmla="*/ 555 h 1098"/>
                    <a:gd name="T66" fmla="*/ 261 w 753"/>
                    <a:gd name="T67" fmla="*/ 509 h 1098"/>
                    <a:gd name="T68" fmla="*/ 302 w 753"/>
                    <a:gd name="T69" fmla="*/ 467 h 1098"/>
                    <a:gd name="T70" fmla="*/ 339 w 753"/>
                    <a:gd name="T71" fmla="*/ 461 h 1098"/>
                    <a:gd name="T72" fmla="*/ 376 w 753"/>
                    <a:gd name="T73" fmla="*/ 504 h 1098"/>
                    <a:gd name="T74" fmla="*/ 385 w 753"/>
                    <a:gd name="T75" fmla="*/ 426 h 1098"/>
                    <a:gd name="T76" fmla="*/ 415 w 753"/>
                    <a:gd name="T77" fmla="*/ 360 h 1098"/>
                    <a:gd name="T78" fmla="*/ 448 w 753"/>
                    <a:gd name="T79" fmla="*/ 315 h 1098"/>
                    <a:gd name="T80" fmla="*/ 459 w 753"/>
                    <a:gd name="T81" fmla="*/ 305 h 1098"/>
                    <a:gd name="T82" fmla="*/ 462 w 753"/>
                    <a:gd name="T83" fmla="*/ 306 h 1098"/>
                    <a:gd name="T84" fmla="*/ 465 w 753"/>
                    <a:gd name="T85" fmla="*/ 306 h 1098"/>
                    <a:gd name="T86" fmla="*/ 473 w 753"/>
                    <a:gd name="T87" fmla="*/ 268 h 1098"/>
                    <a:gd name="T88" fmla="*/ 494 w 753"/>
                    <a:gd name="T89" fmla="*/ 256 h 1098"/>
                    <a:gd name="T90" fmla="*/ 499 w 753"/>
                    <a:gd name="T91" fmla="*/ 221 h 1098"/>
                    <a:gd name="T92" fmla="*/ 429 w 753"/>
                    <a:gd name="T93" fmla="*/ 175 h 1098"/>
                    <a:gd name="T94" fmla="*/ 403 w 753"/>
                    <a:gd name="T95" fmla="*/ 146 h 1098"/>
                    <a:gd name="T96" fmla="*/ 356 w 753"/>
                    <a:gd name="T97" fmla="*/ 171 h 1098"/>
                    <a:gd name="T98" fmla="*/ 356 w 753"/>
                    <a:gd name="T99" fmla="*/ 258 h 1098"/>
                    <a:gd name="T100" fmla="*/ 317 w 753"/>
                    <a:gd name="T101" fmla="*/ 213 h 1098"/>
                    <a:gd name="T102" fmla="*/ 269 w 753"/>
                    <a:gd name="T103" fmla="*/ 194 h 1098"/>
                    <a:gd name="T104" fmla="*/ 273 w 753"/>
                    <a:gd name="T105" fmla="*/ 112 h 1098"/>
                    <a:gd name="T106" fmla="*/ 287 w 753"/>
                    <a:gd name="T107" fmla="*/ 88 h 1098"/>
                    <a:gd name="T108" fmla="*/ 311 w 753"/>
                    <a:gd name="T109" fmla="*/ 76 h 1098"/>
                    <a:gd name="T110" fmla="*/ 318 w 753"/>
                    <a:gd name="T111" fmla="*/ 51 h 1098"/>
                    <a:gd name="T112" fmla="*/ 301 w 753"/>
                    <a:gd name="T113" fmla="*/ 29 h 1098"/>
                    <a:gd name="T114" fmla="*/ 283 w 753"/>
                    <a:gd name="T115" fmla="*/ 46 h 1098"/>
                    <a:gd name="T116" fmla="*/ 257 w 753"/>
                    <a:gd name="T117" fmla="*/ 31 h 10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753" h="1098">
                      <a:moveTo>
                        <a:pt x="238" y="0"/>
                      </a:moveTo>
                      <a:cubicBezTo>
                        <a:pt x="234" y="0"/>
                        <a:pt x="228" y="8"/>
                        <a:pt x="225" y="11"/>
                      </a:cubicBezTo>
                      <a:cubicBezTo>
                        <a:pt x="222" y="15"/>
                        <a:pt x="230" y="26"/>
                        <a:pt x="235" y="31"/>
                      </a:cubicBezTo>
                      <a:cubicBezTo>
                        <a:pt x="240" y="36"/>
                        <a:pt x="245" y="44"/>
                        <a:pt x="242" y="46"/>
                      </a:cubicBezTo>
                      <a:cubicBezTo>
                        <a:pt x="238" y="49"/>
                        <a:pt x="236" y="54"/>
                        <a:pt x="236" y="59"/>
                      </a:cubicBezTo>
                      <a:cubicBezTo>
                        <a:pt x="236" y="60"/>
                        <a:pt x="235" y="61"/>
                        <a:pt x="233" y="61"/>
                      </a:cubicBezTo>
                      <a:cubicBezTo>
                        <a:pt x="229" y="61"/>
                        <a:pt x="222" y="56"/>
                        <a:pt x="220" y="55"/>
                      </a:cubicBezTo>
                      <a:cubicBezTo>
                        <a:pt x="219" y="54"/>
                        <a:pt x="218" y="54"/>
                        <a:pt x="217" y="54"/>
                      </a:cubicBezTo>
                      <a:cubicBezTo>
                        <a:pt x="214" y="54"/>
                        <a:pt x="210" y="56"/>
                        <a:pt x="208" y="56"/>
                      </a:cubicBezTo>
                      <a:cubicBezTo>
                        <a:pt x="205" y="56"/>
                        <a:pt x="198" y="57"/>
                        <a:pt x="194" y="57"/>
                      </a:cubicBezTo>
                      <a:cubicBezTo>
                        <a:pt x="193" y="57"/>
                        <a:pt x="193" y="57"/>
                        <a:pt x="192" y="57"/>
                      </a:cubicBezTo>
                      <a:cubicBezTo>
                        <a:pt x="190" y="56"/>
                        <a:pt x="173" y="51"/>
                        <a:pt x="167" y="51"/>
                      </a:cubicBezTo>
                      <a:cubicBezTo>
                        <a:pt x="167" y="51"/>
                        <a:pt x="167" y="51"/>
                        <a:pt x="166" y="51"/>
                      </a:cubicBezTo>
                      <a:cubicBezTo>
                        <a:pt x="161" y="52"/>
                        <a:pt x="162" y="61"/>
                        <a:pt x="160" y="65"/>
                      </a:cubicBezTo>
                      <a:cubicBezTo>
                        <a:pt x="159" y="66"/>
                        <a:pt x="158" y="68"/>
                        <a:pt x="157" y="68"/>
                      </a:cubicBezTo>
                      <a:cubicBezTo>
                        <a:pt x="156" y="68"/>
                        <a:pt x="155" y="66"/>
                        <a:pt x="154" y="63"/>
                      </a:cubicBezTo>
                      <a:cubicBezTo>
                        <a:pt x="153" y="57"/>
                        <a:pt x="139" y="58"/>
                        <a:pt x="135" y="57"/>
                      </a:cubicBezTo>
                      <a:cubicBezTo>
                        <a:pt x="135" y="57"/>
                        <a:pt x="134" y="57"/>
                        <a:pt x="134" y="57"/>
                      </a:cubicBezTo>
                      <a:cubicBezTo>
                        <a:pt x="131" y="57"/>
                        <a:pt x="128" y="57"/>
                        <a:pt x="125" y="58"/>
                      </a:cubicBezTo>
                      <a:cubicBezTo>
                        <a:pt x="121" y="58"/>
                        <a:pt x="118" y="59"/>
                        <a:pt x="115" y="59"/>
                      </a:cubicBezTo>
                      <a:cubicBezTo>
                        <a:pt x="113" y="59"/>
                        <a:pt x="112" y="59"/>
                        <a:pt x="112" y="58"/>
                      </a:cubicBezTo>
                      <a:cubicBezTo>
                        <a:pt x="107" y="57"/>
                        <a:pt x="118" y="50"/>
                        <a:pt x="118" y="47"/>
                      </a:cubicBezTo>
                      <a:cubicBezTo>
                        <a:pt x="118" y="46"/>
                        <a:pt x="115" y="45"/>
                        <a:pt x="112" y="44"/>
                      </a:cubicBezTo>
                      <a:cubicBezTo>
                        <a:pt x="67" y="90"/>
                        <a:pt x="29" y="142"/>
                        <a:pt x="0" y="200"/>
                      </a:cubicBezTo>
                      <a:cubicBezTo>
                        <a:pt x="5" y="203"/>
                        <a:pt x="10" y="203"/>
                        <a:pt x="13" y="207"/>
                      </a:cubicBezTo>
                      <a:cubicBezTo>
                        <a:pt x="19" y="211"/>
                        <a:pt x="22" y="217"/>
                        <a:pt x="22" y="223"/>
                      </a:cubicBezTo>
                      <a:cubicBezTo>
                        <a:pt x="22" y="229"/>
                        <a:pt x="29" y="239"/>
                        <a:pt x="40" y="247"/>
                      </a:cubicBezTo>
                      <a:cubicBezTo>
                        <a:pt x="51" y="256"/>
                        <a:pt x="48" y="252"/>
                        <a:pt x="51" y="258"/>
                      </a:cubicBezTo>
                      <a:cubicBezTo>
                        <a:pt x="53" y="264"/>
                        <a:pt x="65" y="268"/>
                        <a:pt x="67" y="272"/>
                      </a:cubicBezTo>
                      <a:cubicBezTo>
                        <a:pt x="70" y="276"/>
                        <a:pt x="68" y="284"/>
                        <a:pt x="66" y="284"/>
                      </a:cubicBezTo>
                      <a:cubicBezTo>
                        <a:pt x="66" y="284"/>
                        <a:pt x="65" y="284"/>
                        <a:pt x="65" y="284"/>
                      </a:cubicBezTo>
                      <a:cubicBezTo>
                        <a:pt x="63" y="281"/>
                        <a:pt x="55" y="268"/>
                        <a:pt x="52" y="266"/>
                      </a:cubicBezTo>
                      <a:cubicBezTo>
                        <a:pt x="51" y="265"/>
                        <a:pt x="49" y="264"/>
                        <a:pt x="47" y="264"/>
                      </a:cubicBezTo>
                      <a:cubicBezTo>
                        <a:pt x="43" y="264"/>
                        <a:pt x="38" y="265"/>
                        <a:pt x="38" y="265"/>
                      </a:cubicBezTo>
                      <a:cubicBezTo>
                        <a:pt x="38" y="265"/>
                        <a:pt x="46" y="273"/>
                        <a:pt x="50" y="277"/>
                      </a:cubicBezTo>
                      <a:cubicBezTo>
                        <a:pt x="55" y="280"/>
                        <a:pt x="59" y="286"/>
                        <a:pt x="61" y="293"/>
                      </a:cubicBezTo>
                      <a:cubicBezTo>
                        <a:pt x="64" y="301"/>
                        <a:pt x="65" y="304"/>
                        <a:pt x="66" y="308"/>
                      </a:cubicBezTo>
                      <a:cubicBezTo>
                        <a:pt x="67" y="312"/>
                        <a:pt x="66" y="341"/>
                        <a:pt x="66" y="345"/>
                      </a:cubicBezTo>
                      <a:cubicBezTo>
                        <a:pt x="66" y="349"/>
                        <a:pt x="66" y="361"/>
                        <a:pt x="67" y="365"/>
                      </a:cubicBezTo>
                      <a:cubicBezTo>
                        <a:pt x="67" y="370"/>
                        <a:pt x="78" y="385"/>
                        <a:pt x="78" y="388"/>
                      </a:cubicBezTo>
                      <a:cubicBezTo>
                        <a:pt x="79" y="392"/>
                        <a:pt x="92" y="412"/>
                        <a:pt x="92" y="412"/>
                      </a:cubicBezTo>
                      <a:cubicBezTo>
                        <a:pt x="92" y="412"/>
                        <a:pt x="98" y="419"/>
                        <a:pt x="103" y="423"/>
                      </a:cubicBezTo>
                      <a:cubicBezTo>
                        <a:pt x="108" y="426"/>
                        <a:pt x="111" y="427"/>
                        <a:pt x="116" y="432"/>
                      </a:cubicBezTo>
                      <a:cubicBezTo>
                        <a:pt x="121" y="436"/>
                        <a:pt x="127" y="451"/>
                        <a:pt x="129" y="455"/>
                      </a:cubicBezTo>
                      <a:cubicBezTo>
                        <a:pt x="130" y="460"/>
                        <a:pt x="140" y="471"/>
                        <a:pt x="142" y="475"/>
                      </a:cubicBezTo>
                      <a:cubicBezTo>
                        <a:pt x="144" y="477"/>
                        <a:pt x="141" y="478"/>
                        <a:pt x="139" y="478"/>
                      </a:cubicBezTo>
                      <a:cubicBezTo>
                        <a:pt x="138" y="478"/>
                        <a:pt x="137" y="478"/>
                        <a:pt x="137" y="478"/>
                      </a:cubicBezTo>
                      <a:cubicBezTo>
                        <a:pt x="137" y="478"/>
                        <a:pt x="142" y="484"/>
                        <a:pt x="145" y="487"/>
                      </a:cubicBezTo>
                      <a:cubicBezTo>
                        <a:pt x="148" y="491"/>
                        <a:pt x="149" y="491"/>
                        <a:pt x="154" y="494"/>
                      </a:cubicBezTo>
                      <a:cubicBezTo>
                        <a:pt x="159" y="497"/>
                        <a:pt x="156" y="499"/>
                        <a:pt x="158" y="504"/>
                      </a:cubicBezTo>
                      <a:cubicBezTo>
                        <a:pt x="159" y="508"/>
                        <a:pt x="177" y="522"/>
                        <a:pt x="177" y="522"/>
                      </a:cubicBezTo>
                      <a:cubicBezTo>
                        <a:pt x="177" y="522"/>
                        <a:pt x="179" y="516"/>
                        <a:pt x="176" y="513"/>
                      </a:cubicBezTo>
                      <a:cubicBezTo>
                        <a:pt x="174" y="509"/>
                        <a:pt x="169" y="504"/>
                        <a:pt x="168" y="502"/>
                      </a:cubicBezTo>
                      <a:cubicBezTo>
                        <a:pt x="167" y="499"/>
                        <a:pt x="164" y="492"/>
                        <a:pt x="162" y="490"/>
                      </a:cubicBezTo>
                      <a:cubicBezTo>
                        <a:pt x="160" y="488"/>
                        <a:pt x="154" y="480"/>
                        <a:pt x="153" y="476"/>
                      </a:cubicBezTo>
                      <a:cubicBezTo>
                        <a:pt x="153" y="473"/>
                        <a:pt x="143" y="464"/>
                        <a:pt x="140" y="461"/>
                      </a:cubicBezTo>
                      <a:cubicBezTo>
                        <a:pt x="138" y="458"/>
                        <a:pt x="138" y="445"/>
                        <a:pt x="138" y="445"/>
                      </a:cubicBezTo>
                      <a:cubicBezTo>
                        <a:pt x="138" y="445"/>
                        <a:pt x="149" y="453"/>
                        <a:pt x="150" y="458"/>
                      </a:cubicBezTo>
                      <a:cubicBezTo>
                        <a:pt x="151" y="462"/>
                        <a:pt x="157" y="470"/>
                        <a:pt x="160" y="473"/>
                      </a:cubicBezTo>
                      <a:cubicBezTo>
                        <a:pt x="164" y="476"/>
                        <a:pt x="173" y="486"/>
                        <a:pt x="173" y="486"/>
                      </a:cubicBezTo>
                      <a:cubicBezTo>
                        <a:pt x="173" y="486"/>
                        <a:pt x="179" y="495"/>
                        <a:pt x="179" y="500"/>
                      </a:cubicBezTo>
                      <a:cubicBezTo>
                        <a:pt x="178" y="504"/>
                        <a:pt x="185" y="504"/>
                        <a:pt x="190" y="505"/>
                      </a:cubicBezTo>
                      <a:cubicBezTo>
                        <a:pt x="194" y="507"/>
                        <a:pt x="197" y="515"/>
                        <a:pt x="200" y="518"/>
                      </a:cubicBezTo>
                      <a:cubicBezTo>
                        <a:pt x="203" y="521"/>
                        <a:pt x="207" y="529"/>
                        <a:pt x="208" y="535"/>
                      </a:cubicBezTo>
                      <a:cubicBezTo>
                        <a:pt x="208" y="542"/>
                        <a:pt x="212" y="549"/>
                        <a:pt x="217" y="552"/>
                      </a:cubicBezTo>
                      <a:cubicBezTo>
                        <a:pt x="222" y="555"/>
                        <a:pt x="227" y="562"/>
                        <a:pt x="229" y="563"/>
                      </a:cubicBezTo>
                      <a:cubicBezTo>
                        <a:pt x="232" y="563"/>
                        <a:pt x="241" y="567"/>
                        <a:pt x="243" y="570"/>
                      </a:cubicBezTo>
                      <a:cubicBezTo>
                        <a:pt x="245" y="574"/>
                        <a:pt x="270" y="582"/>
                        <a:pt x="270" y="582"/>
                      </a:cubicBezTo>
                      <a:cubicBezTo>
                        <a:pt x="270" y="582"/>
                        <a:pt x="270" y="582"/>
                        <a:pt x="271" y="582"/>
                      </a:cubicBezTo>
                      <a:cubicBezTo>
                        <a:pt x="273" y="582"/>
                        <a:pt x="283" y="582"/>
                        <a:pt x="289" y="580"/>
                      </a:cubicBezTo>
                      <a:cubicBezTo>
                        <a:pt x="289" y="580"/>
                        <a:pt x="290" y="580"/>
                        <a:pt x="290" y="580"/>
                      </a:cubicBezTo>
                      <a:cubicBezTo>
                        <a:pt x="297" y="580"/>
                        <a:pt x="304" y="591"/>
                        <a:pt x="306" y="595"/>
                      </a:cubicBezTo>
                      <a:cubicBezTo>
                        <a:pt x="309" y="599"/>
                        <a:pt x="316" y="597"/>
                        <a:pt x="321" y="601"/>
                      </a:cubicBezTo>
                      <a:cubicBezTo>
                        <a:pt x="325" y="606"/>
                        <a:pt x="333" y="605"/>
                        <a:pt x="338" y="606"/>
                      </a:cubicBezTo>
                      <a:cubicBezTo>
                        <a:pt x="343" y="606"/>
                        <a:pt x="350" y="611"/>
                        <a:pt x="353" y="618"/>
                      </a:cubicBezTo>
                      <a:cubicBezTo>
                        <a:pt x="356" y="625"/>
                        <a:pt x="359" y="632"/>
                        <a:pt x="367" y="635"/>
                      </a:cubicBezTo>
                      <a:cubicBezTo>
                        <a:pt x="375" y="639"/>
                        <a:pt x="377" y="642"/>
                        <a:pt x="382" y="645"/>
                      </a:cubicBezTo>
                      <a:cubicBezTo>
                        <a:pt x="386" y="648"/>
                        <a:pt x="395" y="654"/>
                        <a:pt x="399" y="654"/>
                      </a:cubicBezTo>
                      <a:cubicBezTo>
                        <a:pt x="400" y="654"/>
                        <a:pt x="400" y="654"/>
                        <a:pt x="400" y="654"/>
                      </a:cubicBezTo>
                      <a:cubicBezTo>
                        <a:pt x="403" y="653"/>
                        <a:pt x="401" y="645"/>
                        <a:pt x="404" y="643"/>
                      </a:cubicBezTo>
                      <a:cubicBezTo>
                        <a:pt x="404" y="643"/>
                        <a:pt x="404" y="643"/>
                        <a:pt x="404" y="643"/>
                      </a:cubicBezTo>
                      <a:cubicBezTo>
                        <a:pt x="408" y="643"/>
                        <a:pt x="416" y="654"/>
                        <a:pt x="416" y="654"/>
                      </a:cubicBezTo>
                      <a:cubicBezTo>
                        <a:pt x="416" y="654"/>
                        <a:pt x="421" y="665"/>
                        <a:pt x="423" y="671"/>
                      </a:cubicBezTo>
                      <a:cubicBezTo>
                        <a:pt x="424" y="677"/>
                        <a:pt x="424" y="688"/>
                        <a:pt x="422" y="691"/>
                      </a:cubicBezTo>
                      <a:cubicBezTo>
                        <a:pt x="421" y="693"/>
                        <a:pt x="412" y="709"/>
                        <a:pt x="406" y="713"/>
                      </a:cubicBezTo>
                      <a:cubicBezTo>
                        <a:pt x="400" y="717"/>
                        <a:pt x="406" y="727"/>
                        <a:pt x="410" y="735"/>
                      </a:cubicBezTo>
                      <a:cubicBezTo>
                        <a:pt x="413" y="743"/>
                        <a:pt x="405" y="745"/>
                        <a:pt x="405" y="751"/>
                      </a:cubicBezTo>
                      <a:cubicBezTo>
                        <a:pt x="406" y="757"/>
                        <a:pt x="407" y="762"/>
                        <a:pt x="409" y="766"/>
                      </a:cubicBezTo>
                      <a:cubicBezTo>
                        <a:pt x="411" y="769"/>
                        <a:pt x="422" y="773"/>
                        <a:pt x="430" y="786"/>
                      </a:cubicBezTo>
                      <a:cubicBezTo>
                        <a:pt x="438" y="800"/>
                        <a:pt x="435" y="798"/>
                        <a:pt x="437" y="803"/>
                      </a:cubicBezTo>
                      <a:cubicBezTo>
                        <a:pt x="439" y="809"/>
                        <a:pt x="450" y="820"/>
                        <a:pt x="451" y="827"/>
                      </a:cubicBezTo>
                      <a:cubicBezTo>
                        <a:pt x="452" y="834"/>
                        <a:pt x="467" y="841"/>
                        <a:pt x="473" y="845"/>
                      </a:cubicBezTo>
                      <a:cubicBezTo>
                        <a:pt x="478" y="849"/>
                        <a:pt x="497" y="861"/>
                        <a:pt x="502" y="867"/>
                      </a:cubicBezTo>
                      <a:cubicBezTo>
                        <a:pt x="506" y="873"/>
                        <a:pt x="506" y="885"/>
                        <a:pt x="505" y="893"/>
                      </a:cubicBezTo>
                      <a:cubicBezTo>
                        <a:pt x="503" y="901"/>
                        <a:pt x="507" y="915"/>
                        <a:pt x="507" y="925"/>
                      </a:cubicBezTo>
                      <a:cubicBezTo>
                        <a:pt x="508" y="934"/>
                        <a:pt x="509" y="942"/>
                        <a:pt x="504" y="954"/>
                      </a:cubicBezTo>
                      <a:cubicBezTo>
                        <a:pt x="500" y="966"/>
                        <a:pt x="511" y="995"/>
                        <a:pt x="509" y="1012"/>
                      </a:cubicBezTo>
                      <a:cubicBezTo>
                        <a:pt x="507" y="1029"/>
                        <a:pt x="500" y="1028"/>
                        <a:pt x="501" y="1037"/>
                      </a:cubicBezTo>
                      <a:cubicBezTo>
                        <a:pt x="502" y="1046"/>
                        <a:pt x="505" y="1055"/>
                        <a:pt x="505" y="1061"/>
                      </a:cubicBezTo>
                      <a:cubicBezTo>
                        <a:pt x="504" y="1066"/>
                        <a:pt x="504" y="1078"/>
                        <a:pt x="504" y="1086"/>
                      </a:cubicBezTo>
                      <a:cubicBezTo>
                        <a:pt x="504" y="1087"/>
                        <a:pt x="504" y="1088"/>
                        <a:pt x="504" y="1088"/>
                      </a:cubicBezTo>
                      <a:cubicBezTo>
                        <a:pt x="506" y="1088"/>
                        <a:pt x="510" y="1074"/>
                        <a:pt x="513" y="1071"/>
                      </a:cubicBezTo>
                      <a:cubicBezTo>
                        <a:pt x="514" y="1070"/>
                        <a:pt x="514" y="1070"/>
                        <a:pt x="514" y="1070"/>
                      </a:cubicBezTo>
                      <a:cubicBezTo>
                        <a:pt x="516" y="1070"/>
                        <a:pt x="515" y="1085"/>
                        <a:pt x="514" y="1097"/>
                      </a:cubicBezTo>
                      <a:cubicBezTo>
                        <a:pt x="527" y="1098"/>
                        <a:pt x="541" y="1098"/>
                        <a:pt x="555" y="1098"/>
                      </a:cubicBezTo>
                      <a:cubicBezTo>
                        <a:pt x="562" y="1098"/>
                        <a:pt x="568" y="1098"/>
                        <a:pt x="574" y="1098"/>
                      </a:cubicBezTo>
                      <a:cubicBezTo>
                        <a:pt x="575" y="1094"/>
                        <a:pt x="576" y="1091"/>
                        <a:pt x="578" y="1087"/>
                      </a:cubicBezTo>
                      <a:cubicBezTo>
                        <a:pt x="581" y="1083"/>
                        <a:pt x="574" y="1073"/>
                        <a:pt x="573" y="1067"/>
                      </a:cubicBezTo>
                      <a:cubicBezTo>
                        <a:pt x="572" y="1065"/>
                        <a:pt x="574" y="1064"/>
                        <a:pt x="576" y="1064"/>
                      </a:cubicBezTo>
                      <a:cubicBezTo>
                        <a:pt x="579" y="1064"/>
                        <a:pt x="586" y="1067"/>
                        <a:pt x="589" y="1067"/>
                      </a:cubicBezTo>
                      <a:cubicBezTo>
                        <a:pt x="589" y="1067"/>
                        <a:pt x="589" y="1067"/>
                        <a:pt x="590" y="1067"/>
                      </a:cubicBezTo>
                      <a:cubicBezTo>
                        <a:pt x="593" y="1067"/>
                        <a:pt x="591" y="1061"/>
                        <a:pt x="591" y="1056"/>
                      </a:cubicBezTo>
                      <a:cubicBezTo>
                        <a:pt x="591" y="1049"/>
                        <a:pt x="599" y="1049"/>
                        <a:pt x="602" y="1049"/>
                      </a:cubicBezTo>
                      <a:cubicBezTo>
                        <a:pt x="602" y="1049"/>
                        <a:pt x="602" y="1049"/>
                        <a:pt x="602" y="1049"/>
                      </a:cubicBezTo>
                      <a:cubicBezTo>
                        <a:pt x="602" y="1049"/>
                        <a:pt x="602" y="1049"/>
                        <a:pt x="602" y="1049"/>
                      </a:cubicBezTo>
                      <a:cubicBezTo>
                        <a:pt x="605" y="1049"/>
                        <a:pt x="616" y="1045"/>
                        <a:pt x="622" y="1039"/>
                      </a:cubicBezTo>
                      <a:cubicBezTo>
                        <a:pt x="628" y="1032"/>
                        <a:pt x="624" y="1027"/>
                        <a:pt x="624" y="1022"/>
                      </a:cubicBezTo>
                      <a:cubicBezTo>
                        <a:pt x="623" y="1016"/>
                        <a:pt x="615" y="1007"/>
                        <a:pt x="615" y="1007"/>
                      </a:cubicBezTo>
                      <a:cubicBezTo>
                        <a:pt x="615" y="1007"/>
                        <a:pt x="631" y="1009"/>
                        <a:pt x="640" y="1009"/>
                      </a:cubicBezTo>
                      <a:cubicBezTo>
                        <a:pt x="640" y="1009"/>
                        <a:pt x="640" y="1009"/>
                        <a:pt x="641" y="1009"/>
                      </a:cubicBezTo>
                      <a:cubicBezTo>
                        <a:pt x="649" y="1009"/>
                        <a:pt x="651" y="1005"/>
                        <a:pt x="654" y="995"/>
                      </a:cubicBezTo>
                      <a:cubicBezTo>
                        <a:pt x="658" y="985"/>
                        <a:pt x="661" y="982"/>
                        <a:pt x="664" y="976"/>
                      </a:cubicBezTo>
                      <a:cubicBezTo>
                        <a:pt x="667" y="971"/>
                        <a:pt x="669" y="965"/>
                        <a:pt x="674" y="960"/>
                      </a:cubicBezTo>
                      <a:cubicBezTo>
                        <a:pt x="679" y="956"/>
                        <a:pt x="679" y="947"/>
                        <a:pt x="676" y="937"/>
                      </a:cubicBezTo>
                      <a:cubicBezTo>
                        <a:pt x="674" y="927"/>
                        <a:pt x="676" y="926"/>
                        <a:pt x="680" y="923"/>
                      </a:cubicBezTo>
                      <a:cubicBezTo>
                        <a:pt x="684" y="919"/>
                        <a:pt x="694" y="920"/>
                        <a:pt x="698" y="913"/>
                      </a:cubicBezTo>
                      <a:cubicBezTo>
                        <a:pt x="701" y="906"/>
                        <a:pt x="712" y="907"/>
                        <a:pt x="720" y="906"/>
                      </a:cubicBezTo>
                      <a:cubicBezTo>
                        <a:pt x="729" y="905"/>
                        <a:pt x="726" y="897"/>
                        <a:pt x="726" y="893"/>
                      </a:cubicBezTo>
                      <a:cubicBezTo>
                        <a:pt x="726" y="890"/>
                        <a:pt x="730" y="886"/>
                        <a:pt x="729" y="881"/>
                      </a:cubicBezTo>
                      <a:cubicBezTo>
                        <a:pt x="729" y="875"/>
                        <a:pt x="732" y="872"/>
                        <a:pt x="734" y="865"/>
                      </a:cubicBezTo>
                      <a:cubicBezTo>
                        <a:pt x="736" y="859"/>
                        <a:pt x="730" y="830"/>
                        <a:pt x="729" y="825"/>
                      </a:cubicBezTo>
                      <a:cubicBezTo>
                        <a:pt x="728" y="823"/>
                        <a:pt x="729" y="822"/>
                        <a:pt x="731" y="822"/>
                      </a:cubicBezTo>
                      <a:cubicBezTo>
                        <a:pt x="733" y="822"/>
                        <a:pt x="735" y="823"/>
                        <a:pt x="735" y="823"/>
                      </a:cubicBezTo>
                      <a:cubicBezTo>
                        <a:pt x="735" y="823"/>
                        <a:pt x="736" y="816"/>
                        <a:pt x="737" y="813"/>
                      </a:cubicBezTo>
                      <a:cubicBezTo>
                        <a:pt x="738" y="810"/>
                        <a:pt x="741" y="808"/>
                        <a:pt x="742" y="803"/>
                      </a:cubicBezTo>
                      <a:cubicBezTo>
                        <a:pt x="743" y="798"/>
                        <a:pt x="748" y="795"/>
                        <a:pt x="750" y="791"/>
                      </a:cubicBezTo>
                      <a:cubicBezTo>
                        <a:pt x="753" y="787"/>
                        <a:pt x="747" y="768"/>
                        <a:pt x="746" y="765"/>
                      </a:cubicBezTo>
                      <a:cubicBezTo>
                        <a:pt x="745" y="763"/>
                        <a:pt x="740" y="759"/>
                        <a:pt x="736" y="759"/>
                      </a:cubicBezTo>
                      <a:cubicBezTo>
                        <a:pt x="736" y="759"/>
                        <a:pt x="735" y="759"/>
                        <a:pt x="735" y="759"/>
                      </a:cubicBezTo>
                      <a:cubicBezTo>
                        <a:pt x="734" y="760"/>
                        <a:pt x="734" y="760"/>
                        <a:pt x="734" y="760"/>
                      </a:cubicBezTo>
                      <a:cubicBezTo>
                        <a:pt x="729" y="760"/>
                        <a:pt x="724" y="753"/>
                        <a:pt x="717" y="747"/>
                      </a:cubicBezTo>
                      <a:cubicBezTo>
                        <a:pt x="712" y="742"/>
                        <a:pt x="707" y="740"/>
                        <a:pt x="703" y="740"/>
                      </a:cubicBezTo>
                      <a:cubicBezTo>
                        <a:pt x="702" y="740"/>
                        <a:pt x="701" y="741"/>
                        <a:pt x="700" y="741"/>
                      </a:cubicBezTo>
                      <a:cubicBezTo>
                        <a:pt x="699" y="741"/>
                        <a:pt x="699" y="741"/>
                        <a:pt x="698" y="741"/>
                      </a:cubicBezTo>
                      <a:cubicBezTo>
                        <a:pt x="695" y="741"/>
                        <a:pt x="693" y="740"/>
                        <a:pt x="690" y="738"/>
                      </a:cubicBezTo>
                      <a:cubicBezTo>
                        <a:pt x="689" y="737"/>
                        <a:pt x="688" y="737"/>
                        <a:pt x="687" y="737"/>
                      </a:cubicBezTo>
                      <a:cubicBezTo>
                        <a:pt x="682" y="737"/>
                        <a:pt x="673" y="740"/>
                        <a:pt x="673" y="740"/>
                      </a:cubicBezTo>
                      <a:cubicBezTo>
                        <a:pt x="673" y="740"/>
                        <a:pt x="666" y="728"/>
                        <a:pt x="663" y="728"/>
                      </a:cubicBezTo>
                      <a:cubicBezTo>
                        <a:pt x="661" y="727"/>
                        <a:pt x="654" y="723"/>
                        <a:pt x="651" y="722"/>
                      </a:cubicBezTo>
                      <a:cubicBezTo>
                        <a:pt x="651" y="722"/>
                        <a:pt x="650" y="722"/>
                        <a:pt x="650" y="722"/>
                      </a:cubicBezTo>
                      <a:cubicBezTo>
                        <a:pt x="646" y="722"/>
                        <a:pt x="640" y="729"/>
                        <a:pt x="640" y="729"/>
                      </a:cubicBezTo>
                      <a:cubicBezTo>
                        <a:pt x="640" y="729"/>
                        <a:pt x="641" y="723"/>
                        <a:pt x="641" y="720"/>
                      </a:cubicBezTo>
                      <a:cubicBezTo>
                        <a:pt x="640" y="717"/>
                        <a:pt x="631" y="717"/>
                        <a:pt x="625" y="713"/>
                      </a:cubicBezTo>
                      <a:cubicBezTo>
                        <a:pt x="619" y="709"/>
                        <a:pt x="623" y="702"/>
                        <a:pt x="623" y="698"/>
                      </a:cubicBezTo>
                      <a:cubicBezTo>
                        <a:pt x="623" y="694"/>
                        <a:pt x="619" y="690"/>
                        <a:pt x="613" y="686"/>
                      </a:cubicBezTo>
                      <a:cubicBezTo>
                        <a:pt x="607" y="683"/>
                        <a:pt x="602" y="672"/>
                        <a:pt x="598" y="668"/>
                      </a:cubicBezTo>
                      <a:cubicBezTo>
                        <a:pt x="597" y="667"/>
                        <a:pt x="595" y="667"/>
                        <a:pt x="593" y="667"/>
                      </a:cubicBezTo>
                      <a:cubicBezTo>
                        <a:pt x="588" y="667"/>
                        <a:pt x="583" y="669"/>
                        <a:pt x="579" y="670"/>
                      </a:cubicBezTo>
                      <a:cubicBezTo>
                        <a:pt x="579" y="670"/>
                        <a:pt x="578" y="670"/>
                        <a:pt x="577" y="670"/>
                      </a:cubicBezTo>
                      <a:cubicBezTo>
                        <a:pt x="572" y="670"/>
                        <a:pt x="564" y="664"/>
                        <a:pt x="563" y="660"/>
                      </a:cubicBezTo>
                      <a:cubicBezTo>
                        <a:pt x="562" y="656"/>
                        <a:pt x="557" y="650"/>
                        <a:pt x="552" y="648"/>
                      </a:cubicBezTo>
                      <a:cubicBezTo>
                        <a:pt x="547" y="646"/>
                        <a:pt x="541" y="643"/>
                        <a:pt x="538" y="640"/>
                      </a:cubicBezTo>
                      <a:cubicBezTo>
                        <a:pt x="536" y="637"/>
                        <a:pt x="515" y="628"/>
                        <a:pt x="510" y="627"/>
                      </a:cubicBezTo>
                      <a:cubicBezTo>
                        <a:pt x="507" y="627"/>
                        <a:pt x="504" y="626"/>
                        <a:pt x="501" y="626"/>
                      </a:cubicBezTo>
                      <a:cubicBezTo>
                        <a:pt x="498" y="626"/>
                        <a:pt x="496" y="626"/>
                        <a:pt x="493" y="628"/>
                      </a:cubicBezTo>
                      <a:cubicBezTo>
                        <a:pt x="492" y="629"/>
                        <a:pt x="491" y="629"/>
                        <a:pt x="489" y="629"/>
                      </a:cubicBezTo>
                      <a:cubicBezTo>
                        <a:pt x="485" y="629"/>
                        <a:pt x="482" y="625"/>
                        <a:pt x="479" y="621"/>
                      </a:cubicBezTo>
                      <a:cubicBezTo>
                        <a:pt x="478" y="620"/>
                        <a:pt x="476" y="619"/>
                        <a:pt x="475" y="619"/>
                      </a:cubicBezTo>
                      <a:cubicBezTo>
                        <a:pt x="471" y="619"/>
                        <a:pt x="467" y="622"/>
                        <a:pt x="465" y="625"/>
                      </a:cubicBezTo>
                      <a:cubicBezTo>
                        <a:pt x="461" y="628"/>
                        <a:pt x="465" y="635"/>
                        <a:pt x="463" y="638"/>
                      </a:cubicBezTo>
                      <a:cubicBezTo>
                        <a:pt x="462" y="638"/>
                        <a:pt x="462" y="638"/>
                        <a:pt x="462" y="638"/>
                      </a:cubicBezTo>
                      <a:cubicBezTo>
                        <a:pt x="460" y="638"/>
                        <a:pt x="457" y="623"/>
                        <a:pt x="457" y="623"/>
                      </a:cubicBezTo>
                      <a:cubicBezTo>
                        <a:pt x="457" y="623"/>
                        <a:pt x="460" y="613"/>
                        <a:pt x="457" y="613"/>
                      </a:cubicBezTo>
                      <a:cubicBezTo>
                        <a:pt x="457" y="613"/>
                        <a:pt x="457" y="613"/>
                        <a:pt x="457" y="613"/>
                      </a:cubicBezTo>
                      <a:cubicBezTo>
                        <a:pt x="455" y="613"/>
                        <a:pt x="450" y="615"/>
                        <a:pt x="448" y="620"/>
                      </a:cubicBezTo>
                      <a:cubicBezTo>
                        <a:pt x="446" y="624"/>
                        <a:pt x="437" y="624"/>
                        <a:pt x="434" y="624"/>
                      </a:cubicBezTo>
                      <a:cubicBezTo>
                        <a:pt x="430" y="625"/>
                        <a:pt x="428" y="635"/>
                        <a:pt x="427" y="638"/>
                      </a:cubicBezTo>
                      <a:cubicBezTo>
                        <a:pt x="427" y="642"/>
                        <a:pt x="423" y="646"/>
                        <a:pt x="421" y="647"/>
                      </a:cubicBezTo>
                      <a:cubicBezTo>
                        <a:pt x="421" y="647"/>
                        <a:pt x="421" y="647"/>
                        <a:pt x="421" y="647"/>
                      </a:cubicBezTo>
                      <a:cubicBezTo>
                        <a:pt x="418" y="647"/>
                        <a:pt x="412" y="636"/>
                        <a:pt x="409" y="634"/>
                      </a:cubicBezTo>
                      <a:cubicBezTo>
                        <a:pt x="408" y="633"/>
                        <a:pt x="408" y="633"/>
                        <a:pt x="407" y="633"/>
                      </a:cubicBezTo>
                      <a:cubicBezTo>
                        <a:pt x="404" y="633"/>
                        <a:pt x="399" y="637"/>
                        <a:pt x="395" y="639"/>
                      </a:cubicBezTo>
                      <a:cubicBezTo>
                        <a:pt x="394" y="640"/>
                        <a:pt x="394" y="640"/>
                        <a:pt x="393" y="640"/>
                      </a:cubicBezTo>
                      <a:cubicBezTo>
                        <a:pt x="389" y="640"/>
                        <a:pt x="385" y="635"/>
                        <a:pt x="381" y="633"/>
                      </a:cubicBezTo>
                      <a:cubicBezTo>
                        <a:pt x="377" y="630"/>
                        <a:pt x="372" y="622"/>
                        <a:pt x="370" y="616"/>
                      </a:cubicBezTo>
                      <a:cubicBezTo>
                        <a:pt x="368" y="610"/>
                        <a:pt x="372" y="598"/>
                        <a:pt x="371" y="594"/>
                      </a:cubicBezTo>
                      <a:cubicBezTo>
                        <a:pt x="371" y="590"/>
                        <a:pt x="365" y="583"/>
                        <a:pt x="362" y="582"/>
                      </a:cubicBezTo>
                      <a:cubicBezTo>
                        <a:pt x="361" y="581"/>
                        <a:pt x="361" y="581"/>
                        <a:pt x="360" y="581"/>
                      </a:cubicBezTo>
                      <a:cubicBezTo>
                        <a:pt x="356" y="581"/>
                        <a:pt x="349" y="583"/>
                        <a:pt x="346" y="584"/>
                      </a:cubicBezTo>
                      <a:cubicBezTo>
                        <a:pt x="345" y="584"/>
                        <a:pt x="344" y="585"/>
                        <a:pt x="343" y="585"/>
                      </a:cubicBezTo>
                      <a:cubicBezTo>
                        <a:pt x="338" y="585"/>
                        <a:pt x="329" y="582"/>
                        <a:pt x="327" y="580"/>
                      </a:cubicBezTo>
                      <a:cubicBezTo>
                        <a:pt x="325" y="577"/>
                        <a:pt x="332" y="570"/>
                        <a:pt x="333" y="566"/>
                      </a:cubicBezTo>
                      <a:cubicBezTo>
                        <a:pt x="335" y="562"/>
                        <a:pt x="334" y="557"/>
                        <a:pt x="335" y="551"/>
                      </a:cubicBezTo>
                      <a:cubicBezTo>
                        <a:pt x="337" y="546"/>
                        <a:pt x="341" y="536"/>
                        <a:pt x="341" y="536"/>
                      </a:cubicBezTo>
                      <a:cubicBezTo>
                        <a:pt x="341" y="536"/>
                        <a:pt x="336" y="535"/>
                        <a:pt x="333" y="535"/>
                      </a:cubicBezTo>
                      <a:cubicBezTo>
                        <a:pt x="332" y="535"/>
                        <a:pt x="331" y="535"/>
                        <a:pt x="331" y="535"/>
                      </a:cubicBezTo>
                      <a:cubicBezTo>
                        <a:pt x="328" y="536"/>
                        <a:pt x="317" y="538"/>
                        <a:pt x="317" y="541"/>
                      </a:cubicBezTo>
                      <a:cubicBezTo>
                        <a:pt x="316" y="545"/>
                        <a:pt x="317" y="552"/>
                        <a:pt x="312" y="555"/>
                      </a:cubicBezTo>
                      <a:cubicBezTo>
                        <a:pt x="307" y="559"/>
                        <a:pt x="301" y="559"/>
                        <a:pt x="296" y="561"/>
                      </a:cubicBezTo>
                      <a:cubicBezTo>
                        <a:pt x="295" y="562"/>
                        <a:pt x="294" y="562"/>
                        <a:pt x="292" y="562"/>
                      </a:cubicBezTo>
                      <a:cubicBezTo>
                        <a:pt x="287" y="562"/>
                        <a:pt x="278" y="557"/>
                        <a:pt x="277" y="556"/>
                      </a:cubicBezTo>
                      <a:cubicBezTo>
                        <a:pt x="276" y="553"/>
                        <a:pt x="270" y="544"/>
                        <a:pt x="266" y="539"/>
                      </a:cubicBezTo>
                      <a:cubicBezTo>
                        <a:pt x="263" y="535"/>
                        <a:pt x="262" y="532"/>
                        <a:pt x="263" y="525"/>
                      </a:cubicBezTo>
                      <a:cubicBezTo>
                        <a:pt x="264" y="517"/>
                        <a:pt x="261" y="509"/>
                        <a:pt x="261" y="509"/>
                      </a:cubicBezTo>
                      <a:cubicBezTo>
                        <a:pt x="258" y="504"/>
                        <a:pt x="258" y="504"/>
                        <a:pt x="258" y="504"/>
                      </a:cubicBezTo>
                      <a:cubicBezTo>
                        <a:pt x="258" y="504"/>
                        <a:pt x="259" y="482"/>
                        <a:pt x="262" y="482"/>
                      </a:cubicBezTo>
                      <a:cubicBezTo>
                        <a:pt x="266" y="481"/>
                        <a:pt x="271" y="473"/>
                        <a:pt x="274" y="470"/>
                      </a:cubicBezTo>
                      <a:cubicBezTo>
                        <a:pt x="278" y="466"/>
                        <a:pt x="285" y="464"/>
                        <a:pt x="290" y="464"/>
                      </a:cubicBezTo>
                      <a:cubicBezTo>
                        <a:pt x="290" y="464"/>
                        <a:pt x="290" y="464"/>
                        <a:pt x="290" y="464"/>
                      </a:cubicBezTo>
                      <a:cubicBezTo>
                        <a:pt x="295" y="464"/>
                        <a:pt x="298" y="465"/>
                        <a:pt x="302" y="467"/>
                      </a:cubicBezTo>
                      <a:cubicBezTo>
                        <a:pt x="304" y="469"/>
                        <a:pt x="306" y="469"/>
                        <a:pt x="308" y="469"/>
                      </a:cubicBezTo>
                      <a:cubicBezTo>
                        <a:pt x="309" y="469"/>
                        <a:pt x="310" y="469"/>
                        <a:pt x="312" y="469"/>
                      </a:cubicBezTo>
                      <a:cubicBezTo>
                        <a:pt x="314" y="468"/>
                        <a:pt x="311" y="460"/>
                        <a:pt x="311" y="460"/>
                      </a:cubicBezTo>
                      <a:cubicBezTo>
                        <a:pt x="311" y="460"/>
                        <a:pt x="325" y="459"/>
                        <a:pt x="331" y="458"/>
                      </a:cubicBezTo>
                      <a:cubicBezTo>
                        <a:pt x="332" y="458"/>
                        <a:pt x="333" y="457"/>
                        <a:pt x="334" y="457"/>
                      </a:cubicBezTo>
                      <a:cubicBezTo>
                        <a:pt x="336" y="457"/>
                        <a:pt x="337" y="459"/>
                        <a:pt x="339" y="461"/>
                      </a:cubicBezTo>
                      <a:cubicBezTo>
                        <a:pt x="341" y="462"/>
                        <a:pt x="345" y="464"/>
                        <a:pt x="347" y="464"/>
                      </a:cubicBezTo>
                      <a:cubicBezTo>
                        <a:pt x="348" y="464"/>
                        <a:pt x="349" y="464"/>
                        <a:pt x="350" y="464"/>
                      </a:cubicBezTo>
                      <a:cubicBezTo>
                        <a:pt x="350" y="463"/>
                        <a:pt x="351" y="463"/>
                        <a:pt x="351" y="463"/>
                      </a:cubicBezTo>
                      <a:cubicBezTo>
                        <a:pt x="354" y="463"/>
                        <a:pt x="358" y="467"/>
                        <a:pt x="361" y="472"/>
                      </a:cubicBezTo>
                      <a:cubicBezTo>
                        <a:pt x="364" y="478"/>
                        <a:pt x="363" y="484"/>
                        <a:pt x="364" y="487"/>
                      </a:cubicBezTo>
                      <a:cubicBezTo>
                        <a:pt x="366" y="490"/>
                        <a:pt x="374" y="501"/>
                        <a:pt x="376" y="504"/>
                      </a:cubicBezTo>
                      <a:cubicBezTo>
                        <a:pt x="376" y="504"/>
                        <a:pt x="377" y="504"/>
                        <a:pt x="377" y="504"/>
                      </a:cubicBezTo>
                      <a:cubicBezTo>
                        <a:pt x="379" y="504"/>
                        <a:pt x="381" y="498"/>
                        <a:pt x="382" y="495"/>
                      </a:cubicBezTo>
                      <a:cubicBezTo>
                        <a:pt x="382" y="492"/>
                        <a:pt x="380" y="483"/>
                        <a:pt x="379" y="481"/>
                      </a:cubicBezTo>
                      <a:cubicBezTo>
                        <a:pt x="377" y="478"/>
                        <a:pt x="371" y="465"/>
                        <a:pt x="368" y="460"/>
                      </a:cubicBezTo>
                      <a:cubicBezTo>
                        <a:pt x="366" y="454"/>
                        <a:pt x="370" y="446"/>
                        <a:pt x="372" y="444"/>
                      </a:cubicBezTo>
                      <a:cubicBezTo>
                        <a:pt x="374" y="441"/>
                        <a:pt x="382" y="430"/>
                        <a:pt x="385" y="426"/>
                      </a:cubicBezTo>
                      <a:cubicBezTo>
                        <a:pt x="388" y="422"/>
                        <a:pt x="398" y="419"/>
                        <a:pt x="401" y="417"/>
                      </a:cubicBezTo>
                      <a:cubicBezTo>
                        <a:pt x="404" y="415"/>
                        <a:pt x="402" y="409"/>
                        <a:pt x="401" y="403"/>
                      </a:cubicBezTo>
                      <a:cubicBezTo>
                        <a:pt x="400" y="398"/>
                        <a:pt x="397" y="396"/>
                        <a:pt x="396" y="392"/>
                      </a:cubicBezTo>
                      <a:cubicBezTo>
                        <a:pt x="395" y="389"/>
                        <a:pt x="398" y="385"/>
                        <a:pt x="403" y="381"/>
                      </a:cubicBezTo>
                      <a:cubicBezTo>
                        <a:pt x="408" y="377"/>
                        <a:pt x="408" y="377"/>
                        <a:pt x="409" y="371"/>
                      </a:cubicBezTo>
                      <a:cubicBezTo>
                        <a:pt x="411" y="366"/>
                        <a:pt x="412" y="361"/>
                        <a:pt x="415" y="360"/>
                      </a:cubicBezTo>
                      <a:cubicBezTo>
                        <a:pt x="418" y="359"/>
                        <a:pt x="429" y="356"/>
                        <a:pt x="431" y="354"/>
                      </a:cubicBezTo>
                      <a:cubicBezTo>
                        <a:pt x="433" y="352"/>
                        <a:pt x="428" y="343"/>
                        <a:pt x="429" y="339"/>
                      </a:cubicBezTo>
                      <a:cubicBezTo>
                        <a:pt x="429" y="336"/>
                        <a:pt x="432" y="333"/>
                        <a:pt x="435" y="331"/>
                      </a:cubicBezTo>
                      <a:cubicBezTo>
                        <a:pt x="435" y="330"/>
                        <a:pt x="435" y="329"/>
                        <a:pt x="435" y="328"/>
                      </a:cubicBezTo>
                      <a:cubicBezTo>
                        <a:pt x="435" y="326"/>
                        <a:pt x="435" y="325"/>
                        <a:pt x="436" y="324"/>
                      </a:cubicBezTo>
                      <a:cubicBezTo>
                        <a:pt x="438" y="323"/>
                        <a:pt x="448" y="315"/>
                        <a:pt x="448" y="315"/>
                      </a:cubicBezTo>
                      <a:cubicBezTo>
                        <a:pt x="448" y="315"/>
                        <a:pt x="448" y="315"/>
                        <a:pt x="448" y="315"/>
                      </a:cubicBezTo>
                      <a:cubicBezTo>
                        <a:pt x="448" y="315"/>
                        <a:pt x="457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5"/>
                        <a:pt x="459" y="305"/>
                        <a:pt x="459" y="305"/>
                      </a:cubicBezTo>
                      <a:cubicBezTo>
                        <a:pt x="459" y="306"/>
                        <a:pt x="461" y="306"/>
                        <a:pt x="462" y="306"/>
                      </a:cubicBezTo>
                      <a:cubicBezTo>
                        <a:pt x="462" y="306"/>
                        <a:pt x="462" y="306"/>
                        <a:pt x="462" y="306"/>
                      </a:cubicBezTo>
                      <a:cubicBezTo>
                        <a:pt x="462" y="306"/>
                        <a:pt x="462" y="306"/>
                        <a:pt x="462" y="306"/>
                      </a:cubicBezTo>
                      <a:cubicBezTo>
                        <a:pt x="463" y="306"/>
                        <a:pt x="464" y="306"/>
                        <a:pt x="464" y="306"/>
                      </a:cubicBezTo>
                      <a:cubicBezTo>
                        <a:pt x="464" y="306"/>
                        <a:pt x="464" y="306"/>
                        <a:pt x="464" y="306"/>
                      </a:cubicBezTo>
                      <a:cubicBezTo>
                        <a:pt x="465" y="306"/>
                        <a:pt x="465" y="306"/>
                        <a:pt x="465" y="306"/>
                      </a:cubicBezTo>
                      <a:cubicBezTo>
                        <a:pt x="465" y="306"/>
                        <a:pt x="465" y="306"/>
                        <a:pt x="465" y="306"/>
                      </a:cubicBezTo>
                      <a:cubicBezTo>
                        <a:pt x="465" y="306"/>
                        <a:pt x="465" y="306"/>
                        <a:pt x="465" y="306"/>
                      </a:cubicBezTo>
                      <a:cubicBezTo>
                        <a:pt x="464" y="301"/>
                        <a:pt x="464" y="292"/>
                        <a:pt x="464" y="289"/>
                      </a:cubicBezTo>
                      <a:cubicBezTo>
                        <a:pt x="463" y="285"/>
                        <a:pt x="456" y="279"/>
                        <a:pt x="456" y="279"/>
                      </a:cubicBezTo>
                      <a:cubicBezTo>
                        <a:pt x="425" y="297"/>
                        <a:pt x="425" y="297"/>
                        <a:pt x="425" y="297"/>
                      </a:cubicBezTo>
                      <a:cubicBezTo>
                        <a:pt x="425" y="297"/>
                        <a:pt x="433" y="280"/>
                        <a:pt x="439" y="276"/>
                      </a:cubicBezTo>
                      <a:cubicBezTo>
                        <a:pt x="444" y="273"/>
                        <a:pt x="447" y="267"/>
                        <a:pt x="447" y="267"/>
                      </a:cubicBezTo>
                      <a:cubicBezTo>
                        <a:pt x="447" y="267"/>
                        <a:pt x="464" y="268"/>
                        <a:pt x="473" y="268"/>
                      </a:cubicBezTo>
                      <a:cubicBezTo>
                        <a:pt x="475" y="268"/>
                        <a:pt x="477" y="268"/>
                        <a:pt x="478" y="267"/>
                      </a:cubicBezTo>
                      <a:cubicBezTo>
                        <a:pt x="481" y="267"/>
                        <a:pt x="483" y="266"/>
                        <a:pt x="487" y="265"/>
                      </a:cubicBezTo>
                      <a:cubicBezTo>
                        <a:pt x="487" y="265"/>
                        <a:pt x="487" y="265"/>
                        <a:pt x="487" y="265"/>
                      </a:cubicBezTo>
                      <a:cubicBezTo>
                        <a:pt x="487" y="265"/>
                        <a:pt x="487" y="265"/>
                        <a:pt x="487" y="265"/>
                      </a:cubicBezTo>
                      <a:cubicBezTo>
                        <a:pt x="488" y="263"/>
                        <a:pt x="488" y="260"/>
                        <a:pt x="489" y="259"/>
                      </a:cubicBezTo>
                      <a:cubicBezTo>
                        <a:pt x="494" y="256"/>
                        <a:pt x="494" y="256"/>
                        <a:pt x="494" y="256"/>
                      </a:cubicBezTo>
                      <a:cubicBezTo>
                        <a:pt x="494" y="256"/>
                        <a:pt x="495" y="259"/>
                        <a:pt x="496" y="262"/>
                      </a:cubicBezTo>
                      <a:cubicBezTo>
                        <a:pt x="496" y="262"/>
                        <a:pt x="496" y="262"/>
                        <a:pt x="496" y="262"/>
                      </a:cubicBezTo>
                      <a:cubicBezTo>
                        <a:pt x="496" y="262"/>
                        <a:pt x="496" y="262"/>
                        <a:pt x="496" y="262"/>
                      </a:cubicBezTo>
                      <a:cubicBezTo>
                        <a:pt x="503" y="260"/>
                        <a:pt x="503" y="256"/>
                        <a:pt x="507" y="255"/>
                      </a:cubicBezTo>
                      <a:cubicBezTo>
                        <a:pt x="511" y="254"/>
                        <a:pt x="507" y="233"/>
                        <a:pt x="507" y="230"/>
                      </a:cubicBezTo>
                      <a:cubicBezTo>
                        <a:pt x="507" y="228"/>
                        <a:pt x="502" y="225"/>
                        <a:pt x="499" y="221"/>
                      </a:cubicBezTo>
                      <a:cubicBezTo>
                        <a:pt x="495" y="218"/>
                        <a:pt x="486" y="214"/>
                        <a:pt x="483" y="213"/>
                      </a:cubicBezTo>
                      <a:cubicBezTo>
                        <a:pt x="479" y="212"/>
                        <a:pt x="476" y="205"/>
                        <a:pt x="473" y="203"/>
                      </a:cubicBezTo>
                      <a:cubicBezTo>
                        <a:pt x="470" y="201"/>
                        <a:pt x="459" y="176"/>
                        <a:pt x="459" y="176"/>
                      </a:cubicBezTo>
                      <a:cubicBezTo>
                        <a:pt x="445" y="158"/>
                        <a:pt x="445" y="158"/>
                        <a:pt x="445" y="158"/>
                      </a:cubicBezTo>
                      <a:cubicBezTo>
                        <a:pt x="445" y="158"/>
                        <a:pt x="440" y="160"/>
                        <a:pt x="441" y="164"/>
                      </a:cubicBezTo>
                      <a:cubicBezTo>
                        <a:pt x="441" y="169"/>
                        <a:pt x="434" y="174"/>
                        <a:pt x="429" y="175"/>
                      </a:cubicBezTo>
                      <a:cubicBezTo>
                        <a:pt x="428" y="175"/>
                        <a:pt x="427" y="175"/>
                        <a:pt x="427" y="175"/>
                      </a:cubicBezTo>
                      <a:cubicBezTo>
                        <a:pt x="422" y="175"/>
                        <a:pt x="416" y="171"/>
                        <a:pt x="414" y="169"/>
                      </a:cubicBezTo>
                      <a:cubicBezTo>
                        <a:pt x="411" y="167"/>
                        <a:pt x="412" y="162"/>
                        <a:pt x="411" y="156"/>
                      </a:cubicBezTo>
                      <a:cubicBezTo>
                        <a:pt x="410" y="151"/>
                        <a:pt x="408" y="145"/>
                        <a:pt x="405" y="145"/>
                      </a:cubicBezTo>
                      <a:cubicBezTo>
                        <a:pt x="405" y="145"/>
                        <a:pt x="405" y="146"/>
                        <a:pt x="405" y="146"/>
                      </a:cubicBezTo>
                      <a:cubicBezTo>
                        <a:pt x="404" y="146"/>
                        <a:pt x="404" y="146"/>
                        <a:pt x="403" y="146"/>
                      </a:cubicBezTo>
                      <a:cubicBezTo>
                        <a:pt x="401" y="146"/>
                        <a:pt x="399" y="144"/>
                        <a:pt x="397" y="138"/>
                      </a:cubicBezTo>
                      <a:cubicBezTo>
                        <a:pt x="395" y="130"/>
                        <a:pt x="375" y="128"/>
                        <a:pt x="375" y="128"/>
                      </a:cubicBezTo>
                      <a:cubicBezTo>
                        <a:pt x="354" y="126"/>
                        <a:pt x="354" y="126"/>
                        <a:pt x="354" y="126"/>
                      </a:cubicBezTo>
                      <a:cubicBezTo>
                        <a:pt x="354" y="126"/>
                        <a:pt x="357" y="136"/>
                        <a:pt x="356" y="141"/>
                      </a:cubicBezTo>
                      <a:cubicBezTo>
                        <a:pt x="356" y="145"/>
                        <a:pt x="361" y="150"/>
                        <a:pt x="362" y="155"/>
                      </a:cubicBezTo>
                      <a:cubicBezTo>
                        <a:pt x="362" y="160"/>
                        <a:pt x="356" y="169"/>
                        <a:pt x="356" y="171"/>
                      </a:cubicBezTo>
                      <a:cubicBezTo>
                        <a:pt x="356" y="173"/>
                        <a:pt x="360" y="178"/>
                        <a:pt x="363" y="179"/>
                      </a:cubicBezTo>
                      <a:cubicBezTo>
                        <a:pt x="367" y="180"/>
                        <a:pt x="372" y="190"/>
                        <a:pt x="373" y="201"/>
                      </a:cubicBezTo>
                      <a:cubicBezTo>
                        <a:pt x="373" y="213"/>
                        <a:pt x="353" y="219"/>
                        <a:pt x="353" y="219"/>
                      </a:cubicBezTo>
                      <a:cubicBezTo>
                        <a:pt x="353" y="219"/>
                        <a:pt x="359" y="232"/>
                        <a:pt x="359" y="236"/>
                      </a:cubicBezTo>
                      <a:cubicBezTo>
                        <a:pt x="360" y="239"/>
                        <a:pt x="364" y="250"/>
                        <a:pt x="363" y="251"/>
                      </a:cubicBezTo>
                      <a:cubicBezTo>
                        <a:pt x="361" y="252"/>
                        <a:pt x="358" y="258"/>
                        <a:pt x="356" y="258"/>
                      </a:cubicBezTo>
                      <a:cubicBezTo>
                        <a:pt x="356" y="258"/>
                        <a:pt x="356" y="258"/>
                        <a:pt x="356" y="258"/>
                      </a:cubicBezTo>
                      <a:cubicBezTo>
                        <a:pt x="354" y="258"/>
                        <a:pt x="346" y="249"/>
                        <a:pt x="343" y="246"/>
                      </a:cubicBezTo>
                      <a:cubicBezTo>
                        <a:pt x="341" y="242"/>
                        <a:pt x="337" y="229"/>
                        <a:pt x="337" y="225"/>
                      </a:cubicBezTo>
                      <a:cubicBezTo>
                        <a:pt x="337" y="221"/>
                        <a:pt x="332" y="215"/>
                        <a:pt x="329" y="214"/>
                      </a:cubicBezTo>
                      <a:cubicBezTo>
                        <a:pt x="327" y="213"/>
                        <a:pt x="325" y="212"/>
                        <a:pt x="322" y="212"/>
                      </a:cubicBezTo>
                      <a:cubicBezTo>
                        <a:pt x="320" y="212"/>
                        <a:pt x="319" y="213"/>
                        <a:pt x="317" y="213"/>
                      </a:cubicBezTo>
                      <a:cubicBezTo>
                        <a:pt x="316" y="213"/>
                        <a:pt x="316" y="213"/>
                        <a:pt x="316" y="213"/>
                      </a:cubicBezTo>
                      <a:cubicBezTo>
                        <a:pt x="311" y="213"/>
                        <a:pt x="304" y="204"/>
                        <a:pt x="299" y="202"/>
                      </a:cubicBezTo>
                      <a:cubicBezTo>
                        <a:pt x="294" y="200"/>
                        <a:pt x="288" y="195"/>
                        <a:pt x="284" y="193"/>
                      </a:cubicBezTo>
                      <a:cubicBezTo>
                        <a:pt x="283" y="192"/>
                        <a:pt x="282" y="192"/>
                        <a:pt x="280" y="192"/>
                      </a:cubicBezTo>
                      <a:cubicBezTo>
                        <a:pt x="276" y="192"/>
                        <a:pt x="271" y="194"/>
                        <a:pt x="269" y="194"/>
                      </a:cubicBezTo>
                      <a:cubicBezTo>
                        <a:pt x="269" y="194"/>
                        <a:pt x="269" y="194"/>
                        <a:pt x="269" y="194"/>
                      </a:cubicBezTo>
                      <a:cubicBezTo>
                        <a:pt x="266" y="194"/>
                        <a:pt x="264" y="184"/>
                        <a:pt x="263" y="181"/>
                      </a:cubicBezTo>
                      <a:cubicBezTo>
                        <a:pt x="261" y="177"/>
                        <a:pt x="253" y="167"/>
                        <a:pt x="250" y="166"/>
                      </a:cubicBezTo>
                      <a:cubicBezTo>
                        <a:pt x="247" y="166"/>
                        <a:pt x="248" y="158"/>
                        <a:pt x="249" y="148"/>
                      </a:cubicBezTo>
                      <a:cubicBezTo>
                        <a:pt x="251" y="138"/>
                        <a:pt x="255" y="131"/>
                        <a:pt x="259" y="130"/>
                      </a:cubicBezTo>
                      <a:cubicBezTo>
                        <a:pt x="264" y="129"/>
                        <a:pt x="267" y="122"/>
                        <a:pt x="268" y="117"/>
                      </a:cubicBezTo>
                      <a:cubicBezTo>
                        <a:pt x="268" y="112"/>
                        <a:pt x="268" y="113"/>
                        <a:pt x="273" y="112"/>
                      </a:cubicBezTo>
                      <a:cubicBezTo>
                        <a:pt x="278" y="111"/>
                        <a:pt x="278" y="110"/>
                        <a:pt x="282" y="108"/>
                      </a:cubicBezTo>
                      <a:cubicBezTo>
                        <a:pt x="287" y="107"/>
                        <a:pt x="291" y="95"/>
                        <a:pt x="291" y="95"/>
                      </a:cubicBezTo>
                      <a:cubicBezTo>
                        <a:pt x="291" y="95"/>
                        <a:pt x="281" y="92"/>
                        <a:pt x="278" y="92"/>
                      </a:cubicBezTo>
                      <a:cubicBezTo>
                        <a:pt x="274" y="92"/>
                        <a:pt x="271" y="82"/>
                        <a:pt x="273" y="81"/>
                      </a:cubicBezTo>
                      <a:cubicBezTo>
                        <a:pt x="273" y="80"/>
                        <a:pt x="273" y="80"/>
                        <a:pt x="273" y="80"/>
                      </a:cubicBezTo>
                      <a:cubicBezTo>
                        <a:pt x="276" y="80"/>
                        <a:pt x="284" y="85"/>
                        <a:pt x="287" y="88"/>
                      </a:cubicBezTo>
                      <a:cubicBezTo>
                        <a:pt x="287" y="88"/>
                        <a:pt x="287" y="88"/>
                        <a:pt x="288" y="88"/>
                      </a:cubicBezTo>
                      <a:cubicBezTo>
                        <a:pt x="290" y="88"/>
                        <a:pt x="292" y="84"/>
                        <a:pt x="296" y="80"/>
                      </a:cubicBezTo>
                      <a:cubicBezTo>
                        <a:pt x="299" y="76"/>
                        <a:pt x="299" y="74"/>
                        <a:pt x="300" y="74"/>
                      </a:cubicBezTo>
                      <a:cubicBezTo>
                        <a:pt x="301" y="74"/>
                        <a:pt x="302" y="74"/>
                        <a:pt x="303" y="75"/>
                      </a:cubicBezTo>
                      <a:cubicBezTo>
                        <a:pt x="306" y="76"/>
                        <a:pt x="308" y="76"/>
                        <a:pt x="309" y="76"/>
                      </a:cubicBezTo>
                      <a:cubicBezTo>
                        <a:pt x="310" y="76"/>
                        <a:pt x="311" y="76"/>
                        <a:pt x="311" y="76"/>
                      </a:cubicBezTo>
                      <a:cubicBezTo>
                        <a:pt x="312" y="76"/>
                        <a:pt x="312" y="76"/>
                        <a:pt x="313" y="76"/>
                      </a:cubicBezTo>
                      <a:cubicBezTo>
                        <a:pt x="313" y="76"/>
                        <a:pt x="314" y="76"/>
                        <a:pt x="314" y="76"/>
                      </a:cubicBezTo>
                      <a:cubicBezTo>
                        <a:pt x="314" y="77"/>
                        <a:pt x="315" y="77"/>
                        <a:pt x="315" y="77"/>
                      </a:cubicBezTo>
                      <a:cubicBezTo>
                        <a:pt x="317" y="77"/>
                        <a:pt x="317" y="75"/>
                        <a:pt x="319" y="71"/>
                      </a:cubicBezTo>
                      <a:cubicBezTo>
                        <a:pt x="321" y="66"/>
                        <a:pt x="324" y="63"/>
                        <a:pt x="323" y="60"/>
                      </a:cubicBezTo>
                      <a:cubicBezTo>
                        <a:pt x="322" y="56"/>
                        <a:pt x="321" y="53"/>
                        <a:pt x="318" y="51"/>
                      </a:cubicBezTo>
                      <a:cubicBezTo>
                        <a:pt x="315" y="49"/>
                        <a:pt x="323" y="47"/>
                        <a:pt x="326" y="44"/>
                      </a:cubicBezTo>
                      <a:cubicBezTo>
                        <a:pt x="328" y="40"/>
                        <a:pt x="323" y="36"/>
                        <a:pt x="320" y="36"/>
                      </a:cubicBezTo>
                      <a:cubicBezTo>
                        <a:pt x="320" y="36"/>
                        <a:pt x="320" y="36"/>
                        <a:pt x="320" y="36"/>
                      </a:cubicBezTo>
                      <a:cubicBezTo>
                        <a:pt x="320" y="36"/>
                        <a:pt x="320" y="36"/>
                        <a:pt x="319" y="36"/>
                      </a:cubicBezTo>
                      <a:cubicBezTo>
                        <a:pt x="317" y="36"/>
                        <a:pt x="312" y="32"/>
                        <a:pt x="309" y="30"/>
                      </a:cubicBezTo>
                      <a:cubicBezTo>
                        <a:pt x="308" y="30"/>
                        <a:pt x="304" y="29"/>
                        <a:pt x="301" y="29"/>
                      </a:cubicBezTo>
                      <a:cubicBezTo>
                        <a:pt x="299" y="29"/>
                        <a:pt x="297" y="29"/>
                        <a:pt x="296" y="30"/>
                      </a:cubicBezTo>
                      <a:cubicBezTo>
                        <a:pt x="294" y="31"/>
                        <a:pt x="300" y="40"/>
                        <a:pt x="299" y="42"/>
                      </a:cubicBezTo>
                      <a:cubicBezTo>
                        <a:pt x="298" y="44"/>
                        <a:pt x="294" y="53"/>
                        <a:pt x="294" y="58"/>
                      </a:cubicBezTo>
                      <a:cubicBezTo>
                        <a:pt x="293" y="61"/>
                        <a:pt x="291" y="62"/>
                        <a:pt x="289" y="62"/>
                      </a:cubicBezTo>
                      <a:cubicBezTo>
                        <a:pt x="286" y="62"/>
                        <a:pt x="284" y="60"/>
                        <a:pt x="282" y="59"/>
                      </a:cubicBezTo>
                      <a:cubicBezTo>
                        <a:pt x="280" y="56"/>
                        <a:pt x="281" y="51"/>
                        <a:pt x="283" y="46"/>
                      </a:cubicBezTo>
                      <a:cubicBezTo>
                        <a:pt x="284" y="42"/>
                        <a:pt x="279" y="38"/>
                        <a:pt x="275" y="36"/>
                      </a:cubicBezTo>
                      <a:cubicBezTo>
                        <a:pt x="275" y="36"/>
                        <a:pt x="275" y="36"/>
                        <a:pt x="274" y="36"/>
                      </a:cubicBezTo>
                      <a:cubicBezTo>
                        <a:pt x="271" y="36"/>
                        <a:pt x="271" y="49"/>
                        <a:pt x="268" y="51"/>
                      </a:cubicBezTo>
                      <a:cubicBezTo>
                        <a:pt x="268" y="52"/>
                        <a:pt x="268" y="52"/>
                        <a:pt x="268" y="52"/>
                      </a:cubicBezTo>
                      <a:cubicBezTo>
                        <a:pt x="266" y="52"/>
                        <a:pt x="266" y="43"/>
                        <a:pt x="267" y="39"/>
                      </a:cubicBezTo>
                      <a:cubicBezTo>
                        <a:pt x="267" y="34"/>
                        <a:pt x="263" y="33"/>
                        <a:pt x="257" y="31"/>
                      </a:cubicBezTo>
                      <a:cubicBezTo>
                        <a:pt x="250" y="30"/>
                        <a:pt x="254" y="19"/>
                        <a:pt x="252" y="15"/>
                      </a:cubicBezTo>
                      <a:cubicBezTo>
                        <a:pt x="250" y="11"/>
                        <a:pt x="243" y="5"/>
                        <a:pt x="240" y="1"/>
                      </a:cubicBezTo>
                      <a:cubicBezTo>
                        <a:pt x="239" y="0"/>
                        <a:pt x="238" y="0"/>
                        <a:pt x="238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11"/>
                <p:cNvSpPr>
                  <a:spLocks/>
                </p:cNvSpPr>
                <p:nvPr/>
              </p:nvSpPr>
              <p:spPr bwMode="auto">
                <a:xfrm>
                  <a:off x="3309938" y="4400550"/>
                  <a:ext cx="296862" cy="115888"/>
                </a:xfrm>
                <a:custGeom>
                  <a:avLst/>
                  <a:gdLst>
                    <a:gd name="T0" fmla="*/ 14 w 79"/>
                    <a:gd name="T1" fmla="*/ 0 h 31"/>
                    <a:gd name="T2" fmla="*/ 14 w 79"/>
                    <a:gd name="T3" fmla="*/ 0 h 31"/>
                    <a:gd name="T4" fmla="*/ 0 w 79"/>
                    <a:gd name="T5" fmla="*/ 10 h 31"/>
                    <a:gd name="T6" fmla="*/ 13 w 79"/>
                    <a:gd name="T7" fmla="*/ 6 h 31"/>
                    <a:gd name="T8" fmla="*/ 15 w 79"/>
                    <a:gd name="T9" fmla="*/ 5 h 31"/>
                    <a:gd name="T10" fmla="*/ 26 w 79"/>
                    <a:gd name="T11" fmla="*/ 11 h 31"/>
                    <a:gd name="T12" fmla="*/ 41 w 79"/>
                    <a:gd name="T13" fmla="*/ 17 h 31"/>
                    <a:gd name="T14" fmla="*/ 56 w 79"/>
                    <a:gd name="T15" fmla="*/ 29 h 31"/>
                    <a:gd name="T16" fmla="*/ 62 w 79"/>
                    <a:gd name="T17" fmla="*/ 31 h 31"/>
                    <a:gd name="T18" fmla="*/ 77 w 79"/>
                    <a:gd name="T19" fmla="*/ 24 h 31"/>
                    <a:gd name="T20" fmla="*/ 58 w 79"/>
                    <a:gd name="T21" fmla="*/ 15 h 31"/>
                    <a:gd name="T22" fmla="*/ 39 w 79"/>
                    <a:gd name="T23" fmla="*/ 7 h 31"/>
                    <a:gd name="T24" fmla="*/ 26 w 79"/>
                    <a:gd name="T25" fmla="*/ 2 h 31"/>
                    <a:gd name="T26" fmla="*/ 14 w 79"/>
                    <a:gd name="T2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9" h="31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2" y="0"/>
                        <a:pt x="0" y="10"/>
                        <a:pt x="0" y="10"/>
                      </a:cubicBezTo>
                      <a:cubicBezTo>
                        <a:pt x="0" y="10"/>
                        <a:pt x="10" y="9"/>
                        <a:pt x="13" y="6"/>
                      </a:cubicBezTo>
                      <a:cubicBezTo>
                        <a:pt x="14" y="6"/>
                        <a:pt x="14" y="5"/>
                        <a:pt x="15" y="5"/>
                      </a:cubicBezTo>
                      <a:cubicBezTo>
                        <a:pt x="19" y="5"/>
                        <a:pt x="24" y="9"/>
                        <a:pt x="26" y="11"/>
                      </a:cubicBezTo>
                      <a:cubicBezTo>
                        <a:pt x="29" y="13"/>
                        <a:pt x="36" y="15"/>
                        <a:pt x="41" y="17"/>
                      </a:cubicBezTo>
                      <a:cubicBezTo>
                        <a:pt x="47" y="19"/>
                        <a:pt x="50" y="24"/>
                        <a:pt x="56" y="29"/>
                      </a:cubicBezTo>
                      <a:cubicBezTo>
                        <a:pt x="57" y="30"/>
                        <a:pt x="59" y="31"/>
                        <a:pt x="62" y="31"/>
                      </a:cubicBezTo>
                      <a:cubicBezTo>
                        <a:pt x="69" y="31"/>
                        <a:pt x="79" y="26"/>
                        <a:pt x="77" y="24"/>
                      </a:cubicBezTo>
                      <a:cubicBezTo>
                        <a:pt x="75" y="20"/>
                        <a:pt x="62" y="17"/>
                        <a:pt x="58" y="15"/>
                      </a:cubicBezTo>
                      <a:cubicBezTo>
                        <a:pt x="54" y="14"/>
                        <a:pt x="44" y="8"/>
                        <a:pt x="39" y="7"/>
                      </a:cubicBezTo>
                      <a:cubicBezTo>
                        <a:pt x="34" y="5"/>
                        <a:pt x="29" y="3"/>
                        <a:pt x="26" y="2"/>
                      </a:cubicBezTo>
                      <a:cubicBezTo>
                        <a:pt x="23" y="1"/>
                        <a:pt x="17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12"/>
                <p:cNvSpPr>
                  <a:spLocks/>
                </p:cNvSpPr>
                <p:nvPr/>
              </p:nvSpPr>
              <p:spPr bwMode="auto">
                <a:xfrm>
                  <a:off x="3568700" y="4502150"/>
                  <a:ext cx="188912" cy="58738"/>
                </a:xfrm>
                <a:custGeom>
                  <a:avLst/>
                  <a:gdLst>
                    <a:gd name="T0" fmla="*/ 14 w 50"/>
                    <a:gd name="T1" fmla="*/ 0 h 16"/>
                    <a:gd name="T2" fmla="*/ 14 w 50"/>
                    <a:gd name="T3" fmla="*/ 0 h 16"/>
                    <a:gd name="T4" fmla="*/ 11 w 50"/>
                    <a:gd name="T5" fmla="*/ 7 h 16"/>
                    <a:gd name="T6" fmla="*/ 0 w 50"/>
                    <a:gd name="T7" fmla="*/ 13 h 16"/>
                    <a:gd name="T8" fmla="*/ 13 w 50"/>
                    <a:gd name="T9" fmla="*/ 16 h 16"/>
                    <a:gd name="T10" fmla="*/ 26 w 50"/>
                    <a:gd name="T11" fmla="*/ 15 h 16"/>
                    <a:gd name="T12" fmla="*/ 26 w 50"/>
                    <a:gd name="T13" fmla="*/ 15 h 16"/>
                    <a:gd name="T14" fmla="*/ 46 w 50"/>
                    <a:gd name="T15" fmla="*/ 16 h 16"/>
                    <a:gd name="T16" fmla="*/ 47 w 50"/>
                    <a:gd name="T17" fmla="*/ 16 h 16"/>
                    <a:gd name="T18" fmla="*/ 40 w 50"/>
                    <a:gd name="T19" fmla="*/ 9 h 16"/>
                    <a:gd name="T20" fmla="*/ 32 w 50"/>
                    <a:gd name="T21" fmla="*/ 3 h 16"/>
                    <a:gd name="T22" fmla="*/ 23 w 50"/>
                    <a:gd name="T23" fmla="*/ 2 h 16"/>
                    <a:gd name="T24" fmla="*/ 23 w 50"/>
                    <a:gd name="T25" fmla="*/ 2 h 16"/>
                    <a:gd name="T26" fmla="*/ 23 w 50"/>
                    <a:gd name="T27" fmla="*/ 2 h 16"/>
                    <a:gd name="T28" fmla="*/ 19 w 50"/>
                    <a:gd name="T29" fmla="*/ 1 h 16"/>
                    <a:gd name="T30" fmla="*/ 14 w 50"/>
                    <a:gd name="T31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0" h="16"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1" y="0"/>
                        <a:pt x="11" y="4"/>
                        <a:pt x="11" y="7"/>
                      </a:cubicBezTo>
                      <a:cubicBezTo>
                        <a:pt x="11" y="9"/>
                        <a:pt x="1" y="11"/>
                        <a:pt x="0" y="13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ubicBezTo>
                        <a:pt x="13" y="16"/>
                        <a:pt x="23" y="15"/>
                        <a:pt x="26" y="15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0" y="15"/>
                        <a:pt x="42" y="16"/>
                        <a:pt x="46" y="16"/>
                      </a:cubicBezTo>
                      <a:cubicBezTo>
                        <a:pt x="46" y="16"/>
                        <a:pt x="46" y="16"/>
                        <a:pt x="47" y="16"/>
                      </a:cubicBezTo>
                      <a:cubicBezTo>
                        <a:pt x="50" y="16"/>
                        <a:pt x="42" y="9"/>
                        <a:pt x="40" y="9"/>
                      </a:cubicBezTo>
                      <a:cubicBezTo>
                        <a:pt x="38" y="9"/>
                        <a:pt x="32" y="3"/>
                        <a:pt x="32" y="3"/>
                      </a:cubicBezTo>
                      <a:cubicBezTo>
                        <a:pt x="32" y="3"/>
                        <a:pt x="24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2"/>
                        <a:pt x="20" y="1"/>
                        <a:pt x="19" y="1"/>
                      </a:cubicBezTo>
                      <a:cubicBezTo>
                        <a:pt x="17" y="1"/>
                        <a:pt x="15" y="0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3"/>
                <p:cNvSpPr>
                  <a:spLocks/>
                </p:cNvSpPr>
                <p:nvPr/>
              </p:nvSpPr>
              <p:spPr bwMode="auto">
                <a:xfrm>
                  <a:off x="3700463" y="3697288"/>
                  <a:ext cx="49212" cy="26988"/>
                </a:xfrm>
                <a:custGeom>
                  <a:avLst/>
                  <a:gdLst>
                    <a:gd name="T0" fmla="*/ 13 w 13"/>
                    <a:gd name="T1" fmla="*/ 0 h 7"/>
                    <a:gd name="T2" fmla="*/ 8 w 13"/>
                    <a:gd name="T3" fmla="*/ 1 h 7"/>
                    <a:gd name="T4" fmla="*/ 0 w 13"/>
                    <a:gd name="T5" fmla="*/ 4 h 7"/>
                    <a:gd name="T6" fmla="*/ 0 w 13"/>
                    <a:gd name="T7" fmla="*/ 7 h 7"/>
                    <a:gd name="T8" fmla="*/ 7 w 13"/>
                    <a:gd name="T9" fmla="*/ 5 h 7"/>
                    <a:gd name="T10" fmla="*/ 13 w 13"/>
                    <a:gd name="T11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5" y="2"/>
                        <a:pt x="2" y="3"/>
                        <a:pt x="0" y="4"/>
                      </a:cubicBezTo>
                      <a:cubicBezTo>
                        <a:pt x="0" y="6"/>
                        <a:pt x="0" y="7"/>
                        <a:pt x="0" y="7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7" y="5"/>
                        <a:pt x="10" y="2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Freeform 14"/>
                <p:cNvSpPr>
                  <a:spLocks/>
                </p:cNvSpPr>
                <p:nvPr/>
              </p:nvSpPr>
              <p:spPr bwMode="auto">
                <a:xfrm>
                  <a:off x="3802063" y="3603625"/>
                  <a:ext cx="60325" cy="60325"/>
                </a:xfrm>
                <a:custGeom>
                  <a:avLst/>
                  <a:gdLst>
                    <a:gd name="T0" fmla="*/ 9 w 16"/>
                    <a:gd name="T1" fmla="*/ 0 h 16"/>
                    <a:gd name="T2" fmla="*/ 8 w 16"/>
                    <a:gd name="T3" fmla="*/ 1 h 16"/>
                    <a:gd name="T4" fmla="*/ 3 w 16"/>
                    <a:gd name="T5" fmla="*/ 4 h 16"/>
                    <a:gd name="T6" fmla="*/ 4 w 16"/>
                    <a:gd name="T7" fmla="*/ 7 h 16"/>
                    <a:gd name="T8" fmla="*/ 4 w 16"/>
                    <a:gd name="T9" fmla="*/ 8 h 16"/>
                    <a:gd name="T10" fmla="*/ 0 w 16"/>
                    <a:gd name="T11" fmla="*/ 16 h 16"/>
                    <a:gd name="T12" fmla="*/ 6 w 16"/>
                    <a:gd name="T13" fmla="*/ 14 h 16"/>
                    <a:gd name="T14" fmla="*/ 14 w 16"/>
                    <a:gd name="T15" fmla="*/ 8 h 16"/>
                    <a:gd name="T16" fmla="*/ 9 w 16"/>
                    <a:gd name="T17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6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7" y="2"/>
                        <a:pt x="5" y="3"/>
                        <a:pt x="3" y="4"/>
                      </a:cubicBezTo>
                      <a:cubicBezTo>
                        <a:pt x="3" y="5"/>
                        <a:pt x="3" y="6"/>
                        <a:pt x="4" y="7"/>
                      </a:cubicBezTo>
                      <a:cubicBezTo>
                        <a:pt x="4" y="7"/>
                        <a:pt x="4" y="7"/>
                        <a:pt x="4" y="8"/>
                      </a:cubicBezTo>
                      <a:cubicBezTo>
                        <a:pt x="4" y="10"/>
                        <a:pt x="2" y="14"/>
                        <a:pt x="0" y="16"/>
                      </a:cubicBezTo>
                      <a:cubicBezTo>
                        <a:pt x="2" y="16"/>
                        <a:pt x="4" y="15"/>
                        <a:pt x="6" y="14"/>
                      </a:cubicBezTo>
                      <a:cubicBezTo>
                        <a:pt x="10" y="12"/>
                        <a:pt x="11" y="9"/>
                        <a:pt x="14" y="8"/>
                      </a:cubicBezTo>
                      <a:cubicBezTo>
                        <a:pt x="16" y="6"/>
                        <a:pt x="11" y="0"/>
                        <a:pt x="9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5"/>
                <p:cNvSpPr>
                  <a:spLocks/>
                </p:cNvSpPr>
                <p:nvPr/>
              </p:nvSpPr>
              <p:spPr bwMode="auto">
                <a:xfrm>
                  <a:off x="3700463" y="3614738"/>
                  <a:ext cx="117475" cy="98425"/>
                </a:xfrm>
                <a:custGeom>
                  <a:avLst/>
                  <a:gdLst>
                    <a:gd name="T0" fmla="*/ 24 w 31"/>
                    <a:gd name="T1" fmla="*/ 0 h 26"/>
                    <a:gd name="T2" fmla="*/ 24 w 31"/>
                    <a:gd name="T3" fmla="*/ 0 h 26"/>
                    <a:gd name="T4" fmla="*/ 13 w 31"/>
                    <a:gd name="T5" fmla="*/ 10 h 26"/>
                    <a:gd name="T6" fmla="*/ 13 w 31"/>
                    <a:gd name="T7" fmla="*/ 10 h 26"/>
                    <a:gd name="T8" fmla="*/ 1 w 31"/>
                    <a:gd name="T9" fmla="*/ 19 h 26"/>
                    <a:gd name="T10" fmla="*/ 0 w 31"/>
                    <a:gd name="T11" fmla="*/ 23 h 26"/>
                    <a:gd name="T12" fmla="*/ 0 w 31"/>
                    <a:gd name="T13" fmla="*/ 26 h 26"/>
                    <a:gd name="T14" fmla="*/ 8 w 31"/>
                    <a:gd name="T15" fmla="*/ 23 h 26"/>
                    <a:gd name="T16" fmla="*/ 13 w 31"/>
                    <a:gd name="T17" fmla="*/ 22 h 26"/>
                    <a:gd name="T18" fmla="*/ 19 w 31"/>
                    <a:gd name="T19" fmla="*/ 16 h 26"/>
                    <a:gd name="T20" fmla="*/ 27 w 31"/>
                    <a:gd name="T21" fmla="*/ 13 h 26"/>
                    <a:gd name="T22" fmla="*/ 31 w 31"/>
                    <a:gd name="T23" fmla="*/ 5 h 26"/>
                    <a:gd name="T24" fmla="*/ 31 w 31"/>
                    <a:gd name="T25" fmla="*/ 4 h 26"/>
                    <a:gd name="T26" fmla="*/ 30 w 31"/>
                    <a:gd name="T27" fmla="*/ 1 h 26"/>
                    <a:gd name="T28" fmla="*/ 30 w 31"/>
                    <a:gd name="T29" fmla="*/ 1 h 26"/>
                    <a:gd name="T30" fmla="*/ 30 w 31"/>
                    <a:gd name="T31" fmla="*/ 1 h 26"/>
                    <a:gd name="T32" fmla="*/ 30 w 31"/>
                    <a:gd name="T33" fmla="*/ 1 h 26"/>
                    <a:gd name="T34" fmla="*/ 30 w 31"/>
                    <a:gd name="T35" fmla="*/ 1 h 26"/>
                    <a:gd name="T36" fmla="*/ 29 w 31"/>
                    <a:gd name="T37" fmla="*/ 1 h 26"/>
                    <a:gd name="T38" fmla="*/ 29 w 31"/>
                    <a:gd name="T39" fmla="*/ 1 h 26"/>
                    <a:gd name="T40" fmla="*/ 27 w 31"/>
                    <a:gd name="T41" fmla="*/ 1 h 26"/>
                    <a:gd name="T42" fmla="*/ 27 w 31"/>
                    <a:gd name="T43" fmla="*/ 1 h 26"/>
                    <a:gd name="T44" fmla="*/ 27 w 31"/>
                    <a:gd name="T45" fmla="*/ 1 h 26"/>
                    <a:gd name="T46" fmla="*/ 27 w 31"/>
                    <a:gd name="T47" fmla="*/ 1 h 26"/>
                    <a:gd name="T48" fmla="*/ 24 w 31"/>
                    <a:gd name="T49" fmla="*/ 0 h 26"/>
                    <a:gd name="T50" fmla="*/ 24 w 31"/>
                    <a:gd name="T51" fmla="*/ 0 h 26"/>
                    <a:gd name="T52" fmla="*/ 24 w 31"/>
                    <a:gd name="T53" fmla="*/ 0 h 26"/>
                    <a:gd name="T54" fmla="*/ 24 w 31"/>
                    <a:gd name="T55" fmla="*/ 0 h 26"/>
                    <a:gd name="T56" fmla="*/ 24 w 31"/>
                    <a:gd name="T57" fmla="*/ 0 h 26"/>
                    <a:gd name="T58" fmla="*/ 24 w 31"/>
                    <a:gd name="T59" fmla="*/ 0 h 26"/>
                    <a:gd name="T60" fmla="*/ 24 w 31"/>
                    <a:gd name="T6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1" h="26">
                      <a:moveTo>
                        <a:pt x="24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2" y="0"/>
                        <a:pt x="13" y="10"/>
                        <a:pt x="13" y="10"/>
                      </a:cubicBezTo>
                      <a:cubicBezTo>
                        <a:pt x="13" y="10"/>
                        <a:pt x="13" y="10"/>
                        <a:pt x="13" y="10"/>
                      </a:cubicBezTo>
                      <a:cubicBezTo>
                        <a:pt x="13" y="10"/>
                        <a:pt x="3" y="18"/>
                        <a:pt x="1" y="19"/>
                      </a:cubicBezTo>
                      <a:cubicBezTo>
                        <a:pt x="0" y="20"/>
                        <a:pt x="0" y="21"/>
                        <a:pt x="0" y="23"/>
                      </a:cubicBezTo>
                      <a:cubicBezTo>
                        <a:pt x="0" y="24"/>
                        <a:pt x="0" y="25"/>
                        <a:pt x="0" y="26"/>
                      </a:cubicBezTo>
                      <a:cubicBezTo>
                        <a:pt x="2" y="25"/>
                        <a:pt x="5" y="24"/>
                        <a:pt x="8" y="23"/>
                      </a:cubicBezTo>
                      <a:cubicBezTo>
                        <a:pt x="10" y="23"/>
                        <a:pt x="11" y="22"/>
                        <a:pt x="13" y="22"/>
                      </a:cubicBezTo>
                      <a:cubicBezTo>
                        <a:pt x="15" y="19"/>
                        <a:pt x="18" y="17"/>
                        <a:pt x="19" y="16"/>
                      </a:cubicBezTo>
                      <a:cubicBezTo>
                        <a:pt x="20" y="16"/>
                        <a:pt x="23" y="15"/>
                        <a:pt x="27" y="13"/>
                      </a:cubicBezTo>
                      <a:cubicBezTo>
                        <a:pt x="29" y="11"/>
                        <a:pt x="31" y="7"/>
                        <a:pt x="31" y="5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3"/>
                        <a:pt x="30" y="2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29" y="1"/>
                      </a:cubicBezTo>
                      <a:cubicBezTo>
                        <a:pt x="29" y="1"/>
                        <a:pt x="29" y="1"/>
                        <a:pt x="29" y="1"/>
                      </a:cubicBezTo>
                      <a:cubicBezTo>
                        <a:pt x="29" y="1"/>
                        <a:pt x="28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1"/>
                        <a:pt x="24" y="1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4" y="0"/>
                        <a:pt x="24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16"/>
                <p:cNvSpPr>
                  <a:spLocks/>
                </p:cNvSpPr>
                <p:nvPr/>
              </p:nvSpPr>
              <p:spPr bwMode="auto">
                <a:xfrm>
                  <a:off x="3854450" y="3454400"/>
                  <a:ext cx="196850" cy="153988"/>
                </a:xfrm>
                <a:custGeom>
                  <a:avLst/>
                  <a:gdLst>
                    <a:gd name="T0" fmla="*/ 20 w 52"/>
                    <a:gd name="T1" fmla="*/ 0 h 41"/>
                    <a:gd name="T2" fmla="*/ 20 w 52"/>
                    <a:gd name="T3" fmla="*/ 0 h 41"/>
                    <a:gd name="T4" fmla="*/ 19 w 52"/>
                    <a:gd name="T5" fmla="*/ 1 h 41"/>
                    <a:gd name="T6" fmla="*/ 11 w 52"/>
                    <a:gd name="T7" fmla="*/ 3 h 41"/>
                    <a:gd name="T8" fmla="*/ 11 w 52"/>
                    <a:gd name="T9" fmla="*/ 3 h 41"/>
                    <a:gd name="T10" fmla="*/ 11 w 52"/>
                    <a:gd name="T11" fmla="*/ 3 h 41"/>
                    <a:gd name="T12" fmla="*/ 7 w 52"/>
                    <a:gd name="T13" fmla="*/ 12 h 41"/>
                    <a:gd name="T14" fmla="*/ 0 w 52"/>
                    <a:gd name="T15" fmla="*/ 23 h 41"/>
                    <a:gd name="T16" fmla="*/ 23 w 52"/>
                    <a:gd name="T17" fmla="*/ 34 h 41"/>
                    <a:gd name="T18" fmla="*/ 23 w 52"/>
                    <a:gd name="T19" fmla="*/ 34 h 41"/>
                    <a:gd name="T20" fmla="*/ 33 w 52"/>
                    <a:gd name="T21" fmla="*/ 34 h 41"/>
                    <a:gd name="T22" fmla="*/ 34 w 52"/>
                    <a:gd name="T23" fmla="*/ 34 h 41"/>
                    <a:gd name="T24" fmla="*/ 49 w 52"/>
                    <a:gd name="T25" fmla="*/ 41 h 41"/>
                    <a:gd name="T26" fmla="*/ 50 w 52"/>
                    <a:gd name="T27" fmla="*/ 40 h 41"/>
                    <a:gd name="T28" fmla="*/ 39 w 52"/>
                    <a:gd name="T29" fmla="*/ 18 h 41"/>
                    <a:gd name="T30" fmla="*/ 32 w 52"/>
                    <a:gd name="T31" fmla="*/ 10 h 41"/>
                    <a:gd name="T32" fmla="*/ 21 w 52"/>
                    <a:gd name="T33" fmla="*/ 4 h 41"/>
                    <a:gd name="T34" fmla="*/ 20 w 52"/>
                    <a:gd name="T35" fmla="*/ 0 h 41"/>
                    <a:gd name="T36" fmla="*/ 20 w 52"/>
                    <a:gd name="T3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2" h="41">
                      <a:moveTo>
                        <a:pt x="20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1"/>
                        <a:pt x="13" y="2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1" y="3"/>
                        <a:pt x="11" y="3"/>
                        <a:pt x="11" y="3"/>
                      </a:cubicBezTo>
                      <a:cubicBezTo>
                        <a:pt x="10" y="7"/>
                        <a:pt x="8" y="11"/>
                        <a:pt x="7" y="12"/>
                      </a:cubicBezTo>
                      <a:cubicBezTo>
                        <a:pt x="4" y="13"/>
                        <a:pt x="0" y="23"/>
                        <a:pt x="0" y="23"/>
                      </a:cubicBezTo>
                      <a:cubicBezTo>
                        <a:pt x="0" y="23"/>
                        <a:pt x="19" y="34"/>
                        <a:pt x="23" y="34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26" y="34"/>
                        <a:pt x="30" y="34"/>
                        <a:pt x="33" y="34"/>
                      </a:cubicBezTo>
                      <a:cubicBezTo>
                        <a:pt x="34" y="34"/>
                        <a:pt x="34" y="34"/>
                        <a:pt x="34" y="34"/>
                      </a:cubicBezTo>
                      <a:cubicBezTo>
                        <a:pt x="34" y="34"/>
                        <a:pt x="45" y="41"/>
                        <a:pt x="49" y="41"/>
                      </a:cubicBezTo>
                      <a:cubicBezTo>
                        <a:pt x="50" y="41"/>
                        <a:pt x="50" y="40"/>
                        <a:pt x="50" y="40"/>
                      </a:cubicBezTo>
                      <a:cubicBezTo>
                        <a:pt x="52" y="37"/>
                        <a:pt x="39" y="22"/>
                        <a:pt x="39" y="18"/>
                      </a:cubicBezTo>
                      <a:cubicBezTo>
                        <a:pt x="38" y="15"/>
                        <a:pt x="35" y="11"/>
                        <a:pt x="32" y="10"/>
                      </a:cubicBezTo>
                      <a:cubicBezTo>
                        <a:pt x="28" y="10"/>
                        <a:pt x="21" y="8"/>
                        <a:pt x="21" y="4"/>
                      </a:cubicBezTo>
                      <a:cubicBezTo>
                        <a:pt x="21" y="3"/>
                        <a:pt x="21" y="2"/>
                        <a:pt x="20" y="0"/>
                      </a:cubicBezTo>
                      <a:cubicBezTo>
                        <a:pt x="20" y="0"/>
                        <a:pt x="20" y="0"/>
                        <a:pt x="20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Freeform 17"/>
                <p:cNvSpPr>
                  <a:spLocks/>
                </p:cNvSpPr>
                <p:nvPr/>
              </p:nvSpPr>
              <p:spPr bwMode="auto">
                <a:xfrm>
                  <a:off x="3128963" y="2789238"/>
                  <a:ext cx="207962" cy="123825"/>
                </a:xfrm>
                <a:custGeom>
                  <a:avLst/>
                  <a:gdLst>
                    <a:gd name="T0" fmla="*/ 19 w 55"/>
                    <a:gd name="T1" fmla="*/ 0 h 33"/>
                    <a:gd name="T2" fmla="*/ 14 w 55"/>
                    <a:gd name="T3" fmla="*/ 8 h 33"/>
                    <a:gd name="T4" fmla="*/ 12 w 55"/>
                    <a:gd name="T5" fmla="*/ 14 h 33"/>
                    <a:gd name="T6" fmla="*/ 2 w 55"/>
                    <a:gd name="T7" fmla="*/ 25 h 33"/>
                    <a:gd name="T8" fmla="*/ 18 w 55"/>
                    <a:gd name="T9" fmla="*/ 33 h 33"/>
                    <a:gd name="T10" fmla="*/ 33 w 55"/>
                    <a:gd name="T11" fmla="*/ 26 h 33"/>
                    <a:gd name="T12" fmla="*/ 35 w 55"/>
                    <a:gd name="T13" fmla="*/ 25 h 33"/>
                    <a:gd name="T14" fmla="*/ 51 w 55"/>
                    <a:gd name="T15" fmla="*/ 33 h 33"/>
                    <a:gd name="T16" fmla="*/ 52 w 55"/>
                    <a:gd name="T17" fmla="*/ 33 h 33"/>
                    <a:gd name="T18" fmla="*/ 48 w 55"/>
                    <a:gd name="T19" fmla="*/ 22 h 33"/>
                    <a:gd name="T20" fmla="*/ 37 w 55"/>
                    <a:gd name="T21" fmla="*/ 11 h 33"/>
                    <a:gd name="T22" fmla="*/ 27 w 55"/>
                    <a:gd name="T23" fmla="*/ 6 h 33"/>
                    <a:gd name="T24" fmla="*/ 19 w 55"/>
                    <a:gd name="T25" fmla="*/ 0 h 33"/>
                    <a:gd name="T26" fmla="*/ 19 w 55"/>
                    <a:gd name="T27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5" h="33">
                      <a:moveTo>
                        <a:pt x="19" y="0"/>
                      </a:moveTo>
                      <a:cubicBezTo>
                        <a:pt x="17" y="0"/>
                        <a:pt x="14" y="8"/>
                        <a:pt x="14" y="8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4"/>
                        <a:pt x="4" y="23"/>
                        <a:pt x="2" y="25"/>
                      </a:cubicBezTo>
                      <a:cubicBezTo>
                        <a:pt x="0" y="26"/>
                        <a:pt x="18" y="33"/>
                        <a:pt x="18" y="33"/>
                      </a:cubicBezTo>
                      <a:cubicBezTo>
                        <a:pt x="18" y="33"/>
                        <a:pt x="30" y="29"/>
                        <a:pt x="33" y="26"/>
                      </a:cubicBezTo>
                      <a:cubicBezTo>
                        <a:pt x="34" y="25"/>
                        <a:pt x="34" y="25"/>
                        <a:pt x="35" y="25"/>
                      </a:cubicBezTo>
                      <a:cubicBezTo>
                        <a:pt x="39" y="25"/>
                        <a:pt x="46" y="32"/>
                        <a:pt x="51" y="33"/>
                      </a:cubicBezTo>
                      <a:cubicBezTo>
                        <a:pt x="51" y="33"/>
                        <a:pt x="51" y="33"/>
                        <a:pt x="52" y="33"/>
                      </a:cubicBezTo>
                      <a:cubicBezTo>
                        <a:pt x="55" y="33"/>
                        <a:pt x="51" y="23"/>
                        <a:pt x="48" y="22"/>
                      </a:cubicBezTo>
                      <a:cubicBezTo>
                        <a:pt x="45" y="22"/>
                        <a:pt x="39" y="13"/>
                        <a:pt x="37" y="11"/>
                      </a:cubicBezTo>
                      <a:cubicBezTo>
                        <a:pt x="34" y="9"/>
                        <a:pt x="27" y="6"/>
                        <a:pt x="27" y="6"/>
                      </a:cubicBezTo>
                      <a:cubicBezTo>
                        <a:pt x="27" y="6"/>
                        <a:pt x="21" y="2"/>
                        <a:pt x="19" y="0"/>
                      </a:cubicBezTo>
                      <a:cubicBezTo>
                        <a:pt x="19" y="0"/>
                        <a:pt x="19" y="0"/>
                        <a:pt x="19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8"/>
                <p:cNvSpPr>
                  <a:spLocks/>
                </p:cNvSpPr>
                <p:nvPr/>
              </p:nvSpPr>
              <p:spPr bwMode="auto">
                <a:xfrm>
                  <a:off x="3046413" y="2354263"/>
                  <a:ext cx="771525" cy="630238"/>
                </a:xfrm>
                <a:custGeom>
                  <a:avLst/>
                  <a:gdLst>
                    <a:gd name="T0" fmla="*/ 28 w 205"/>
                    <a:gd name="T1" fmla="*/ 0 h 168"/>
                    <a:gd name="T2" fmla="*/ 22 w 205"/>
                    <a:gd name="T3" fmla="*/ 0 h 168"/>
                    <a:gd name="T4" fmla="*/ 8 w 205"/>
                    <a:gd name="T5" fmla="*/ 10 h 168"/>
                    <a:gd name="T6" fmla="*/ 17 w 205"/>
                    <a:gd name="T7" fmla="*/ 43 h 168"/>
                    <a:gd name="T8" fmla="*/ 8 w 205"/>
                    <a:gd name="T9" fmla="*/ 51 h 168"/>
                    <a:gd name="T10" fmla="*/ 28 w 205"/>
                    <a:gd name="T11" fmla="*/ 57 h 168"/>
                    <a:gd name="T12" fmla="*/ 38 w 205"/>
                    <a:gd name="T13" fmla="*/ 56 h 168"/>
                    <a:gd name="T14" fmla="*/ 57 w 205"/>
                    <a:gd name="T15" fmla="*/ 59 h 168"/>
                    <a:gd name="T16" fmla="*/ 74 w 205"/>
                    <a:gd name="T17" fmla="*/ 61 h 168"/>
                    <a:gd name="T18" fmla="*/ 86 w 205"/>
                    <a:gd name="T19" fmla="*/ 59 h 168"/>
                    <a:gd name="T20" fmla="*/ 105 w 205"/>
                    <a:gd name="T21" fmla="*/ 76 h 168"/>
                    <a:gd name="T22" fmla="*/ 125 w 205"/>
                    <a:gd name="T23" fmla="*/ 101 h 168"/>
                    <a:gd name="T24" fmla="*/ 125 w 205"/>
                    <a:gd name="T25" fmla="*/ 101 h 168"/>
                    <a:gd name="T26" fmla="*/ 125 w 205"/>
                    <a:gd name="T27" fmla="*/ 119 h 168"/>
                    <a:gd name="T28" fmla="*/ 110 w 205"/>
                    <a:gd name="T29" fmla="*/ 120 h 168"/>
                    <a:gd name="T30" fmla="*/ 106 w 205"/>
                    <a:gd name="T31" fmla="*/ 126 h 168"/>
                    <a:gd name="T32" fmla="*/ 93 w 205"/>
                    <a:gd name="T33" fmla="*/ 120 h 168"/>
                    <a:gd name="T34" fmla="*/ 82 w 205"/>
                    <a:gd name="T35" fmla="*/ 128 h 168"/>
                    <a:gd name="T36" fmla="*/ 92 w 205"/>
                    <a:gd name="T37" fmla="*/ 137 h 168"/>
                    <a:gd name="T38" fmla="*/ 114 w 205"/>
                    <a:gd name="T39" fmla="*/ 132 h 168"/>
                    <a:gd name="T40" fmla="*/ 118 w 205"/>
                    <a:gd name="T41" fmla="*/ 131 h 168"/>
                    <a:gd name="T42" fmla="*/ 141 w 205"/>
                    <a:gd name="T43" fmla="*/ 153 h 168"/>
                    <a:gd name="T44" fmla="*/ 185 w 205"/>
                    <a:gd name="T45" fmla="*/ 168 h 168"/>
                    <a:gd name="T46" fmla="*/ 175 w 205"/>
                    <a:gd name="T47" fmla="*/ 157 h 168"/>
                    <a:gd name="T48" fmla="*/ 159 w 205"/>
                    <a:gd name="T49" fmla="*/ 140 h 168"/>
                    <a:gd name="T50" fmla="*/ 189 w 205"/>
                    <a:gd name="T51" fmla="*/ 156 h 168"/>
                    <a:gd name="T52" fmla="*/ 182 w 205"/>
                    <a:gd name="T53" fmla="*/ 132 h 168"/>
                    <a:gd name="T54" fmla="*/ 162 w 205"/>
                    <a:gd name="T55" fmla="*/ 107 h 168"/>
                    <a:gd name="T56" fmla="*/ 180 w 205"/>
                    <a:gd name="T57" fmla="*/ 115 h 168"/>
                    <a:gd name="T58" fmla="*/ 194 w 205"/>
                    <a:gd name="T59" fmla="*/ 127 h 168"/>
                    <a:gd name="T60" fmla="*/ 204 w 205"/>
                    <a:gd name="T61" fmla="*/ 105 h 168"/>
                    <a:gd name="T62" fmla="*/ 181 w 205"/>
                    <a:gd name="T63" fmla="*/ 89 h 168"/>
                    <a:gd name="T64" fmla="*/ 152 w 205"/>
                    <a:gd name="T65" fmla="*/ 73 h 168"/>
                    <a:gd name="T66" fmla="*/ 143 w 205"/>
                    <a:gd name="T67" fmla="*/ 52 h 168"/>
                    <a:gd name="T68" fmla="*/ 121 w 205"/>
                    <a:gd name="T69" fmla="*/ 39 h 168"/>
                    <a:gd name="T70" fmla="*/ 91 w 205"/>
                    <a:gd name="T71" fmla="*/ 23 h 168"/>
                    <a:gd name="T72" fmla="*/ 76 w 205"/>
                    <a:gd name="T73" fmla="*/ 30 h 168"/>
                    <a:gd name="T74" fmla="*/ 67 w 205"/>
                    <a:gd name="T75" fmla="*/ 18 h 168"/>
                    <a:gd name="T76" fmla="*/ 81 w 205"/>
                    <a:gd name="T77" fmla="*/ 5 h 168"/>
                    <a:gd name="T78" fmla="*/ 67 w 205"/>
                    <a:gd name="T79" fmla="*/ 5 h 168"/>
                    <a:gd name="T80" fmla="*/ 52 w 205"/>
                    <a:gd name="T81" fmla="*/ 4 h 168"/>
                    <a:gd name="T82" fmla="*/ 37 w 205"/>
                    <a:gd name="T83" fmla="*/ 9 h 168"/>
                    <a:gd name="T84" fmla="*/ 28 w 205"/>
                    <a:gd name="T85" fmla="*/ 30 h 168"/>
                    <a:gd name="T86" fmla="*/ 32 w 205"/>
                    <a:gd name="T87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5" h="168">
                      <a:moveTo>
                        <a:pt x="31" y="0"/>
                      </a:moveTo>
                      <a:cubicBezTo>
                        <a:pt x="30" y="0"/>
                        <a:pt x="29" y="0"/>
                        <a:pt x="28" y="0"/>
                      </a:cubicBezTo>
                      <a:cubicBezTo>
                        <a:pt x="27" y="0"/>
                        <a:pt x="26" y="0"/>
                        <a:pt x="24" y="0"/>
                      </a:cubicBezTo>
                      <a:cubicBezTo>
                        <a:pt x="24" y="0"/>
                        <a:pt x="23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7" y="0"/>
                        <a:pt x="11" y="7"/>
                        <a:pt x="8" y="10"/>
                      </a:cubicBezTo>
                      <a:cubicBezTo>
                        <a:pt x="4" y="14"/>
                        <a:pt x="0" y="27"/>
                        <a:pt x="0" y="31"/>
                      </a:cubicBezTo>
                      <a:cubicBezTo>
                        <a:pt x="0" y="37"/>
                        <a:pt x="17" y="43"/>
                        <a:pt x="17" y="43"/>
                      </a:cubicBezTo>
                      <a:cubicBezTo>
                        <a:pt x="2" y="43"/>
                        <a:pt x="2" y="43"/>
                        <a:pt x="2" y="43"/>
                      </a:cubicBezTo>
                      <a:cubicBezTo>
                        <a:pt x="2" y="43"/>
                        <a:pt x="6" y="50"/>
                        <a:pt x="8" y="51"/>
                      </a:cubicBezTo>
                      <a:cubicBezTo>
                        <a:pt x="10" y="53"/>
                        <a:pt x="22" y="53"/>
                        <a:pt x="24" y="56"/>
                      </a:cubicBezTo>
                      <a:cubicBezTo>
                        <a:pt x="24" y="57"/>
                        <a:pt x="26" y="57"/>
                        <a:pt x="28" y="57"/>
                      </a:cubicBezTo>
                      <a:cubicBezTo>
                        <a:pt x="30" y="57"/>
                        <a:pt x="32" y="57"/>
                        <a:pt x="34" y="56"/>
                      </a:cubicBezTo>
                      <a:cubicBezTo>
                        <a:pt x="35" y="56"/>
                        <a:pt x="37" y="56"/>
                        <a:pt x="38" y="56"/>
                      </a:cubicBezTo>
                      <a:cubicBezTo>
                        <a:pt x="38" y="56"/>
                        <a:pt x="38" y="56"/>
                        <a:pt x="38" y="56"/>
                      </a:cubicBezTo>
                      <a:cubicBezTo>
                        <a:pt x="41" y="56"/>
                        <a:pt x="55" y="57"/>
                        <a:pt x="57" y="59"/>
                      </a:cubicBezTo>
                      <a:cubicBezTo>
                        <a:pt x="59" y="61"/>
                        <a:pt x="64" y="61"/>
                        <a:pt x="69" y="61"/>
                      </a:cubicBezTo>
                      <a:cubicBezTo>
                        <a:pt x="71" y="61"/>
                        <a:pt x="73" y="61"/>
                        <a:pt x="74" y="61"/>
                      </a:cubicBezTo>
                      <a:cubicBezTo>
                        <a:pt x="76" y="59"/>
                        <a:pt x="73" y="48"/>
                        <a:pt x="73" y="48"/>
                      </a:cubicBezTo>
                      <a:cubicBezTo>
                        <a:pt x="73" y="48"/>
                        <a:pt x="83" y="57"/>
                        <a:pt x="86" y="59"/>
                      </a:cubicBezTo>
                      <a:cubicBezTo>
                        <a:pt x="88" y="61"/>
                        <a:pt x="94" y="66"/>
                        <a:pt x="95" y="69"/>
                      </a:cubicBezTo>
                      <a:cubicBezTo>
                        <a:pt x="97" y="73"/>
                        <a:pt x="101" y="74"/>
                        <a:pt x="105" y="76"/>
                      </a:cubicBezTo>
                      <a:cubicBezTo>
                        <a:pt x="109" y="77"/>
                        <a:pt x="120" y="85"/>
                        <a:pt x="121" y="87"/>
                      </a:cubicBezTo>
                      <a:cubicBezTo>
                        <a:pt x="122" y="89"/>
                        <a:pt x="128" y="101"/>
                        <a:pt x="125" y="101"/>
                      </a:cubicBezTo>
                      <a:cubicBezTo>
                        <a:pt x="125" y="101"/>
                        <a:pt x="125" y="101"/>
                        <a:pt x="125" y="101"/>
                      </a:cubicBezTo>
                      <a:cubicBezTo>
                        <a:pt x="125" y="101"/>
                        <a:pt x="125" y="101"/>
                        <a:pt x="125" y="101"/>
                      </a:cubicBezTo>
                      <a:cubicBezTo>
                        <a:pt x="122" y="101"/>
                        <a:pt x="118" y="106"/>
                        <a:pt x="115" y="107"/>
                      </a:cubicBezTo>
                      <a:cubicBezTo>
                        <a:pt x="112" y="108"/>
                        <a:pt x="125" y="117"/>
                        <a:pt x="125" y="119"/>
                      </a:cubicBezTo>
                      <a:cubicBezTo>
                        <a:pt x="125" y="120"/>
                        <a:pt x="121" y="120"/>
                        <a:pt x="117" y="120"/>
                      </a:cubicBezTo>
                      <a:cubicBezTo>
                        <a:pt x="114" y="120"/>
                        <a:pt x="111" y="120"/>
                        <a:pt x="110" y="120"/>
                      </a:cubicBezTo>
                      <a:cubicBezTo>
                        <a:pt x="110" y="120"/>
                        <a:pt x="110" y="120"/>
                        <a:pt x="110" y="120"/>
                      </a:cubicBezTo>
                      <a:cubicBezTo>
                        <a:pt x="108" y="120"/>
                        <a:pt x="106" y="126"/>
                        <a:pt x="106" y="126"/>
                      </a:cubicBezTo>
                      <a:cubicBezTo>
                        <a:pt x="102" y="121"/>
                        <a:pt x="102" y="121"/>
                        <a:pt x="102" y="121"/>
                      </a:cubicBezTo>
                      <a:cubicBezTo>
                        <a:pt x="102" y="121"/>
                        <a:pt x="97" y="120"/>
                        <a:pt x="93" y="120"/>
                      </a:cubicBezTo>
                      <a:cubicBezTo>
                        <a:pt x="92" y="120"/>
                        <a:pt x="91" y="120"/>
                        <a:pt x="90" y="121"/>
                      </a:cubicBezTo>
                      <a:cubicBezTo>
                        <a:pt x="88" y="121"/>
                        <a:pt x="82" y="128"/>
                        <a:pt x="82" y="128"/>
                      </a:cubicBezTo>
                      <a:cubicBezTo>
                        <a:pt x="82" y="128"/>
                        <a:pt x="88" y="137"/>
                        <a:pt x="92" y="137"/>
                      </a:cubicBezTo>
                      <a:cubicBezTo>
                        <a:pt x="92" y="137"/>
                        <a:pt x="92" y="137"/>
                        <a:pt x="92" y="137"/>
                      </a:cubicBezTo>
                      <a:cubicBezTo>
                        <a:pt x="96" y="137"/>
                        <a:pt x="106" y="131"/>
                        <a:pt x="106" y="131"/>
                      </a:cubicBezTo>
                      <a:cubicBezTo>
                        <a:pt x="106" y="131"/>
                        <a:pt x="110" y="132"/>
                        <a:pt x="114" y="132"/>
                      </a:cubicBezTo>
                      <a:cubicBezTo>
                        <a:pt x="115" y="132"/>
                        <a:pt x="116" y="132"/>
                        <a:pt x="117" y="131"/>
                      </a:cubicBezTo>
                      <a:cubicBezTo>
                        <a:pt x="117" y="131"/>
                        <a:pt x="118" y="131"/>
                        <a:pt x="118" y="131"/>
                      </a:cubicBezTo>
                      <a:cubicBezTo>
                        <a:pt x="121" y="131"/>
                        <a:pt x="129" y="141"/>
                        <a:pt x="132" y="143"/>
                      </a:cubicBezTo>
                      <a:cubicBezTo>
                        <a:pt x="135" y="144"/>
                        <a:pt x="138" y="152"/>
                        <a:pt x="141" y="153"/>
                      </a:cubicBezTo>
                      <a:cubicBezTo>
                        <a:pt x="144" y="155"/>
                        <a:pt x="157" y="159"/>
                        <a:pt x="159" y="162"/>
                      </a:cubicBezTo>
                      <a:cubicBezTo>
                        <a:pt x="161" y="164"/>
                        <a:pt x="179" y="168"/>
                        <a:pt x="185" y="168"/>
                      </a:cubicBezTo>
                      <a:cubicBezTo>
                        <a:pt x="186" y="168"/>
                        <a:pt x="186" y="168"/>
                        <a:pt x="187" y="168"/>
                      </a:cubicBezTo>
                      <a:cubicBezTo>
                        <a:pt x="187" y="166"/>
                        <a:pt x="178" y="158"/>
                        <a:pt x="175" y="157"/>
                      </a:cubicBezTo>
                      <a:cubicBezTo>
                        <a:pt x="172" y="157"/>
                        <a:pt x="157" y="145"/>
                        <a:pt x="158" y="141"/>
                      </a:cubicBezTo>
                      <a:cubicBezTo>
                        <a:pt x="158" y="140"/>
                        <a:pt x="159" y="140"/>
                        <a:pt x="159" y="140"/>
                      </a:cubicBezTo>
                      <a:cubicBezTo>
                        <a:pt x="165" y="140"/>
                        <a:pt x="186" y="154"/>
                        <a:pt x="189" y="155"/>
                      </a:cubicBezTo>
                      <a:cubicBezTo>
                        <a:pt x="189" y="155"/>
                        <a:pt x="189" y="156"/>
                        <a:pt x="189" y="156"/>
                      </a:cubicBezTo>
                      <a:cubicBezTo>
                        <a:pt x="190" y="156"/>
                        <a:pt x="188" y="150"/>
                        <a:pt x="187" y="146"/>
                      </a:cubicBezTo>
                      <a:cubicBezTo>
                        <a:pt x="186" y="141"/>
                        <a:pt x="184" y="136"/>
                        <a:pt x="182" y="132"/>
                      </a:cubicBezTo>
                      <a:cubicBezTo>
                        <a:pt x="180" y="129"/>
                        <a:pt x="168" y="124"/>
                        <a:pt x="166" y="121"/>
                      </a:cubicBezTo>
                      <a:cubicBezTo>
                        <a:pt x="164" y="119"/>
                        <a:pt x="159" y="112"/>
                        <a:pt x="162" y="107"/>
                      </a:cubicBezTo>
                      <a:cubicBezTo>
                        <a:pt x="163" y="106"/>
                        <a:pt x="164" y="106"/>
                        <a:pt x="165" y="106"/>
                      </a:cubicBezTo>
                      <a:cubicBezTo>
                        <a:pt x="169" y="106"/>
                        <a:pt x="177" y="112"/>
                        <a:pt x="180" y="115"/>
                      </a:cubicBezTo>
                      <a:cubicBezTo>
                        <a:pt x="183" y="117"/>
                        <a:pt x="187" y="124"/>
                        <a:pt x="193" y="127"/>
                      </a:cubicBezTo>
                      <a:cubicBezTo>
                        <a:pt x="193" y="127"/>
                        <a:pt x="194" y="127"/>
                        <a:pt x="194" y="127"/>
                      </a:cubicBezTo>
                      <a:cubicBezTo>
                        <a:pt x="198" y="127"/>
                        <a:pt x="198" y="119"/>
                        <a:pt x="199" y="116"/>
                      </a:cubicBezTo>
                      <a:cubicBezTo>
                        <a:pt x="200" y="113"/>
                        <a:pt x="205" y="109"/>
                        <a:pt x="204" y="105"/>
                      </a:cubicBezTo>
                      <a:cubicBezTo>
                        <a:pt x="203" y="101"/>
                        <a:pt x="198" y="101"/>
                        <a:pt x="193" y="101"/>
                      </a:cubicBezTo>
                      <a:cubicBezTo>
                        <a:pt x="188" y="100"/>
                        <a:pt x="184" y="91"/>
                        <a:pt x="181" y="89"/>
                      </a:cubicBezTo>
                      <a:cubicBezTo>
                        <a:pt x="179" y="86"/>
                        <a:pt x="167" y="85"/>
                        <a:pt x="164" y="85"/>
                      </a:cubicBezTo>
                      <a:cubicBezTo>
                        <a:pt x="161" y="85"/>
                        <a:pt x="153" y="76"/>
                        <a:pt x="152" y="73"/>
                      </a:cubicBezTo>
                      <a:cubicBezTo>
                        <a:pt x="151" y="70"/>
                        <a:pt x="156" y="65"/>
                        <a:pt x="155" y="60"/>
                      </a:cubicBezTo>
                      <a:cubicBezTo>
                        <a:pt x="153" y="56"/>
                        <a:pt x="148" y="53"/>
                        <a:pt x="143" y="52"/>
                      </a:cubicBezTo>
                      <a:cubicBezTo>
                        <a:pt x="139" y="51"/>
                        <a:pt x="131" y="51"/>
                        <a:pt x="131" y="46"/>
                      </a:cubicBezTo>
                      <a:cubicBezTo>
                        <a:pt x="131" y="42"/>
                        <a:pt x="125" y="41"/>
                        <a:pt x="121" y="39"/>
                      </a:cubicBezTo>
                      <a:cubicBezTo>
                        <a:pt x="117" y="37"/>
                        <a:pt x="106" y="32"/>
                        <a:pt x="102" y="30"/>
                      </a:cubicBezTo>
                      <a:cubicBezTo>
                        <a:pt x="99" y="29"/>
                        <a:pt x="95" y="25"/>
                        <a:pt x="91" y="23"/>
                      </a:cubicBezTo>
                      <a:cubicBezTo>
                        <a:pt x="91" y="23"/>
                        <a:pt x="90" y="23"/>
                        <a:pt x="89" y="23"/>
                      </a:cubicBezTo>
                      <a:cubicBezTo>
                        <a:pt x="85" y="23"/>
                        <a:pt x="79" y="29"/>
                        <a:pt x="76" y="30"/>
                      </a:cubicBezTo>
                      <a:cubicBezTo>
                        <a:pt x="76" y="30"/>
                        <a:pt x="76" y="30"/>
                        <a:pt x="76" y="30"/>
                      </a:cubicBezTo>
                      <a:cubicBezTo>
                        <a:pt x="72" y="30"/>
                        <a:pt x="65" y="20"/>
                        <a:pt x="67" y="18"/>
                      </a:cubicBezTo>
                      <a:cubicBezTo>
                        <a:pt x="70" y="17"/>
                        <a:pt x="85" y="18"/>
                        <a:pt x="87" y="16"/>
                      </a:cubicBezTo>
                      <a:cubicBezTo>
                        <a:pt x="89" y="13"/>
                        <a:pt x="84" y="8"/>
                        <a:pt x="81" y="5"/>
                      </a:cubicBezTo>
                      <a:cubicBezTo>
                        <a:pt x="80" y="4"/>
                        <a:pt x="78" y="4"/>
                        <a:pt x="75" y="4"/>
                      </a:cubicBezTo>
                      <a:cubicBezTo>
                        <a:pt x="72" y="4"/>
                        <a:pt x="69" y="4"/>
                        <a:pt x="67" y="5"/>
                      </a:cubicBezTo>
                      <a:cubicBezTo>
                        <a:pt x="66" y="5"/>
                        <a:pt x="65" y="5"/>
                        <a:pt x="63" y="5"/>
                      </a:cubicBezTo>
                      <a:cubicBezTo>
                        <a:pt x="59" y="5"/>
                        <a:pt x="54" y="4"/>
                        <a:pt x="52" y="4"/>
                      </a:cubicBezTo>
                      <a:cubicBezTo>
                        <a:pt x="52" y="4"/>
                        <a:pt x="52" y="4"/>
                        <a:pt x="51" y="4"/>
                      </a:cubicBezTo>
                      <a:cubicBezTo>
                        <a:pt x="48" y="4"/>
                        <a:pt x="40" y="7"/>
                        <a:pt x="37" y="9"/>
                      </a:cubicBezTo>
                      <a:cubicBezTo>
                        <a:pt x="34" y="10"/>
                        <a:pt x="31" y="23"/>
                        <a:pt x="29" y="28"/>
                      </a:cubicBezTo>
                      <a:cubicBezTo>
                        <a:pt x="29" y="29"/>
                        <a:pt x="28" y="30"/>
                        <a:pt x="28" y="30"/>
                      </a:cubicBezTo>
                      <a:cubicBezTo>
                        <a:pt x="27" y="30"/>
                        <a:pt x="25" y="25"/>
                        <a:pt x="24" y="21"/>
                      </a:cubicBezTo>
                      <a:cubicBezTo>
                        <a:pt x="23" y="16"/>
                        <a:pt x="31" y="3"/>
                        <a:pt x="32" y="0"/>
                      </a:cubicBezTo>
                      <a:cubicBezTo>
                        <a:pt x="33" y="0"/>
                        <a:pt x="32" y="0"/>
                        <a:pt x="31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Freeform 19"/>
                <p:cNvSpPr>
                  <a:spLocks/>
                </p:cNvSpPr>
                <p:nvPr/>
              </p:nvSpPr>
              <p:spPr bwMode="auto">
                <a:xfrm>
                  <a:off x="3362325" y="2662238"/>
                  <a:ext cx="79375" cy="47625"/>
                </a:xfrm>
                <a:custGeom>
                  <a:avLst/>
                  <a:gdLst>
                    <a:gd name="T0" fmla="*/ 13 w 21"/>
                    <a:gd name="T1" fmla="*/ 0 h 13"/>
                    <a:gd name="T2" fmla="*/ 8 w 21"/>
                    <a:gd name="T3" fmla="*/ 0 h 13"/>
                    <a:gd name="T4" fmla="*/ 2 w 21"/>
                    <a:gd name="T5" fmla="*/ 7 h 13"/>
                    <a:gd name="T6" fmla="*/ 15 w 21"/>
                    <a:gd name="T7" fmla="*/ 13 h 13"/>
                    <a:gd name="T8" fmla="*/ 18 w 21"/>
                    <a:gd name="T9" fmla="*/ 12 h 13"/>
                    <a:gd name="T10" fmla="*/ 17 w 21"/>
                    <a:gd name="T11" fmla="*/ 2 h 13"/>
                    <a:gd name="T12" fmla="*/ 13 w 21"/>
                    <a:gd name="T13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13">
                      <a:moveTo>
                        <a:pt x="13" y="0"/>
                      </a:moveTo>
                      <a:cubicBezTo>
                        <a:pt x="12" y="0"/>
                        <a:pt x="10" y="0"/>
                        <a:pt x="8" y="0"/>
                      </a:cubicBezTo>
                      <a:cubicBezTo>
                        <a:pt x="5" y="0"/>
                        <a:pt x="0" y="4"/>
                        <a:pt x="2" y="7"/>
                      </a:cubicBezTo>
                      <a:cubicBezTo>
                        <a:pt x="5" y="11"/>
                        <a:pt x="11" y="13"/>
                        <a:pt x="15" y="13"/>
                      </a:cubicBezTo>
                      <a:cubicBezTo>
                        <a:pt x="16" y="13"/>
                        <a:pt x="17" y="12"/>
                        <a:pt x="18" y="12"/>
                      </a:cubicBezTo>
                      <a:cubicBezTo>
                        <a:pt x="21" y="11"/>
                        <a:pt x="18" y="4"/>
                        <a:pt x="17" y="2"/>
                      </a:cubicBezTo>
                      <a:cubicBezTo>
                        <a:pt x="16" y="0"/>
                        <a:pt x="15" y="0"/>
                        <a:pt x="13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20"/>
                <p:cNvSpPr>
                  <a:spLocks/>
                </p:cNvSpPr>
                <p:nvPr/>
              </p:nvSpPr>
              <p:spPr bwMode="auto">
                <a:xfrm>
                  <a:off x="2501900" y="2432050"/>
                  <a:ext cx="368300" cy="219075"/>
                </a:xfrm>
                <a:custGeom>
                  <a:avLst/>
                  <a:gdLst>
                    <a:gd name="T0" fmla="*/ 55 w 98"/>
                    <a:gd name="T1" fmla="*/ 0 h 58"/>
                    <a:gd name="T2" fmla="*/ 45 w 98"/>
                    <a:gd name="T3" fmla="*/ 9 h 58"/>
                    <a:gd name="T4" fmla="*/ 46 w 98"/>
                    <a:gd name="T5" fmla="*/ 12 h 58"/>
                    <a:gd name="T6" fmla="*/ 45 w 98"/>
                    <a:gd name="T7" fmla="*/ 14 h 58"/>
                    <a:gd name="T8" fmla="*/ 40 w 98"/>
                    <a:gd name="T9" fmla="*/ 12 h 58"/>
                    <a:gd name="T10" fmla="*/ 0 w 98"/>
                    <a:gd name="T11" fmla="*/ 49 h 58"/>
                    <a:gd name="T12" fmla="*/ 4 w 98"/>
                    <a:gd name="T13" fmla="*/ 55 h 58"/>
                    <a:gd name="T14" fmla="*/ 20 w 98"/>
                    <a:gd name="T15" fmla="*/ 58 h 58"/>
                    <a:gd name="T16" fmla="*/ 20 w 98"/>
                    <a:gd name="T17" fmla="*/ 58 h 58"/>
                    <a:gd name="T18" fmla="*/ 30 w 98"/>
                    <a:gd name="T19" fmla="*/ 56 h 58"/>
                    <a:gd name="T20" fmla="*/ 39 w 98"/>
                    <a:gd name="T21" fmla="*/ 54 h 58"/>
                    <a:gd name="T22" fmla="*/ 39 w 98"/>
                    <a:gd name="T23" fmla="*/ 54 h 58"/>
                    <a:gd name="T24" fmla="*/ 39 w 98"/>
                    <a:gd name="T25" fmla="*/ 54 h 58"/>
                    <a:gd name="T26" fmla="*/ 54 w 98"/>
                    <a:gd name="T27" fmla="*/ 43 h 58"/>
                    <a:gd name="T28" fmla="*/ 59 w 98"/>
                    <a:gd name="T29" fmla="*/ 51 h 58"/>
                    <a:gd name="T30" fmla="*/ 81 w 98"/>
                    <a:gd name="T31" fmla="*/ 54 h 58"/>
                    <a:gd name="T32" fmla="*/ 89 w 98"/>
                    <a:gd name="T33" fmla="*/ 55 h 58"/>
                    <a:gd name="T34" fmla="*/ 94 w 98"/>
                    <a:gd name="T35" fmla="*/ 52 h 58"/>
                    <a:gd name="T36" fmla="*/ 89 w 98"/>
                    <a:gd name="T37" fmla="*/ 49 h 58"/>
                    <a:gd name="T38" fmla="*/ 90 w 98"/>
                    <a:gd name="T39" fmla="*/ 47 h 58"/>
                    <a:gd name="T40" fmla="*/ 81 w 98"/>
                    <a:gd name="T41" fmla="*/ 42 h 58"/>
                    <a:gd name="T42" fmla="*/ 96 w 98"/>
                    <a:gd name="T43" fmla="*/ 37 h 58"/>
                    <a:gd name="T44" fmla="*/ 81 w 98"/>
                    <a:gd name="T45" fmla="*/ 30 h 58"/>
                    <a:gd name="T46" fmla="*/ 68 w 98"/>
                    <a:gd name="T47" fmla="*/ 26 h 58"/>
                    <a:gd name="T48" fmla="*/ 64 w 98"/>
                    <a:gd name="T49" fmla="*/ 15 h 58"/>
                    <a:gd name="T50" fmla="*/ 56 w 98"/>
                    <a:gd name="T51" fmla="*/ 1 h 58"/>
                    <a:gd name="T52" fmla="*/ 55 w 98"/>
                    <a:gd name="T5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98" h="58">
                      <a:moveTo>
                        <a:pt x="55" y="0"/>
                      </a:moveTo>
                      <a:cubicBezTo>
                        <a:pt x="52" y="3"/>
                        <a:pt x="48" y="6"/>
                        <a:pt x="45" y="9"/>
                      </a:cubicBezTo>
                      <a:cubicBezTo>
                        <a:pt x="45" y="10"/>
                        <a:pt x="46" y="11"/>
                        <a:pt x="46" y="12"/>
                      </a:cubicBezTo>
                      <a:cubicBezTo>
                        <a:pt x="46" y="13"/>
                        <a:pt x="46" y="14"/>
                        <a:pt x="45" y="14"/>
                      </a:cubicBezTo>
                      <a:cubicBezTo>
                        <a:pt x="44" y="14"/>
                        <a:pt x="42" y="13"/>
                        <a:pt x="40" y="12"/>
                      </a:cubicBezTo>
                      <a:cubicBezTo>
                        <a:pt x="26" y="24"/>
                        <a:pt x="13" y="36"/>
                        <a:pt x="0" y="49"/>
                      </a:cubicBezTo>
                      <a:cubicBezTo>
                        <a:pt x="2" y="51"/>
                        <a:pt x="3" y="54"/>
                        <a:pt x="4" y="55"/>
                      </a:cubicBezTo>
                      <a:cubicBezTo>
                        <a:pt x="4" y="58"/>
                        <a:pt x="15" y="58"/>
                        <a:pt x="20" y="58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3" y="58"/>
                        <a:pt x="26" y="57"/>
                        <a:pt x="30" y="56"/>
                      </a:cubicBezTo>
                      <a:cubicBezTo>
                        <a:pt x="33" y="55"/>
                        <a:pt x="37" y="54"/>
                        <a:pt x="39" y="54"/>
                      </a:cubicBezTo>
                      <a:cubicBezTo>
                        <a:pt x="39" y="54"/>
                        <a:pt x="39" y="54"/>
                        <a:pt x="39" y="54"/>
                      </a:cubicBezTo>
                      <a:cubicBezTo>
                        <a:pt x="39" y="54"/>
                        <a:pt x="39" y="54"/>
                        <a:pt x="39" y="54"/>
                      </a:cubicBezTo>
                      <a:cubicBezTo>
                        <a:pt x="43" y="54"/>
                        <a:pt x="54" y="43"/>
                        <a:pt x="54" y="43"/>
                      </a:cubicBezTo>
                      <a:cubicBezTo>
                        <a:pt x="54" y="43"/>
                        <a:pt x="57" y="48"/>
                        <a:pt x="59" y="51"/>
                      </a:cubicBezTo>
                      <a:cubicBezTo>
                        <a:pt x="61" y="54"/>
                        <a:pt x="74" y="53"/>
                        <a:pt x="81" y="54"/>
                      </a:cubicBezTo>
                      <a:cubicBezTo>
                        <a:pt x="84" y="55"/>
                        <a:pt x="87" y="55"/>
                        <a:pt x="89" y="55"/>
                      </a:cubicBezTo>
                      <a:cubicBezTo>
                        <a:pt x="92" y="55"/>
                        <a:pt x="94" y="54"/>
                        <a:pt x="94" y="52"/>
                      </a:cubicBezTo>
                      <a:cubicBezTo>
                        <a:pt x="91" y="51"/>
                        <a:pt x="89" y="50"/>
                        <a:pt x="89" y="49"/>
                      </a:cubicBezTo>
                      <a:cubicBezTo>
                        <a:pt x="89" y="48"/>
                        <a:pt x="89" y="48"/>
                        <a:pt x="90" y="47"/>
                      </a:cubicBezTo>
                      <a:cubicBezTo>
                        <a:pt x="87" y="44"/>
                        <a:pt x="83" y="42"/>
                        <a:pt x="81" y="42"/>
                      </a:cubicBezTo>
                      <a:cubicBezTo>
                        <a:pt x="78" y="40"/>
                        <a:pt x="94" y="40"/>
                        <a:pt x="96" y="37"/>
                      </a:cubicBezTo>
                      <a:cubicBezTo>
                        <a:pt x="98" y="35"/>
                        <a:pt x="85" y="31"/>
                        <a:pt x="81" y="30"/>
                      </a:cubicBezTo>
                      <a:cubicBezTo>
                        <a:pt x="78" y="28"/>
                        <a:pt x="71" y="26"/>
                        <a:pt x="68" y="26"/>
                      </a:cubicBezTo>
                      <a:cubicBezTo>
                        <a:pt x="65" y="26"/>
                        <a:pt x="64" y="19"/>
                        <a:pt x="64" y="15"/>
                      </a:cubicBezTo>
                      <a:cubicBezTo>
                        <a:pt x="64" y="12"/>
                        <a:pt x="58" y="4"/>
                        <a:pt x="56" y="1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Freeform 21"/>
                <p:cNvSpPr>
                  <a:spLocks/>
                </p:cNvSpPr>
                <p:nvPr/>
              </p:nvSpPr>
              <p:spPr bwMode="auto">
                <a:xfrm>
                  <a:off x="2840038" y="2579688"/>
                  <a:ext cx="101600" cy="63500"/>
                </a:xfrm>
                <a:custGeom>
                  <a:avLst/>
                  <a:gdLst>
                    <a:gd name="T0" fmla="*/ 11 w 27"/>
                    <a:gd name="T1" fmla="*/ 0 h 17"/>
                    <a:gd name="T2" fmla="*/ 0 w 27"/>
                    <a:gd name="T3" fmla="*/ 8 h 17"/>
                    <a:gd name="T4" fmla="*/ 4 w 27"/>
                    <a:gd name="T5" fmla="*/ 13 h 17"/>
                    <a:gd name="T6" fmla="*/ 4 w 27"/>
                    <a:gd name="T7" fmla="*/ 13 h 17"/>
                    <a:gd name="T8" fmla="*/ 23 w 27"/>
                    <a:gd name="T9" fmla="*/ 17 h 17"/>
                    <a:gd name="T10" fmla="*/ 24 w 27"/>
                    <a:gd name="T11" fmla="*/ 17 h 17"/>
                    <a:gd name="T12" fmla="*/ 26 w 27"/>
                    <a:gd name="T13" fmla="*/ 10 h 17"/>
                    <a:gd name="T14" fmla="*/ 12 w 27"/>
                    <a:gd name="T15" fmla="*/ 0 h 17"/>
                    <a:gd name="T16" fmla="*/ 11 w 27"/>
                    <a:gd name="T1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7" h="17">
                      <a:moveTo>
                        <a:pt x="11" y="0"/>
                      </a:moveTo>
                      <a:cubicBezTo>
                        <a:pt x="9" y="0"/>
                        <a:pt x="3" y="4"/>
                        <a:pt x="0" y="8"/>
                      </a:cubicBezTo>
                      <a:cubicBezTo>
                        <a:pt x="3" y="10"/>
                        <a:pt x="5" y="12"/>
                        <a:pt x="4" y="13"/>
                      </a:cubicBez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1" y="15"/>
                        <a:pt x="21" y="16"/>
                        <a:pt x="23" y="17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7" y="17"/>
                        <a:pt x="27" y="13"/>
                        <a:pt x="26" y="10"/>
                      </a:cubicBezTo>
                      <a:cubicBezTo>
                        <a:pt x="25" y="5"/>
                        <a:pt x="14" y="0"/>
                        <a:pt x="12" y="0"/>
                      </a:cubicBezTo>
                      <a:cubicBezTo>
                        <a:pt x="12" y="0"/>
                        <a:pt x="12" y="0"/>
                        <a:pt x="11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Freeform 22"/>
                <p:cNvSpPr>
                  <a:spLocks/>
                </p:cNvSpPr>
                <p:nvPr/>
              </p:nvSpPr>
              <p:spPr bwMode="auto">
                <a:xfrm>
                  <a:off x="2746375" y="2335213"/>
                  <a:ext cx="192087" cy="161925"/>
                </a:xfrm>
                <a:custGeom>
                  <a:avLst/>
                  <a:gdLst>
                    <a:gd name="T0" fmla="*/ 33 w 51"/>
                    <a:gd name="T1" fmla="*/ 0 h 43"/>
                    <a:gd name="T2" fmla="*/ 22 w 51"/>
                    <a:gd name="T3" fmla="*/ 4 h 43"/>
                    <a:gd name="T4" fmla="*/ 19 w 51"/>
                    <a:gd name="T5" fmla="*/ 5 h 43"/>
                    <a:gd name="T6" fmla="*/ 11 w 51"/>
                    <a:gd name="T7" fmla="*/ 10 h 43"/>
                    <a:gd name="T8" fmla="*/ 16 w 51"/>
                    <a:gd name="T9" fmla="*/ 20 h 43"/>
                    <a:gd name="T10" fmla="*/ 15 w 51"/>
                    <a:gd name="T11" fmla="*/ 20 h 43"/>
                    <a:gd name="T12" fmla="*/ 3 w 51"/>
                    <a:gd name="T13" fmla="*/ 17 h 43"/>
                    <a:gd name="T14" fmla="*/ 0 w 51"/>
                    <a:gd name="T15" fmla="*/ 19 h 43"/>
                    <a:gd name="T16" fmla="*/ 7 w 51"/>
                    <a:gd name="T17" fmla="*/ 29 h 43"/>
                    <a:gd name="T18" fmla="*/ 25 w 51"/>
                    <a:gd name="T19" fmla="*/ 40 h 43"/>
                    <a:gd name="T20" fmla="*/ 32 w 51"/>
                    <a:gd name="T21" fmla="*/ 43 h 43"/>
                    <a:gd name="T22" fmla="*/ 40 w 51"/>
                    <a:gd name="T23" fmla="*/ 41 h 43"/>
                    <a:gd name="T24" fmla="*/ 49 w 51"/>
                    <a:gd name="T25" fmla="*/ 33 h 43"/>
                    <a:gd name="T26" fmla="*/ 47 w 51"/>
                    <a:gd name="T27" fmla="*/ 26 h 43"/>
                    <a:gd name="T28" fmla="*/ 46 w 51"/>
                    <a:gd name="T29" fmla="*/ 23 h 43"/>
                    <a:gd name="T30" fmla="*/ 44 w 51"/>
                    <a:gd name="T31" fmla="*/ 21 h 43"/>
                    <a:gd name="T32" fmla="*/ 33 w 51"/>
                    <a:gd name="T33" fmla="*/ 14 h 43"/>
                    <a:gd name="T34" fmla="*/ 35 w 51"/>
                    <a:gd name="T35" fmla="*/ 2 h 43"/>
                    <a:gd name="T36" fmla="*/ 33 w 51"/>
                    <a:gd name="T37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43">
                      <a:moveTo>
                        <a:pt x="33" y="0"/>
                      </a:moveTo>
                      <a:cubicBezTo>
                        <a:pt x="29" y="0"/>
                        <a:pt x="25" y="4"/>
                        <a:pt x="22" y="4"/>
                      </a:cubicBezTo>
                      <a:cubicBezTo>
                        <a:pt x="21" y="5"/>
                        <a:pt x="20" y="5"/>
                        <a:pt x="19" y="5"/>
                      </a:cubicBezTo>
                      <a:cubicBezTo>
                        <a:pt x="17" y="7"/>
                        <a:pt x="14" y="9"/>
                        <a:pt x="11" y="10"/>
                      </a:cubicBezTo>
                      <a:cubicBezTo>
                        <a:pt x="13" y="14"/>
                        <a:pt x="17" y="18"/>
                        <a:pt x="16" y="20"/>
                      </a:cubicBezTo>
                      <a:cubicBezTo>
                        <a:pt x="16" y="20"/>
                        <a:pt x="15" y="20"/>
                        <a:pt x="15" y="20"/>
                      </a:cubicBezTo>
                      <a:cubicBezTo>
                        <a:pt x="12" y="20"/>
                        <a:pt x="6" y="17"/>
                        <a:pt x="3" y="17"/>
                      </a:cubicBezTo>
                      <a:cubicBezTo>
                        <a:pt x="2" y="17"/>
                        <a:pt x="1" y="18"/>
                        <a:pt x="0" y="19"/>
                      </a:cubicBezTo>
                      <a:cubicBezTo>
                        <a:pt x="1" y="22"/>
                        <a:pt x="5" y="28"/>
                        <a:pt x="7" y="29"/>
                      </a:cubicBezTo>
                      <a:cubicBezTo>
                        <a:pt x="10" y="31"/>
                        <a:pt x="23" y="37"/>
                        <a:pt x="25" y="40"/>
                      </a:cubicBezTo>
                      <a:cubicBezTo>
                        <a:pt x="27" y="42"/>
                        <a:pt x="29" y="43"/>
                        <a:pt x="32" y="43"/>
                      </a:cubicBezTo>
                      <a:cubicBezTo>
                        <a:pt x="35" y="43"/>
                        <a:pt x="38" y="42"/>
                        <a:pt x="40" y="41"/>
                      </a:cubicBezTo>
                      <a:cubicBezTo>
                        <a:pt x="43" y="39"/>
                        <a:pt x="46" y="37"/>
                        <a:pt x="49" y="33"/>
                      </a:cubicBezTo>
                      <a:cubicBezTo>
                        <a:pt x="51" y="31"/>
                        <a:pt x="49" y="28"/>
                        <a:pt x="47" y="26"/>
                      </a:cubicBezTo>
                      <a:cubicBezTo>
                        <a:pt x="47" y="25"/>
                        <a:pt x="46" y="24"/>
                        <a:pt x="46" y="23"/>
                      </a:cubicBezTo>
                      <a:cubicBezTo>
                        <a:pt x="45" y="23"/>
                        <a:pt x="44" y="22"/>
                        <a:pt x="44" y="21"/>
                      </a:cubicBezTo>
                      <a:cubicBezTo>
                        <a:pt x="41" y="18"/>
                        <a:pt x="37" y="16"/>
                        <a:pt x="33" y="14"/>
                      </a:cubicBezTo>
                      <a:cubicBezTo>
                        <a:pt x="29" y="12"/>
                        <a:pt x="38" y="6"/>
                        <a:pt x="35" y="2"/>
                      </a:cubicBezTo>
                      <a:cubicBezTo>
                        <a:pt x="35" y="1"/>
                        <a:pt x="34" y="0"/>
                        <a:pt x="33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" name="Freeform 23"/>
                <p:cNvSpPr>
                  <a:spLocks/>
                </p:cNvSpPr>
                <p:nvPr/>
              </p:nvSpPr>
              <p:spPr bwMode="auto">
                <a:xfrm>
                  <a:off x="2903538" y="2335213"/>
                  <a:ext cx="161925" cy="96838"/>
                </a:xfrm>
                <a:custGeom>
                  <a:avLst/>
                  <a:gdLst>
                    <a:gd name="T0" fmla="*/ 21 w 43"/>
                    <a:gd name="T1" fmla="*/ 0 h 26"/>
                    <a:gd name="T2" fmla="*/ 10 w 43"/>
                    <a:gd name="T3" fmla="*/ 1 h 26"/>
                    <a:gd name="T4" fmla="*/ 3 w 43"/>
                    <a:gd name="T5" fmla="*/ 9 h 26"/>
                    <a:gd name="T6" fmla="*/ 4 w 43"/>
                    <a:gd name="T7" fmla="*/ 23 h 26"/>
                    <a:gd name="T8" fmla="*/ 4 w 43"/>
                    <a:gd name="T9" fmla="*/ 23 h 26"/>
                    <a:gd name="T10" fmla="*/ 5 w 43"/>
                    <a:gd name="T11" fmla="*/ 26 h 26"/>
                    <a:gd name="T12" fmla="*/ 8 w 43"/>
                    <a:gd name="T13" fmla="*/ 26 h 26"/>
                    <a:gd name="T14" fmla="*/ 15 w 43"/>
                    <a:gd name="T15" fmla="*/ 23 h 26"/>
                    <a:gd name="T16" fmla="*/ 29 w 43"/>
                    <a:gd name="T17" fmla="*/ 20 h 26"/>
                    <a:gd name="T18" fmla="*/ 40 w 43"/>
                    <a:gd name="T19" fmla="*/ 4 h 26"/>
                    <a:gd name="T20" fmla="*/ 25 w 43"/>
                    <a:gd name="T21" fmla="*/ 0 h 26"/>
                    <a:gd name="T22" fmla="*/ 21 w 43"/>
                    <a:gd name="T2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3" h="26">
                      <a:moveTo>
                        <a:pt x="21" y="0"/>
                      </a:moveTo>
                      <a:cubicBezTo>
                        <a:pt x="17" y="0"/>
                        <a:pt x="12" y="0"/>
                        <a:pt x="10" y="1"/>
                      </a:cubicBezTo>
                      <a:cubicBezTo>
                        <a:pt x="8" y="3"/>
                        <a:pt x="6" y="8"/>
                        <a:pt x="3" y="9"/>
                      </a:cubicBezTo>
                      <a:cubicBezTo>
                        <a:pt x="0" y="10"/>
                        <a:pt x="4" y="20"/>
                        <a:pt x="4" y="23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4" y="24"/>
                        <a:pt x="5" y="25"/>
                        <a:pt x="5" y="26"/>
                      </a:cubicBezTo>
                      <a:cubicBezTo>
                        <a:pt x="6" y="26"/>
                        <a:pt x="7" y="26"/>
                        <a:pt x="8" y="26"/>
                      </a:cubicBezTo>
                      <a:cubicBezTo>
                        <a:pt x="11" y="26"/>
                        <a:pt x="14" y="24"/>
                        <a:pt x="15" y="23"/>
                      </a:cubicBezTo>
                      <a:cubicBezTo>
                        <a:pt x="16" y="21"/>
                        <a:pt x="26" y="20"/>
                        <a:pt x="29" y="20"/>
                      </a:cubicBezTo>
                      <a:cubicBezTo>
                        <a:pt x="33" y="19"/>
                        <a:pt x="37" y="7"/>
                        <a:pt x="40" y="4"/>
                      </a:cubicBezTo>
                      <a:cubicBezTo>
                        <a:pt x="43" y="0"/>
                        <a:pt x="29" y="1"/>
                        <a:pt x="25" y="0"/>
                      </a:cubicBezTo>
                      <a:cubicBezTo>
                        <a:pt x="24" y="0"/>
                        <a:pt x="23" y="0"/>
                        <a:pt x="21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Freeform 24"/>
                <p:cNvSpPr>
                  <a:spLocks/>
                </p:cNvSpPr>
                <p:nvPr/>
              </p:nvSpPr>
              <p:spPr bwMode="auto">
                <a:xfrm>
                  <a:off x="3051175" y="2054225"/>
                  <a:ext cx="368300" cy="165100"/>
                </a:xfrm>
                <a:custGeom>
                  <a:avLst/>
                  <a:gdLst>
                    <a:gd name="T0" fmla="*/ 98 w 98"/>
                    <a:gd name="T1" fmla="*/ 0 h 44"/>
                    <a:gd name="T2" fmla="*/ 0 w 98"/>
                    <a:gd name="T3" fmla="*/ 42 h 44"/>
                    <a:gd name="T4" fmla="*/ 18 w 98"/>
                    <a:gd name="T5" fmla="*/ 42 h 44"/>
                    <a:gd name="T6" fmla="*/ 21 w 98"/>
                    <a:gd name="T7" fmla="*/ 42 h 44"/>
                    <a:gd name="T8" fmla="*/ 34 w 98"/>
                    <a:gd name="T9" fmla="*/ 42 h 44"/>
                    <a:gd name="T10" fmla="*/ 48 w 98"/>
                    <a:gd name="T11" fmla="*/ 41 h 44"/>
                    <a:gd name="T12" fmla="*/ 58 w 98"/>
                    <a:gd name="T13" fmla="*/ 43 h 44"/>
                    <a:gd name="T14" fmla="*/ 61 w 98"/>
                    <a:gd name="T15" fmla="*/ 44 h 44"/>
                    <a:gd name="T16" fmla="*/ 77 w 98"/>
                    <a:gd name="T17" fmla="*/ 34 h 44"/>
                    <a:gd name="T18" fmla="*/ 72 w 98"/>
                    <a:gd name="T19" fmla="*/ 26 h 44"/>
                    <a:gd name="T20" fmla="*/ 86 w 98"/>
                    <a:gd name="T21" fmla="*/ 15 h 44"/>
                    <a:gd name="T22" fmla="*/ 86 w 98"/>
                    <a:gd name="T23" fmla="*/ 15 h 44"/>
                    <a:gd name="T24" fmla="*/ 86 w 98"/>
                    <a:gd name="T25" fmla="*/ 15 h 44"/>
                    <a:gd name="T26" fmla="*/ 91 w 98"/>
                    <a:gd name="T27" fmla="*/ 11 h 44"/>
                    <a:gd name="T28" fmla="*/ 93 w 98"/>
                    <a:gd name="T29" fmla="*/ 6 h 44"/>
                    <a:gd name="T30" fmla="*/ 95 w 98"/>
                    <a:gd name="T31" fmla="*/ 5 h 44"/>
                    <a:gd name="T32" fmla="*/ 95 w 98"/>
                    <a:gd name="T33" fmla="*/ 5 h 44"/>
                    <a:gd name="T34" fmla="*/ 95 w 98"/>
                    <a:gd name="T35" fmla="*/ 5 h 44"/>
                    <a:gd name="T36" fmla="*/ 98 w 98"/>
                    <a:gd name="T37" fmla="*/ 1 h 44"/>
                    <a:gd name="T38" fmla="*/ 98 w 98"/>
                    <a:gd name="T3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8" h="44">
                      <a:moveTo>
                        <a:pt x="98" y="0"/>
                      </a:moveTo>
                      <a:cubicBezTo>
                        <a:pt x="64" y="11"/>
                        <a:pt x="31" y="25"/>
                        <a:pt x="0" y="42"/>
                      </a:cubicBezTo>
                      <a:cubicBezTo>
                        <a:pt x="6" y="42"/>
                        <a:pt x="13" y="42"/>
                        <a:pt x="18" y="42"/>
                      </a:cubicBezTo>
                      <a:cubicBezTo>
                        <a:pt x="19" y="42"/>
                        <a:pt x="20" y="42"/>
                        <a:pt x="21" y="42"/>
                      </a:cubicBezTo>
                      <a:cubicBezTo>
                        <a:pt x="24" y="42"/>
                        <a:pt x="29" y="42"/>
                        <a:pt x="34" y="42"/>
                      </a:cubicBezTo>
                      <a:cubicBezTo>
                        <a:pt x="39" y="41"/>
                        <a:pt x="44" y="41"/>
                        <a:pt x="48" y="41"/>
                      </a:cubicBezTo>
                      <a:cubicBezTo>
                        <a:pt x="52" y="41"/>
                        <a:pt x="56" y="41"/>
                        <a:pt x="58" y="43"/>
                      </a:cubicBezTo>
                      <a:cubicBezTo>
                        <a:pt x="59" y="43"/>
                        <a:pt x="60" y="44"/>
                        <a:pt x="61" y="44"/>
                      </a:cubicBezTo>
                      <a:cubicBezTo>
                        <a:pt x="67" y="44"/>
                        <a:pt x="73" y="38"/>
                        <a:pt x="77" y="34"/>
                      </a:cubicBezTo>
                      <a:cubicBezTo>
                        <a:pt x="81" y="30"/>
                        <a:pt x="69" y="27"/>
                        <a:pt x="72" y="26"/>
                      </a:cubicBezTo>
                      <a:cubicBezTo>
                        <a:pt x="74" y="25"/>
                        <a:pt x="80" y="15"/>
                        <a:pt x="86" y="15"/>
                      </a:cubicBezTo>
                      <a:cubicBezTo>
                        <a:pt x="86" y="15"/>
                        <a:pt x="86" y="15"/>
                        <a:pt x="86" y="15"/>
                      </a:cubicBezTo>
                      <a:cubicBezTo>
                        <a:pt x="86" y="15"/>
                        <a:pt x="86" y="15"/>
                        <a:pt x="86" y="15"/>
                      </a:cubicBezTo>
                      <a:cubicBezTo>
                        <a:pt x="88" y="15"/>
                        <a:pt x="89" y="13"/>
                        <a:pt x="91" y="11"/>
                      </a:cubicBezTo>
                      <a:cubicBezTo>
                        <a:pt x="89" y="10"/>
                        <a:pt x="89" y="8"/>
                        <a:pt x="93" y="6"/>
                      </a:cubicBezTo>
                      <a:cubicBezTo>
                        <a:pt x="94" y="6"/>
                        <a:pt x="94" y="6"/>
                        <a:pt x="95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6" y="4"/>
                        <a:pt x="97" y="2"/>
                        <a:pt x="98" y="1"/>
                      </a:cubicBezTo>
                      <a:cubicBezTo>
                        <a:pt x="98" y="1"/>
                        <a:pt x="98" y="0"/>
                        <a:pt x="98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Freeform 25"/>
                <p:cNvSpPr>
                  <a:spLocks/>
                </p:cNvSpPr>
                <p:nvPr/>
              </p:nvSpPr>
              <p:spPr bwMode="auto">
                <a:xfrm>
                  <a:off x="2979738" y="2219325"/>
                  <a:ext cx="382587" cy="104775"/>
                </a:xfrm>
                <a:custGeom>
                  <a:avLst/>
                  <a:gdLst>
                    <a:gd name="T0" fmla="*/ 14 w 102"/>
                    <a:gd name="T1" fmla="*/ 0 h 28"/>
                    <a:gd name="T2" fmla="*/ 0 w 102"/>
                    <a:gd name="T3" fmla="*/ 8 h 28"/>
                    <a:gd name="T4" fmla="*/ 1 w 102"/>
                    <a:gd name="T5" fmla="*/ 19 h 28"/>
                    <a:gd name="T6" fmla="*/ 1 w 102"/>
                    <a:gd name="T7" fmla="*/ 21 h 28"/>
                    <a:gd name="T8" fmla="*/ 29 w 102"/>
                    <a:gd name="T9" fmla="*/ 26 h 28"/>
                    <a:gd name="T10" fmla="*/ 61 w 102"/>
                    <a:gd name="T11" fmla="*/ 28 h 28"/>
                    <a:gd name="T12" fmla="*/ 74 w 102"/>
                    <a:gd name="T13" fmla="*/ 28 h 28"/>
                    <a:gd name="T14" fmla="*/ 96 w 102"/>
                    <a:gd name="T15" fmla="*/ 27 h 28"/>
                    <a:gd name="T16" fmla="*/ 94 w 102"/>
                    <a:gd name="T17" fmla="*/ 11 h 28"/>
                    <a:gd name="T18" fmla="*/ 72 w 102"/>
                    <a:gd name="T19" fmla="*/ 6 h 28"/>
                    <a:gd name="T20" fmla="*/ 58 w 102"/>
                    <a:gd name="T21" fmla="*/ 7 h 28"/>
                    <a:gd name="T22" fmla="*/ 37 w 102"/>
                    <a:gd name="T23" fmla="*/ 11 h 28"/>
                    <a:gd name="T24" fmla="*/ 33 w 102"/>
                    <a:gd name="T25" fmla="*/ 11 h 28"/>
                    <a:gd name="T26" fmla="*/ 14 w 102"/>
                    <a:gd name="T27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2" h="28">
                      <a:moveTo>
                        <a:pt x="14" y="0"/>
                      </a:moveTo>
                      <a:cubicBezTo>
                        <a:pt x="9" y="3"/>
                        <a:pt x="5" y="6"/>
                        <a:pt x="0" y="8"/>
                      </a:cubicBezTo>
                      <a:cubicBezTo>
                        <a:pt x="1" y="11"/>
                        <a:pt x="0" y="15"/>
                        <a:pt x="1" y="19"/>
                      </a:cubicBezTo>
                      <a:cubicBezTo>
                        <a:pt x="1" y="20"/>
                        <a:pt x="1" y="20"/>
                        <a:pt x="1" y="21"/>
                      </a:cubicBezTo>
                      <a:cubicBezTo>
                        <a:pt x="5" y="26"/>
                        <a:pt x="20" y="25"/>
                        <a:pt x="29" y="26"/>
                      </a:cubicBezTo>
                      <a:cubicBezTo>
                        <a:pt x="39" y="27"/>
                        <a:pt x="52" y="27"/>
                        <a:pt x="61" y="28"/>
                      </a:cubicBezTo>
                      <a:cubicBezTo>
                        <a:pt x="65" y="28"/>
                        <a:pt x="69" y="28"/>
                        <a:pt x="74" y="28"/>
                      </a:cubicBezTo>
                      <a:cubicBezTo>
                        <a:pt x="83" y="28"/>
                        <a:pt x="93" y="28"/>
                        <a:pt x="96" y="27"/>
                      </a:cubicBezTo>
                      <a:cubicBezTo>
                        <a:pt x="102" y="26"/>
                        <a:pt x="98" y="17"/>
                        <a:pt x="94" y="11"/>
                      </a:cubicBezTo>
                      <a:cubicBezTo>
                        <a:pt x="92" y="7"/>
                        <a:pt x="82" y="6"/>
                        <a:pt x="72" y="6"/>
                      </a:cubicBezTo>
                      <a:cubicBezTo>
                        <a:pt x="67" y="6"/>
                        <a:pt x="61" y="6"/>
                        <a:pt x="58" y="7"/>
                      </a:cubicBezTo>
                      <a:cubicBezTo>
                        <a:pt x="52" y="10"/>
                        <a:pt x="44" y="11"/>
                        <a:pt x="37" y="11"/>
                      </a:cubicBezTo>
                      <a:cubicBezTo>
                        <a:pt x="36" y="11"/>
                        <a:pt x="34" y="11"/>
                        <a:pt x="33" y="11"/>
                      </a:cubicBezTo>
                      <a:cubicBezTo>
                        <a:pt x="27" y="10"/>
                        <a:pt x="19" y="5"/>
                        <a:pt x="14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26"/>
                <p:cNvSpPr>
                  <a:spLocks/>
                </p:cNvSpPr>
                <p:nvPr/>
              </p:nvSpPr>
              <p:spPr bwMode="auto">
                <a:xfrm>
                  <a:off x="3392488" y="1933575"/>
                  <a:ext cx="1401762" cy="1152525"/>
                </a:xfrm>
                <a:custGeom>
                  <a:avLst/>
                  <a:gdLst>
                    <a:gd name="T0" fmla="*/ 51 w 373"/>
                    <a:gd name="T1" fmla="*/ 19 h 307"/>
                    <a:gd name="T2" fmla="*/ 38 w 373"/>
                    <a:gd name="T3" fmla="*/ 25 h 307"/>
                    <a:gd name="T4" fmla="*/ 22 w 373"/>
                    <a:gd name="T5" fmla="*/ 31 h 307"/>
                    <a:gd name="T6" fmla="*/ 4 w 373"/>
                    <a:gd name="T7" fmla="*/ 37 h 307"/>
                    <a:gd name="T8" fmla="*/ 0 w 373"/>
                    <a:gd name="T9" fmla="*/ 43 h 307"/>
                    <a:gd name="T10" fmla="*/ 29 w 373"/>
                    <a:gd name="T11" fmla="*/ 54 h 307"/>
                    <a:gd name="T12" fmla="*/ 20 w 373"/>
                    <a:gd name="T13" fmla="*/ 65 h 307"/>
                    <a:gd name="T14" fmla="*/ 37 w 373"/>
                    <a:gd name="T15" fmla="*/ 78 h 307"/>
                    <a:gd name="T16" fmla="*/ 58 w 373"/>
                    <a:gd name="T17" fmla="*/ 75 h 307"/>
                    <a:gd name="T18" fmla="*/ 97 w 373"/>
                    <a:gd name="T19" fmla="*/ 89 h 307"/>
                    <a:gd name="T20" fmla="*/ 120 w 373"/>
                    <a:gd name="T21" fmla="*/ 138 h 307"/>
                    <a:gd name="T22" fmla="*/ 126 w 373"/>
                    <a:gd name="T23" fmla="*/ 153 h 307"/>
                    <a:gd name="T24" fmla="*/ 138 w 373"/>
                    <a:gd name="T25" fmla="*/ 144 h 307"/>
                    <a:gd name="T26" fmla="*/ 154 w 373"/>
                    <a:gd name="T27" fmla="*/ 169 h 307"/>
                    <a:gd name="T28" fmla="*/ 154 w 373"/>
                    <a:gd name="T29" fmla="*/ 174 h 307"/>
                    <a:gd name="T30" fmla="*/ 135 w 373"/>
                    <a:gd name="T31" fmla="*/ 208 h 307"/>
                    <a:gd name="T32" fmla="*/ 152 w 373"/>
                    <a:gd name="T33" fmla="*/ 258 h 307"/>
                    <a:gd name="T34" fmla="*/ 200 w 373"/>
                    <a:gd name="T35" fmla="*/ 292 h 307"/>
                    <a:gd name="T36" fmla="*/ 202 w 373"/>
                    <a:gd name="T37" fmla="*/ 292 h 307"/>
                    <a:gd name="T38" fmla="*/ 218 w 373"/>
                    <a:gd name="T39" fmla="*/ 306 h 307"/>
                    <a:gd name="T40" fmla="*/ 225 w 373"/>
                    <a:gd name="T41" fmla="*/ 294 h 307"/>
                    <a:gd name="T42" fmla="*/ 238 w 373"/>
                    <a:gd name="T43" fmla="*/ 255 h 307"/>
                    <a:gd name="T44" fmla="*/ 275 w 373"/>
                    <a:gd name="T45" fmla="*/ 226 h 307"/>
                    <a:gd name="T46" fmla="*/ 311 w 373"/>
                    <a:gd name="T47" fmla="*/ 198 h 307"/>
                    <a:gd name="T48" fmla="*/ 367 w 373"/>
                    <a:gd name="T49" fmla="*/ 171 h 307"/>
                    <a:gd name="T50" fmla="*/ 342 w 373"/>
                    <a:gd name="T51" fmla="*/ 169 h 307"/>
                    <a:gd name="T52" fmla="*/ 332 w 373"/>
                    <a:gd name="T53" fmla="*/ 170 h 307"/>
                    <a:gd name="T54" fmla="*/ 342 w 373"/>
                    <a:gd name="T55" fmla="*/ 156 h 307"/>
                    <a:gd name="T56" fmla="*/ 358 w 373"/>
                    <a:gd name="T57" fmla="*/ 165 h 307"/>
                    <a:gd name="T58" fmla="*/ 364 w 373"/>
                    <a:gd name="T59" fmla="*/ 151 h 307"/>
                    <a:gd name="T60" fmla="*/ 335 w 373"/>
                    <a:gd name="T61" fmla="*/ 124 h 307"/>
                    <a:gd name="T62" fmla="*/ 348 w 373"/>
                    <a:gd name="T63" fmla="*/ 120 h 307"/>
                    <a:gd name="T64" fmla="*/ 361 w 373"/>
                    <a:gd name="T65" fmla="*/ 120 h 307"/>
                    <a:gd name="T66" fmla="*/ 370 w 373"/>
                    <a:gd name="T67" fmla="*/ 89 h 307"/>
                    <a:gd name="T68" fmla="*/ 369 w 373"/>
                    <a:gd name="T69" fmla="*/ 67 h 307"/>
                    <a:gd name="T70" fmla="*/ 344 w 373"/>
                    <a:gd name="T71" fmla="*/ 47 h 307"/>
                    <a:gd name="T72" fmla="*/ 354 w 373"/>
                    <a:gd name="T73" fmla="*/ 19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3" h="307">
                      <a:moveTo>
                        <a:pt x="202" y="0"/>
                      </a:moveTo>
                      <a:cubicBezTo>
                        <a:pt x="150" y="0"/>
                        <a:pt x="100" y="7"/>
                        <a:pt x="51" y="19"/>
                      </a:cubicBezTo>
                      <a:cubicBezTo>
                        <a:pt x="49" y="22"/>
                        <a:pt x="43" y="25"/>
                        <a:pt x="39" y="25"/>
                      </a:cubicBezTo>
                      <a:cubicBezTo>
                        <a:pt x="39" y="25"/>
                        <a:pt x="39" y="25"/>
                        <a:pt x="38" y="25"/>
                      </a:cubicBezTo>
                      <a:cubicBezTo>
                        <a:pt x="38" y="25"/>
                        <a:pt x="38" y="25"/>
                        <a:pt x="37" y="25"/>
                      </a:cubicBezTo>
                      <a:cubicBezTo>
                        <a:pt x="32" y="25"/>
                        <a:pt x="26" y="29"/>
                        <a:pt x="22" y="31"/>
                      </a:cubicBezTo>
                      <a:cubicBezTo>
                        <a:pt x="18" y="32"/>
                        <a:pt x="9" y="35"/>
                        <a:pt x="4" y="37"/>
                      </a:cubicBezTo>
                      <a:cubicBezTo>
                        <a:pt x="4" y="37"/>
                        <a:pt x="4" y="37"/>
                        <a:pt x="4" y="37"/>
                      </a:cubicBezTo>
                      <a:cubicBezTo>
                        <a:pt x="4" y="37"/>
                        <a:pt x="4" y="37"/>
                        <a:pt x="4" y="37"/>
                      </a:cubicBezTo>
                      <a:cubicBezTo>
                        <a:pt x="3" y="39"/>
                        <a:pt x="2" y="42"/>
                        <a:pt x="0" y="43"/>
                      </a:cubicBezTo>
                      <a:cubicBezTo>
                        <a:pt x="1" y="44"/>
                        <a:pt x="3" y="45"/>
                        <a:pt x="5" y="46"/>
                      </a:cubicBezTo>
                      <a:cubicBezTo>
                        <a:pt x="10" y="47"/>
                        <a:pt x="29" y="51"/>
                        <a:pt x="29" y="54"/>
                      </a:cubicBezTo>
                      <a:cubicBezTo>
                        <a:pt x="30" y="57"/>
                        <a:pt x="11" y="57"/>
                        <a:pt x="9" y="59"/>
                      </a:cubicBezTo>
                      <a:cubicBezTo>
                        <a:pt x="8" y="61"/>
                        <a:pt x="16" y="64"/>
                        <a:pt x="20" y="65"/>
                      </a:cubicBezTo>
                      <a:cubicBezTo>
                        <a:pt x="24" y="66"/>
                        <a:pt x="25" y="69"/>
                        <a:pt x="29" y="75"/>
                      </a:cubicBezTo>
                      <a:cubicBezTo>
                        <a:pt x="31" y="77"/>
                        <a:pt x="33" y="78"/>
                        <a:pt x="37" y="78"/>
                      </a:cubicBezTo>
                      <a:cubicBezTo>
                        <a:pt x="41" y="78"/>
                        <a:pt x="46" y="76"/>
                        <a:pt x="50" y="75"/>
                      </a:cubicBezTo>
                      <a:cubicBezTo>
                        <a:pt x="52" y="75"/>
                        <a:pt x="54" y="75"/>
                        <a:pt x="58" y="75"/>
                      </a:cubicBezTo>
                      <a:cubicBezTo>
                        <a:pt x="66" y="75"/>
                        <a:pt x="78" y="76"/>
                        <a:pt x="84" y="77"/>
                      </a:cubicBezTo>
                      <a:cubicBezTo>
                        <a:pt x="92" y="78"/>
                        <a:pt x="96" y="83"/>
                        <a:pt x="97" y="89"/>
                      </a:cubicBezTo>
                      <a:cubicBezTo>
                        <a:pt x="99" y="94"/>
                        <a:pt x="111" y="102"/>
                        <a:pt x="117" y="110"/>
                      </a:cubicBezTo>
                      <a:cubicBezTo>
                        <a:pt x="122" y="119"/>
                        <a:pt x="124" y="133"/>
                        <a:pt x="120" y="138"/>
                      </a:cubicBezTo>
                      <a:cubicBezTo>
                        <a:pt x="116" y="143"/>
                        <a:pt x="119" y="147"/>
                        <a:pt x="123" y="151"/>
                      </a:cubicBezTo>
                      <a:cubicBezTo>
                        <a:pt x="124" y="152"/>
                        <a:pt x="125" y="153"/>
                        <a:pt x="126" y="153"/>
                      </a:cubicBezTo>
                      <a:cubicBezTo>
                        <a:pt x="129" y="153"/>
                        <a:pt x="132" y="148"/>
                        <a:pt x="136" y="145"/>
                      </a:cubicBezTo>
                      <a:cubicBezTo>
                        <a:pt x="136" y="144"/>
                        <a:pt x="137" y="144"/>
                        <a:pt x="138" y="144"/>
                      </a:cubicBezTo>
                      <a:cubicBezTo>
                        <a:pt x="143" y="144"/>
                        <a:pt x="152" y="160"/>
                        <a:pt x="154" y="168"/>
                      </a:cubicBezTo>
                      <a:cubicBezTo>
                        <a:pt x="154" y="168"/>
                        <a:pt x="154" y="169"/>
                        <a:pt x="154" y="169"/>
                      </a:cubicBezTo>
                      <a:cubicBezTo>
                        <a:pt x="155" y="171"/>
                        <a:pt x="156" y="172"/>
                        <a:pt x="155" y="173"/>
                      </a:cubicBezTo>
                      <a:cubicBezTo>
                        <a:pt x="155" y="173"/>
                        <a:pt x="155" y="173"/>
                        <a:pt x="154" y="174"/>
                      </a:cubicBezTo>
                      <a:cubicBezTo>
                        <a:pt x="154" y="181"/>
                        <a:pt x="152" y="188"/>
                        <a:pt x="147" y="191"/>
                      </a:cubicBezTo>
                      <a:cubicBezTo>
                        <a:pt x="140" y="195"/>
                        <a:pt x="139" y="201"/>
                        <a:pt x="135" y="208"/>
                      </a:cubicBezTo>
                      <a:cubicBezTo>
                        <a:pt x="131" y="215"/>
                        <a:pt x="143" y="231"/>
                        <a:pt x="149" y="238"/>
                      </a:cubicBezTo>
                      <a:cubicBezTo>
                        <a:pt x="156" y="244"/>
                        <a:pt x="152" y="251"/>
                        <a:pt x="152" y="258"/>
                      </a:cubicBezTo>
                      <a:cubicBezTo>
                        <a:pt x="152" y="265"/>
                        <a:pt x="170" y="268"/>
                        <a:pt x="175" y="280"/>
                      </a:cubicBezTo>
                      <a:cubicBezTo>
                        <a:pt x="180" y="291"/>
                        <a:pt x="194" y="292"/>
                        <a:pt x="200" y="292"/>
                      </a:cubicBezTo>
                      <a:cubicBezTo>
                        <a:pt x="201" y="292"/>
                        <a:pt x="201" y="292"/>
                        <a:pt x="201" y="292"/>
                      </a:cubicBezTo>
                      <a:cubicBezTo>
                        <a:pt x="202" y="292"/>
                        <a:pt x="202" y="292"/>
                        <a:pt x="202" y="292"/>
                      </a:cubicBezTo>
                      <a:cubicBezTo>
                        <a:pt x="202" y="292"/>
                        <a:pt x="202" y="292"/>
                        <a:pt x="203" y="292"/>
                      </a:cubicBezTo>
                      <a:cubicBezTo>
                        <a:pt x="207" y="292"/>
                        <a:pt x="214" y="303"/>
                        <a:pt x="218" y="306"/>
                      </a:cubicBezTo>
                      <a:cubicBezTo>
                        <a:pt x="219" y="306"/>
                        <a:pt x="219" y="307"/>
                        <a:pt x="220" y="307"/>
                      </a:cubicBezTo>
                      <a:cubicBezTo>
                        <a:pt x="223" y="307"/>
                        <a:pt x="223" y="297"/>
                        <a:pt x="225" y="294"/>
                      </a:cubicBezTo>
                      <a:cubicBezTo>
                        <a:pt x="228" y="291"/>
                        <a:pt x="227" y="279"/>
                        <a:pt x="228" y="274"/>
                      </a:cubicBezTo>
                      <a:cubicBezTo>
                        <a:pt x="229" y="269"/>
                        <a:pt x="231" y="262"/>
                        <a:pt x="238" y="255"/>
                      </a:cubicBezTo>
                      <a:cubicBezTo>
                        <a:pt x="245" y="247"/>
                        <a:pt x="238" y="247"/>
                        <a:pt x="243" y="240"/>
                      </a:cubicBezTo>
                      <a:cubicBezTo>
                        <a:pt x="249" y="232"/>
                        <a:pt x="262" y="231"/>
                        <a:pt x="275" y="226"/>
                      </a:cubicBezTo>
                      <a:cubicBezTo>
                        <a:pt x="287" y="221"/>
                        <a:pt x="285" y="215"/>
                        <a:pt x="290" y="208"/>
                      </a:cubicBezTo>
                      <a:cubicBezTo>
                        <a:pt x="294" y="201"/>
                        <a:pt x="304" y="201"/>
                        <a:pt x="311" y="198"/>
                      </a:cubicBezTo>
                      <a:cubicBezTo>
                        <a:pt x="317" y="194"/>
                        <a:pt x="329" y="193"/>
                        <a:pt x="340" y="189"/>
                      </a:cubicBezTo>
                      <a:cubicBezTo>
                        <a:pt x="352" y="185"/>
                        <a:pt x="367" y="171"/>
                        <a:pt x="367" y="171"/>
                      </a:cubicBezTo>
                      <a:cubicBezTo>
                        <a:pt x="367" y="171"/>
                        <a:pt x="349" y="171"/>
                        <a:pt x="345" y="170"/>
                      </a:cubicBezTo>
                      <a:cubicBezTo>
                        <a:pt x="345" y="169"/>
                        <a:pt x="343" y="169"/>
                        <a:pt x="342" y="169"/>
                      </a:cubicBezTo>
                      <a:cubicBezTo>
                        <a:pt x="340" y="169"/>
                        <a:pt x="338" y="169"/>
                        <a:pt x="336" y="170"/>
                      </a:cubicBezTo>
                      <a:cubicBezTo>
                        <a:pt x="335" y="170"/>
                        <a:pt x="333" y="170"/>
                        <a:pt x="332" y="170"/>
                      </a:cubicBezTo>
                      <a:cubicBezTo>
                        <a:pt x="330" y="170"/>
                        <a:pt x="330" y="170"/>
                        <a:pt x="331" y="169"/>
                      </a:cubicBezTo>
                      <a:cubicBezTo>
                        <a:pt x="335" y="166"/>
                        <a:pt x="337" y="156"/>
                        <a:pt x="342" y="156"/>
                      </a:cubicBezTo>
                      <a:cubicBezTo>
                        <a:pt x="343" y="156"/>
                        <a:pt x="344" y="157"/>
                        <a:pt x="346" y="158"/>
                      </a:cubicBezTo>
                      <a:cubicBezTo>
                        <a:pt x="352" y="163"/>
                        <a:pt x="355" y="165"/>
                        <a:pt x="358" y="165"/>
                      </a:cubicBezTo>
                      <a:cubicBezTo>
                        <a:pt x="360" y="165"/>
                        <a:pt x="362" y="165"/>
                        <a:pt x="363" y="164"/>
                      </a:cubicBezTo>
                      <a:cubicBezTo>
                        <a:pt x="369" y="163"/>
                        <a:pt x="366" y="158"/>
                        <a:pt x="364" y="151"/>
                      </a:cubicBezTo>
                      <a:cubicBezTo>
                        <a:pt x="363" y="144"/>
                        <a:pt x="359" y="145"/>
                        <a:pt x="349" y="141"/>
                      </a:cubicBezTo>
                      <a:cubicBezTo>
                        <a:pt x="339" y="137"/>
                        <a:pt x="340" y="132"/>
                        <a:pt x="335" y="124"/>
                      </a:cubicBezTo>
                      <a:cubicBezTo>
                        <a:pt x="333" y="120"/>
                        <a:pt x="336" y="120"/>
                        <a:pt x="341" y="120"/>
                      </a:cubicBezTo>
                      <a:cubicBezTo>
                        <a:pt x="343" y="120"/>
                        <a:pt x="346" y="120"/>
                        <a:pt x="348" y="120"/>
                      </a:cubicBezTo>
                      <a:cubicBezTo>
                        <a:pt x="351" y="120"/>
                        <a:pt x="354" y="120"/>
                        <a:pt x="356" y="120"/>
                      </a:cubicBezTo>
                      <a:cubicBezTo>
                        <a:pt x="358" y="120"/>
                        <a:pt x="359" y="120"/>
                        <a:pt x="361" y="120"/>
                      </a:cubicBezTo>
                      <a:cubicBezTo>
                        <a:pt x="372" y="119"/>
                        <a:pt x="367" y="114"/>
                        <a:pt x="369" y="105"/>
                      </a:cubicBezTo>
                      <a:cubicBezTo>
                        <a:pt x="372" y="97"/>
                        <a:pt x="367" y="98"/>
                        <a:pt x="370" y="89"/>
                      </a:cubicBezTo>
                      <a:cubicBezTo>
                        <a:pt x="372" y="80"/>
                        <a:pt x="364" y="83"/>
                        <a:pt x="355" y="75"/>
                      </a:cubicBezTo>
                      <a:cubicBezTo>
                        <a:pt x="346" y="67"/>
                        <a:pt x="364" y="69"/>
                        <a:pt x="369" y="67"/>
                      </a:cubicBezTo>
                      <a:cubicBezTo>
                        <a:pt x="373" y="66"/>
                        <a:pt x="362" y="53"/>
                        <a:pt x="359" y="51"/>
                      </a:cubicBezTo>
                      <a:cubicBezTo>
                        <a:pt x="356" y="48"/>
                        <a:pt x="349" y="48"/>
                        <a:pt x="344" y="47"/>
                      </a:cubicBezTo>
                      <a:cubicBezTo>
                        <a:pt x="339" y="46"/>
                        <a:pt x="345" y="41"/>
                        <a:pt x="349" y="36"/>
                      </a:cubicBezTo>
                      <a:cubicBezTo>
                        <a:pt x="351" y="31"/>
                        <a:pt x="351" y="27"/>
                        <a:pt x="354" y="19"/>
                      </a:cubicBezTo>
                      <a:cubicBezTo>
                        <a:pt x="306" y="7"/>
                        <a:pt x="255" y="0"/>
                        <a:pt x="202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27"/>
                <p:cNvSpPr>
                  <a:spLocks/>
                </p:cNvSpPr>
                <p:nvPr/>
              </p:nvSpPr>
              <p:spPr bwMode="auto">
                <a:xfrm>
                  <a:off x="4606925" y="2733675"/>
                  <a:ext cx="293687" cy="165100"/>
                </a:xfrm>
                <a:custGeom>
                  <a:avLst/>
                  <a:gdLst>
                    <a:gd name="T0" fmla="*/ 16 w 78"/>
                    <a:gd name="T1" fmla="*/ 0 h 44"/>
                    <a:gd name="T2" fmla="*/ 5 w 78"/>
                    <a:gd name="T3" fmla="*/ 5 h 44"/>
                    <a:gd name="T4" fmla="*/ 6 w 78"/>
                    <a:gd name="T5" fmla="*/ 14 h 44"/>
                    <a:gd name="T6" fmla="*/ 7 w 78"/>
                    <a:gd name="T7" fmla="*/ 14 h 44"/>
                    <a:gd name="T8" fmla="*/ 7 w 78"/>
                    <a:gd name="T9" fmla="*/ 14 h 44"/>
                    <a:gd name="T10" fmla="*/ 9 w 78"/>
                    <a:gd name="T11" fmla="*/ 25 h 44"/>
                    <a:gd name="T12" fmla="*/ 15 w 78"/>
                    <a:gd name="T13" fmla="*/ 37 h 44"/>
                    <a:gd name="T14" fmla="*/ 17 w 78"/>
                    <a:gd name="T15" fmla="*/ 37 h 44"/>
                    <a:gd name="T16" fmla="*/ 19 w 78"/>
                    <a:gd name="T17" fmla="*/ 37 h 44"/>
                    <a:gd name="T18" fmla="*/ 23 w 78"/>
                    <a:gd name="T19" fmla="*/ 37 h 44"/>
                    <a:gd name="T20" fmla="*/ 33 w 78"/>
                    <a:gd name="T21" fmla="*/ 41 h 44"/>
                    <a:gd name="T22" fmla="*/ 43 w 78"/>
                    <a:gd name="T23" fmla="*/ 44 h 44"/>
                    <a:gd name="T24" fmla="*/ 54 w 78"/>
                    <a:gd name="T25" fmla="*/ 41 h 44"/>
                    <a:gd name="T26" fmla="*/ 72 w 78"/>
                    <a:gd name="T27" fmla="*/ 33 h 44"/>
                    <a:gd name="T28" fmla="*/ 77 w 78"/>
                    <a:gd name="T29" fmla="*/ 21 h 44"/>
                    <a:gd name="T30" fmla="*/ 61 w 78"/>
                    <a:gd name="T31" fmla="*/ 5 h 44"/>
                    <a:gd name="T32" fmla="*/ 57 w 78"/>
                    <a:gd name="T33" fmla="*/ 4 h 44"/>
                    <a:gd name="T34" fmla="*/ 46 w 78"/>
                    <a:gd name="T35" fmla="*/ 7 h 44"/>
                    <a:gd name="T36" fmla="*/ 26 w 78"/>
                    <a:gd name="T37" fmla="*/ 13 h 44"/>
                    <a:gd name="T38" fmla="*/ 25 w 78"/>
                    <a:gd name="T39" fmla="*/ 14 h 44"/>
                    <a:gd name="T40" fmla="*/ 18 w 78"/>
                    <a:gd name="T41" fmla="*/ 1 h 44"/>
                    <a:gd name="T42" fmla="*/ 16 w 78"/>
                    <a:gd name="T4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78" h="44">
                      <a:moveTo>
                        <a:pt x="16" y="0"/>
                      </a:moveTo>
                      <a:cubicBezTo>
                        <a:pt x="14" y="0"/>
                        <a:pt x="9" y="3"/>
                        <a:pt x="5" y="5"/>
                      </a:cubicBezTo>
                      <a:cubicBezTo>
                        <a:pt x="0" y="8"/>
                        <a:pt x="3" y="14"/>
                        <a:pt x="6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10" y="14"/>
                        <a:pt x="11" y="24"/>
                        <a:pt x="9" y="25"/>
                      </a:cubicBezTo>
                      <a:cubicBezTo>
                        <a:pt x="7" y="27"/>
                        <a:pt x="13" y="35"/>
                        <a:pt x="15" y="37"/>
                      </a:cubicBezTo>
                      <a:cubicBezTo>
                        <a:pt x="15" y="37"/>
                        <a:pt x="16" y="37"/>
                        <a:pt x="17" y="37"/>
                      </a:cubicBezTo>
                      <a:cubicBezTo>
                        <a:pt x="17" y="37"/>
                        <a:pt x="18" y="37"/>
                        <a:pt x="19" y="37"/>
                      </a:cubicBezTo>
                      <a:cubicBezTo>
                        <a:pt x="21" y="37"/>
                        <a:pt x="22" y="37"/>
                        <a:pt x="23" y="37"/>
                      </a:cubicBezTo>
                      <a:cubicBezTo>
                        <a:pt x="26" y="37"/>
                        <a:pt x="30" y="38"/>
                        <a:pt x="33" y="41"/>
                      </a:cubicBezTo>
                      <a:cubicBezTo>
                        <a:pt x="37" y="43"/>
                        <a:pt x="40" y="44"/>
                        <a:pt x="43" y="44"/>
                      </a:cubicBezTo>
                      <a:cubicBezTo>
                        <a:pt x="48" y="44"/>
                        <a:pt x="51" y="42"/>
                        <a:pt x="54" y="41"/>
                      </a:cubicBezTo>
                      <a:cubicBezTo>
                        <a:pt x="58" y="40"/>
                        <a:pt x="66" y="34"/>
                        <a:pt x="72" y="33"/>
                      </a:cubicBezTo>
                      <a:cubicBezTo>
                        <a:pt x="77" y="31"/>
                        <a:pt x="78" y="25"/>
                        <a:pt x="77" y="21"/>
                      </a:cubicBezTo>
                      <a:cubicBezTo>
                        <a:pt x="76" y="18"/>
                        <a:pt x="65" y="7"/>
                        <a:pt x="61" y="5"/>
                      </a:cubicBezTo>
                      <a:cubicBezTo>
                        <a:pt x="60" y="5"/>
                        <a:pt x="59" y="4"/>
                        <a:pt x="57" y="4"/>
                      </a:cubicBezTo>
                      <a:cubicBezTo>
                        <a:pt x="53" y="4"/>
                        <a:pt x="47" y="6"/>
                        <a:pt x="46" y="7"/>
                      </a:cubicBezTo>
                      <a:cubicBezTo>
                        <a:pt x="44" y="7"/>
                        <a:pt x="32" y="13"/>
                        <a:pt x="26" y="13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17" y="14"/>
                        <a:pt x="19" y="3"/>
                        <a:pt x="18" y="1"/>
                      </a:cubicBezTo>
                      <a:cubicBezTo>
                        <a:pt x="18" y="1"/>
                        <a:pt x="17" y="0"/>
                        <a:pt x="16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6" name="Freeform 28"/>
                <p:cNvSpPr>
                  <a:spLocks/>
                </p:cNvSpPr>
                <p:nvPr/>
              </p:nvSpPr>
              <p:spPr bwMode="auto">
                <a:xfrm>
                  <a:off x="5602288" y="2857500"/>
                  <a:ext cx="760412" cy="803275"/>
                </a:xfrm>
                <a:custGeom>
                  <a:avLst/>
                  <a:gdLst>
                    <a:gd name="T0" fmla="*/ 106 w 202"/>
                    <a:gd name="T1" fmla="*/ 7 h 214"/>
                    <a:gd name="T2" fmla="*/ 107 w 202"/>
                    <a:gd name="T3" fmla="*/ 38 h 214"/>
                    <a:gd name="T4" fmla="*/ 103 w 202"/>
                    <a:gd name="T5" fmla="*/ 38 h 214"/>
                    <a:gd name="T6" fmla="*/ 94 w 202"/>
                    <a:gd name="T7" fmla="*/ 41 h 214"/>
                    <a:gd name="T8" fmla="*/ 73 w 202"/>
                    <a:gd name="T9" fmla="*/ 68 h 214"/>
                    <a:gd name="T10" fmla="*/ 57 w 202"/>
                    <a:gd name="T11" fmla="*/ 86 h 214"/>
                    <a:gd name="T12" fmla="*/ 48 w 202"/>
                    <a:gd name="T13" fmla="*/ 81 h 214"/>
                    <a:gd name="T14" fmla="*/ 44 w 202"/>
                    <a:gd name="T15" fmla="*/ 92 h 214"/>
                    <a:gd name="T16" fmla="*/ 39 w 202"/>
                    <a:gd name="T17" fmla="*/ 91 h 214"/>
                    <a:gd name="T18" fmla="*/ 38 w 202"/>
                    <a:gd name="T19" fmla="*/ 103 h 214"/>
                    <a:gd name="T20" fmla="*/ 52 w 202"/>
                    <a:gd name="T21" fmla="*/ 129 h 214"/>
                    <a:gd name="T22" fmla="*/ 45 w 202"/>
                    <a:gd name="T23" fmla="*/ 145 h 214"/>
                    <a:gd name="T24" fmla="*/ 14 w 202"/>
                    <a:gd name="T25" fmla="*/ 139 h 214"/>
                    <a:gd name="T26" fmla="*/ 3 w 202"/>
                    <a:gd name="T27" fmla="*/ 151 h 214"/>
                    <a:gd name="T28" fmla="*/ 4 w 202"/>
                    <a:gd name="T29" fmla="*/ 179 h 214"/>
                    <a:gd name="T30" fmla="*/ 8 w 202"/>
                    <a:gd name="T31" fmla="*/ 205 h 214"/>
                    <a:gd name="T32" fmla="*/ 24 w 202"/>
                    <a:gd name="T33" fmla="*/ 214 h 214"/>
                    <a:gd name="T34" fmla="*/ 35 w 202"/>
                    <a:gd name="T35" fmla="*/ 206 h 214"/>
                    <a:gd name="T36" fmla="*/ 49 w 202"/>
                    <a:gd name="T37" fmla="*/ 204 h 214"/>
                    <a:gd name="T38" fmla="*/ 61 w 202"/>
                    <a:gd name="T39" fmla="*/ 188 h 214"/>
                    <a:gd name="T40" fmla="*/ 71 w 202"/>
                    <a:gd name="T41" fmla="*/ 163 h 214"/>
                    <a:gd name="T42" fmla="*/ 72 w 202"/>
                    <a:gd name="T43" fmla="*/ 163 h 214"/>
                    <a:gd name="T44" fmla="*/ 82 w 202"/>
                    <a:gd name="T45" fmla="*/ 143 h 214"/>
                    <a:gd name="T46" fmla="*/ 89 w 202"/>
                    <a:gd name="T47" fmla="*/ 144 h 214"/>
                    <a:gd name="T48" fmla="*/ 95 w 202"/>
                    <a:gd name="T49" fmla="*/ 145 h 214"/>
                    <a:gd name="T50" fmla="*/ 116 w 202"/>
                    <a:gd name="T51" fmla="*/ 134 h 214"/>
                    <a:gd name="T52" fmla="*/ 122 w 202"/>
                    <a:gd name="T53" fmla="*/ 149 h 214"/>
                    <a:gd name="T54" fmla="*/ 145 w 202"/>
                    <a:gd name="T55" fmla="*/ 170 h 214"/>
                    <a:gd name="T56" fmla="*/ 156 w 202"/>
                    <a:gd name="T57" fmla="*/ 188 h 214"/>
                    <a:gd name="T58" fmla="*/ 155 w 202"/>
                    <a:gd name="T59" fmla="*/ 198 h 214"/>
                    <a:gd name="T60" fmla="*/ 160 w 202"/>
                    <a:gd name="T61" fmla="*/ 175 h 214"/>
                    <a:gd name="T62" fmla="*/ 165 w 202"/>
                    <a:gd name="T63" fmla="*/ 177 h 214"/>
                    <a:gd name="T64" fmla="*/ 170 w 202"/>
                    <a:gd name="T65" fmla="*/ 179 h 214"/>
                    <a:gd name="T66" fmla="*/ 148 w 202"/>
                    <a:gd name="T67" fmla="*/ 156 h 214"/>
                    <a:gd name="T68" fmla="*/ 134 w 202"/>
                    <a:gd name="T69" fmla="*/ 123 h 214"/>
                    <a:gd name="T70" fmla="*/ 146 w 202"/>
                    <a:gd name="T71" fmla="*/ 128 h 214"/>
                    <a:gd name="T72" fmla="*/ 156 w 202"/>
                    <a:gd name="T73" fmla="*/ 144 h 214"/>
                    <a:gd name="T74" fmla="*/ 169 w 202"/>
                    <a:gd name="T75" fmla="*/ 154 h 214"/>
                    <a:gd name="T76" fmla="*/ 175 w 202"/>
                    <a:gd name="T77" fmla="*/ 173 h 214"/>
                    <a:gd name="T78" fmla="*/ 195 w 202"/>
                    <a:gd name="T79" fmla="*/ 207 h 214"/>
                    <a:gd name="T80" fmla="*/ 201 w 202"/>
                    <a:gd name="T81" fmla="*/ 193 h 214"/>
                    <a:gd name="T82" fmla="*/ 196 w 202"/>
                    <a:gd name="T83" fmla="*/ 171 h 214"/>
                    <a:gd name="T84" fmla="*/ 202 w 202"/>
                    <a:gd name="T85" fmla="*/ 176 h 214"/>
                    <a:gd name="T86" fmla="*/ 130 w 202"/>
                    <a:gd name="T87" fmla="*/ 30 h 214"/>
                    <a:gd name="T88" fmla="*/ 125 w 202"/>
                    <a:gd name="T89" fmla="*/ 28 h 214"/>
                    <a:gd name="T90" fmla="*/ 109 w 202"/>
                    <a:gd name="T9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02" h="214">
                      <a:moveTo>
                        <a:pt x="109" y="0"/>
                      </a:moveTo>
                      <a:cubicBezTo>
                        <a:pt x="107" y="2"/>
                        <a:pt x="105" y="5"/>
                        <a:pt x="106" y="7"/>
                      </a:cubicBezTo>
                      <a:cubicBezTo>
                        <a:pt x="107" y="13"/>
                        <a:pt x="109" y="25"/>
                        <a:pt x="110" y="29"/>
                      </a:cubicBezTo>
                      <a:cubicBezTo>
                        <a:pt x="111" y="32"/>
                        <a:pt x="111" y="37"/>
                        <a:pt x="107" y="38"/>
                      </a:cubicBezTo>
                      <a:cubicBezTo>
                        <a:pt x="106" y="38"/>
                        <a:pt x="106" y="38"/>
                        <a:pt x="105" y="38"/>
                      </a:cubicBezTo>
                      <a:cubicBezTo>
                        <a:pt x="104" y="38"/>
                        <a:pt x="104" y="38"/>
                        <a:pt x="103" y="38"/>
                      </a:cubicBezTo>
                      <a:cubicBezTo>
                        <a:pt x="102" y="38"/>
                        <a:pt x="101" y="38"/>
                        <a:pt x="101" y="38"/>
                      </a:cubicBezTo>
                      <a:cubicBezTo>
                        <a:pt x="99" y="38"/>
                        <a:pt x="96" y="38"/>
                        <a:pt x="94" y="41"/>
                      </a:cubicBezTo>
                      <a:cubicBezTo>
                        <a:pt x="90" y="45"/>
                        <a:pt x="84" y="52"/>
                        <a:pt x="83" y="57"/>
                      </a:cubicBezTo>
                      <a:cubicBezTo>
                        <a:pt x="82" y="61"/>
                        <a:pt x="75" y="64"/>
                        <a:pt x="73" y="68"/>
                      </a:cubicBezTo>
                      <a:cubicBezTo>
                        <a:pt x="70" y="71"/>
                        <a:pt x="70" y="75"/>
                        <a:pt x="67" y="78"/>
                      </a:cubicBezTo>
                      <a:cubicBezTo>
                        <a:pt x="64" y="80"/>
                        <a:pt x="59" y="86"/>
                        <a:pt x="57" y="86"/>
                      </a:cubicBezTo>
                      <a:cubicBezTo>
                        <a:pt x="57" y="86"/>
                        <a:pt x="57" y="86"/>
                        <a:pt x="56" y="86"/>
                      </a:cubicBezTo>
                      <a:cubicBezTo>
                        <a:pt x="55" y="85"/>
                        <a:pt x="50" y="81"/>
                        <a:pt x="48" y="81"/>
                      </a:cubicBezTo>
                      <a:cubicBezTo>
                        <a:pt x="47" y="81"/>
                        <a:pt x="47" y="82"/>
                        <a:pt x="47" y="82"/>
                      </a:cubicBezTo>
                      <a:cubicBezTo>
                        <a:pt x="47" y="86"/>
                        <a:pt x="46" y="92"/>
                        <a:pt x="44" y="92"/>
                      </a:cubicBezTo>
                      <a:cubicBezTo>
                        <a:pt x="44" y="92"/>
                        <a:pt x="43" y="92"/>
                        <a:pt x="43" y="91"/>
                      </a:cubicBezTo>
                      <a:cubicBezTo>
                        <a:pt x="42" y="91"/>
                        <a:pt x="41" y="91"/>
                        <a:pt x="39" y="91"/>
                      </a:cubicBezTo>
                      <a:cubicBezTo>
                        <a:pt x="35" y="91"/>
                        <a:pt x="31" y="92"/>
                        <a:pt x="31" y="94"/>
                      </a:cubicBezTo>
                      <a:cubicBezTo>
                        <a:pt x="31" y="96"/>
                        <a:pt x="35" y="102"/>
                        <a:pt x="38" y="103"/>
                      </a:cubicBezTo>
                      <a:cubicBezTo>
                        <a:pt x="41" y="103"/>
                        <a:pt x="48" y="108"/>
                        <a:pt x="49" y="113"/>
                      </a:cubicBezTo>
                      <a:cubicBezTo>
                        <a:pt x="50" y="118"/>
                        <a:pt x="51" y="126"/>
                        <a:pt x="52" y="129"/>
                      </a:cubicBezTo>
                      <a:cubicBezTo>
                        <a:pt x="53" y="132"/>
                        <a:pt x="52" y="143"/>
                        <a:pt x="49" y="144"/>
                      </a:cubicBezTo>
                      <a:cubicBezTo>
                        <a:pt x="49" y="145"/>
                        <a:pt x="47" y="145"/>
                        <a:pt x="45" y="145"/>
                      </a:cubicBezTo>
                      <a:cubicBezTo>
                        <a:pt x="39" y="145"/>
                        <a:pt x="27" y="144"/>
                        <a:pt x="24" y="143"/>
                      </a:cubicBezTo>
                      <a:cubicBezTo>
                        <a:pt x="22" y="143"/>
                        <a:pt x="17" y="139"/>
                        <a:pt x="14" y="139"/>
                      </a:cubicBezTo>
                      <a:cubicBezTo>
                        <a:pt x="13" y="139"/>
                        <a:pt x="12" y="140"/>
                        <a:pt x="11" y="141"/>
                      </a:cubicBezTo>
                      <a:cubicBezTo>
                        <a:pt x="8" y="146"/>
                        <a:pt x="1" y="147"/>
                        <a:pt x="3" y="151"/>
                      </a:cubicBezTo>
                      <a:cubicBezTo>
                        <a:pt x="4" y="155"/>
                        <a:pt x="7" y="158"/>
                        <a:pt x="6" y="162"/>
                      </a:cubicBezTo>
                      <a:cubicBezTo>
                        <a:pt x="6" y="165"/>
                        <a:pt x="8" y="174"/>
                        <a:pt x="4" y="179"/>
                      </a:cubicBezTo>
                      <a:cubicBezTo>
                        <a:pt x="0" y="185"/>
                        <a:pt x="4" y="191"/>
                        <a:pt x="5" y="193"/>
                      </a:cubicBezTo>
                      <a:cubicBezTo>
                        <a:pt x="7" y="195"/>
                        <a:pt x="5" y="205"/>
                        <a:pt x="8" y="205"/>
                      </a:cubicBezTo>
                      <a:cubicBezTo>
                        <a:pt x="11" y="205"/>
                        <a:pt x="19" y="204"/>
                        <a:pt x="19" y="204"/>
                      </a:cubicBezTo>
                      <a:cubicBezTo>
                        <a:pt x="19" y="204"/>
                        <a:pt x="22" y="214"/>
                        <a:pt x="24" y="214"/>
                      </a:cubicBezTo>
                      <a:cubicBezTo>
                        <a:pt x="24" y="214"/>
                        <a:pt x="24" y="214"/>
                        <a:pt x="24" y="214"/>
                      </a:cubicBezTo>
                      <a:cubicBezTo>
                        <a:pt x="26" y="212"/>
                        <a:pt x="31" y="206"/>
                        <a:pt x="35" y="206"/>
                      </a:cubicBezTo>
                      <a:cubicBezTo>
                        <a:pt x="36" y="206"/>
                        <a:pt x="38" y="206"/>
                        <a:pt x="39" y="206"/>
                      </a:cubicBezTo>
                      <a:cubicBezTo>
                        <a:pt x="43" y="206"/>
                        <a:pt x="47" y="206"/>
                        <a:pt x="49" y="204"/>
                      </a:cubicBezTo>
                      <a:cubicBezTo>
                        <a:pt x="51" y="201"/>
                        <a:pt x="57" y="192"/>
                        <a:pt x="57" y="192"/>
                      </a:cubicBezTo>
                      <a:cubicBezTo>
                        <a:pt x="57" y="192"/>
                        <a:pt x="61" y="191"/>
                        <a:pt x="61" y="188"/>
                      </a:cubicBezTo>
                      <a:cubicBezTo>
                        <a:pt x="62" y="184"/>
                        <a:pt x="58" y="178"/>
                        <a:pt x="61" y="174"/>
                      </a:cubicBezTo>
                      <a:cubicBezTo>
                        <a:pt x="64" y="171"/>
                        <a:pt x="69" y="163"/>
                        <a:pt x="71" y="163"/>
                      </a:cubicBezTo>
                      <a:cubicBezTo>
                        <a:pt x="71" y="163"/>
                        <a:pt x="71" y="163"/>
                        <a:pt x="72" y="163"/>
                      </a:cubicBezTo>
                      <a:cubicBezTo>
                        <a:pt x="72" y="163"/>
                        <a:pt x="72" y="163"/>
                        <a:pt x="72" y="163"/>
                      </a:cubicBezTo>
                      <a:cubicBezTo>
                        <a:pt x="75" y="163"/>
                        <a:pt x="78" y="158"/>
                        <a:pt x="78" y="154"/>
                      </a:cubicBezTo>
                      <a:cubicBezTo>
                        <a:pt x="78" y="150"/>
                        <a:pt x="79" y="144"/>
                        <a:pt x="82" y="143"/>
                      </a:cubicBezTo>
                      <a:cubicBezTo>
                        <a:pt x="83" y="143"/>
                        <a:pt x="83" y="143"/>
                        <a:pt x="83" y="143"/>
                      </a:cubicBezTo>
                      <a:cubicBezTo>
                        <a:pt x="85" y="143"/>
                        <a:pt x="87" y="144"/>
                        <a:pt x="89" y="144"/>
                      </a:cubicBezTo>
                      <a:cubicBezTo>
                        <a:pt x="91" y="145"/>
                        <a:pt x="93" y="145"/>
                        <a:pt x="94" y="145"/>
                      </a:cubicBezTo>
                      <a:cubicBezTo>
                        <a:pt x="95" y="145"/>
                        <a:pt x="95" y="145"/>
                        <a:pt x="95" y="145"/>
                      </a:cubicBezTo>
                      <a:cubicBezTo>
                        <a:pt x="99" y="144"/>
                        <a:pt x="104" y="142"/>
                        <a:pt x="107" y="140"/>
                      </a:cubicBezTo>
                      <a:cubicBezTo>
                        <a:pt x="109" y="138"/>
                        <a:pt x="113" y="134"/>
                        <a:pt x="116" y="134"/>
                      </a:cubicBezTo>
                      <a:cubicBezTo>
                        <a:pt x="116" y="134"/>
                        <a:pt x="116" y="134"/>
                        <a:pt x="117" y="135"/>
                      </a:cubicBezTo>
                      <a:cubicBezTo>
                        <a:pt x="118" y="137"/>
                        <a:pt x="120" y="148"/>
                        <a:pt x="122" y="149"/>
                      </a:cubicBezTo>
                      <a:cubicBezTo>
                        <a:pt x="124" y="151"/>
                        <a:pt x="130" y="158"/>
                        <a:pt x="132" y="159"/>
                      </a:cubicBezTo>
                      <a:cubicBezTo>
                        <a:pt x="135" y="161"/>
                        <a:pt x="144" y="168"/>
                        <a:pt x="145" y="170"/>
                      </a:cubicBezTo>
                      <a:cubicBezTo>
                        <a:pt x="147" y="171"/>
                        <a:pt x="149" y="179"/>
                        <a:pt x="152" y="180"/>
                      </a:cubicBezTo>
                      <a:cubicBezTo>
                        <a:pt x="155" y="181"/>
                        <a:pt x="156" y="186"/>
                        <a:pt x="156" y="188"/>
                      </a:cubicBezTo>
                      <a:cubicBezTo>
                        <a:pt x="155" y="190"/>
                        <a:pt x="154" y="198"/>
                        <a:pt x="155" y="198"/>
                      </a:cubicBezTo>
                      <a:cubicBezTo>
                        <a:pt x="155" y="198"/>
                        <a:pt x="155" y="198"/>
                        <a:pt x="155" y="198"/>
                      </a:cubicBezTo>
                      <a:cubicBezTo>
                        <a:pt x="157" y="197"/>
                        <a:pt x="161" y="193"/>
                        <a:pt x="162" y="189"/>
                      </a:cubicBezTo>
                      <a:cubicBezTo>
                        <a:pt x="163" y="186"/>
                        <a:pt x="158" y="177"/>
                        <a:pt x="160" y="175"/>
                      </a:cubicBezTo>
                      <a:cubicBezTo>
                        <a:pt x="160" y="175"/>
                        <a:pt x="161" y="175"/>
                        <a:pt x="161" y="175"/>
                      </a:cubicBezTo>
                      <a:cubicBezTo>
                        <a:pt x="162" y="175"/>
                        <a:pt x="164" y="176"/>
                        <a:pt x="165" y="177"/>
                      </a:cubicBezTo>
                      <a:cubicBezTo>
                        <a:pt x="167" y="179"/>
                        <a:pt x="168" y="180"/>
                        <a:pt x="169" y="180"/>
                      </a:cubicBezTo>
                      <a:cubicBezTo>
                        <a:pt x="169" y="180"/>
                        <a:pt x="169" y="180"/>
                        <a:pt x="170" y="179"/>
                      </a:cubicBezTo>
                      <a:cubicBezTo>
                        <a:pt x="171" y="177"/>
                        <a:pt x="163" y="166"/>
                        <a:pt x="160" y="165"/>
                      </a:cubicBezTo>
                      <a:cubicBezTo>
                        <a:pt x="157" y="163"/>
                        <a:pt x="150" y="161"/>
                        <a:pt x="148" y="156"/>
                      </a:cubicBezTo>
                      <a:cubicBezTo>
                        <a:pt x="146" y="152"/>
                        <a:pt x="139" y="140"/>
                        <a:pt x="137" y="138"/>
                      </a:cubicBezTo>
                      <a:cubicBezTo>
                        <a:pt x="135" y="136"/>
                        <a:pt x="131" y="124"/>
                        <a:pt x="134" y="123"/>
                      </a:cubicBezTo>
                      <a:cubicBezTo>
                        <a:pt x="134" y="123"/>
                        <a:pt x="135" y="123"/>
                        <a:pt x="135" y="123"/>
                      </a:cubicBezTo>
                      <a:cubicBezTo>
                        <a:pt x="139" y="123"/>
                        <a:pt x="144" y="126"/>
                        <a:pt x="146" y="128"/>
                      </a:cubicBezTo>
                      <a:cubicBezTo>
                        <a:pt x="149" y="132"/>
                        <a:pt x="154" y="144"/>
                        <a:pt x="156" y="144"/>
                      </a:cubicBezTo>
                      <a:cubicBezTo>
                        <a:pt x="156" y="144"/>
                        <a:pt x="156" y="144"/>
                        <a:pt x="156" y="144"/>
                      </a:cubicBezTo>
                      <a:cubicBezTo>
                        <a:pt x="156" y="144"/>
                        <a:pt x="156" y="144"/>
                        <a:pt x="156" y="144"/>
                      </a:cubicBezTo>
                      <a:cubicBezTo>
                        <a:pt x="159" y="144"/>
                        <a:pt x="166" y="152"/>
                        <a:pt x="169" y="154"/>
                      </a:cubicBezTo>
                      <a:cubicBezTo>
                        <a:pt x="172" y="157"/>
                        <a:pt x="173" y="160"/>
                        <a:pt x="173" y="163"/>
                      </a:cubicBezTo>
                      <a:cubicBezTo>
                        <a:pt x="173" y="165"/>
                        <a:pt x="171" y="169"/>
                        <a:pt x="175" y="173"/>
                      </a:cubicBezTo>
                      <a:cubicBezTo>
                        <a:pt x="179" y="177"/>
                        <a:pt x="186" y="188"/>
                        <a:pt x="187" y="193"/>
                      </a:cubicBezTo>
                      <a:cubicBezTo>
                        <a:pt x="189" y="198"/>
                        <a:pt x="193" y="206"/>
                        <a:pt x="195" y="207"/>
                      </a:cubicBezTo>
                      <a:cubicBezTo>
                        <a:pt x="195" y="207"/>
                        <a:pt x="195" y="207"/>
                        <a:pt x="195" y="207"/>
                      </a:cubicBezTo>
                      <a:cubicBezTo>
                        <a:pt x="197" y="207"/>
                        <a:pt x="200" y="199"/>
                        <a:pt x="201" y="193"/>
                      </a:cubicBezTo>
                      <a:cubicBezTo>
                        <a:pt x="202" y="188"/>
                        <a:pt x="200" y="184"/>
                        <a:pt x="199" y="181"/>
                      </a:cubicBezTo>
                      <a:cubicBezTo>
                        <a:pt x="198" y="179"/>
                        <a:pt x="195" y="171"/>
                        <a:pt x="196" y="171"/>
                      </a:cubicBezTo>
                      <a:cubicBezTo>
                        <a:pt x="196" y="171"/>
                        <a:pt x="196" y="171"/>
                        <a:pt x="196" y="171"/>
                      </a:cubicBezTo>
                      <a:cubicBezTo>
                        <a:pt x="197" y="172"/>
                        <a:pt x="200" y="176"/>
                        <a:pt x="202" y="176"/>
                      </a:cubicBezTo>
                      <a:cubicBezTo>
                        <a:pt x="202" y="176"/>
                        <a:pt x="202" y="176"/>
                        <a:pt x="202" y="176"/>
                      </a:cubicBezTo>
                      <a:cubicBezTo>
                        <a:pt x="185" y="124"/>
                        <a:pt x="160" y="75"/>
                        <a:pt x="130" y="30"/>
                      </a:cubicBezTo>
                      <a:cubicBezTo>
                        <a:pt x="129" y="30"/>
                        <a:pt x="129" y="30"/>
                        <a:pt x="128" y="30"/>
                      </a:cubicBezTo>
                      <a:cubicBezTo>
                        <a:pt x="126" y="30"/>
                        <a:pt x="125" y="30"/>
                        <a:pt x="125" y="28"/>
                      </a:cubicBezTo>
                      <a:cubicBezTo>
                        <a:pt x="125" y="27"/>
                        <a:pt x="126" y="26"/>
                        <a:pt x="127" y="25"/>
                      </a:cubicBezTo>
                      <a:cubicBezTo>
                        <a:pt x="121" y="17"/>
                        <a:pt x="115" y="8"/>
                        <a:pt x="109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29"/>
                <p:cNvSpPr>
                  <a:spLocks noEditPoints="1"/>
                </p:cNvSpPr>
                <p:nvPr/>
              </p:nvSpPr>
              <p:spPr bwMode="auto">
                <a:xfrm>
                  <a:off x="5430838" y="3622675"/>
                  <a:ext cx="1055687" cy="1851025"/>
                </a:xfrm>
                <a:custGeom>
                  <a:avLst/>
                  <a:gdLst>
                    <a:gd name="T0" fmla="*/ 84 w 281"/>
                    <a:gd name="T1" fmla="*/ 114 h 493"/>
                    <a:gd name="T2" fmla="*/ 84 w 281"/>
                    <a:gd name="T3" fmla="*/ 100 h 493"/>
                    <a:gd name="T4" fmla="*/ 88 w 281"/>
                    <a:gd name="T5" fmla="*/ 107 h 493"/>
                    <a:gd name="T6" fmla="*/ 51 w 281"/>
                    <a:gd name="T7" fmla="*/ 95 h 493"/>
                    <a:gd name="T8" fmla="*/ 47 w 281"/>
                    <a:gd name="T9" fmla="*/ 80 h 493"/>
                    <a:gd name="T10" fmla="*/ 55 w 281"/>
                    <a:gd name="T11" fmla="*/ 81 h 493"/>
                    <a:gd name="T12" fmla="*/ 51 w 281"/>
                    <a:gd name="T13" fmla="*/ 95 h 493"/>
                    <a:gd name="T14" fmla="*/ 49 w 281"/>
                    <a:gd name="T15" fmla="*/ 67 h 493"/>
                    <a:gd name="T16" fmla="*/ 51 w 281"/>
                    <a:gd name="T17" fmla="*/ 60 h 493"/>
                    <a:gd name="T18" fmla="*/ 52 w 281"/>
                    <a:gd name="T19" fmla="*/ 70 h 493"/>
                    <a:gd name="T20" fmla="*/ 159 w 281"/>
                    <a:gd name="T21" fmla="*/ 0 h 493"/>
                    <a:gd name="T22" fmla="*/ 137 w 281"/>
                    <a:gd name="T23" fmla="*/ 6 h 493"/>
                    <a:gd name="T24" fmla="*/ 125 w 281"/>
                    <a:gd name="T25" fmla="*/ 4 h 493"/>
                    <a:gd name="T26" fmla="*/ 92 w 281"/>
                    <a:gd name="T27" fmla="*/ 20 h 493"/>
                    <a:gd name="T28" fmla="*/ 86 w 281"/>
                    <a:gd name="T29" fmla="*/ 17 h 493"/>
                    <a:gd name="T30" fmla="*/ 81 w 281"/>
                    <a:gd name="T31" fmla="*/ 18 h 493"/>
                    <a:gd name="T32" fmla="*/ 73 w 281"/>
                    <a:gd name="T33" fmla="*/ 15 h 493"/>
                    <a:gd name="T34" fmla="*/ 65 w 281"/>
                    <a:gd name="T35" fmla="*/ 24 h 493"/>
                    <a:gd name="T36" fmla="*/ 44 w 281"/>
                    <a:gd name="T37" fmla="*/ 50 h 493"/>
                    <a:gd name="T38" fmla="*/ 30 w 281"/>
                    <a:gd name="T39" fmla="*/ 84 h 493"/>
                    <a:gd name="T40" fmla="*/ 9 w 281"/>
                    <a:gd name="T41" fmla="*/ 119 h 493"/>
                    <a:gd name="T42" fmla="*/ 8 w 281"/>
                    <a:gd name="T43" fmla="*/ 161 h 493"/>
                    <a:gd name="T44" fmla="*/ 4 w 281"/>
                    <a:gd name="T45" fmla="*/ 210 h 493"/>
                    <a:gd name="T46" fmla="*/ 32 w 281"/>
                    <a:gd name="T47" fmla="*/ 255 h 493"/>
                    <a:gd name="T48" fmla="*/ 63 w 281"/>
                    <a:gd name="T49" fmla="*/ 280 h 493"/>
                    <a:gd name="T50" fmla="*/ 82 w 281"/>
                    <a:gd name="T51" fmla="*/ 272 h 493"/>
                    <a:gd name="T52" fmla="*/ 92 w 281"/>
                    <a:gd name="T53" fmla="*/ 276 h 493"/>
                    <a:gd name="T54" fmla="*/ 123 w 281"/>
                    <a:gd name="T55" fmla="*/ 261 h 493"/>
                    <a:gd name="T56" fmla="*/ 136 w 281"/>
                    <a:gd name="T57" fmla="*/ 269 h 493"/>
                    <a:gd name="T58" fmla="*/ 142 w 281"/>
                    <a:gd name="T59" fmla="*/ 281 h 493"/>
                    <a:gd name="T60" fmla="*/ 161 w 281"/>
                    <a:gd name="T61" fmla="*/ 281 h 493"/>
                    <a:gd name="T62" fmla="*/ 160 w 281"/>
                    <a:gd name="T63" fmla="*/ 328 h 493"/>
                    <a:gd name="T64" fmla="*/ 184 w 281"/>
                    <a:gd name="T65" fmla="*/ 374 h 493"/>
                    <a:gd name="T66" fmla="*/ 188 w 281"/>
                    <a:gd name="T67" fmla="*/ 406 h 493"/>
                    <a:gd name="T68" fmla="*/ 178 w 281"/>
                    <a:gd name="T69" fmla="*/ 442 h 493"/>
                    <a:gd name="T70" fmla="*/ 191 w 281"/>
                    <a:gd name="T71" fmla="*/ 493 h 493"/>
                    <a:gd name="T72" fmla="*/ 270 w 281"/>
                    <a:gd name="T73" fmla="*/ 53 h 493"/>
                    <a:gd name="T74" fmla="*/ 257 w 281"/>
                    <a:gd name="T75" fmla="*/ 48 h 493"/>
                    <a:gd name="T76" fmla="*/ 250 w 281"/>
                    <a:gd name="T77" fmla="*/ 48 h 493"/>
                    <a:gd name="T78" fmla="*/ 239 w 281"/>
                    <a:gd name="T79" fmla="*/ 37 h 493"/>
                    <a:gd name="T80" fmla="*/ 223 w 281"/>
                    <a:gd name="T81" fmla="*/ 51 h 493"/>
                    <a:gd name="T82" fmla="*/ 218 w 281"/>
                    <a:gd name="T83" fmla="*/ 61 h 493"/>
                    <a:gd name="T84" fmla="*/ 186 w 281"/>
                    <a:gd name="T85" fmla="*/ 40 h 493"/>
                    <a:gd name="T86" fmla="*/ 171 w 281"/>
                    <a:gd name="T87" fmla="*/ 11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1" h="493">
                      <a:moveTo>
                        <a:pt x="86" y="114"/>
                      </a:moveTo>
                      <a:cubicBezTo>
                        <a:pt x="85" y="114"/>
                        <a:pt x="85" y="114"/>
                        <a:pt x="84" y="114"/>
                      </a:cubicBezTo>
                      <a:cubicBezTo>
                        <a:pt x="80" y="110"/>
                        <a:pt x="72" y="103"/>
                        <a:pt x="72" y="103"/>
                      </a:cubicBezTo>
                      <a:cubicBezTo>
                        <a:pt x="73" y="102"/>
                        <a:pt x="82" y="100"/>
                        <a:pt x="84" y="100"/>
                      </a:cubicBezTo>
                      <a:cubicBezTo>
                        <a:pt x="85" y="100"/>
                        <a:pt x="85" y="100"/>
                        <a:pt x="85" y="100"/>
                      </a:cubicBezTo>
                      <a:cubicBezTo>
                        <a:pt x="86" y="101"/>
                        <a:pt x="88" y="103"/>
                        <a:pt x="88" y="107"/>
                      </a:cubicBezTo>
                      <a:cubicBezTo>
                        <a:pt x="88" y="109"/>
                        <a:pt x="88" y="114"/>
                        <a:pt x="86" y="114"/>
                      </a:cubicBezTo>
                      <a:moveTo>
                        <a:pt x="51" y="95"/>
                      </a:moveTo>
                      <a:cubicBezTo>
                        <a:pt x="50" y="95"/>
                        <a:pt x="48" y="92"/>
                        <a:pt x="48" y="91"/>
                      </a:cubicBezTo>
                      <a:cubicBezTo>
                        <a:pt x="47" y="88"/>
                        <a:pt x="47" y="82"/>
                        <a:pt x="47" y="80"/>
                      </a:cubicBezTo>
                      <a:cubicBezTo>
                        <a:pt x="48" y="78"/>
                        <a:pt x="49" y="77"/>
                        <a:pt x="51" y="77"/>
                      </a:cubicBezTo>
                      <a:cubicBezTo>
                        <a:pt x="53" y="77"/>
                        <a:pt x="55" y="79"/>
                        <a:pt x="55" y="81"/>
                      </a:cubicBezTo>
                      <a:cubicBezTo>
                        <a:pt x="56" y="86"/>
                        <a:pt x="54" y="91"/>
                        <a:pt x="52" y="94"/>
                      </a:cubicBezTo>
                      <a:cubicBezTo>
                        <a:pt x="52" y="94"/>
                        <a:pt x="52" y="95"/>
                        <a:pt x="51" y="95"/>
                      </a:cubicBezTo>
                      <a:moveTo>
                        <a:pt x="51" y="71"/>
                      </a:moveTo>
                      <a:cubicBezTo>
                        <a:pt x="50" y="71"/>
                        <a:pt x="50" y="68"/>
                        <a:pt x="49" y="67"/>
                      </a:cubicBezTo>
                      <a:cubicBezTo>
                        <a:pt x="48" y="64"/>
                        <a:pt x="49" y="61"/>
                        <a:pt x="51" y="60"/>
                      </a:cubicBezTo>
                      <a:cubicBezTo>
                        <a:pt x="51" y="60"/>
                        <a:pt x="51" y="60"/>
                        <a:pt x="51" y="60"/>
                      </a:cubicBezTo>
                      <a:cubicBezTo>
                        <a:pt x="52" y="60"/>
                        <a:pt x="54" y="61"/>
                        <a:pt x="54" y="62"/>
                      </a:cubicBezTo>
                      <a:cubicBezTo>
                        <a:pt x="54" y="63"/>
                        <a:pt x="54" y="68"/>
                        <a:pt x="52" y="70"/>
                      </a:cubicBezTo>
                      <a:cubicBezTo>
                        <a:pt x="52" y="71"/>
                        <a:pt x="52" y="71"/>
                        <a:pt x="51" y="71"/>
                      </a:cubicBezTo>
                      <a:moveTo>
                        <a:pt x="159" y="0"/>
                      </a:moveTo>
                      <a:cubicBezTo>
                        <a:pt x="158" y="0"/>
                        <a:pt x="157" y="0"/>
                        <a:pt x="156" y="0"/>
                      </a:cubicBezTo>
                      <a:cubicBezTo>
                        <a:pt x="151" y="2"/>
                        <a:pt x="143" y="6"/>
                        <a:pt x="137" y="6"/>
                      </a:cubicBezTo>
                      <a:cubicBezTo>
                        <a:pt x="135" y="6"/>
                        <a:pt x="134" y="6"/>
                        <a:pt x="133" y="5"/>
                      </a:cubicBezTo>
                      <a:cubicBezTo>
                        <a:pt x="130" y="4"/>
                        <a:pt x="127" y="4"/>
                        <a:pt x="125" y="4"/>
                      </a:cubicBezTo>
                      <a:cubicBezTo>
                        <a:pt x="122" y="4"/>
                        <a:pt x="120" y="5"/>
                        <a:pt x="117" y="6"/>
                      </a:cubicBezTo>
                      <a:cubicBezTo>
                        <a:pt x="113" y="9"/>
                        <a:pt x="97" y="20"/>
                        <a:pt x="92" y="20"/>
                      </a:cubicBezTo>
                      <a:cubicBezTo>
                        <a:pt x="92" y="20"/>
                        <a:pt x="91" y="20"/>
                        <a:pt x="91" y="19"/>
                      </a:cubicBezTo>
                      <a:cubicBezTo>
                        <a:pt x="90" y="18"/>
                        <a:pt x="88" y="17"/>
                        <a:pt x="86" y="17"/>
                      </a:cubicBezTo>
                      <a:cubicBezTo>
                        <a:pt x="85" y="17"/>
                        <a:pt x="84" y="18"/>
                        <a:pt x="82" y="18"/>
                      </a:cubicBezTo>
                      <a:cubicBezTo>
                        <a:pt x="81" y="18"/>
                        <a:pt x="81" y="18"/>
                        <a:pt x="81" y="18"/>
                      </a:cubicBezTo>
                      <a:cubicBezTo>
                        <a:pt x="79" y="18"/>
                        <a:pt x="78" y="17"/>
                        <a:pt x="77" y="17"/>
                      </a:cubicBezTo>
                      <a:cubicBezTo>
                        <a:pt x="75" y="16"/>
                        <a:pt x="74" y="15"/>
                        <a:pt x="73" y="15"/>
                      </a:cubicBezTo>
                      <a:cubicBezTo>
                        <a:pt x="73" y="15"/>
                        <a:pt x="73" y="15"/>
                        <a:pt x="72" y="15"/>
                      </a:cubicBezTo>
                      <a:cubicBezTo>
                        <a:pt x="69" y="16"/>
                        <a:pt x="66" y="20"/>
                        <a:pt x="65" y="24"/>
                      </a:cubicBezTo>
                      <a:cubicBezTo>
                        <a:pt x="63" y="28"/>
                        <a:pt x="57" y="33"/>
                        <a:pt x="53" y="37"/>
                      </a:cubicBezTo>
                      <a:cubicBezTo>
                        <a:pt x="49" y="40"/>
                        <a:pt x="43" y="45"/>
                        <a:pt x="44" y="50"/>
                      </a:cubicBezTo>
                      <a:cubicBezTo>
                        <a:pt x="45" y="55"/>
                        <a:pt x="50" y="62"/>
                        <a:pt x="44" y="68"/>
                      </a:cubicBezTo>
                      <a:cubicBezTo>
                        <a:pt x="39" y="74"/>
                        <a:pt x="32" y="81"/>
                        <a:pt x="30" y="84"/>
                      </a:cubicBezTo>
                      <a:cubicBezTo>
                        <a:pt x="27" y="86"/>
                        <a:pt x="24" y="95"/>
                        <a:pt x="23" y="97"/>
                      </a:cubicBezTo>
                      <a:cubicBezTo>
                        <a:pt x="22" y="99"/>
                        <a:pt x="10" y="114"/>
                        <a:pt x="9" y="119"/>
                      </a:cubicBezTo>
                      <a:cubicBezTo>
                        <a:pt x="8" y="124"/>
                        <a:pt x="3" y="141"/>
                        <a:pt x="3" y="141"/>
                      </a:cubicBezTo>
                      <a:cubicBezTo>
                        <a:pt x="3" y="141"/>
                        <a:pt x="8" y="152"/>
                        <a:pt x="8" y="161"/>
                      </a:cubicBezTo>
                      <a:cubicBezTo>
                        <a:pt x="7" y="170"/>
                        <a:pt x="5" y="183"/>
                        <a:pt x="3" y="189"/>
                      </a:cubicBezTo>
                      <a:cubicBezTo>
                        <a:pt x="2" y="194"/>
                        <a:pt x="0" y="204"/>
                        <a:pt x="4" y="210"/>
                      </a:cubicBezTo>
                      <a:cubicBezTo>
                        <a:pt x="8" y="217"/>
                        <a:pt x="22" y="232"/>
                        <a:pt x="24" y="238"/>
                      </a:cubicBezTo>
                      <a:cubicBezTo>
                        <a:pt x="27" y="245"/>
                        <a:pt x="24" y="252"/>
                        <a:pt x="32" y="255"/>
                      </a:cubicBezTo>
                      <a:cubicBezTo>
                        <a:pt x="40" y="259"/>
                        <a:pt x="49" y="265"/>
                        <a:pt x="51" y="269"/>
                      </a:cubicBezTo>
                      <a:cubicBezTo>
                        <a:pt x="53" y="273"/>
                        <a:pt x="59" y="280"/>
                        <a:pt x="63" y="280"/>
                      </a:cubicBezTo>
                      <a:cubicBezTo>
                        <a:pt x="64" y="280"/>
                        <a:pt x="64" y="280"/>
                        <a:pt x="65" y="280"/>
                      </a:cubicBezTo>
                      <a:cubicBezTo>
                        <a:pt x="69" y="278"/>
                        <a:pt x="78" y="272"/>
                        <a:pt x="82" y="272"/>
                      </a:cubicBezTo>
                      <a:cubicBezTo>
                        <a:pt x="82" y="272"/>
                        <a:pt x="82" y="272"/>
                        <a:pt x="82" y="272"/>
                      </a:cubicBezTo>
                      <a:cubicBezTo>
                        <a:pt x="85" y="272"/>
                        <a:pt x="87" y="276"/>
                        <a:pt x="92" y="276"/>
                      </a:cubicBezTo>
                      <a:cubicBezTo>
                        <a:pt x="93" y="276"/>
                        <a:pt x="94" y="276"/>
                        <a:pt x="96" y="275"/>
                      </a:cubicBezTo>
                      <a:cubicBezTo>
                        <a:pt x="103" y="271"/>
                        <a:pt x="119" y="261"/>
                        <a:pt x="123" y="261"/>
                      </a:cubicBezTo>
                      <a:cubicBezTo>
                        <a:pt x="123" y="261"/>
                        <a:pt x="124" y="261"/>
                        <a:pt x="124" y="261"/>
                      </a:cubicBezTo>
                      <a:cubicBezTo>
                        <a:pt x="128" y="262"/>
                        <a:pt x="134" y="263"/>
                        <a:pt x="136" y="269"/>
                      </a:cubicBezTo>
                      <a:cubicBezTo>
                        <a:pt x="137" y="274"/>
                        <a:pt x="138" y="281"/>
                        <a:pt x="142" y="281"/>
                      </a:cubicBezTo>
                      <a:cubicBezTo>
                        <a:pt x="142" y="281"/>
                        <a:pt x="142" y="281"/>
                        <a:pt x="142" y="281"/>
                      </a:cubicBezTo>
                      <a:cubicBezTo>
                        <a:pt x="145" y="280"/>
                        <a:pt x="151" y="278"/>
                        <a:pt x="156" y="278"/>
                      </a:cubicBezTo>
                      <a:cubicBezTo>
                        <a:pt x="158" y="278"/>
                        <a:pt x="160" y="279"/>
                        <a:pt x="161" y="281"/>
                      </a:cubicBezTo>
                      <a:cubicBezTo>
                        <a:pt x="163" y="287"/>
                        <a:pt x="165" y="305"/>
                        <a:pt x="163" y="308"/>
                      </a:cubicBezTo>
                      <a:cubicBezTo>
                        <a:pt x="162" y="311"/>
                        <a:pt x="157" y="325"/>
                        <a:pt x="160" y="328"/>
                      </a:cubicBezTo>
                      <a:cubicBezTo>
                        <a:pt x="163" y="330"/>
                        <a:pt x="168" y="343"/>
                        <a:pt x="171" y="347"/>
                      </a:cubicBezTo>
                      <a:cubicBezTo>
                        <a:pt x="174" y="351"/>
                        <a:pt x="184" y="369"/>
                        <a:pt x="184" y="374"/>
                      </a:cubicBezTo>
                      <a:cubicBezTo>
                        <a:pt x="185" y="379"/>
                        <a:pt x="182" y="382"/>
                        <a:pt x="183" y="386"/>
                      </a:cubicBezTo>
                      <a:cubicBezTo>
                        <a:pt x="184" y="390"/>
                        <a:pt x="189" y="398"/>
                        <a:pt x="188" y="406"/>
                      </a:cubicBezTo>
                      <a:cubicBezTo>
                        <a:pt x="187" y="415"/>
                        <a:pt x="186" y="418"/>
                        <a:pt x="182" y="421"/>
                      </a:cubicBezTo>
                      <a:cubicBezTo>
                        <a:pt x="179" y="425"/>
                        <a:pt x="179" y="437"/>
                        <a:pt x="178" y="442"/>
                      </a:cubicBezTo>
                      <a:cubicBezTo>
                        <a:pt x="177" y="447"/>
                        <a:pt x="168" y="455"/>
                        <a:pt x="176" y="464"/>
                      </a:cubicBezTo>
                      <a:cubicBezTo>
                        <a:pt x="183" y="472"/>
                        <a:pt x="188" y="484"/>
                        <a:pt x="191" y="493"/>
                      </a:cubicBezTo>
                      <a:cubicBezTo>
                        <a:pt x="248" y="399"/>
                        <a:pt x="281" y="289"/>
                        <a:pt x="281" y="171"/>
                      </a:cubicBezTo>
                      <a:cubicBezTo>
                        <a:pt x="281" y="130"/>
                        <a:pt x="277" y="91"/>
                        <a:pt x="270" y="53"/>
                      </a:cubicBezTo>
                      <a:cubicBezTo>
                        <a:pt x="265" y="50"/>
                        <a:pt x="261" y="48"/>
                        <a:pt x="258" y="48"/>
                      </a:cubicBezTo>
                      <a:cubicBezTo>
                        <a:pt x="258" y="48"/>
                        <a:pt x="257" y="48"/>
                        <a:pt x="257" y="48"/>
                      </a:cubicBezTo>
                      <a:cubicBezTo>
                        <a:pt x="256" y="48"/>
                        <a:pt x="255" y="48"/>
                        <a:pt x="253" y="48"/>
                      </a:cubicBezTo>
                      <a:cubicBezTo>
                        <a:pt x="252" y="48"/>
                        <a:pt x="251" y="48"/>
                        <a:pt x="250" y="48"/>
                      </a:cubicBezTo>
                      <a:cubicBezTo>
                        <a:pt x="248" y="48"/>
                        <a:pt x="246" y="48"/>
                        <a:pt x="246" y="46"/>
                      </a:cubicBezTo>
                      <a:cubicBezTo>
                        <a:pt x="246" y="42"/>
                        <a:pt x="243" y="37"/>
                        <a:pt x="239" y="37"/>
                      </a:cubicBezTo>
                      <a:cubicBezTo>
                        <a:pt x="238" y="37"/>
                        <a:pt x="237" y="38"/>
                        <a:pt x="235" y="38"/>
                      </a:cubicBezTo>
                      <a:cubicBezTo>
                        <a:pt x="229" y="42"/>
                        <a:pt x="223" y="47"/>
                        <a:pt x="223" y="51"/>
                      </a:cubicBezTo>
                      <a:cubicBezTo>
                        <a:pt x="223" y="56"/>
                        <a:pt x="223" y="62"/>
                        <a:pt x="220" y="62"/>
                      </a:cubicBezTo>
                      <a:cubicBezTo>
                        <a:pt x="219" y="62"/>
                        <a:pt x="219" y="61"/>
                        <a:pt x="218" y="61"/>
                      </a:cubicBezTo>
                      <a:cubicBezTo>
                        <a:pt x="214" y="59"/>
                        <a:pt x="200" y="54"/>
                        <a:pt x="197" y="48"/>
                      </a:cubicBezTo>
                      <a:cubicBezTo>
                        <a:pt x="195" y="42"/>
                        <a:pt x="190" y="40"/>
                        <a:pt x="186" y="40"/>
                      </a:cubicBezTo>
                      <a:cubicBezTo>
                        <a:pt x="181" y="39"/>
                        <a:pt x="164" y="33"/>
                        <a:pt x="167" y="29"/>
                      </a:cubicBezTo>
                      <a:cubicBezTo>
                        <a:pt x="169" y="25"/>
                        <a:pt x="172" y="15"/>
                        <a:pt x="171" y="11"/>
                      </a:cubicBezTo>
                      <a:cubicBezTo>
                        <a:pt x="171" y="7"/>
                        <a:pt x="165" y="0"/>
                        <a:pt x="159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30"/>
                <p:cNvSpPr>
                  <a:spLocks/>
                </p:cNvSpPr>
                <p:nvPr/>
              </p:nvSpPr>
              <p:spPr bwMode="auto">
                <a:xfrm>
                  <a:off x="5595938" y="2928938"/>
                  <a:ext cx="107950" cy="160338"/>
                </a:xfrm>
                <a:custGeom>
                  <a:avLst/>
                  <a:gdLst>
                    <a:gd name="T0" fmla="*/ 19 w 29"/>
                    <a:gd name="T1" fmla="*/ 0 h 43"/>
                    <a:gd name="T2" fmla="*/ 18 w 29"/>
                    <a:gd name="T3" fmla="*/ 0 h 43"/>
                    <a:gd name="T4" fmla="*/ 9 w 29"/>
                    <a:gd name="T5" fmla="*/ 5 h 43"/>
                    <a:gd name="T6" fmla="*/ 9 w 29"/>
                    <a:gd name="T7" fmla="*/ 11 h 43"/>
                    <a:gd name="T8" fmla="*/ 8 w 29"/>
                    <a:gd name="T9" fmla="*/ 12 h 43"/>
                    <a:gd name="T10" fmla="*/ 5 w 29"/>
                    <a:gd name="T11" fmla="*/ 12 h 43"/>
                    <a:gd name="T12" fmla="*/ 3 w 29"/>
                    <a:gd name="T13" fmla="*/ 11 h 43"/>
                    <a:gd name="T14" fmla="*/ 3 w 29"/>
                    <a:gd name="T15" fmla="*/ 11 h 43"/>
                    <a:gd name="T16" fmla="*/ 1 w 29"/>
                    <a:gd name="T17" fmla="*/ 17 h 43"/>
                    <a:gd name="T18" fmla="*/ 4 w 29"/>
                    <a:gd name="T19" fmla="*/ 25 h 43"/>
                    <a:gd name="T20" fmla="*/ 0 w 29"/>
                    <a:gd name="T21" fmla="*/ 34 h 43"/>
                    <a:gd name="T22" fmla="*/ 2 w 29"/>
                    <a:gd name="T23" fmla="*/ 43 h 43"/>
                    <a:gd name="T24" fmla="*/ 4 w 29"/>
                    <a:gd name="T25" fmla="*/ 43 h 43"/>
                    <a:gd name="T26" fmla="*/ 9 w 29"/>
                    <a:gd name="T27" fmla="*/ 41 h 43"/>
                    <a:gd name="T28" fmla="*/ 19 w 29"/>
                    <a:gd name="T29" fmla="*/ 36 h 43"/>
                    <a:gd name="T30" fmla="*/ 24 w 29"/>
                    <a:gd name="T31" fmla="*/ 31 h 43"/>
                    <a:gd name="T32" fmla="*/ 24 w 29"/>
                    <a:gd name="T33" fmla="*/ 18 h 43"/>
                    <a:gd name="T34" fmla="*/ 28 w 29"/>
                    <a:gd name="T35" fmla="*/ 11 h 43"/>
                    <a:gd name="T36" fmla="*/ 24 w 29"/>
                    <a:gd name="T37" fmla="*/ 2 h 43"/>
                    <a:gd name="T38" fmla="*/ 19 w 29"/>
                    <a:gd name="T3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43">
                      <a:moveTo>
                        <a:pt x="19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0" y="4"/>
                        <a:pt x="9" y="5"/>
                      </a:cubicBezTo>
                      <a:cubicBezTo>
                        <a:pt x="8" y="6"/>
                        <a:pt x="9" y="9"/>
                        <a:pt x="9" y="11"/>
                      </a:cubicBezTo>
                      <a:cubicBezTo>
                        <a:pt x="9" y="12"/>
                        <a:pt x="8" y="12"/>
                        <a:pt x="8" y="12"/>
                      </a:cubicBezTo>
                      <a:cubicBezTo>
                        <a:pt x="7" y="12"/>
                        <a:pt x="6" y="12"/>
                        <a:pt x="5" y="12"/>
                      </a:cubicBezTo>
                      <a:cubicBezTo>
                        <a:pt x="4" y="11"/>
                        <a:pt x="3" y="11"/>
                        <a:pt x="3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1" y="11"/>
                        <a:pt x="1" y="15"/>
                        <a:pt x="1" y="17"/>
                      </a:cubicBezTo>
                      <a:cubicBezTo>
                        <a:pt x="1" y="19"/>
                        <a:pt x="3" y="22"/>
                        <a:pt x="4" y="25"/>
                      </a:cubicBezTo>
                      <a:cubicBezTo>
                        <a:pt x="5" y="28"/>
                        <a:pt x="1" y="32"/>
                        <a:pt x="0" y="34"/>
                      </a:cubicBezTo>
                      <a:cubicBezTo>
                        <a:pt x="0" y="37"/>
                        <a:pt x="1" y="42"/>
                        <a:pt x="2" y="43"/>
                      </a:cubicBezTo>
                      <a:cubicBezTo>
                        <a:pt x="3" y="43"/>
                        <a:pt x="3" y="43"/>
                        <a:pt x="4" y="43"/>
                      </a:cubicBezTo>
                      <a:cubicBezTo>
                        <a:pt x="5" y="43"/>
                        <a:pt x="8" y="42"/>
                        <a:pt x="9" y="41"/>
                      </a:cubicBezTo>
                      <a:cubicBezTo>
                        <a:pt x="12" y="39"/>
                        <a:pt x="15" y="37"/>
                        <a:pt x="19" y="36"/>
                      </a:cubicBezTo>
                      <a:cubicBezTo>
                        <a:pt x="22" y="35"/>
                        <a:pt x="23" y="32"/>
                        <a:pt x="24" y="31"/>
                      </a:cubicBezTo>
                      <a:cubicBezTo>
                        <a:pt x="25" y="30"/>
                        <a:pt x="25" y="22"/>
                        <a:pt x="24" y="18"/>
                      </a:cubicBezTo>
                      <a:cubicBezTo>
                        <a:pt x="23" y="15"/>
                        <a:pt x="27" y="13"/>
                        <a:pt x="28" y="11"/>
                      </a:cubicBezTo>
                      <a:cubicBezTo>
                        <a:pt x="29" y="9"/>
                        <a:pt x="26" y="4"/>
                        <a:pt x="24" y="2"/>
                      </a:cubicBezTo>
                      <a:cubicBezTo>
                        <a:pt x="23" y="0"/>
                        <a:pt x="20" y="0"/>
                        <a:pt x="19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31"/>
                <p:cNvSpPr>
                  <a:spLocks/>
                </p:cNvSpPr>
                <p:nvPr/>
              </p:nvSpPr>
              <p:spPr bwMode="auto">
                <a:xfrm>
                  <a:off x="5681663" y="2781300"/>
                  <a:ext cx="180975" cy="365125"/>
                </a:xfrm>
                <a:custGeom>
                  <a:avLst/>
                  <a:gdLst>
                    <a:gd name="T0" fmla="*/ 18 w 48"/>
                    <a:gd name="T1" fmla="*/ 0 h 97"/>
                    <a:gd name="T2" fmla="*/ 14 w 48"/>
                    <a:gd name="T3" fmla="*/ 2 h 97"/>
                    <a:gd name="T4" fmla="*/ 3 w 48"/>
                    <a:gd name="T5" fmla="*/ 10 h 97"/>
                    <a:gd name="T6" fmla="*/ 2 w 48"/>
                    <a:gd name="T7" fmla="*/ 19 h 97"/>
                    <a:gd name="T8" fmla="*/ 1 w 48"/>
                    <a:gd name="T9" fmla="*/ 27 h 97"/>
                    <a:gd name="T10" fmla="*/ 3 w 48"/>
                    <a:gd name="T11" fmla="*/ 34 h 97"/>
                    <a:gd name="T12" fmla="*/ 5 w 48"/>
                    <a:gd name="T13" fmla="*/ 35 h 97"/>
                    <a:gd name="T14" fmla="*/ 6 w 48"/>
                    <a:gd name="T15" fmla="*/ 35 h 97"/>
                    <a:gd name="T16" fmla="*/ 7 w 48"/>
                    <a:gd name="T17" fmla="*/ 35 h 97"/>
                    <a:gd name="T18" fmla="*/ 8 w 48"/>
                    <a:gd name="T19" fmla="*/ 35 h 97"/>
                    <a:gd name="T20" fmla="*/ 9 w 48"/>
                    <a:gd name="T21" fmla="*/ 42 h 97"/>
                    <a:gd name="T22" fmla="*/ 13 w 48"/>
                    <a:gd name="T23" fmla="*/ 46 h 97"/>
                    <a:gd name="T24" fmla="*/ 13 w 48"/>
                    <a:gd name="T25" fmla="*/ 46 h 97"/>
                    <a:gd name="T26" fmla="*/ 15 w 48"/>
                    <a:gd name="T27" fmla="*/ 45 h 97"/>
                    <a:gd name="T28" fmla="*/ 17 w 48"/>
                    <a:gd name="T29" fmla="*/ 45 h 97"/>
                    <a:gd name="T30" fmla="*/ 18 w 48"/>
                    <a:gd name="T31" fmla="*/ 46 h 97"/>
                    <a:gd name="T32" fmla="*/ 20 w 48"/>
                    <a:gd name="T33" fmla="*/ 52 h 97"/>
                    <a:gd name="T34" fmla="*/ 18 w 48"/>
                    <a:gd name="T35" fmla="*/ 60 h 97"/>
                    <a:gd name="T36" fmla="*/ 10 w 48"/>
                    <a:gd name="T37" fmla="*/ 62 h 97"/>
                    <a:gd name="T38" fmla="*/ 11 w 48"/>
                    <a:gd name="T39" fmla="*/ 72 h 97"/>
                    <a:gd name="T40" fmla="*/ 7 w 48"/>
                    <a:gd name="T41" fmla="*/ 79 h 97"/>
                    <a:gd name="T42" fmla="*/ 15 w 48"/>
                    <a:gd name="T43" fmla="*/ 81 h 97"/>
                    <a:gd name="T44" fmla="*/ 13 w 48"/>
                    <a:gd name="T45" fmla="*/ 85 h 97"/>
                    <a:gd name="T46" fmla="*/ 5 w 48"/>
                    <a:gd name="T47" fmla="*/ 94 h 97"/>
                    <a:gd name="T48" fmla="*/ 8 w 48"/>
                    <a:gd name="T49" fmla="*/ 97 h 97"/>
                    <a:gd name="T50" fmla="*/ 11 w 48"/>
                    <a:gd name="T51" fmla="*/ 96 h 97"/>
                    <a:gd name="T52" fmla="*/ 18 w 48"/>
                    <a:gd name="T53" fmla="*/ 92 h 97"/>
                    <a:gd name="T54" fmla="*/ 27 w 48"/>
                    <a:gd name="T55" fmla="*/ 90 h 97"/>
                    <a:gd name="T56" fmla="*/ 40 w 48"/>
                    <a:gd name="T57" fmla="*/ 88 h 97"/>
                    <a:gd name="T58" fmla="*/ 45 w 48"/>
                    <a:gd name="T59" fmla="*/ 82 h 97"/>
                    <a:gd name="T60" fmla="*/ 47 w 48"/>
                    <a:gd name="T61" fmla="*/ 75 h 97"/>
                    <a:gd name="T62" fmla="*/ 46 w 48"/>
                    <a:gd name="T63" fmla="*/ 65 h 97"/>
                    <a:gd name="T64" fmla="*/ 45 w 48"/>
                    <a:gd name="T65" fmla="*/ 65 h 97"/>
                    <a:gd name="T66" fmla="*/ 42 w 48"/>
                    <a:gd name="T67" fmla="*/ 65 h 97"/>
                    <a:gd name="T68" fmla="*/ 40 w 48"/>
                    <a:gd name="T69" fmla="*/ 65 h 97"/>
                    <a:gd name="T70" fmla="*/ 40 w 48"/>
                    <a:gd name="T71" fmla="*/ 65 h 97"/>
                    <a:gd name="T72" fmla="*/ 39 w 48"/>
                    <a:gd name="T73" fmla="*/ 54 h 97"/>
                    <a:gd name="T74" fmla="*/ 32 w 48"/>
                    <a:gd name="T75" fmla="*/ 46 h 97"/>
                    <a:gd name="T76" fmla="*/ 28 w 48"/>
                    <a:gd name="T77" fmla="*/ 36 h 97"/>
                    <a:gd name="T78" fmla="*/ 22 w 48"/>
                    <a:gd name="T79" fmla="*/ 28 h 97"/>
                    <a:gd name="T80" fmla="*/ 26 w 48"/>
                    <a:gd name="T81" fmla="*/ 12 h 97"/>
                    <a:gd name="T82" fmla="*/ 24 w 48"/>
                    <a:gd name="T83" fmla="*/ 10 h 97"/>
                    <a:gd name="T84" fmla="*/ 19 w 48"/>
                    <a:gd name="T85" fmla="*/ 11 h 97"/>
                    <a:gd name="T86" fmla="*/ 16 w 48"/>
                    <a:gd name="T87" fmla="*/ 11 h 97"/>
                    <a:gd name="T88" fmla="*/ 16 w 48"/>
                    <a:gd name="T89" fmla="*/ 11 h 97"/>
                    <a:gd name="T90" fmla="*/ 20 w 48"/>
                    <a:gd name="T91" fmla="*/ 2 h 97"/>
                    <a:gd name="T92" fmla="*/ 18 w 48"/>
                    <a:gd name="T93" fmla="*/ 0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8" h="97">
                      <a:moveTo>
                        <a:pt x="18" y="0"/>
                      </a:moveTo>
                      <a:cubicBezTo>
                        <a:pt x="17" y="0"/>
                        <a:pt x="15" y="1"/>
                        <a:pt x="14" y="2"/>
                      </a:cubicBezTo>
                      <a:cubicBezTo>
                        <a:pt x="12" y="3"/>
                        <a:pt x="5" y="9"/>
                        <a:pt x="3" y="10"/>
                      </a:cubicBezTo>
                      <a:cubicBezTo>
                        <a:pt x="1" y="11"/>
                        <a:pt x="0" y="15"/>
                        <a:pt x="2" y="19"/>
                      </a:cubicBezTo>
                      <a:cubicBezTo>
                        <a:pt x="4" y="23"/>
                        <a:pt x="1" y="25"/>
                        <a:pt x="1" y="27"/>
                      </a:cubicBezTo>
                      <a:cubicBezTo>
                        <a:pt x="0" y="28"/>
                        <a:pt x="2" y="31"/>
                        <a:pt x="3" y="34"/>
                      </a:cubicBezTo>
                      <a:cubicBezTo>
                        <a:pt x="3" y="35"/>
                        <a:pt x="3" y="35"/>
                        <a:pt x="5" y="35"/>
                      </a:cubicBezTo>
                      <a:cubicBezTo>
                        <a:pt x="5" y="35"/>
                        <a:pt x="5" y="35"/>
                        <a:pt x="6" y="35"/>
                      </a:cubicBezTo>
                      <a:cubicBezTo>
                        <a:pt x="6" y="35"/>
                        <a:pt x="6" y="35"/>
                        <a:pt x="7" y="35"/>
                      </a:cubicBezTo>
                      <a:cubicBezTo>
                        <a:pt x="7" y="35"/>
                        <a:pt x="8" y="35"/>
                        <a:pt x="8" y="35"/>
                      </a:cubicBezTo>
                      <a:cubicBezTo>
                        <a:pt x="11" y="36"/>
                        <a:pt x="9" y="42"/>
                        <a:pt x="9" y="42"/>
                      </a:cubicBezTo>
                      <a:cubicBezTo>
                        <a:pt x="9" y="42"/>
                        <a:pt x="11" y="46"/>
                        <a:pt x="13" y="46"/>
                      </a:cubicBezTo>
                      <a:cubicBezTo>
                        <a:pt x="13" y="46"/>
                        <a:pt x="13" y="46"/>
                        <a:pt x="13" y="46"/>
                      </a:cubicBezTo>
                      <a:cubicBezTo>
                        <a:pt x="13" y="46"/>
                        <a:pt x="14" y="46"/>
                        <a:pt x="15" y="45"/>
                      </a:cubicBezTo>
                      <a:cubicBezTo>
                        <a:pt x="16" y="45"/>
                        <a:pt x="17" y="45"/>
                        <a:pt x="17" y="45"/>
                      </a:cubicBezTo>
                      <a:cubicBezTo>
                        <a:pt x="18" y="45"/>
                        <a:pt x="18" y="45"/>
                        <a:pt x="18" y="46"/>
                      </a:cubicBezTo>
                      <a:cubicBezTo>
                        <a:pt x="19" y="47"/>
                        <a:pt x="18" y="50"/>
                        <a:pt x="20" y="52"/>
                      </a:cubicBezTo>
                      <a:cubicBezTo>
                        <a:pt x="22" y="54"/>
                        <a:pt x="19" y="58"/>
                        <a:pt x="18" y="60"/>
                      </a:cubicBezTo>
                      <a:cubicBezTo>
                        <a:pt x="17" y="61"/>
                        <a:pt x="12" y="61"/>
                        <a:pt x="10" y="62"/>
                      </a:cubicBezTo>
                      <a:cubicBezTo>
                        <a:pt x="8" y="63"/>
                        <a:pt x="10" y="70"/>
                        <a:pt x="11" y="72"/>
                      </a:cubicBezTo>
                      <a:cubicBezTo>
                        <a:pt x="11" y="75"/>
                        <a:pt x="7" y="77"/>
                        <a:pt x="7" y="79"/>
                      </a:cubicBezTo>
                      <a:cubicBezTo>
                        <a:pt x="7" y="80"/>
                        <a:pt x="13" y="80"/>
                        <a:pt x="15" y="81"/>
                      </a:cubicBezTo>
                      <a:cubicBezTo>
                        <a:pt x="17" y="83"/>
                        <a:pt x="14" y="84"/>
                        <a:pt x="13" y="85"/>
                      </a:cubicBezTo>
                      <a:cubicBezTo>
                        <a:pt x="11" y="86"/>
                        <a:pt x="6" y="93"/>
                        <a:pt x="5" y="94"/>
                      </a:cubicBezTo>
                      <a:cubicBezTo>
                        <a:pt x="4" y="96"/>
                        <a:pt x="6" y="97"/>
                        <a:pt x="8" y="97"/>
                      </a:cubicBezTo>
                      <a:cubicBezTo>
                        <a:pt x="9" y="97"/>
                        <a:pt x="10" y="96"/>
                        <a:pt x="11" y="96"/>
                      </a:cubicBezTo>
                      <a:cubicBezTo>
                        <a:pt x="13" y="95"/>
                        <a:pt x="16" y="93"/>
                        <a:pt x="18" y="92"/>
                      </a:cubicBezTo>
                      <a:cubicBezTo>
                        <a:pt x="20" y="91"/>
                        <a:pt x="25" y="91"/>
                        <a:pt x="27" y="90"/>
                      </a:cubicBezTo>
                      <a:cubicBezTo>
                        <a:pt x="30" y="90"/>
                        <a:pt x="35" y="88"/>
                        <a:pt x="40" y="88"/>
                      </a:cubicBezTo>
                      <a:cubicBezTo>
                        <a:pt x="44" y="88"/>
                        <a:pt x="46" y="85"/>
                        <a:pt x="45" y="82"/>
                      </a:cubicBezTo>
                      <a:cubicBezTo>
                        <a:pt x="45" y="79"/>
                        <a:pt x="46" y="77"/>
                        <a:pt x="47" y="75"/>
                      </a:cubicBezTo>
                      <a:cubicBezTo>
                        <a:pt x="48" y="73"/>
                        <a:pt x="47" y="67"/>
                        <a:pt x="46" y="65"/>
                      </a:cubicBezTo>
                      <a:cubicBezTo>
                        <a:pt x="46" y="65"/>
                        <a:pt x="45" y="65"/>
                        <a:pt x="45" y="65"/>
                      </a:cubicBezTo>
                      <a:cubicBezTo>
                        <a:pt x="44" y="65"/>
                        <a:pt x="43" y="65"/>
                        <a:pt x="42" y="65"/>
                      </a:cubicBezTo>
                      <a:cubicBezTo>
                        <a:pt x="42" y="65"/>
                        <a:pt x="41" y="65"/>
                        <a:pt x="40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8" y="64"/>
                        <a:pt x="39" y="59"/>
                        <a:pt x="39" y="54"/>
                      </a:cubicBezTo>
                      <a:cubicBezTo>
                        <a:pt x="38" y="49"/>
                        <a:pt x="37" y="47"/>
                        <a:pt x="32" y="46"/>
                      </a:cubicBezTo>
                      <a:cubicBezTo>
                        <a:pt x="28" y="44"/>
                        <a:pt x="29" y="40"/>
                        <a:pt x="28" y="36"/>
                      </a:cubicBezTo>
                      <a:cubicBezTo>
                        <a:pt x="28" y="33"/>
                        <a:pt x="25" y="32"/>
                        <a:pt x="22" y="28"/>
                      </a:cubicBezTo>
                      <a:cubicBezTo>
                        <a:pt x="20" y="24"/>
                        <a:pt x="28" y="16"/>
                        <a:pt x="26" y="12"/>
                      </a:cubicBezTo>
                      <a:cubicBezTo>
                        <a:pt x="26" y="10"/>
                        <a:pt x="25" y="10"/>
                        <a:pt x="24" y="10"/>
                      </a:cubicBezTo>
                      <a:cubicBezTo>
                        <a:pt x="22" y="10"/>
                        <a:pt x="21" y="10"/>
                        <a:pt x="19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3" y="11"/>
                        <a:pt x="20" y="4"/>
                        <a:pt x="20" y="2"/>
                      </a:cubicBezTo>
                      <a:cubicBezTo>
                        <a:pt x="20" y="1"/>
                        <a:pt x="19" y="0"/>
                        <a:pt x="18" y="0"/>
                      </a:cubicBezTo>
                    </a:path>
                  </a:pathLst>
                </a:cu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" name="组合 30"/>
            <p:cNvGrpSpPr/>
            <p:nvPr/>
          </p:nvGrpSpPr>
          <p:grpSpPr>
            <a:xfrm>
              <a:off x="3716440" y="3933056"/>
              <a:ext cx="1661067" cy="1661065"/>
              <a:chOff x="3598487" y="3988846"/>
              <a:chExt cx="1661067" cy="1661065"/>
            </a:xfrm>
          </p:grpSpPr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4110669" y="4501027"/>
                <a:ext cx="444048" cy="444047"/>
              </a:xfrm>
              <a:custGeom>
                <a:avLst/>
                <a:gdLst/>
                <a:ahLst/>
                <a:cxnLst>
                  <a:cxn ang="0">
                    <a:pos x="0" y="1753"/>
                  </a:cxn>
                  <a:cxn ang="0">
                    <a:pos x="1751" y="0"/>
                  </a:cxn>
                  <a:cxn ang="0">
                    <a:pos x="1888" y="136"/>
                  </a:cxn>
                  <a:cxn ang="0">
                    <a:pos x="136" y="1889"/>
                  </a:cxn>
                  <a:cxn ang="0">
                    <a:pos x="0" y="1753"/>
                  </a:cxn>
                </a:cxnLst>
                <a:rect l="0" t="0" r="r" b="b"/>
                <a:pathLst>
                  <a:path w="1888" h="1889">
                    <a:moveTo>
                      <a:pt x="0" y="1753"/>
                    </a:moveTo>
                    <a:lnTo>
                      <a:pt x="1751" y="0"/>
                    </a:lnTo>
                    <a:lnTo>
                      <a:pt x="1888" y="136"/>
                    </a:lnTo>
                    <a:lnTo>
                      <a:pt x="136" y="1889"/>
                    </a:lnTo>
                    <a:lnTo>
                      <a:pt x="0" y="1753"/>
                    </a:lnTo>
                    <a:close/>
                  </a:path>
                </a:pathLst>
              </a:custGeom>
              <a:solidFill>
                <a:srgbClr val="0070C0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3200"/>
              </a:p>
            </p:txBody>
          </p:sp>
          <p:sp>
            <p:nvSpPr>
              <p:cNvPr id="33" name="Freeform 8"/>
              <p:cNvSpPr>
                <a:spLocks/>
              </p:cNvSpPr>
              <p:nvPr/>
            </p:nvSpPr>
            <p:spPr bwMode="auto">
              <a:xfrm>
                <a:off x="3598487" y="3988846"/>
                <a:ext cx="711886" cy="711885"/>
              </a:xfrm>
              <a:custGeom>
                <a:avLst/>
                <a:gdLst/>
                <a:ahLst/>
                <a:cxnLst>
                  <a:cxn ang="0">
                    <a:pos x="2174" y="3030"/>
                  </a:cxn>
                  <a:cxn ang="0">
                    <a:pos x="3029" y="2176"/>
                  </a:cxn>
                  <a:cxn ang="0">
                    <a:pos x="854" y="0"/>
                  </a:cxn>
                  <a:cxn ang="0">
                    <a:pos x="0" y="855"/>
                  </a:cxn>
                  <a:cxn ang="0">
                    <a:pos x="2174" y="3030"/>
                  </a:cxn>
                </a:cxnLst>
                <a:rect l="0" t="0" r="r" b="b"/>
                <a:pathLst>
                  <a:path w="3029" h="3030">
                    <a:moveTo>
                      <a:pt x="2174" y="3030"/>
                    </a:moveTo>
                    <a:lnTo>
                      <a:pt x="3029" y="2176"/>
                    </a:lnTo>
                    <a:lnTo>
                      <a:pt x="854" y="0"/>
                    </a:lnTo>
                    <a:lnTo>
                      <a:pt x="0" y="855"/>
                    </a:lnTo>
                    <a:lnTo>
                      <a:pt x="2174" y="3030"/>
                    </a:lnTo>
                    <a:close/>
                  </a:path>
                </a:pathLst>
              </a:custGeom>
              <a:solidFill>
                <a:srgbClr val="0070C0"/>
              </a:solidFill>
              <a:ln w="1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3200"/>
              </a:p>
            </p:txBody>
          </p:sp>
          <p:sp>
            <p:nvSpPr>
              <p:cNvPr id="34" name="Freeform 5"/>
              <p:cNvSpPr>
                <a:spLocks/>
              </p:cNvSpPr>
              <p:nvPr/>
            </p:nvSpPr>
            <p:spPr bwMode="auto">
              <a:xfrm>
                <a:off x="4068378" y="4458737"/>
                <a:ext cx="1191176" cy="1191174"/>
              </a:xfrm>
              <a:custGeom>
                <a:avLst/>
                <a:gdLst/>
                <a:ahLst/>
                <a:cxnLst>
                  <a:cxn ang="0">
                    <a:pos x="1046" y="168"/>
                  </a:cxn>
                  <a:cxn ang="0">
                    <a:pos x="1122" y="107"/>
                  </a:cxn>
                  <a:cxn ang="0">
                    <a:pos x="1207" y="61"/>
                  </a:cxn>
                  <a:cxn ang="0">
                    <a:pos x="1295" y="27"/>
                  </a:cxn>
                  <a:cxn ang="0">
                    <a:pos x="1388" y="7"/>
                  </a:cxn>
                  <a:cxn ang="0">
                    <a:pos x="1481" y="0"/>
                  </a:cxn>
                  <a:cxn ang="0">
                    <a:pos x="1575" y="7"/>
                  </a:cxn>
                  <a:cxn ang="0">
                    <a:pos x="1667" y="27"/>
                  </a:cxn>
                  <a:cxn ang="0">
                    <a:pos x="1756" y="61"/>
                  </a:cxn>
                  <a:cxn ang="0">
                    <a:pos x="1840" y="107"/>
                  </a:cxn>
                  <a:cxn ang="0">
                    <a:pos x="1918" y="168"/>
                  </a:cxn>
                  <a:cxn ang="0">
                    <a:pos x="4899" y="3149"/>
                  </a:cxn>
                  <a:cxn ang="0">
                    <a:pos x="4960" y="3227"/>
                  </a:cxn>
                  <a:cxn ang="0">
                    <a:pos x="5006" y="3312"/>
                  </a:cxn>
                  <a:cxn ang="0">
                    <a:pos x="5040" y="3400"/>
                  </a:cxn>
                  <a:cxn ang="0">
                    <a:pos x="5059" y="3493"/>
                  </a:cxn>
                  <a:cxn ang="0">
                    <a:pos x="5066" y="3587"/>
                  </a:cxn>
                  <a:cxn ang="0">
                    <a:pos x="5059" y="3681"/>
                  </a:cxn>
                  <a:cxn ang="0">
                    <a:pos x="5040" y="3773"/>
                  </a:cxn>
                  <a:cxn ang="0">
                    <a:pos x="5006" y="3861"/>
                  </a:cxn>
                  <a:cxn ang="0">
                    <a:pos x="4960" y="3946"/>
                  </a:cxn>
                  <a:cxn ang="0">
                    <a:pos x="4899" y="4024"/>
                  </a:cxn>
                  <a:cxn ang="0">
                    <a:pos x="4021" y="4902"/>
                  </a:cxn>
                  <a:cxn ang="0">
                    <a:pos x="3943" y="4963"/>
                  </a:cxn>
                  <a:cxn ang="0">
                    <a:pos x="3859" y="5009"/>
                  </a:cxn>
                  <a:cxn ang="0">
                    <a:pos x="3770" y="5043"/>
                  </a:cxn>
                  <a:cxn ang="0">
                    <a:pos x="3678" y="5062"/>
                  </a:cxn>
                  <a:cxn ang="0">
                    <a:pos x="3584" y="5070"/>
                  </a:cxn>
                  <a:cxn ang="0">
                    <a:pos x="3490" y="5062"/>
                  </a:cxn>
                  <a:cxn ang="0">
                    <a:pos x="3398" y="5043"/>
                  </a:cxn>
                  <a:cxn ang="0">
                    <a:pos x="3310" y="5009"/>
                  </a:cxn>
                  <a:cxn ang="0">
                    <a:pos x="3225" y="4963"/>
                  </a:cxn>
                  <a:cxn ang="0">
                    <a:pos x="3148" y="4902"/>
                  </a:cxn>
                  <a:cxn ang="0">
                    <a:pos x="168" y="1919"/>
                  </a:cxn>
                  <a:cxn ang="0">
                    <a:pos x="107" y="1841"/>
                  </a:cxn>
                  <a:cxn ang="0">
                    <a:pos x="61" y="1757"/>
                  </a:cxn>
                  <a:cxn ang="0">
                    <a:pos x="27" y="1668"/>
                  </a:cxn>
                  <a:cxn ang="0">
                    <a:pos x="7" y="1576"/>
                  </a:cxn>
                  <a:cxn ang="0">
                    <a:pos x="0" y="1482"/>
                  </a:cxn>
                  <a:cxn ang="0">
                    <a:pos x="7" y="1389"/>
                  </a:cxn>
                  <a:cxn ang="0">
                    <a:pos x="27" y="1297"/>
                  </a:cxn>
                  <a:cxn ang="0">
                    <a:pos x="61" y="1207"/>
                  </a:cxn>
                  <a:cxn ang="0">
                    <a:pos x="107" y="1123"/>
                  </a:cxn>
                  <a:cxn ang="0">
                    <a:pos x="168" y="1046"/>
                  </a:cxn>
                </a:cxnLst>
                <a:rect l="0" t="0" r="r" b="b"/>
                <a:pathLst>
                  <a:path w="5066" h="5070">
                    <a:moveTo>
                      <a:pt x="190" y="1021"/>
                    </a:moveTo>
                    <a:lnTo>
                      <a:pt x="1021" y="190"/>
                    </a:lnTo>
                    <a:lnTo>
                      <a:pt x="1046" y="168"/>
                    </a:lnTo>
                    <a:lnTo>
                      <a:pt x="1070" y="146"/>
                    </a:lnTo>
                    <a:lnTo>
                      <a:pt x="1096" y="126"/>
                    </a:lnTo>
                    <a:lnTo>
                      <a:pt x="1122" y="107"/>
                    </a:lnTo>
                    <a:lnTo>
                      <a:pt x="1150" y="90"/>
                    </a:lnTo>
                    <a:lnTo>
                      <a:pt x="1179" y="75"/>
                    </a:lnTo>
                    <a:lnTo>
                      <a:pt x="1207" y="61"/>
                    </a:lnTo>
                    <a:lnTo>
                      <a:pt x="1236" y="48"/>
                    </a:lnTo>
                    <a:lnTo>
                      <a:pt x="1266" y="37"/>
                    </a:lnTo>
                    <a:lnTo>
                      <a:pt x="1295" y="27"/>
                    </a:lnTo>
                    <a:lnTo>
                      <a:pt x="1327" y="18"/>
                    </a:lnTo>
                    <a:lnTo>
                      <a:pt x="1357" y="12"/>
                    </a:lnTo>
                    <a:lnTo>
                      <a:pt x="1388" y="7"/>
                    </a:lnTo>
                    <a:lnTo>
                      <a:pt x="1419" y="3"/>
                    </a:lnTo>
                    <a:lnTo>
                      <a:pt x="1450" y="1"/>
                    </a:lnTo>
                    <a:lnTo>
                      <a:pt x="1481" y="0"/>
                    </a:lnTo>
                    <a:lnTo>
                      <a:pt x="1513" y="1"/>
                    </a:lnTo>
                    <a:lnTo>
                      <a:pt x="1544" y="3"/>
                    </a:lnTo>
                    <a:lnTo>
                      <a:pt x="1575" y="7"/>
                    </a:lnTo>
                    <a:lnTo>
                      <a:pt x="1607" y="12"/>
                    </a:lnTo>
                    <a:lnTo>
                      <a:pt x="1637" y="18"/>
                    </a:lnTo>
                    <a:lnTo>
                      <a:pt x="1667" y="27"/>
                    </a:lnTo>
                    <a:lnTo>
                      <a:pt x="1698" y="37"/>
                    </a:lnTo>
                    <a:lnTo>
                      <a:pt x="1727" y="48"/>
                    </a:lnTo>
                    <a:lnTo>
                      <a:pt x="1756" y="61"/>
                    </a:lnTo>
                    <a:lnTo>
                      <a:pt x="1785" y="75"/>
                    </a:lnTo>
                    <a:lnTo>
                      <a:pt x="1813" y="90"/>
                    </a:lnTo>
                    <a:lnTo>
                      <a:pt x="1840" y="107"/>
                    </a:lnTo>
                    <a:lnTo>
                      <a:pt x="1867" y="126"/>
                    </a:lnTo>
                    <a:lnTo>
                      <a:pt x="1893" y="146"/>
                    </a:lnTo>
                    <a:lnTo>
                      <a:pt x="1918" y="168"/>
                    </a:lnTo>
                    <a:lnTo>
                      <a:pt x="1943" y="190"/>
                    </a:lnTo>
                    <a:lnTo>
                      <a:pt x="4876" y="3126"/>
                    </a:lnTo>
                    <a:lnTo>
                      <a:pt x="4899" y="3149"/>
                    </a:lnTo>
                    <a:lnTo>
                      <a:pt x="4921" y="3175"/>
                    </a:lnTo>
                    <a:lnTo>
                      <a:pt x="4940" y="3201"/>
                    </a:lnTo>
                    <a:lnTo>
                      <a:pt x="4960" y="3227"/>
                    </a:lnTo>
                    <a:lnTo>
                      <a:pt x="4976" y="3255"/>
                    </a:lnTo>
                    <a:lnTo>
                      <a:pt x="4992" y="3284"/>
                    </a:lnTo>
                    <a:lnTo>
                      <a:pt x="5006" y="3312"/>
                    </a:lnTo>
                    <a:lnTo>
                      <a:pt x="5019" y="3341"/>
                    </a:lnTo>
                    <a:lnTo>
                      <a:pt x="5030" y="3371"/>
                    </a:lnTo>
                    <a:lnTo>
                      <a:pt x="5040" y="3400"/>
                    </a:lnTo>
                    <a:lnTo>
                      <a:pt x="5047" y="3431"/>
                    </a:lnTo>
                    <a:lnTo>
                      <a:pt x="5054" y="3462"/>
                    </a:lnTo>
                    <a:lnTo>
                      <a:pt x="5059" y="3493"/>
                    </a:lnTo>
                    <a:lnTo>
                      <a:pt x="5064" y="3524"/>
                    </a:lnTo>
                    <a:lnTo>
                      <a:pt x="5066" y="3555"/>
                    </a:lnTo>
                    <a:lnTo>
                      <a:pt x="5066" y="3587"/>
                    </a:lnTo>
                    <a:lnTo>
                      <a:pt x="5066" y="3618"/>
                    </a:lnTo>
                    <a:lnTo>
                      <a:pt x="5064" y="3649"/>
                    </a:lnTo>
                    <a:lnTo>
                      <a:pt x="5059" y="3681"/>
                    </a:lnTo>
                    <a:lnTo>
                      <a:pt x="5054" y="3711"/>
                    </a:lnTo>
                    <a:lnTo>
                      <a:pt x="5047" y="3742"/>
                    </a:lnTo>
                    <a:lnTo>
                      <a:pt x="5040" y="3773"/>
                    </a:lnTo>
                    <a:lnTo>
                      <a:pt x="5030" y="3803"/>
                    </a:lnTo>
                    <a:lnTo>
                      <a:pt x="5019" y="3832"/>
                    </a:lnTo>
                    <a:lnTo>
                      <a:pt x="5006" y="3861"/>
                    </a:lnTo>
                    <a:lnTo>
                      <a:pt x="4992" y="3891"/>
                    </a:lnTo>
                    <a:lnTo>
                      <a:pt x="4976" y="3919"/>
                    </a:lnTo>
                    <a:lnTo>
                      <a:pt x="4960" y="3946"/>
                    </a:lnTo>
                    <a:lnTo>
                      <a:pt x="4940" y="3973"/>
                    </a:lnTo>
                    <a:lnTo>
                      <a:pt x="4921" y="3999"/>
                    </a:lnTo>
                    <a:lnTo>
                      <a:pt x="4899" y="4024"/>
                    </a:lnTo>
                    <a:lnTo>
                      <a:pt x="4876" y="4047"/>
                    </a:lnTo>
                    <a:lnTo>
                      <a:pt x="4045" y="4879"/>
                    </a:lnTo>
                    <a:lnTo>
                      <a:pt x="4021" y="4902"/>
                    </a:lnTo>
                    <a:lnTo>
                      <a:pt x="3996" y="4924"/>
                    </a:lnTo>
                    <a:lnTo>
                      <a:pt x="3970" y="4943"/>
                    </a:lnTo>
                    <a:lnTo>
                      <a:pt x="3943" y="4963"/>
                    </a:lnTo>
                    <a:lnTo>
                      <a:pt x="3916" y="4979"/>
                    </a:lnTo>
                    <a:lnTo>
                      <a:pt x="3888" y="4995"/>
                    </a:lnTo>
                    <a:lnTo>
                      <a:pt x="3859" y="5009"/>
                    </a:lnTo>
                    <a:lnTo>
                      <a:pt x="3830" y="5022"/>
                    </a:lnTo>
                    <a:lnTo>
                      <a:pt x="3801" y="5033"/>
                    </a:lnTo>
                    <a:lnTo>
                      <a:pt x="3770" y="5043"/>
                    </a:lnTo>
                    <a:lnTo>
                      <a:pt x="3740" y="5050"/>
                    </a:lnTo>
                    <a:lnTo>
                      <a:pt x="3709" y="5058"/>
                    </a:lnTo>
                    <a:lnTo>
                      <a:pt x="3678" y="5062"/>
                    </a:lnTo>
                    <a:lnTo>
                      <a:pt x="3647" y="5067"/>
                    </a:lnTo>
                    <a:lnTo>
                      <a:pt x="3616" y="5069"/>
                    </a:lnTo>
                    <a:lnTo>
                      <a:pt x="3584" y="5070"/>
                    </a:lnTo>
                    <a:lnTo>
                      <a:pt x="3553" y="5069"/>
                    </a:lnTo>
                    <a:lnTo>
                      <a:pt x="3522" y="5067"/>
                    </a:lnTo>
                    <a:lnTo>
                      <a:pt x="3490" y="5062"/>
                    </a:lnTo>
                    <a:lnTo>
                      <a:pt x="3460" y="5058"/>
                    </a:lnTo>
                    <a:lnTo>
                      <a:pt x="3429" y="5050"/>
                    </a:lnTo>
                    <a:lnTo>
                      <a:pt x="3398" y="5043"/>
                    </a:lnTo>
                    <a:lnTo>
                      <a:pt x="3369" y="5033"/>
                    </a:lnTo>
                    <a:lnTo>
                      <a:pt x="3339" y="5022"/>
                    </a:lnTo>
                    <a:lnTo>
                      <a:pt x="3310" y="5009"/>
                    </a:lnTo>
                    <a:lnTo>
                      <a:pt x="3282" y="4995"/>
                    </a:lnTo>
                    <a:lnTo>
                      <a:pt x="3254" y="4979"/>
                    </a:lnTo>
                    <a:lnTo>
                      <a:pt x="3225" y="4963"/>
                    </a:lnTo>
                    <a:lnTo>
                      <a:pt x="3199" y="4943"/>
                    </a:lnTo>
                    <a:lnTo>
                      <a:pt x="3173" y="4924"/>
                    </a:lnTo>
                    <a:lnTo>
                      <a:pt x="3148" y="4902"/>
                    </a:lnTo>
                    <a:lnTo>
                      <a:pt x="3124" y="4879"/>
                    </a:lnTo>
                    <a:lnTo>
                      <a:pt x="190" y="1944"/>
                    </a:lnTo>
                    <a:lnTo>
                      <a:pt x="168" y="1919"/>
                    </a:lnTo>
                    <a:lnTo>
                      <a:pt x="146" y="1894"/>
                    </a:lnTo>
                    <a:lnTo>
                      <a:pt x="125" y="1868"/>
                    </a:lnTo>
                    <a:lnTo>
                      <a:pt x="107" y="1841"/>
                    </a:lnTo>
                    <a:lnTo>
                      <a:pt x="90" y="1814"/>
                    </a:lnTo>
                    <a:lnTo>
                      <a:pt x="75" y="1786"/>
                    </a:lnTo>
                    <a:lnTo>
                      <a:pt x="61" y="1757"/>
                    </a:lnTo>
                    <a:lnTo>
                      <a:pt x="48" y="1728"/>
                    </a:lnTo>
                    <a:lnTo>
                      <a:pt x="37" y="1699"/>
                    </a:lnTo>
                    <a:lnTo>
                      <a:pt x="27" y="1668"/>
                    </a:lnTo>
                    <a:lnTo>
                      <a:pt x="18" y="1638"/>
                    </a:lnTo>
                    <a:lnTo>
                      <a:pt x="12" y="1608"/>
                    </a:lnTo>
                    <a:lnTo>
                      <a:pt x="7" y="1576"/>
                    </a:lnTo>
                    <a:lnTo>
                      <a:pt x="3" y="1545"/>
                    </a:lnTo>
                    <a:lnTo>
                      <a:pt x="1" y="1514"/>
                    </a:lnTo>
                    <a:lnTo>
                      <a:pt x="0" y="1482"/>
                    </a:lnTo>
                    <a:lnTo>
                      <a:pt x="1" y="1451"/>
                    </a:lnTo>
                    <a:lnTo>
                      <a:pt x="3" y="1421"/>
                    </a:lnTo>
                    <a:lnTo>
                      <a:pt x="7" y="1389"/>
                    </a:lnTo>
                    <a:lnTo>
                      <a:pt x="12" y="1358"/>
                    </a:lnTo>
                    <a:lnTo>
                      <a:pt x="18" y="1328"/>
                    </a:lnTo>
                    <a:lnTo>
                      <a:pt x="27" y="1297"/>
                    </a:lnTo>
                    <a:lnTo>
                      <a:pt x="37" y="1267"/>
                    </a:lnTo>
                    <a:lnTo>
                      <a:pt x="48" y="1237"/>
                    </a:lnTo>
                    <a:lnTo>
                      <a:pt x="61" y="1207"/>
                    </a:lnTo>
                    <a:lnTo>
                      <a:pt x="75" y="1179"/>
                    </a:lnTo>
                    <a:lnTo>
                      <a:pt x="90" y="1151"/>
                    </a:lnTo>
                    <a:lnTo>
                      <a:pt x="107" y="1123"/>
                    </a:lnTo>
                    <a:lnTo>
                      <a:pt x="125" y="1097"/>
                    </a:lnTo>
                    <a:lnTo>
                      <a:pt x="146" y="1071"/>
                    </a:lnTo>
                    <a:lnTo>
                      <a:pt x="168" y="1046"/>
                    </a:lnTo>
                    <a:lnTo>
                      <a:pt x="190" y="1021"/>
                    </a:lnTo>
                  </a:path>
                </a:pathLst>
              </a:custGeom>
              <a:solidFill>
                <a:srgbClr val="283C50"/>
              </a:solidFill>
              <a:ln w="1">
                <a:noFill/>
                <a:prstDash val="solid"/>
                <a:round/>
                <a:headEnd/>
                <a:tailEnd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3200"/>
              </a:p>
            </p:txBody>
          </p:sp>
          <p:sp>
            <p:nvSpPr>
              <p:cNvPr id="35" name="Freeform 7"/>
              <p:cNvSpPr>
                <a:spLocks/>
              </p:cNvSpPr>
              <p:nvPr/>
            </p:nvSpPr>
            <p:spPr bwMode="auto">
              <a:xfrm>
                <a:off x="4775564" y="5163574"/>
                <a:ext cx="441698" cy="444047"/>
              </a:xfrm>
              <a:custGeom>
                <a:avLst/>
                <a:gdLst/>
                <a:ahLst/>
                <a:cxnLst>
                  <a:cxn ang="0">
                    <a:pos x="0" y="1752"/>
                  </a:cxn>
                  <a:cxn ang="0">
                    <a:pos x="1752" y="0"/>
                  </a:cxn>
                  <a:cxn ang="0">
                    <a:pos x="1889" y="136"/>
                  </a:cxn>
                  <a:cxn ang="0">
                    <a:pos x="136" y="1890"/>
                  </a:cxn>
                  <a:cxn ang="0">
                    <a:pos x="0" y="1752"/>
                  </a:cxn>
                </a:cxnLst>
                <a:rect l="0" t="0" r="r" b="b"/>
                <a:pathLst>
                  <a:path w="1889" h="1890">
                    <a:moveTo>
                      <a:pt x="0" y="1752"/>
                    </a:moveTo>
                    <a:lnTo>
                      <a:pt x="1752" y="0"/>
                    </a:lnTo>
                    <a:lnTo>
                      <a:pt x="1889" y="136"/>
                    </a:lnTo>
                    <a:lnTo>
                      <a:pt x="136" y="1890"/>
                    </a:lnTo>
                    <a:lnTo>
                      <a:pt x="0" y="1752"/>
                    </a:lnTo>
                    <a:close/>
                  </a:path>
                </a:pathLst>
              </a:custGeom>
              <a:solidFill>
                <a:srgbClr val="0070C0"/>
              </a:solidFill>
              <a:ln w="1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ar-SA" sz="3200"/>
              </a:p>
            </p:txBody>
          </p:sp>
        </p:grpSp>
      </p:grpSp>
      <p:sp>
        <p:nvSpPr>
          <p:cNvPr id="60" name="Freeform 104"/>
          <p:cNvSpPr>
            <a:spLocks noEditPoints="1"/>
          </p:cNvSpPr>
          <p:nvPr/>
        </p:nvSpPr>
        <p:spPr bwMode="auto">
          <a:xfrm>
            <a:off x="7808094" y="2567612"/>
            <a:ext cx="248977" cy="247032"/>
          </a:xfrm>
          <a:custGeom>
            <a:avLst/>
            <a:gdLst>
              <a:gd name="T0" fmla="*/ 128 w 128"/>
              <a:gd name="T1" fmla="*/ 74 h 127"/>
              <a:gd name="T2" fmla="*/ 127 w 128"/>
              <a:gd name="T3" fmla="*/ 77 h 127"/>
              <a:gd name="T4" fmla="*/ 64 w 128"/>
              <a:gd name="T5" fmla="*/ 127 h 127"/>
              <a:gd name="T6" fmla="*/ 19 w 128"/>
              <a:gd name="T7" fmla="*/ 108 h 127"/>
              <a:gd name="T8" fmla="*/ 10 w 128"/>
              <a:gd name="T9" fmla="*/ 114 h 127"/>
              <a:gd name="T10" fmla="*/ 6 w 128"/>
              <a:gd name="T11" fmla="*/ 73 h 127"/>
              <a:gd name="T12" fmla="*/ 45 w 128"/>
              <a:gd name="T13" fmla="*/ 90 h 127"/>
              <a:gd name="T14" fmla="*/ 34 w 128"/>
              <a:gd name="T15" fmla="*/ 98 h 127"/>
              <a:gd name="T16" fmla="*/ 64 w 128"/>
              <a:gd name="T17" fmla="*/ 109 h 127"/>
              <a:gd name="T18" fmla="*/ 109 w 128"/>
              <a:gd name="T19" fmla="*/ 75 h 127"/>
              <a:gd name="T20" fmla="*/ 109 w 128"/>
              <a:gd name="T21" fmla="*/ 74 h 127"/>
              <a:gd name="T22" fmla="*/ 128 w 128"/>
              <a:gd name="T23" fmla="*/ 74 h 127"/>
              <a:gd name="T24" fmla="*/ 19 w 128"/>
              <a:gd name="T25" fmla="*/ 54 h 127"/>
              <a:gd name="T26" fmla="*/ 64 w 128"/>
              <a:gd name="T27" fmla="*/ 19 h 127"/>
              <a:gd name="T28" fmla="*/ 93 w 128"/>
              <a:gd name="T29" fmla="*/ 30 h 127"/>
              <a:gd name="T30" fmla="*/ 83 w 128"/>
              <a:gd name="T31" fmla="*/ 37 h 127"/>
              <a:gd name="T32" fmla="*/ 121 w 128"/>
              <a:gd name="T33" fmla="*/ 52 h 127"/>
              <a:gd name="T34" fmla="*/ 118 w 128"/>
              <a:gd name="T35" fmla="*/ 12 h 127"/>
              <a:gd name="T36" fmla="*/ 109 w 128"/>
              <a:gd name="T37" fmla="*/ 19 h 127"/>
              <a:gd name="T38" fmla="*/ 64 w 128"/>
              <a:gd name="T39" fmla="*/ 0 h 127"/>
              <a:gd name="T40" fmla="*/ 1 w 128"/>
              <a:gd name="T41" fmla="*/ 52 h 127"/>
              <a:gd name="T42" fmla="*/ 0 w 128"/>
              <a:gd name="T43" fmla="*/ 57 h 127"/>
              <a:gd name="T44" fmla="*/ 18 w 128"/>
              <a:gd name="T45" fmla="*/ 57 h 127"/>
              <a:gd name="T46" fmla="*/ 19 w 128"/>
              <a:gd name="T47" fmla="*/ 54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" h="127">
                <a:moveTo>
                  <a:pt x="128" y="74"/>
                </a:moveTo>
                <a:cubicBezTo>
                  <a:pt x="127" y="77"/>
                  <a:pt x="127" y="77"/>
                  <a:pt x="127" y="77"/>
                </a:cubicBezTo>
                <a:cubicBezTo>
                  <a:pt x="122" y="107"/>
                  <a:pt x="95" y="127"/>
                  <a:pt x="64" y="127"/>
                </a:cubicBezTo>
                <a:cubicBezTo>
                  <a:pt x="47" y="127"/>
                  <a:pt x="31" y="120"/>
                  <a:pt x="19" y="108"/>
                </a:cubicBezTo>
                <a:cubicBezTo>
                  <a:pt x="10" y="114"/>
                  <a:pt x="10" y="114"/>
                  <a:pt x="10" y="114"/>
                </a:cubicBezTo>
                <a:cubicBezTo>
                  <a:pt x="6" y="73"/>
                  <a:pt x="6" y="73"/>
                  <a:pt x="6" y="73"/>
                </a:cubicBezTo>
                <a:cubicBezTo>
                  <a:pt x="45" y="90"/>
                  <a:pt x="45" y="90"/>
                  <a:pt x="45" y="90"/>
                </a:cubicBezTo>
                <a:cubicBezTo>
                  <a:pt x="34" y="98"/>
                  <a:pt x="34" y="98"/>
                  <a:pt x="34" y="98"/>
                </a:cubicBezTo>
                <a:cubicBezTo>
                  <a:pt x="43" y="105"/>
                  <a:pt x="53" y="109"/>
                  <a:pt x="64" y="109"/>
                </a:cubicBezTo>
                <a:cubicBezTo>
                  <a:pt x="86" y="109"/>
                  <a:pt x="104" y="95"/>
                  <a:pt x="109" y="75"/>
                </a:cubicBezTo>
                <a:cubicBezTo>
                  <a:pt x="109" y="74"/>
                  <a:pt x="109" y="74"/>
                  <a:pt x="109" y="74"/>
                </a:cubicBezTo>
                <a:lnTo>
                  <a:pt x="128" y="74"/>
                </a:lnTo>
                <a:close/>
                <a:moveTo>
                  <a:pt x="19" y="54"/>
                </a:moveTo>
                <a:cubicBezTo>
                  <a:pt x="24" y="33"/>
                  <a:pt x="42" y="19"/>
                  <a:pt x="64" y="19"/>
                </a:cubicBezTo>
                <a:cubicBezTo>
                  <a:pt x="75" y="19"/>
                  <a:pt x="85" y="23"/>
                  <a:pt x="93" y="30"/>
                </a:cubicBezTo>
                <a:cubicBezTo>
                  <a:pt x="83" y="37"/>
                  <a:pt x="83" y="37"/>
                  <a:pt x="83" y="37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18" y="12"/>
                  <a:pt x="118" y="12"/>
                  <a:pt x="118" y="12"/>
                </a:cubicBezTo>
                <a:cubicBezTo>
                  <a:pt x="109" y="19"/>
                  <a:pt x="109" y="19"/>
                  <a:pt x="109" y="19"/>
                </a:cubicBezTo>
                <a:cubicBezTo>
                  <a:pt x="97" y="7"/>
                  <a:pt x="81" y="0"/>
                  <a:pt x="64" y="0"/>
                </a:cubicBezTo>
                <a:cubicBezTo>
                  <a:pt x="32" y="0"/>
                  <a:pt x="6" y="22"/>
                  <a:pt x="1" y="52"/>
                </a:cubicBezTo>
                <a:cubicBezTo>
                  <a:pt x="0" y="57"/>
                  <a:pt x="0" y="57"/>
                  <a:pt x="0" y="57"/>
                </a:cubicBezTo>
                <a:cubicBezTo>
                  <a:pt x="18" y="57"/>
                  <a:pt x="18" y="57"/>
                  <a:pt x="18" y="57"/>
                </a:cubicBezTo>
                <a:lnTo>
                  <a:pt x="19" y="54"/>
                </a:lnTo>
                <a:close/>
              </a:path>
            </a:pathLst>
          </a:custGeom>
          <a:solidFill>
            <a:srgbClr val="4056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" name="Freeform 137"/>
          <p:cNvSpPr>
            <a:spLocks noEditPoints="1"/>
          </p:cNvSpPr>
          <p:nvPr/>
        </p:nvSpPr>
        <p:spPr bwMode="auto">
          <a:xfrm>
            <a:off x="7827821" y="3171171"/>
            <a:ext cx="277153" cy="253397"/>
          </a:xfrm>
          <a:custGeom>
            <a:avLst/>
            <a:gdLst>
              <a:gd name="T0" fmla="*/ 32 w 140"/>
              <a:gd name="T1" fmla="*/ 58 h 128"/>
              <a:gd name="T2" fmla="*/ 32 w 140"/>
              <a:gd name="T3" fmla="*/ 117 h 128"/>
              <a:gd name="T4" fmla="*/ 21 w 140"/>
              <a:gd name="T5" fmla="*/ 128 h 128"/>
              <a:gd name="T6" fmla="*/ 0 w 140"/>
              <a:gd name="T7" fmla="*/ 128 h 128"/>
              <a:gd name="T8" fmla="*/ 0 w 140"/>
              <a:gd name="T9" fmla="*/ 47 h 128"/>
              <a:gd name="T10" fmla="*/ 21 w 140"/>
              <a:gd name="T11" fmla="*/ 47 h 128"/>
              <a:gd name="T12" fmla="*/ 32 w 140"/>
              <a:gd name="T13" fmla="*/ 58 h 128"/>
              <a:gd name="T14" fmla="*/ 136 w 140"/>
              <a:gd name="T15" fmla="*/ 96 h 128"/>
              <a:gd name="T16" fmla="*/ 132 w 140"/>
              <a:gd name="T17" fmla="*/ 88 h 128"/>
              <a:gd name="T18" fmla="*/ 140 w 140"/>
              <a:gd name="T19" fmla="*/ 77 h 128"/>
              <a:gd name="T20" fmla="*/ 130 w 140"/>
              <a:gd name="T21" fmla="*/ 67 h 128"/>
              <a:gd name="T22" fmla="*/ 129 w 140"/>
              <a:gd name="T23" fmla="*/ 67 h 128"/>
              <a:gd name="T24" fmla="*/ 135 w 140"/>
              <a:gd name="T25" fmla="*/ 57 h 128"/>
              <a:gd name="T26" fmla="*/ 126 w 140"/>
              <a:gd name="T27" fmla="*/ 47 h 128"/>
              <a:gd name="T28" fmla="*/ 87 w 140"/>
              <a:gd name="T29" fmla="*/ 47 h 128"/>
              <a:gd name="T30" fmla="*/ 93 w 140"/>
              <a:gd name="T31" fmla="*/ 9 h 128"/>
              <a:gd name="T32" fmla="*/ 74 w 140"/>
              <a:gd name="T33" fmla="*/ 19 h 128"/>
              <a:gd name="T34" fmla="*/ 64 w 140"/>
              <a:gd name="T35" fmla="*/ 41 h 128"/>
              <a:gd name="T36" fmla="*/ 47 w 140"/>
              <a:gd name="T37" fmla="*/ 57 h 128"/>
              <a:gd name="T38" fmla="*/ 35 w 140"/>
              <a:gd name="T39" fmla="*/ 58 h 128"/>
              <a:gd name="T40" fmla="*/ 35 w 140"/>
              <a:gd name="T41" fmla="*/ 120 h 128"/>
              <a:gd name="T42" fmla="*/ 60 w 140"/>
              <a:gd name="T43" fmla="*/ 121 h 128"/>
              <a:gd name="T44" fmla="*/ 96 w 140"/>
              <a:gd name="T45" fmla="*/ 124 h 128"/>
              <a:gd name="T46" fmla="*/ 125 w 140"/>
              <a:gd name="T47" fmla="*/ 124 h 128"/>
              <a:gd name="T48" fmla="*/ 133 w 140"/>
              <a:gd name="T49" fmla="*/ 114 h 128"/>
              <a:gd name="T50" fmla="*/ 129 w 140"/>
              <a:gd name="T51" fmla="*/ 106 h 128"/>
              <a:gd name="T52" fmla="*/ 136 w 140"/>
              <a:gd name="T5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0" h="128">
                <a:moveTo>
                  <a:pt x="32" y="58"/>
                </a:moveTo>
                <a:cubicBezTo>
                  <a:pt x="32" y="117"/>
                  <a:pt x="32" y="117"/>
                  <a:pt x="32" y="117"/>
                </a:cubicBezTo>
                <a:cubicBezTo>
                  <a:pt x="32" y="123"/>
                  <a:pt x="27" y="128"/>
                  <a:pt x="21" y="12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47"/>
                  <a:pt x="0" y="47"/>
                  <a:pt x="0" y="47"/>
                </a:cubicBezTo>
                <a:cubicBezTo>
                  <a:pt x="21" y="47"/>
                  <a:pt x="21" y="47"/>
                  <a:pt x="21" y="47"/>
                </a:cubicBezTo>
                <a:cubicBezTo>
                  <a:pt x="27" y="47"/>
                  <a:pt x="32" y="52"/>
                  <a:pt x="32" y="58"/>
                </a:cubicBezTo>
                <a:close/>
                <a:moveTo>
                  <a:pt x="136" y="96"/>
                </a:moveTo>
                <a:cubicBezTo>
                  <a:pt x="136" y="93"/>
                  <a:pt x="134" y="89"/>
                  <a:pt x="132" y="88"/>
                </a:cubicBezTo>
                <a:cubicBezTo>
                  <a:pt x="136" y="87"/>
                  <a:pt x="140" y="83"/>
                  <a:pt x="140" y="77"/>
                </a:cubicBezTo>
                <a:cubicBezTo>
                  <a:pt x="140" y="71"/>
                  <a:pt x="136" y="67"/>
                  <a:pt x="130" y="67"/>
                </a:cubicBezTo>
                <a:cubicBezTo>
                  <a:pt x="129" y="67"/>
                  <a:pt x="129" y="67"/>
                  <a:pt x="129" y="67"/>
                </a:cubicBezTo>
                <a:cubicBezTo>
                  <a:pt x="133" y="65"/>
                  <a:pt x="135" y="62"/>
                  <a:pt x="135" y="57"/>
                </a:cubicBezTo>
                <a:cubicBezTo>
                  <a:pt x="135" y="52"/>
                  <a:pt x="131" y="47"/>
                  <a:pt x="126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96" y="32"/>
                  <a:pt x="102" y="17"/>
                  <a:pt x="93" y="9"/>
                </a:cubicBezTo>
                <a:cubicBezTo>
                  <a:pt x="85" y="0"/>
                  <a:pt x="75" y="7"/>
                  <a:pt x="74" y="19"/>
                </a:cubicBezTo>
                <a:cubicBezTo>
                  <a:pt x="73" y="31"/>
                  <a:pt x="69" y="36"/>
                  <a:pt x="64" y="41"/>
                </a:cubicBezTo>
                <a:cubicBezTo>
                  <a:pt x="60" y="47"/>
                  <a:pt x="50" y="55"/>
                  <a:pt x="47" y="57"/>
                </a:cubicBezTo>
                <a:cubicBezTo>
                  <a:pt x="43" y="59"/>
                  <a:pt x="35" y="58"/>
                  <a:pt x="35" y="58"/>
                </a:cubicBezTo>
                <a:cubicBezTo>
                  <a:pt x="35" y="120"/>
                  <a:pt x="35" y="120"/>
                  <a:pt x="35" y="120"/>
                </a:cubicBezTo>
                <a:cubicBezTo>
                  <a:pt x="35" y="120"/>
                  <a:pt x="48" y="115"/>
                  <a:pt x="60" y="121"/>
                </a:cubicBezTo>
                <a:cubicBezTo>
                  <a:pt x="73" y="126"/>
                  <a:pt x="96" y="124"/>
                  <a:pt x="96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9" y="124"/>
                  <a:pt x="133" y="120"/>
                  <a:pt x="133" y="114"/>
                </a:cubicBezTo>
                <a:cubicBezTo>
                  <a:pt x="133" y="111"/>
                  <a:pt x="132" y="108"/>
                  <a:pt x="129" y="106"/>
                </a:cubicBezTo>
                <a:cubicBezTo>
                  <a:pt x="133" y="105"/>
                  <a:pt x="136" y="101"/>
                  <a:pt x="136" y="96"/>
                </a:cubicBezTo>
                <a:close/>
              </a:path>
            </a:pathLst>
          </a:custGeom>
          <a:solidFill>
            <a:srgbClr val="4056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2" name="Freeform 132"/>
          <p:cNvSpPr>
            <a:spLocks noEditPoints="1"/>
          </p:cNvSpPr>
          <p:nvPr/>
        </p:nvSpPr>
        <p:spPr bwMode="auto">
          <a:xfrm>
            <a:off x="7821374" y="3833219"/>
            <a:ext cx="290046" cy="249142"/>
          </a:xfrm>
          <a:custGeom>
            <a:avLst/>
            <a:gdLst>
              <a:gd name="T0" fmla="*/ 97 w 132"/>
              <a:gd name="T1" fmla="*/ 0 h 113"/>
              <a:gd name="T2" fmla="*/ 96 w 132"/>
              <a:gd name="T3" fmla="*/ 0 h 113"/>
              <a:gd name="T4" fmla="*/ 66 w 132"/>
              <a:gd name="T5" fmla="*/ 18 h 113"/>
              <a:gd name="T6" fmla="*/ 36 w 132"/>
              <a:gd name="T7" fmla="*/ 1 h 113"/>
              <a:gd name="T8" fmla="*/ 35 w 132"/>
              <a:gd name="T9" fmla="*/ 1 h 113"/>
              <a:gd name="T10" fmla="*/ 0 w 132"/>
              <a:gd name="T11" fmla="*/ 40 h 113"/>
              <a:gd name="T12" fmla="*/ 2 w 132"/>
              <a:gd name="T13" fmla="*/ 52 h 113"/>
              <a:gd name="T14" fmla="*/ 43 w 132"/>
              <a:gd name="T15" fmla="*/ 96 h 113"/>
              <a:gd name="T16" fmla="*/ 67 w 132"/>
              <a:gd name="T17" fmla="*/ 113 h 113"/>
              <a:gd name="T18" fmla="*/ 91 w 132"/>
              <a:gd name="T19" fmla="*/ 96 h 113"/>
              <a:gd name="T20" fmla="*/ 131 w 132"/>
              <a:gd name="T21" fmla="*/ 50 h 113"/>
              <a:gd name="T22" fmla="*/ 132 w 132"/>
              <a:gd name="T23" fmla="*/ 38 h 113"/>
              <a:gd name="T24" fmla="*/ 97 w 132"/>
              <a:gd name="T25" fmla="*/ 0 h 113"/>
              <a:gd name="T26" fmla="*/ 117 w 132"/>
              <a:gd name="T27" fmla="*/ 41 h 113"/>
              <a:gd name="T28" fmla="*/ 115 w 132"/>
              <a:gd name="T29" fmla="*/ 42 h 113"/>
              <a:gd name="T30" fmla="*/ 115 w 132"/>
              <a:gd name="T31" fmla="*/ 42 h 113"/>
              <a:gd name="T32" fmla="*/ 113 w 132"/>
              <a:gd name="T33" fmla="*/ 39 h 113"/>
              <a:gd name="T34" fmla="*/ 114 w 132"/>
              <a:gd name="T35" fmla="*/ 34 h 113"/>
              <a:gd name="T36" fmla="*/ 108 w 132"/>
              <a:gd name="T37" fmla="*/ 21 h 113"/>
              <a:gd name="T38" fmla="*/ 98 w 132"/>
              <a:gd name="T39" fmla="*/ 17 h 113"/>
              <a:gd name="T40" fmla="*/ 98 w 132"/>
              <a:gd name="T41" fmla="*/ 17 h 113"/>
              <a:gd name="T42" fmla="*/ 96 w 132"/>
              <a:gd name="T43" fmla="*/ 15 h 113"/>
              <a:gd name="T44" fmla="*/ 98 w 132"/>
              <a:gd name="T45" fmla="*/ 12 h 113"/>
              <a:gd name="T46" fmla="*/ 112 w 132"/>
              <a:gd name="T47" fmla="*/ 18 h 113"/>
              <a:gd name="T48" fmla="*/ 118 w 132"/>
              <a:gd name="T49" fmla="*/ 34 h 113"/>
              <a:gd name="T50" fmla="*/ 117 w 132"/>
              <a:gd name="T51" fmla="*/ 4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2" h="113">
                <a:moveTo>
                  <a:pt x="97" y="0"/>
                </a:moveTo>
                <a:cubicBezTo>
                  <a:pt x="97" y="0"/>
                  <a:pt x="96" y="0"/>
                  <a:pt x="96" y="0"/>
                </a:cubicBezTo>
                <a:cubicBezTo>
                  <a:pt x="83" y="1"/>
                  <a:pt x="72" y="8"/>
                  <a:pt x="66" y="18"/>
                </a:cubicBezTo>
                <a:cubicBezTo>
                  <a:pt x="60" y="8"/>
                  <a:pt x="48" y="1"/>
                  <a:pt x="36" y="1"/>
                </a:cubicBezTo>
                <a:cubicBezTo>
                  <a:pt x="36" y="1"/>
                  <a:pt x="35" y="1"/>
                  <a:pt x="35" y="1"/>
                </a:cubicBezTo>
                <a:cubicBezTo>
                  <a:pt x="16" y="1"/>
                  <a:pt x="0" y="19"/>
                  <a:pt x="0" y="40"/>
                </a:cubicBezTo>
                <a:cubicBezTo>
                  <a:pt x="0" y="44"/>
                  <a:pt x="1" y="48"/>
                  <a:pt x="2" y="52"/>
                </a:cubicBezTo>
                <a:cubicBezTo>
                  <a:pt x="5" y="64"/>
                  <a:pt x="25" y="82"/>
                  <a:pt x="43" y="96"/>
                </a:cubicBezTo>
                <a:cubicBezTo>
                  <a:pt x="52" y="103"/>
                  <a:pt x="67" y="113"/>
                  <a:pt x="67" y="113"/>
                </a:cubicBezTo>
                <a:cubicBezTo>
                  <a:pt x="74" y="109"/>
                  <a:pt x="82" y="103"/>
                  <a:pt x="91" y="96"/>
                </a:cubicBezTo>
                <a:cubicBezTo>
                  <a:pt x="109" y="81"/>
                  <a:pt x="128" y="63"/>
                  <a:pt x="131" y="50"/>
                </a:cubicBezTo>
                <a:cubicBezTo>
                  <a:pt x="132" y="47"/>
                  <a:pt x="132" y="43"/>
                  <a:pt x="132" y="38"/>
                </a:cubicBezTo>
                <a:cubicBezTo>
                  <a:pt x="132" y="17"/>
                  <a:pt x="116" y="0"/>
                  <a:pt x="97" y="0"/>
                </a:cubicBezTo>
                <a:close/>
                <a:moveTo>
                  <a:pt x="117" y="41"/>
                </a:moveTo>
                <a:cubicBezTo>
                  <a:pt x="117" y="41"/>
                  <a:pt x="116" y="42"/>
                  <a:pt x="115" y="42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3" y="42"/>
                  <a:pt x="113" y="40"/>
                  <a:pt x="113" y="39"/>
                </a:cubicBezTo>
                <a:cubicBezTo>
                  <a:pt x="114" y="38"/>
                  <a:pt x="114" y="36"/>
                  <a:pt x="114" y="34"/>
                </a:cubicBezTo>
                <a:cubicBezTo>
                  <a:pt x="114" y="29"/>
                  <a:pt x="112" y="24"/>
                  <a:pt x="108" y="21"/>
                </a:cubicBezTo>
                <a:cubicBezTo>
                  <a:pt x="106" y="18"/>
                  <a:pt x="102" y="17"/>
                  <a:pt x="98" y="17"/>
                </a:cubicBezTo>
                <a:cubicBezTo>
                  <a:pt x="98" y="17"/>
                  <a:pt x="98" y="17"/>
                  <a:pt x="98" y="17"/>
                </a:cubicBezTo>
                <a:cubicBezTo>
                  <a:pt x="97" y="17"/>
                  <a:pt x="96" y="16"/>
                  <a:pt x="96" y="15"/>
                </a:cubicBezTo>
                <a:cubicBezTo>
                  <a:pt x="96" y="13"/>
                  <a:pt x="96" y="12"/>
                  <a:pt x="98" y="12"/>
                </a:cubicBezTo>
                <a:cubicBezTo>
                  <a:pt x="103" y="12"/>
                  <a:pt x="108" y="14"/>
                  <a:pt x="112" y="18"/>
                </a:cubicBezTo>
                <a:cubicBezTo>
                  <a:pt x="116" y="22"/>
                  <a:pt x="118" y="28"/>
                  <a:pt x="118" y="34"/>
                </a:cubicBezTo>
                <a:cubicBezTo>
                  <a:pt x="118" y="36"/>
                  <a:pt x="118" y="38"/>
                  <a:pt x="117" y="41"/>
                </a:cubicBezTo>
                <a:close/>
              </a:path>
            </a:pathLst>
          </a:custGeom>
          <a:solidFill>
            <a:srgbClr val="40566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689875" y="1806895"/>
            <a:ext cx="31683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4" name="矩形 63"/>
          <p:cNvSpPr/>
          <p:nvPr/>
        </p:nvSpPr>
        <p:spPr>
          <a:xfrm>
            <a:off x="8689875" y="2420888"/>
            <a:ext cx="31683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5" name="矩形 64"/>
          <p:cNvSpPr/>
          <p:nvPr/>
        </p:nvSpPr>
        <p:spPr>
          <a:xfrm>
            <a:off x="8689875" y="3068960"/>
            <a:ext cx="3168352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6" name="矩形 65"/>
          <p:cNvSpPr/>
          <p:nvPr/>
        </p:nvSpPr>
        <p:spPr>
          <a:xfrm>
            <a:off x="8689875" y="3595082"/>
            <a:ext cx="3168352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,</a:t>
            </a:r>
          </a:p>
          <a:p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请在此输入详细信息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.</a:t>
            </a:r>
            <a:r>
              <a:rPr lang="zh-CN" altLang="en-US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更多模板：亮亮图文旗舰店</a:t>
            </a:r>
            <a:r>
              <a:rPr lang="en-US" altLang="zh-CN" sz="12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https://liangliangtuwen.tmall.com</a:t>
            </a:r>
          </a:p>
        </p:txBody>
      </p:sp>
      <p:sp>
        <p:nvSpPr>
          <p:cNvPr id="67" name="任意多边形 66"/>
          <p:cNvSpPr/>
          <p:nvPr/>
        </p:nvSpPr>
        <p:spPr>
          <a:xfrm>
            <a:off x="8747139" y="5432659"/>
            <a:ext cx="45719" cy="859215"/>
          </a:xfrm>
          <a:custGeom>
            <a:avLst/>
            <a:gdLst>
              <a:gd name="connsiteX0" fmla="*/ 0 w 0"/>
              <a:gd name="connsiteY0" fmla="*/ 0 h 901700"/>
              <a:gd name="connsiteX1" fmla="*/ 0 w 0"/>
              <a:gd name="connsiteY1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47"/>
          <p:cNvSpPr>
            <a:spLocks noChangeArrowheads="1"/>
          </p:cNvSpPr>
          <p:nvPr/>
        </p:nvSpPr>
        <p:spPr bwMode="auto">
          <a:xfrm>
            <a:off x="8782493" y="5796553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74" name="文本框 48"/>
          <p:cNvSpPr>
            <a:spLocks noChangeArrowheads="1"/>
          </p:cNvSpPr>
          <p:nvPr/>
        </p:nvSpPr>
        <p:spPr bwMode="auto">
          <a:xfrm>
            <a:off x="8689875" y="5373216"/>
            <a:ext cx="16682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</p:spTree>
    <p:extLst>
      <p:ext uri="{BB962C8B-B14F-4D97-AF65-F5344CB8AC3E}">
        <p14:creationId xmlns:p14="http://schemas.microsoft.com/office/powerpoint/2010/main" val="31759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6" grpId="0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 animBg="1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现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状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选题的目标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3865339" y="1434243"/>
            <a:ext cx="5070818" cy="1562709"/>
            <a:chOff x="3882429" y="1473866"/>
            <a:chExt cx="5070818" cy="1562709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12057140" flipV="1">
              <a:off x="7923900" y="1510249"/>
              <a:ext cx="837136" cy="94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8981151" flipV="1">
              <a:off x="6964764" y="1653733"/>
              <a:ext cx="1137762" cy="128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平行四边形 16"/>
            <p:cNvSpPr/>
            <p:nvPr/>
          </p:nvSpPr>
          <p:spPr>
            <a:xfrm rot="1200000">
              <a:off x="7260436" y="1481748"/>
              <a:ext cx="1366791" cy="688052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rot="16200000">
              <a:off x="6984818" y="2123966"/>
              <a:ext cx="1116277" cy="708941"/>
            </a:xfrm>
            <a:prstGeom prst="parallelogram">
              <a:avLst>
                <a:gd name="adj" fmla="val 36484"/>
              </a:avLst>
            </a:prstGeom>
            <a:solidFill>
              <a:schemeClr val="tx2">
                <a:lumMod val="7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rot="9071256">
              <a:off x="7629412" y="2014151"/>
              <a:ext cx="1323835" cy="757953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五边形 27"/>
            <p:cNvSpPr/>
            <p:nvPr/>
          </p:nvSpPr>
          <p:spPr>
            <a:xfrm flipH="1">
              <a:off x="3882429" y="1914202"/>
              <a:ext cx="3310127" cy="856800"/>
            </a:xfrm>
            <a:prstGeom prst="homePlate">
              <a:avLst>
                <a:gd name="adj" fmla="val 40583"/>
              </a:avLst>
            </a:prstGeom>
            <a:solidFill>
              <a:schemeClr val="tx2">
                <a:lumMod val="7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ym typeface="Batang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0800000">
              <a:off x="6963874" y="1921302"/>
              <a:ext cx="220024" cy="8497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/>
                <a:sym typeface="Batang"/>
              </a:endParaRPr>
            </a:p>
          </p:txBody>
        </p:sp>
        <p:grpSp>
          <p:nvGrpSpPr>
            <p:cNvPr id="35" name="组合 34"/>
            <p:cNvGrpSpPr>
              <a:grpSpLocks noChangeAspect="1"/>
            </p:cNvGrpSpPr>
            <p:nvPr/>
          </p:nvGrpSpPr>
          <p:grpSpPr>
            <a:xfrm>
              <a:off x="7650981" y="1473866"/>
              <a:ext cx="505254" cy="432589"/>
              <a:chOff x="2162176" y="-104775"/>
              <a:chExt cx="1655763" cy="1417638"/>
            </a:xfrm>
            <a:solidFill>
              <a:schemeClr val="bg1"/>
            </a:solidFill>
          </p:grpSpPr>
          <p:sp>
            <p:nvSpPr>
              <p:cNvPr id="36" name="Freeform 3767"/>
              <p:cNvSpPr>
                <a:spLocks/>
              </p:cNvSpPr>
              <p:nvPr/>
            </p:nvSpPr>
            <p:spPr bwMode="auto">
              <a:xfrm>
                <a:off x="2311401" y="104775"/>
                <a:ext cx="1370013" cy="1208088"/>
              </a:xfrm>
              <a:custGeom>
                <a:avLst/>
                <a:gdLst>
                  <a:gd name="T0" fmla="*/ 231 w 431"/>
                  <a:gd name="T1" fmla="*/ 6 h 380"/>
                  <a:gd name="T2" fmla="*/ 190 w 431"/>
                  <a:gd name="T3" fmla="*/ 7 h 380"/>
                  <a:gd name="T4" fmla="*/ 20 w 431"/>
                  <a:gd name="T5" fmla="*/ 106 h 380"/>
                  <a:gd name="T6" fmla="*/ 0 w 431"/>
                  <a:gd name="T7" fmla="*/ 142 h 380"/>
                  <a:gd name="T8" fmla="*/ 0 w 431"/>
                  <a:gd name="T9" fmla="*/ 357 h 380"/>
                  <a:gd name="T10" fmla="*/ 24 w 431"/>
                  <a:gd name="T11" fmla="*/ 380 h 380"/>
                  <a:gd name="T12" fmla="*/ 124 w 431"/>
                  <a:gd name="T13" fmla="*/ 380 h 380"/>
                  <a:gd name="T14" fmla="*/ 148 w 431"/>
                  <a:gd name="T15" fmla="*/ 357 h 380"/>
                  <a:gd name="T16" fmla="*/ 148 w 431"/>
                  <a:gd name="T17" fmla="*/ 258 h 380"/>
                  <a:gd name="T18" fmla="*/ 171 w 431"/>
                  <a:gd name="T19" fmla="*/ 235 h 380"/>
                  <a:gd name="T20" fmla="*/ 260 w 431"/>
                  <a:gd name="T21" fmla="*/ 235 h 380"/>
                  <a:gd name="T22" fmla="*/ 283 w 431"/>
                  <a:gd name="T23" fmla="*/ 258 h 380"/>
                  <a:gd name="T24" fmla="*/ 283 w 431"/>
                  <a:gd name="T25" fmla="*/ 357 h 380"/>
                  <a:gd name="T26" fmla="*/ 307 w 431"/>
                  <a:gd name="T27" fmla="*/ 380 h 380"/>
                  <a:gd name="T28" fmla="*/ 407 w 431"/>
                  <a:gd name="T29" fmla="*/ 380 h 380"/>
                  <a:gd name="T30" fmla="*/ 431 w 431"/>
                  <a:gd name="T31" fmla="*/ 357 h 380"/>
                  <a:gd name="T32" fmla="*/ 431 w 431"/>
                  <a:gd name="T33" fmla="*/ 142 h 380"/>
                  <a:gd name="T34" fmla="*/ 410 w 431"/>
                  <a:gd name="T35" fmla="*/ 107 h 380"/>
                  <a:gd name="T36" fmla="*/ 231 w 431"/>
                  <a:gd name="T37" fmla="*/ 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380">
                    <a:moveTo>
                      <a:pt x="231" y="6"/>
                    </a:moveTo>
                    <a:cubicBezTo>
                      <a:pt x="220" y="0"/>
                      <a:pt x="201" y="0"/>
                      <a:pt x="190" y="7"/>
                    </a:cubicBezTo>
                    <a:cubicBezTo>
                      <a:pt x="20" y="106"/>
                      <a:pt x="20" y="106"/>
                      <a:pt x="20" y="106"/>
                    </a:cubicBezTo>
                    <a:cubicBezTo>
                      <a:pt x="9" y="113"/>
                      <a:pt x="0" y="129"/>
                      <a:pt x="0" y="142"/>
                    </a:cubicBez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70"/>
                      <a:pt x="10" y="380"/>
                      <a:pt x="24" y="380"/>
                    </a:cubicBezTo>
                    <a:cubicBezTo>
                      <a:pt x="124" y="380"/>
                      <a:pt x="124" y="380"/>
                      <a:pt x="124" y="380"/>
                    </a:cubicBezTo>
                    <a:cubicBezTo>
                      <a:pt x="137" y="380"/>
                      <a:pt x="148" y="370"/>
                      <a:pt x="148" y="357"/>
                    </a:cubicBezTo>
                    <a:cubicBezTo>
                      <a:pt x="148" y="258"/>
                      <a:pt x="148" y="258"/>
                      <a:pt x="148" y="258"/>
                    </a:cubicBezTo>
                    <a:cubicBezTo>
                      <a:pt x="148" y="245"/>
                      <a:pt x="158" y="235"/>
                      <a:pt x="171" y="235"/>
                    </a:cubicBezTo>
                    <a:cubicBezTo>
                      <a:pt x="260" y="235"/>
                      <a:pt x="260" y="235"/>
                      <a:pt x="260" y="235"/>
                    </a:cubicBezTo>
                    <a:cubicBezTo>
                      <a:pt x="273" y="235"/>
                      <a:pt x="283" y="245"/>
                      <a:pt x="283" y="258"/>
                    </a:cubicBezTo>
                    <a:cubicBezTo>
                      <a:pt x="283" y="357"/>
                      <a:pt x="283" y="357"/>
                      <a:pt x="283" y="357"/>
                    </a:cubicBezTo>
                    <a:cubicBezTo>
                      <a:pt x="283" y="370"/>
                      <a:pt x="294" y="380"/>
                      <a:pt x="307" y="380"/>
                    </a:cubicBezTo>
                    <a:cubicBezTo>
                      <a:pt x="407" y="380"/>
                      <a:pt x="407" y="380"/>
                      <a:pt x="407" y="380"/>
                    </a:cubicBezTo>
                    <a:cubicBezTo>
                      <a:pt x="420" y="380"/>
                      <a:pt x="431" y="370"/>
                      <a:pt x="431" y="357"/>
                    </a:cubicBezTo>
                    <a:cubicBezTo>
                      <a:pt x="431" y="142"/>
                      <a:pt x="431" y="142"/>
                      <a:pt x="431" y="142"/>
                    </a:cubicBezTo>
                    <a:cubicBezTo>
                      <a:pt x="431" y="129"/>
                      <a:pt x="422" y="113"/>
                      <a:pt x="410" y="107"/>
                    </a:cubicBezTo>
                    <a:lnTo>
                      <a:pt x="231" y="6"/>
                    </a:lnTo>
                    <a:close/>
                  </a:path>
                </a:pathLst>
              </a:custGeom>
              <a:solidFill>
                <a:srgbClr val="364856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/>
            </p:spPr>
            <p:txBody>
              <a:bodyPr vert="horz" wrap="square" lIns="61735" tIns="30867" rIns="61735" bIns="3086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  <p:sp>
            <p:nvSpPr>
              <p:cNvPr id="37" name="Freeform 3768"/>
              <p:cNvSpPr>
                <a:spLocks/>
              </p:cNvSpPr>
              <p:nvPr/>
            </p:nvSpPr>
            <p:spPr bwMode="auto">
              <a:xfrm>
                <a:off x="2162176" y="-104775"/>
                <a:ext cx="1655763" cy="552450"/>
              </a:xfrm>
              <a:custGeom>
                <a:avLst/>
                <a:gdLst>
                  <a:gd name="T0" fmla="*/ 516 w 521"/>
                  <a:gd name="T1" fmla="*/ 165 h 174"/>
                  <a:gd name="T2" fmla="*/ 487 w 521"/>
                  <a:gd name="T3" fmla="*/ 167 h 174"/>
                  <a:gd name="T4" fmla="*/ 276 w 521"/>
                  <a:gd name="T5" fmla="*/ 45 h 174"/>
                  <a:gd name="T6" fmla="*/ 235 w 521"/>
                  <a:gd name="T7" fmla="*/ 45 h 174"/>
                  <a:gd name="T8" fmla="*/ 34 w 521"/>
                  <a:gd name="T9" fmla="*/ 167 h 174"/>
                  <a:gd name="T10" fmla="*/ 5 w 521"/>
                  <a:gd name="T11" fmla="*/ 165 h 174"/>
                  <a:gd name="T12" fmla="*/ 16 w 521"/>
                  <a:gd name="T13" fmla="*/ 138 h 174"/>
                  <a:gd name="T14" fmla="*/ 235 w 521"/>
                  <a:gd name="T15" fmla="*/ 7 h 174"/>
                  <a:gd name="T16" fmla="*/ 276 w 521"/>
                  <a:gd name="T17" fmla="*/ 6 h 174"/>
                  <a:gd name="T18" fmla="*/ 504 w 521"/>
                  <a:gd name="T19" fmla="*/ 139 h 174"/>
                  <a:gd name="T20" fmla="*/ 516 w 521"/>
                  <a:gd name="T21" fmla="*/ 16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21" h="174">
                    <a:moveTo>
                      <a:pt x="516" y="165"/>
                    </a:moveTo>
                    <a:cubicBezTo>
                      <a:pt x="512" y="173"/>
                      <a:pt x="499" y="174"/>
                      <a:pt x="487" y="167"/>
                    </a:cubicBezTo>
                    <a:cubicBezTo>
                      <a:pt x="276" y="45"/>
                      <a:pt x="276" y="45"/>
                      <a:pt x="276" y="45"/>
                    </a:cubicBezTo>
                    <a:cubicBezTo>
                      <a:pt x="265" y="38"/>
                      <a:pt x="247" y="38"/>
                      <a:pt x="235" y="45"/>
                    </a:cubicBezTo>
                    <a:cubicBezTo>
                      <a:pt x="34" y="167"/>
                      <a:pt x="34" y="167"/>
                      <a:pt x="34" y="167"/>
                    </a:cubicBezTo>
                    <a:cubicBezTo>
                      <a:pt x="22" y="174"/>
                      <a:pt x="9" y="173"/>
                      <a:pt x="5" y="165"/>
                    </a:cubicBezTo>
                    <a:cubicBezTo>
                      <a:pt x="0" y="157"/>
                      <a:pt x="5" y="145"/>
                      <a:pt x="16" y="138"/>
                    </a:cubicBezTo>
                    <a:cubicBezTo>
                      <a:pt x="235" y="7"/>
                      <a:pt x="235" y="7"/>
                      <a:pt x="235" y="7"/>
                    </a:cubicBezTo>
                    <a:cubicBezTo>
                      <a:pt x="246" y="0"/>
                      <a:pt x="265" y="0"/>
                      <a:pt x="276" y="6"/>
                    </a:cubicBezTo>
                    <a:cubicBezTo>
                      <a:pt x="504" y="139"/>
                      <a:pt x="504" y="139"/>
                      <a:pt x="504" y="139"/>
                    </a:cubicBezTo>
                    <a:cubicBezTo>
                      <a:pt x="515" y="145"/>
                      <a:pt x="521" y="157"/>
                      <a:pt x="516" y="165"/>
                    </a:cubicBezTo>
                    <a:close/>
                  </a:path>
                </a:pathLst>
              </a:custGeom>
              <a:solidFill>
                <a:srgbClr val="364856"/>
              </a:solidFill>
              <a:ln>
                <a:noFill/>
              </a:ln>
              <a:effectLst>
                <a:reflection blurRad="6350" stA="52000" endA="300" endPos="35000" dir="5400000" sy="-100000" algn="bl" rotWithShape="0"/>
              </a:effectLst>
              <a:extLst/>
            </p:spPr>
            <p:txBody>
              <a:bodyPr vert="horz" wrap="square" lIns="61735" tIns="30867" rIns="61735" bIns="30867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200"/>
              </a:p>
            </p:txBody>
          </p:sp>
        </p:grpSp>
        <p:sp>
          <p:nvSpPr>
            <p:cNvPr id="39" name="文本框 137"/>
            <p:cNvSpPr txBox="1"/>
            <p:nvPr/>
          </p:nvSpPr>
          <p:spPr>
            <a:xfrm>
              <a:off x="4423159" y="2086687"/>
              <a:ext cx="26383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标题文字信息</a:t>
              </a: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298040" y="2135295"/>
              <a:ext cx="452825" cy="720403"/>
              <a:chOff x="4964668" y="1303073"/>
              <a:chExt cx="452825" cy="720403"/>
            </a:xfrm>
          </p:grpSpPr>
          <p:sp>
            <p:nvSpPr>
              <p:cNvPr id="43" name="Freeform 21"/>
              <p:cNvSpPr>
                <a:spLocks noEditPoints="1"/>
              </p:cNvSpPr>
              <p:nvPr/>
            </p:nvSpPr>
            <p:spPr bwMode="auto">
              <a:xfrm>
                <a:off x="4964668" y="1453328"/>
                <a:ext cx="253170" cy="448707"/>
              </a:xfrm>
              <a:custGeom>
                <a:avLst/>
                <a:gdLst>
                  <a:gd name="T0" fmla="*/ 21 w 52"/>
                  <a:gd name="T1" fmla="*/ 7 h 92"/>
                  <a:gd name="T2" fmla="*/ 31 w 52"/>
                  <a:gd name="T3" fmla="*/ 13 h 92"/>
                  <a:gd name="T4" fmla="*/ 52 w 52"/>
                  <a:gd name="T5" fmla="*/ 45 h 92"/>
                  <a:gd name="T6" fmla="*/ 52 w 52"/>
                  <a:gd name="T7" fmla="*/ 75 h 92"/>
                  <a:gd name="T8" fmla="*/ 31 w 52"/>
                  <a:gd name="T9" fmla="*/ 84 h 92"/>
                  <a:gd name="T10" fmla="*/ 21 w 52"/>
                  <a:gd name="T11" fmla="*/ 79 h 92"/>
                  <a:gd name="T12" fmla="*/ 0 w 52"/>
                  <a:gd name="T13" fmla="*/ 47 h 92"/>
                  <a:gd name="T14" fmla="*/ 0 w 52"/>
                  <a:gd name="T15" fmla="*/ 16 h 92"/>
                  <a:gd name="T16" fmla="*/ 21 w 52"/>
                  <a:gd name="T17" fmla="*/ 7 h 92"/>
                  <a:gd name="T18" fmla="*/ 21 w 52"/>
                  <a:gd name="T19" fmla="*/ 21 h 92"/>
                  <a:gd name="T20" fmla="*/ 14 w 52"/>
                  <a:gd name="T21" fmla="*/ 24 h 92"/>
                  <a:gd name="T22" fmla="*/ 14 w 52"/>
                  <a:gd name="T23" fmla="*/ 55 h 92"/>
                  <a:gd name="T24" fmla="*/ 21 w 52"/>
                  <a:gd name="T25" fmla="*/ 66 h 92"/>
                  <a:gd name="T26" fmla="*/ 31 w 52"/>
                  <a:gd name="T27" fmla="*/ 71 h 92"/>
                  <a:gd name="T28" fmla="*/ 38 w 52"/>
                  <a:gd name="T29" fmla="*/ 68 h 92"/>
                  <a:gd name="T30" fmla="*/ 38 w 52"/>
                  <a:gd name="T31" fmla="*/ 37 h 92"/>
                  <a:gd name="T32" fmla="*/ 31 w 52"/>
                  <a:gd name="T33" fmla="*/ 26 h 92"/>
                  <a:gd name="T34" fmla="*/ 21 w 52"/>
                  <a:gd name="T35" fmla="*/ 2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92">
                    <a:moveTo>
                      <a:pt x="21" y="7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45" y="20"/>
                      <a:pt x="52" y="31"/>
                      <a:pt x="52" y="45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52" y="89"/>
                      <a:pt x="45" y="92"/>
                      <a:pt x="31" y="84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7" y="71"/>
                      <a:pt x="0" y="61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"/>
                      <a:pt x="7" y="0"/>
                      <a:pt x="21" y="7"/>
                    </a:cubicBezTo>
                    <a:close/>
                    <a:moveTo>
                      <a:pt x="21" y="21"/>
                    </a:moveTo>
                    <a:cubicBezTo>
                      <a:pt x="17" y="18"/>
                      <a:pt x="14" y="19"/>
                      <a:pt x="14" y="24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59"/>
                      <a:pt x="17" y="63"/>
                      <a:pt x="21" y="6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5" y="73"/>
                      <a:pt x="38" y="73"/>
                      <a:pt x="38" y="68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2"/>
                      <a:pt x="35" y="29"/>
                      <a:pt x="31" y="26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22"/>
              <p:cNvSpPr>
                <a:spLocks/>
              </p:cNvSpPr>
              <p:nvPr/>
            </p:nvSpPr>
            <p:spPr bwMode="auto">
              <a:xfrm>
                <a:off x="5316636" y="1634458"/>
                <a:ext cx="100857" cy="389018"/>
              </a:xfrm>
              <a:custGeom>
                <a:avLst/>
                <a:gdLst>
                  <a:gd name="T0" fmla="*/ 14 w 21"/>
                  <a:gd name="T1" fmla="*/ 78 h 80"/>
                  <a:gd name="T2" fmla="*/ 7 w 21"/>
                  <a:gd name="T3" fmla="*/ 67 h 80"/>
                  <a:gd name="T4" fmla="*/ 7 w 21"/>
                  <a:gd name="T5" fmla="*/ 16 h 80"/>
                  <a:gd name="T6" fmla="*/ 0 w 21"/>
                  <a:gd name="T7" fmla="*/ 6 h 80"/>
                  <a:gd name="T8" fmla="*/ 7 w 21"/>
                  <a:gd name="T9" fmla="*/ 3 h 80"/>
                  <a:gd name="T10" fmla="*/ 14 w 21"/>
                  <a:gd name="T11" fmla="*/ 6 h 80"/>
                  <a:gd name="T12" fmla="*/ 21 w 21"/>
                  <a:gd name="T13" fmla="*/ 17 h 80"/>
                  <a:gd name="T14" fmla="*/ 21 w 21"/>
                  <a:gd name="T15" fmla="*/ 75 h 80"/>
                  <a:gd name="T16" fmla="*/ 14 w 21"/>
                  <a:gd name="T17" fmla="*/ 7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80">
                    <a:moveTo>
                      <a:pt x="14" y="78"/>
                    </a:moveTo>
                    <a:cubicBezTo>
                      <a:pt x="9" y="75"/>
                      <a:pt x="7" y="72"/>
                      <a:pt x="7" y="6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2" y="13"/>
                      <a:pt x="0" y="10"/>
                      <a:pt x="0" y="6"/>
                    </a:cubicBezTo>
                    <a:cubicBezTo>
                      <a:pt x="0" y="1"/>
                      <a:pt x="2" y="0"/>
                      <a:pt x="7" y="3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9" y="9"/>
                      <a:pt x="21" y="13"/>
                      <a:pt x="21" y="17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9"/>
                      <a:pt x="19" y="80"/>
                      <a:pt x="14" y="7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23"/>
              <p:cNvSpPr>
                <a:spLocks/>
              </p:cNvSpPr>
              <p:nvPr/>
            </p:nvSpPr>
            <p:spPr bwMode="auto">
              <a:xfrm>
                <a:off x="5038767" y="1303073"/>
                <a:ext cx="47341" cy="139964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7 h 29"/>
                  <a:gd name="T4" fmla="*/ 4 w 10"/>
                  <a:gd name="T5" fmla="*/ 21 h 29"/>
                  <a:gd name="T6" fmla="*/ 5 w 10"/>
                  <a:gd name="T7" fmla="*/ 25 h 29"/>
                  <a:gd name="T8" fmla="*/ 7 w 10"/>
                  <a:gd name="T9" fmla="*/ 23 h 29"/>
                  <a:gd name="T10" fmla="*/ 5 w 10"/>
                  <a:gd name="T11" fmla="*/ 17 h 29"/>
                  <a:gd name="T12" fmla="*/ 2 w 10"/>
                  <a:gd name="T13" fmla="*/ 10 h 29"/>
                  <a:gd name="T14" fmla="*/ 1 w 10"/>
                  <a:gd name="T15" fmla="*/ 4 h 29"/>
                  <a:gd name="T16" fmla="*/ 2 w 10"/>
                  <a:gd name="T17" fmla="*/ 1 h 29"/>
                  <a:gd name="T18" fmla="*/ 5 w 10"/>
                  <a:gd name="T19" fmla="*/ 1 h 29"/>
                  <a:gd name="T20" fmla="*/ 9 w 10"/>
                  <a:gd name="T21" fmla="*/ 4 h 29"/>
                  <a:gd name="T22" fmla="*/ 10 w 10"/>
                  <a:gd name="T23" fmla="*/ 8 h 29"/>
                  <a:gd name="T24" fmla="*/ 10 w 10"/>
                  <a:gd name="T25" fmla="*/ 13 h 29"/>
                  <a:gd name="T26" fmla="*/ 7 w 10"/>
                  <a:gd name="T27" fmla="*/ 11 h 29"/>
                  <a:gd name="T28" fmla="*/ 7 w 10"/>
                  <a:gd name="T29" fmla="*/ 6 h 29"/>
                  <a:gd name="T30" fmla="*/ 6 w 10"/>
                  <a:gd name="T31" fmla="*/ 4 h 29"/>
                  <a:gd name="T32" fmla="*/ 4 w 10"/>
                  <a:gd name="T33" fmla="*/ 4 h 29"/>
                  <a:gd name="T34" fmla="*/ 4 w 10"/>
                  <a:gd name="T35" fmla="*/ 5 h 29"/>
                  <a:gd name="T36" fmla="*/ 6 w 10"/>
                  <a:gd name="T37" fmla="*/ 12 h 29"/>
                  <a:gd name="T38" fmla="*/ 9 w 10"/>
                  <a:gd name="T39" fmla="*/ 18 h 29"/>
                  <a:gd name="T40" fmla="*/ 10 w 10"/>
                  <a:gd name="T41" fmla="*/ 25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6" y="26"/>
                      <a:pt x="7" y="25"/>
                      <a:pt x="7" y="23"/>
                    </a:cubicBezTo>
                    <a:cubicBezTo>
                      <a:pt x="7" y="21"/>
                      <a:pt x="6" y="19"/>
                      <a:pt x="5" y="17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8"/>
                      <a:pt x="1" y="6"/>
                      <a:pt x="1" y="4"/>
                    </a:cubicBezTo>
                    <a:cubicBezTo>
                      <a:pt x="1" y="2"/>
                      <a:pt x="1" y="1"/>
                      <a:pt x="2" y="1"/>
                    </a:cubicBezTo>
                    <a:cubicBezTo>
                      <a:pt x="3" y="0"/>
                      <a:pt x="4" y="0"/>
                      <a:pt x="5" y="1"/>
                    </a:cubicBezTo>
                    <a:cubicBezTo>
                      <a:pt x="7" y="2"/>
                      <a:pt x="8" y="3"/>
                      <a:pt x="9" y="4"/>
                    </a:cubicBezTo>
                    <a:cubicBezTo>
                      <a:pt x="10" y="5"/>
                      <a:pt x="10" y="7"/>
                      <a:pt x="10" y="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3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7"/>
                      <a:pt x="5" y="9"/>
                      <a:pt x="6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21"/>
                      <a:pt x="10" y="23"/>
                      <a:pt x="10" y="25"/>
                    </a:cubicBezTo>
                    <a:cubicBezTo>
                      <a:pt x="10" y="26"/>
                      <a:pt x="10" y="27"/>
                      <a:pt x="9" y="28"/>
                    </a:cubicBezTo>
                    <a:cubicBezTo>
                      <a:pt x="8" y="29"/>
                      <a:pt x="7" y="29"/>
                      <a:pt x="5" y="28"/>
                    </a:cubicBezTo>
                    <a:cubicBezTo>
                      <a:pt x="2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4"/>
              <p:cNvSpPr>
                <a:spLocks/>
              </p:cNvSpPr>
              <p:nvPr/>
            </p:nvSpPr>
            <p:spPr bwMode="auto">
              <a:xfrm>
                <a:off x="5131390" y="1346297"/>
                <a:ext cx="53516" cy="146139"/>
              </a:xfrm>
              <a:custGeom>
                <a:avLst/>
                <a:gdLst>
                  <a:gd name="T0" fmla="*/ 26 w 26"/>
                  <a:gd name="T1" fmla="*/ 14 h 71"/>
                  <a:gd name="T2" fmla="*/ 26 w 26"/>
                  <a:gd name="T3" fmla="*/ 21 h 71"/>
                  <a:gd name="T4" fmla="*/ 16 w 26"/>
                  <a:gd name="T5" fmla="*/ 17 h 71"/>
                  <a:gd name="T6" fmla="*/ 16 w 26"/>
                  <a:gd name="T7" fmla="*/ 71 h 71"/>
                  <a:gd name="T8" fmla="*/ 7 w 26"/>
                  <a:gd name="T9" fmla="*/ 66 h 71"/>
                  <a:gd name="T10" fmla="*/ 7 w 26"/>
                  <a:gd name="T11" fmla="*/ 12 h 71"/>
                  <a:gd name="T12" fmla="*/ 0 w 26"/>
                  <a:gd name="T13" fmla="*/ 7 h 71"/>
                  <a:gd name="T14" fmla="*/ 0 w 26"/>
                  <a:gd name="T15" fmla="*/ 2 h 71"/>
                  <a:gd name="T16" fmla="*/ 0 w 26"/>
                  <a:gd name="T17" fmla="*/ 0 h 71"/>
                  <a:gd name="T18" fmla="*/ 26 w 26"/>
                  <a:gd name="T19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71">
                    <a:moveTo>
                      <a:pt x="26" y="14"/>
                    </a:moveTo>
                    <a:lnTo>
                      <a:pt x="26" y="21"/>
                    </a:lnTo>
                    <a:lnTo>
                      <a:pt x="16" y="17"/>
                    </a:lnTo>
                    <a:lnTo>
                      <a:pt x="16" y="71"/>
                    </a:lnTo>
                    <a:lnTo>
                      <a:pt x="7" y="66"/>
                    </a:lnTo>
                    <a:lnTo>
                      <a:pt x="7" y="12"/>
                    </a:lnTo>
                    <a:lnTo>
                      <a:pt x="0" y="7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auto">
              <a:xfrm>
                <a:off x="5228129" y="1399813"/>
                <a:ext cx="43225" cy="150256"/>
              </a:xfrm>
              <a:custGeom>
                <a:avLst/>
                <a:gdLst>
                  <a:gd name="T0" fmla="*/ 0 w 21"/>
                  <a:gd name="T1" fmla="*/ 0 h 73"/>
                  <a:gd name="T2" fmla="*/ 21 w 21"/>
                  <a:gd name="T3" fmla="*/ 12 h 73"/>
                  <a:gd name="T4" fmla="*/ 21 w 21"/>
                  <a:gd name="T5" fmla="*/ 19 h 73"/>
                  <a:gd name="T6" fmla="*/ 10 w 21"/>
                  <a:gd name="T7" fmla="*/ 12 h 73"/>
                  <a:gd name="T8" fmla="*/ 10 w 21"/>
                  <a:gd name="T9" fmla="*/ 31 h 73"/>
                  <a:gd name="T10" fmla="*/ 19 w 21"/>
                  <a:gd name="T11" fmla="*/ 38 h 73"/>
                  <a:gd name="T12" fmla="*/ 19 w 21"/>
                  <a:gd name="T13" fmla="*/ 45 h 73"/>
                  <a:gd name="T14" fmla="*/ 10 w 21"/>
                  <a:gd name="T15" fmla="*/ 38 h 73"/>
                  <a:gd name="T16" fmla="*/ 10 w 21"/>
                  <a:gd name="T17" fmla="*/ 59 h 73"/>
                  <a:gd name="T18" fmla="*/ 21 w 21"/>
                  <a:gd name="T19" fmla="*/ 66 h 73"/>
                  <a:gd name="T20" fmla="*/ 21 w 21"/>
                  <a:gd name="T21" fmla="*/ 73 h 73"/>
                  <a:gd name="T22" fmla="*/ 0 w 21"/>
                  <a:gd name="T23" fmla="*/ 62 h 73"/>
                  <a:gd name="T24" fmla="*/ 0 w 21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73">
                    <a:moveTo>
                      <a:pt x="0" y="0"/>
                    </a:moveTo>
                    <a:lnTo>
                      <a:pt x="21" y="12"/>
                    </a:lnTo>
                    <a:lnTo>
                      <a:pt x="21" y="19"/>
                    </a:lnTo>
                    <a:lnTo>
                      <a:pt x="10" y="12"/>
                    </a:lnTo>
                    <a:lnTo>
                      <a:pt x="10" y="31"/>
                    </a:lnTo>
                    <a:lnTo>
                      <a:pt x="19" y="38"/>
                    </a:lnTo>
                    <a:lnTo>
                      <a:pt x="19" y="45"/>
                    </a:lnTo>
                    <a:lnTo>
                      <a:pt x="10" y="38"/>
                    </a:lnTo>
                    <a:lnTo>
                      <a:pt x="10" y="59"/>
                    </a:lnTo>
                    <a:lnTo>
                      <a:pt x="21" y="66"/>
                    </a:lnTo>
                    <a:lnTo>
                      <a:pt x="21" y="73"/>
                    </a:lnTo>
                    <a:lnTo>
                      <a:pt x="0" y="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6"/>
              <p:cNvSpPr>
                <a:spLocks noEditPoints="1"/>
              </p:cNvSpPr>
              <p:nvPr/>
            </p:nvSpPr>
            <p:spPr bwMode="auto">
              <a:xfrm>
                <a:off x="5316636" y="1449212"/>
                <a:ext cx="47341" cy="135847"/>
              </a:xfrm>
              <a:custGeom>
                <a:avLst/>
                <a:gdLst>
                  <a:gd name="T0" fmla="*/ 0 w 10"/>
                  <a:gd name="T1" fmla="*/ 0 h 28"/>
                  <a:gd name="T2" fmla="*/ 7 w 10"/>
                  <a:gd name="T3" fmla="*/ 4 h 28"/>
                  <a:gd name="T4" fmla="*/ 10 w 10"/>
                  <a:gd name="T5" fmla="*/ 10 h 28"/>
                  <a:gd name="T6" fmla="*/ 10 w 10"/>
                  <a:gd name="T7" fmla="*/ 17 h 28"/>
                  <a:gd name="T8" fmla="*/ 8 w 10"/>
                  <a:gd name="T9" fmla="*/ 18 h 28"/>
                  <a:gd name="T10" fmla="*/ 4 w 10"/>
                  <a:gd name="T11" fmla="*/ 16 h 28"/>
                  <a:gd name="T12" fmla="*/ 3 w 10"/>
                  <a:gd name="T13" fmla="*/ 16 h 28"/>
                  <a:gd name="T14" fmla="*/ 3 w 10"/>
                  <a:gd name="T15" fmla="*/ 28 h 28"/>
                  <a:gd name="T16" fmla="*/ 0 w 10"/>
                  <a:gd name="T17" fmla="*/ 26 h 28"/>
                  <a:gd name="T18" fmla="*/ 0 w 10"/>
                  <a:gd name="T19" fmla="*/ 0 h 28"/>
                  <a:gd name="T20" fmla="*/ 5 w 10"/>
                  <a:gd name="T21" fmla="*/ 14 h 28"/>
                  <a:gd name="T22" fmla="*/ 6 w 10"/>
                  <a:gd name="T23" fmla="*/ 14 h 28"/>
                  <a:gd name="T24" fmla="*/ 7 w 10"/>
                  <a:gd name="T25" fmla="*/ 14 h 28"/>
                  <a:gd name="T26" fmla="*/ 7 w 10"/>
                  <a:gd name="T27" fmla="*/ 8 h 28"/>
                  <a:gd name="T28" fmla="*/ 5 w 10"/>
                  <a:gd name="T29" fmla="*/ 6 h 28"/>
                  <a:gd name="T30" fmla="*/ 3 w 10"/>
                  <a:gd name="T31" fmla="*/ 5 h 28"/>
                  <a:gd name="T32" fmla="*/ 3 w 10"/>
                  <a:gd name="T33" fmla="*/ 13 h 28"/>
                  <a:gd name="T34" fmla="*/ 5 w 10"/>
                  <a:gd name="T35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10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9"/>
                      <a:pt x="9" y="19"/>
                      <a:pt x="8" y="18"/>
                    </a:cubicBezTo>
                    <a:cubicBezTo>
                      <a:pt x="7" y="18"/>
                      <a:pt x="6" y="18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26"/>
                      <a:pt x="0" y="26"/>
                      <a:pt x="0" y="26"/>
                    </a:cubicBezTo>
                    <a:lnTo>
                      <a:pt x="0" y="0"/>
                    </a:lnTo>
                    <a:close/>
                    <a:moveTo>
                      <a:pt x="5" y="14"/>
                    </a:move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7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2209155" y="4365104"/>
            <a:ext cx="1997980" cy="1465424"/>
            <a:chOff x="2209155" y="4365104"/>
            <a:chExt cx="1997980" cy="1465424"/>
          </a:xfrm>
        </p:grpSpPr>
        <p:sp>
          <p:nvSpPr>
            <p:cNvPr id="66" name="任意多边形 65"/>
            <p:cNvSpPr/>
            <p:nvPr/>
          </p:nvSpPr>
          <p:spPr>
            <a:xfrm>
              <a:off x="2266419" y="4365104"/>
              <a:ext cx="45719" cy="1465424"/>
            </a:xfrm>
            <a:custGeom>
              <a:avLst/>
              <a:gdLst>
                <a:gd name="connsiteX0" fmla="*/ 0 w 0"/>
                <a:gd name="connsiteY0" fmla="*/ 0 h 901700"/>
                <a:gd name="connsiteX1" fmla="*/ 0 w 0"/>
                <a:gd name="connsiteY1" fmla="*/ 901700 h 90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noFill/>
            <a:ln w="19050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5-Point Star 13"/>
            <p:cNvSpPr/>
            <p:nvPr/>
          </p:nvSpPr>
          <p:spPr>
            <a:xfrm>
              <a:off x="2448668" y="4431178"/>
              <a:ext cx="304853" cy="304853"/>
            </a:xfrm>
            <a:prstGeom prst="star5">
              <a:avLst/>
            </a:prstGeom>
            <a:solidFill>
              <a:srgbClr val="40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8" name="5-Point Star 14"/>
            <p:cNvSpPr/>
            <p:nvPr/>
          </p:nvSpPr>
          <p:spPr>
            <a:xfrm>
              <a:off x="2772494" y="4431178"/>
              <a:ext cx="304853" cy="304853"/>
            </a:xfrm>
            <a:prstGeom prst="star5">
              <a:avLst/>
            </a:prstGeom>
            <a:solidFill>
              <a:srgbClr val="4056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9" name="5-Point Star 15"/>
            <p:cNvSpPr/>
            <p:nvPr/>
          </p:nvSpPr>
          <p:spPr>
            <a:xfrm>
              <a:off x="3101673" y="4431177"/>
              <a:ext cx="304853" cy="304853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0" name="5-Point Star 16"/>
            <p:cNvSpPr/>
            <p:nvPr/>
          </p:nvSpPr>
          <p:spPr>
            <a:xfrm>
              <a:off x="3428981" y="4431178"/>
              <a:ext cx="304853" cy="304853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1" name="5-Point Star 17"/>
            <p:cNvSpPr/>
            <p:nvPr/>
          </p:nvSpPr>
          <p:spPr>
            <a:xfrm>
              <a:off x="3755520" y="4431178"/>
              <a:ext cx="304853" cy="304853"/>
            </a:xfrm>
            <a:prstGeom prst="star5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2" name="矩形 47"/>
            <p:cNvSpPr>
              <a:spLocks noChangeArrowheads="1"/>
            </p:cNvSpPr>
            <p:nvPr/>
          </p:nvSpPr>
          <p:spPr bwMode="auto">
            <a:xfrm>
              <a:off x="2301773" y="5258318"/>
              <a:ext cx="19053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3" name="文本框 48"/>
            <p:cNvSpPr>
              <a:spLocks noChangeArrowheads="1"/>
            </p:cNvSpPr>
            <p:nvPr/>
          </p:nvSpPr>
          <p:spPr bwMode="auto">
            <a:xfrm>
              <a:off x="2209155" y="4834981"/>
              <a:ext cx="16682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13411" y="2595386"/>
            <a:ext cx="5082883" cy="1554827"/>
            <a:chOff x="4513411" y="2595386"/>
            <a:chExt cx="5082883" cy="1554827"/>
          </a:xfrm>
        </p:grpSpPr>
        <p:sp>
          <p:nvSpPr>
            <p:cNvPr id="21" name="平行四边形 20"/>
            <p:cNvSpPr/>
            <p:nvPr/>
          </p:nvSpPr>
          <p:spPr>
            <a:xfrm rot="1200000">
              <a:off x="7903483" y="2595386"/>
              <a:ext cx="1366791" cy="688052"/>
            </a:xfrm>
            <a:prstGeom prst="parallelogram">
              <a:avLst>
                <a:gd name="adj" fmla="val 88523"/>
              </a:avLst>
            </a:prstGeom>
            <a:solidFill>
              <a:srgbClr val="F8F9FB"/>
            </a:solidFill>
            <a:ln>
              <a:noFill/>
            </a:ln>
            <a:effectLst>
              <a:outerShdw blurRad="457200" dist="114300" dir="15660000" sx="65000" sy="65000" rotWithShape="0">
                <a:prstClr val="black">
                  <a:alpha val="5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 rot="16200000">
              <a:off x="7627865" y="3237604"/>
              <a:ext cx="1116277" cy="708941"/>
            </a:xfrm>
            <a:prstGeom prst="parallelogram">
              <a:avLst>
                <a:gd name="adj" fmla="val 36484"/>
              </a:avLst>
            </a:prstGeom>
            <a:solidFill>
              <a:srgbClr val="FF6600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101600" dist="50800" dir="5400000" sx="102000" sy="102000" algn="t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rot="9071256">
              <a:off x="8272459" y="3127789"/>
              <a:ext cx="1323835" cy="757953"/>
            </a:xfrm>
            <a:prstGeom prst="parallelogram">
              <a:avLst>
                <a:gd name="adj" fmla="val 55040"/>
              </a:avLst>
            </a:prstGeom>
            <a:solidFill>
              <a:srgbClr val="BECCCD"/>
            </a:solidFill>
            <a:ln>
              <a:noFill/>
            </a:ln>
            <a:effectLst>
              <a:innerShdw blurRad="292100" dist="165100" dir="4200000">
                <a:prstClr val="black">
                  <a:alpha val="1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五边形 26"/>
            <p:cNvSpPr/>
            <p:nvPr/>
          </p:nvSpPr>
          <p:spPr>
            <a:xfrm flipH="1">
              <a:off x="4513411" y="3031648"/>
              <a:ext cx="3326377" cy="856800"/>
            </a:xfrm>
            <a:prstGeom prst="homePlate">
              <a:avLst>
                <a:gd name="adj" fmla="val 37444"/>
              </a:avLst>
            </a:prstGeom>
            <a:solidFill>
              <a:srgbClr val="FF6600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/>
                </a:solidFill>
                <a:sym typeface="Batang"/>
              </a:endParaRPr>
            </a:p>
          </p:txBody>
        </p:sp>
        <p:sp>
          <p:nvSpPr>
            <p:cNvPr id="29" name="Freeform 89"/>
            <p:cNvSpPr>
              <a:spLocks noEditPoints="1"/>
            </p:cNvSpPr>
            <p:nvPr/>
          </p:nvSpPr>
          <p:spPr bwMode="black">
            <a:xfrm>
              <a:off x="8291097" y="2656988"/>
              <a:ext cx="628007" cy="404159"/>
            </a:xfrm>
            <a:custGeom>
              <a:avLst/>
              <a:gdLst>
                <a:gd name="T0" fmla="*/ 350 w 3153"/>
                <a:gd name="T1" fmla="*/ 935 h 2031"/>
                <a:gd name="T2" fmla="*/ 788 w 3153"/>
                <a:gd name="T3" fmla="*/ 0 h 2031"/>
                <a:gd name="T4" fmla="*/ 2918 w 3153"/>
                <a:gd name="T5" fmla="*/ 1882 h 2031"/>
                <a:gd name="T6" fmla="*/ 2403 w 3153"/>
                <a:gd name="T7" fmla="*/ 1493 h 2031"/>
                <a:gd name="T8" fmla="*/ 2244 w 3153"/>
                <a:gd name="T9" fmla="*/ 1424 h 2031"/>
                <a:gd name="T10" fmla="*/ 2391 w 3153"/>
                <a:gd name="T11" fmla="*/ 1458 h 2031"/>
                <a:gd name="T12" fmla="*/ 1437 w 3153"/>
                <a:gd name="T13" fmla="*/ 1486 h 2031"/>
                <a:gd name="T14" fmla="*/ 1460 w 3153"/>
                <a:gd name="T15" fmla="*/ 1427 h 2031"/>
                <a:gd name="T16" fmla="*/ 1588 w 3153"/>
                <a:gd name="T17" fmla="*/ 1440 h 2031"/>
                <a:gd name="T18" fmla="*/ 1563 w 3153"/>
                <a:gd name="T19" fmla="*/ 1636 h 2031"/>
                <a:gd name="T20" fmla="*/ 1421 w 3153"/>
                <a:gd name="T21" fmla="*/ 1612 h 2031"/>
                <a:gd name="T22" fmla="*/ 1170 w 3153"/>
                <a:gd name="T23" fmla="*/ 1604 h 2031"/>
                <a:gd name="T24" fmla="*/ 1340 w 3153"/>
                <a:gd name="T25" fmla="*/ 1589 h 2031"/>
                <a:gd name="T26" fmla="*/ 1175 w 3153"/>
                <a:gd name="T27" fmla="*/ 1631 h 2031"/>
                <a:gd name="T28" fmla="*/ 1228 w 3153"/>
                <a:gd name="T29" fmla="*/ 1433 h 2031"/>
                <a:gd name="T30" fmla="*/ 1366 w 3153"/>
                <a:gd name="T31" fmla="*/ 1441 h 2031"/>
                <a:gd name="T32" fmla="*/ 916 w 3153"/>
                <a:gd name="T33" fmla="*/ 1607 h 2031"/>
                <a:gd name="T34" fmla="*/ 1099 w 3153"/>
                <a:gd name="T35" fmla="*/ 1564 h 2031"/>
                <a:gd name="T36" fmla="*/ 911 w 3153"/>
                <a:gd name="T37" fmla="*/ 1624 h 2031"/>
                <a:gd name="T38" fmla="*/ 832 w 3153"/>
                <a:gd name="T39" fmla="*/ 1503 h 2031"/>
                <a:gd name="T40" fmla="*/ 922 w 3153"/>
                <a:gd name="T41" fmla="*/ 1437 h 2031"/>
                <a:gd name="T42" fmla="*/ 999 w 3153"/>
                <a:gd name="T43" fmla="*/ 1440 h 2031"/>
                <a:gd name="T44" fmla="*/ 1143 w 3153"/>
                <a:gd name="T45" fmla="*/ 1436 h 2031"/>
                <a:gd name="T46" fmla="*/ 1113 w 3153"/>
                <a:gd name="T47" fmla="*/ 1496 h 2031"/>
                <a:gd name="T48" fmla="*/ 692 w 3153"/>
                <a:gd name="T49" fmla="*/ 1804 h 2031"/>
                <a:gd name="T50" fmla="*/ 574 w 3153"/>
                <a:gd name="T51" fmla="*/ 1739 h 2031"/>
                <a:gd name="T52" fmla="*/ 656 w 3153"/>
                <a:gd name="T53" fmla="*/ 1687 h 2031"/>
                <a:gd name="T54" fmla="*/ 823 w 3153"/>
                <a:gd name="T55" fmla="*/ 1619 h 2031"/>
                <a:gd name="T56" fmla="*/ 669 w 3153"/>
                <a:gd name="T57" fmla="*/ 1638 h 2031"/>
                <a:gd name="T58" fmla="*/ 713 w 3153"/>
                <a:gd name="T59" fmla="*/ 1551 h 2031"/>
                <a:gd name="T60" fmla="*/ 828 w 3153"/>
                <a:gd name="T61" fmla="*/ 1613 h 2031"/>
                <a:gd name="T62" fmla="*/ 1570 w 3153"/>
                <a:gd name="T63" fmla="*/ 1798 h 2031"/>
                <a:gd name="T64" fmla="*/ 850 w 3153"/>
                <a:gd name="T65" fmla="*/ 1803 h 2031"/>
                <a:gd name="T66" fmla="*/ 882 w 3153"/>
                <a:gd name="T67" fmla="*/ 1698 h 2031"/>
                <a:gd name="T68" fmla="*/ 1563 w 3153"/>
                <a:gd name="T69" fmla="*/ 1687 h 2031"/>
                <a:gd name="T70" fmla="*/ 1670 w 3153"/>
                <a:gd name="T71" fmla="*/ 1489 h 2031"/>
                <a:gd name="T72" fmla="*/ 1693 w 3153"/>
                <a:gd name="T73" fmla="*/ 1424 h 2031"/>
                <a:gd name="T74" fmla="*/ 1793 w 3153"/>
                <a:gd name="T75" fmla="*/ 1500 h 2031"/>
                <a:gd name="T76" fmla="*/ 1675 w 3153"/>
                <a:gd name="T77" fmla="*/ 1612 h 2031"/>
                <a:gd name="T78" fmla="*/ 1843 w 3153"/>
                <a:gd name="T79" fmla="*/ 1621 h 2031"/>
                <a:gd name="T80" fmla="*/ 1804 w 3153"/>
                <a:gd name="T81" fmla="*/ 1637 h 2031"/>
                <a:gd name="T82" fmla="*/ 1866 w 3153"/>
                <a:gd name="T83" fmla="*/ 1793 h 2031"/>
                <a:gd name="T84" fmla="*/ 1690 w 3153"/>
                <a:gd name="T85" fmla="*/ 1778 h 2031"/>
                <a:gd name="T86" fmla="*/ 1686 w 3153"/>
                <a:gd name="T87" fmla="*/ 1702 h 2031"/>
                <a:gd name="T88" fmla="*/ 1724 w 3153"/>
                <a:gd name="T89" fmla="*/ 1685 h 2031"/>
                <a:gd name="T90" fmla="*/ 1843 w 3153"/>
                <a:gd name="T91" fmla="*/ 1691 h 2031"/>
                <a:gd name="T92" fmla="*/ 2009 w 3153"/>
                <a:gd name="T93" fmla="*/ 1439 h 2031"/>
                <a:gd name="T94" fmla="*/ 2140 w 3153"/>
                <a:gd name="T95" fmla="*/ 1428 h 2031"/>
                <a:gd name="T96" fmla="*/ 2161 w 3153"/>
                <a:gd name="T97" fmla="*/ 1499 h 2031"/>
                <a:gd name="T98" fmla="*/ 2064 w 3153"/>
                <a:gd name="T99" fmla="*/ 1588 h 2031"/>
                <a:gd name="T100" fmla="*/ 2218 w 3153"/>
                <a:gd name="T101" fmla="*/ 1565 h 2031"/>
                <a:gd name="T102" fmla="*/ 2225 w 3153"/>
                <a:gd name="T103" fmla="*/ 1634 h 2031"/>
                <a:gd name="T104" fmla="*/ 2319 w 3153"/>
                <a:gd name="T105" fmla="*/ 1790 h 2031"/>
                <a:gd name="T106" fmla="*/ 2131 w 3153"/>
                <a:gd name="T107" fmla="*/ 1770 h 2031"/>
                <a:gd name="T108" fmla="*/ 2145 w 3153"/>
                <a:gd name="T109" fmla="*/ 1683 h 2031"/>
                <a:gd name="T110" fmla="*/ 2340 w 3153"/>
                <a:gd name="T111" fmla="*/ 1624 h 2031"/>
                <a:gd name="T112" fmla="*/ 2463 w 3153"/>
                <a:gd name="T113" fmla="*/ 1564 h 2031"/>
                <a:gd name="T114" fmla="*/ 2434 w 3153"/>
                <a:gd name="T115" fmla="*/ 1636 h 2031"/>
                <a:gd name="T116" fmla="*/ 2415 w 3153"/>
                <a:gd name="T117" fmla="*/ 1769 h 2031"/>
                <a:gd name="T118" fmla="*/ 2500 w 3153"/>
                <a:gd name="T119" fmla="*/ 1683 h 2031"/>
                <a:gd name="T120" fmla="*/ 2605 w 3153"/>
                <a:gd name="T121" fmla="*/ 1791 h 2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53" h="2031">
                  <a:moveTo>
                    <a:pt x="448" y="830"/>
                  </a:moveTo>
                  <a:cubicBezTo>
                    <a:pt x="368" y="755"/>
                    <a:pt x="368" y="615"/>
                    <a:pt x="448" y="539"/>
                  </a:cubicBezTo>
                  <a:cubicBezTo>
                    <a:pt x="393" y="549"/>
                    <a:pt x="339" y="610"/>
                    <a:pt x="339" y="685"/>
                  </a:cubicBezTo>
                  <a:cubicBezTo>
                    <a:pt x="339" y="759"/>
                    <a:pt x="393" y="820"/>
                    <a:pt x="448" y="830"/>
                  </a:cubicBezTo>
                  <a:close/>
                  <a:moveTo>
                    <a:pt x="2814" y="685"/>
                  </a:moveTo>
                  <a:cubicBezTo>
                    <a:pt x="2815" y="610"/>
                    <a:pt x="2761" y="549"/>
                    <a:pt x="2706" y="539"/>
                  </a:cubicBezTo>
                  <a:cubicBezTo>
                    <a:pt x="2786" y="615"/>
                    <a:pt x="2786" y="755"/>
                    <a:pt x="2706" y="830"/>
                  </a:cubicBezTo>
                  <a:cubicBezTo>
                    <a:pt x="2761" y="820"/>
                    <a:pt x="2815" y="759"/>
                    <a:pt x="2814" y="685"/>
                  </a:cubicBezTo>
                  <a:close/>
                  <a:moveTo>
                    <a:pt x="2804" y="935"/>
                  </a:moveTo>
                  <a:cubicBezTo>
                    <a:pt x="2886" y="904"/>
                    <a:pt x="2970" y="808"/>
                    <a:pt x="2969" y="685"/>
                  </a:cubicBezTo>
                  <a:cubicBezTo>
                    <a:pt x="2970" y="561"/>
                    <a:pt x="2886" y="465"/>
                    <a:pt x="2804" y="434"/>
                  </a:cubicBezTo>
                  <a:cubicBezTo>
                    <a:pt x="2871" y="501"/>
                    <a:pt x="2915" y="591"/>
                    <a:pt x="2914" y="685"/>
                  </a:cubicBezTo>
                  <a:cubicBezTo>
                    <a:pt x="2915" y="778"/>
                    <a:pt x="2871" y="868"/>
                    <a:pt x="2804" y="935"/>
                  </a:cubicBezTo>
                  <a:close/>
                  <a:moveTo>
                    <a:pt x="350" y="935"/>
                  </a:moveTo>
                  <a:cubicBezTo>
                    <a:pt x="282" y="868"/>
                    <a:pt x="239" y="778"/>
                    <a:pt x="239" y="685"/>
                  </a:cubicBezTo>
                  <a:cubicBezTo>
                    <a:pt x="239" y="591"/>
                    <a:pt x="282" y="501"/>
                    <a:pt x="350" y="434"/>
                  </a:cubicBezTo>
                  <a:cubicBezTo>
                    <a:pt x="267" y="465"/>
                    <a:pt x="183" y="561"/>
                    <a:pt x="184" y="685"/>
                  </a:cubicBezTo>
                  <a:cubicBezTo>
                    <a:pt x="183" y="808"/>
                    <a:pt x="267" y="904"/>
                    <a:pt x="350" y="935"/>
                  </a:cubicBezTo>
                  <a:close/>
                  <a:moveTo>
                    <a:pt x="2877" y="1804"/>
                  </a:moveTo>
                  <a:cubicBezTo>
                    <a:pt x="2844" y="1765"/>
                    <a:pt x="2811" y="1726"/>
                    <a:pt x="2778" y="1687"/>
                  </a:cubicBezTo>
                  <a:cubicBezTo>
                    <a:pt x="2705" y="1601"/>
                    <a:pt x="2633" y="1516"/>
                    <a:pt x="2560" y="1430"/>
                  </a:cubicBezTo>
                  <a:cubicBezTo>
                    <a:pt x="2557" y="1426"/>
                    <a:pt x="2553" y="1421"/>
                    <a:pt x="2549" y="1417"/>
                  </a:cubicBezTo>
                  <a:cubicBezTo>
                    <a:pt x="2534" y="1399"/>
                    <a:pt x="2511" y="1389"/>
                    <a:pt x="2489" y="1381"/>
                  </a:cubicBezTo>
                  <a:cubicBezTo>
                    <a:pt x="2466" y="1373"/>
                    <a:pt x="2441" y="1368"/>
                    <a:pt x="2416" y="1367"/>
                  </a:cubicBezTo>
                  <a:cubicBezTo>
                    <a:pt x="2503" y="1344"/>
                    <a:pt x="2567" y="1266"/>
                    <a:pt x="2567" y="1172"/>
                  </a:cubicBezTo>
                  <a:cubicBezTo>
                    <a:pt x="2567" y="202"/>
                    <a:pt x="2567" y="202"/>
                    <a:pt x="2567" y="202"/>
                  </a:cubicBezTo>
                  <a:cubicBezTo>
                    <a:pt x="2567" y="90"/>
                    <a:pt x="2476" y="0"/>
                    <a:pt x="2365" y="0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677" y="0"/>
                    <a:pt x="586" y="90"/>
                    <a:pt x="586" y="202"/>
                  </a:cubicBezTo>
                  <a:cubicBezTo>
                    <a:pt x="586" y="1172"/>
                    <a:pt x="586" y="1172"/>
                    <a:pt x="586" y="1172"/>
                  </a:cubicBezTo>
                  <a:cubicBezTo>
                    <a:pt x="586" y="1266"/>
                    <a:pt x="651" y="1345"/>
                    <a:pt x="738" y="1368"/>
                  </a:cubicBezTo>
                  <a:cubicBezTo>
                    <a:pt x="689" y="1370"/>
                    <a:pt x="633" y="1388"/>
                    <a:pt x="600" y="1426"/>
                  </a:cubicBezTo>
                  <a:cubicBezTo>
                    <a:pt x="575" y="1457"/>
                    <a:pt x="549" y="1487"/>
                    <a:pt x="524" y="1518"/>
                  </a:cubicBezTo>
                  <a:cubicBezTo>
                    <a:pt x="446" y="1610"/>
                    <a:pt x="368" y="1703"/>
                    <a:pt x="290" y="1796"/>
                  </a:cubicBezTo>
                  <a:cubicBezTo>
                    <a:pt x="271" y="1819"/>
                    <a:pt x="235" y="1852"/>
                    <a:pt x="235" y="1884"/>
                  </a:cubicBezTo>
                  <a:cubicBezTo>
                    <a:pt x="235" y="1971"/>
                    <a:pt x="235" y="1971"/>
                    <a:pt x="235" y="1971"/>
                  </a:cubicBezTo>
                  <a:cubicBezTo>
                    <a:pt x="236" y="1982"/>
                    <a:pt x="238" y="1993"/>
                    <a:pt x="244" y="2002"/>
                  </a:cubicBezTo>
                  <a:cubicBezTo>
                    <a:pt x="264" y="2030"/>
                    <a:pt x="304" y="2031"/>
                    <a:pt x="336" y="2031"/>
                  </a:cubicBezTo>
                  <a:cubicBezTo>
                    <a:pt x="380" y="2031"/>
                    <a:pt x="2688" y="2031"/>
                    <a:pt x="2758" y="2031"/>
                  </a:cubicBezTo>
                  <a:cubicBezTo>
                    <a:pt x="2792" y="2031"/>
                    <a:pt x="2831" y="2027"/>
                    <a:pt x="2865" y="2020"/>
                  </a:cubicBezTo>
                  <a:cubicBezTo>
                    <a:pt x="2888" y="2016"/>
                    <a:pt x="2915" y="2003"/>
                    <a:pt x="2918" y="1976"/>
                  </a:cubicBezTo>
                  <a:cubicBezTo>
                    <a:pt x="2918" y="1882"/>
                    <a:pt x="2918" y="1882"/>
                    <a:pt x="2918" y="1882"/>
                  </a:cubicBezTo>
                  <a:cubicBezTo>
                    <a:pt x="2921" y="1861"/>
                    <a:pt x="2909" y="1841"/>
                    <a:pt x="2896" y="1826"/>
                  </a:cubicBezTo>
                  <a:cubicBezTo>
                    <a:pt x="2889" y="1818"/>
                    <a:pt x="2883" y="1811"/>
                    <a:pt x="2877" y="1804"/>
                  </a:cubicBezTo>
                  <a:close/>
                  <a:moveTo>
                    <a:pt x="705" y="1159"/>
                  </a:moveTo>
                  <a:cubicBezTo>
                    <a:pt x="705" y="215"/>
                    <a:pt x="705" y="215"/>
                    <a:pt x="705" y="215"/>
                  </a:cubicBezTo>
                  <a:cubicBezTo>
                    <a:pt x="705" y="157"/>
                    <a:pt x="752" y="111"/>
                    <a:pt x="809" y="111"/>
                  </a:cubicBezTo>
                  <a:cubicBezTo>
                    <a:pt x="2344" y="111"/>
                    <a:pt x="2344" y="111"/>
                    <a:pt x="2344" y="111"/>
                  </a:cubicBezTo>
                  <a:cubicBezTo>
                    <a:pt x="2401" y="111"/>
                    <a:pt x="2448" y="157"/>
                    <a:pt x="2448" y="215"/>
                  </a:cubicBezTo>
                  <a:cubicBezTo>
                    <a:pt x="2448" y="1159"/>
                    <a:pt x="2448" y="1159"/>
                    <a:pt x="2448" y="1159"/>
                  </a:cubicBezTo>
                  <a:cubicBezTo>
                    <a:pt x="2448" y="1216"/>
                    <a:pt x="2401" y="1263"/>
                    <a:pt x="2344" y="1263"/>
                  </a:cubicBezTo>
                  <a:cubicBezTo>
                    <a:pt x="809" y="1263"/>
                    <a:pt x="809" y="1263"/>
                    <a:pt x="809" y="1263"/>
                  </a:cubicBezTo>
                  <a:cubicBezTo>
                    <a:pt x="752" y="1263"/>
                    <a:pt x="705" y="1216"/>
                    <a:pt x="705" y="1159"/>
                  </a:cubicBezTo>
                  <a:close/>
                  <a:moveTo>
                    <a:pt x="2407" y="1487"/>
                  </a:moveTo>
                  <a:cubicBezTo>
                    <a:pt x="2407" y="1489"/>
                    <a:pt x="2406" y="1491"/>
                    <a:pt x="2404" y="1493"/>
                  </a:cubicBezTo>
                  <a:cubicBezTo>
                    <a:pt x="2404" y="1493"/>
                    <a:pt x="2403" y="1493"/>
                    <a:pt x="2403" y="1493"/>
                  </a:cubicBezTo>
                  <a:cubicBezTo>
                    <a:pt x="2403" y="1493"/>
                    <a:pt x="2403" y="1493"/>
                    <a:pt x="2403" y="1493"/>
                  </a:cubicBezTo>
                  <a:cubicBezTo>
                    <a:pt x="2403" y="1494"/>
                    <a:pt x="2403" y="1494"/>
                    <a:pt x="2402" y="1494"/>
                  </a:cubicBezTo>
                  <a:cubicBezTo>
                    <a:pt x="2402" y="1494"/>
                    <a:pt x="2402" y="1494"/>
                    <a:pt x="2401" y="1495"/>
                  </a:cubicBezTo>
                  <a:cubicBezTo>
                    <a:pt x="2401" y="1495"/>
                    <a:pt x="2400" y="1495"/>
                    <a:pt x="2400" y="1496"/>
                  </a:cubicBezTo>
                  <a:cubicBezTo>
                    <a:pt x="2399" y="1496"/>
                    <a:pt x="2399" y="1496"/>
                    <a:pt x="2398" y="1496"/>
                  </a:cubicBezTo>
                  <a:cubicBezTo>
                    <a:pt x="2388" y="1501"/>
                    <a:pt x="2374" y="1500"/>
                    <a:pt x="2362" y="1500"/>
                  </a:cubicBezTo>
                  <a:cubicBezTo>
                    <a:pt x="2304" y="1500"/>
                    <a:pt x="2304" y="1500"/>
                    <a:pt x="2304" y="1500"/>
                  </a:cubicBezTo>
                  <a:cubicBezTo>
                    <a:pt x="2293" y="1500"/>
                    <a:pt x="2281" y="1498"/>
                    <a:pt x="2271" y="1493"/>
                  </a:cubicBezTo>
                  <a:cubicBezTo>
                    <a:pt x="2267" y="1491"/>
                    <a:pt x="2263" y="1489"/>
                    <a:pt x="2260" y="1487"/>
                  </a:cubicBezTo>
                  <a:cubicBezTo>
                    <a:pt x="2257" y="1484"/>
                    <a:pt x="2254" y="1482"/>
                    <a:pt x="2252" y="1479"/>
                  </a:cubicBezTo>
                  <a:cubicBezTo>
                    <a:pt x="2250" y="1474"/>
                    <a:pt x="2250" y="1474"/>
                    <a:pt x="2250" y="1474"/>
                  </a:cubicBezTo>
                  <a:cubicBezTo>
                    <a:pt x="2244" y="1463"/>
                    <a:pt x="2236" y="1453"/>
                    <a:pt x="2231" y="1441"/>
                  </a:cubicBezTo>
                  <a:cubicBezTo>
                    <a:pt x="2227" y="1433"/>
                    <a:pt x="2231" y="1429"/>
                    <a:pt x="2238" y="1426"/>
                  </a:cubicBezTo>
                  <a:cubicBezTo>
                    <a:pt x="2240" y="1425"/>
                    <a:pt x="2242" y="1424"/>
                    <a:pt x="2244" y="1424"/>
                  </a:cubicBezTo>
                  <a:cubicBezTo>
                    <a:pt x="2248" y="1423"/>
                    <a:pt x="2253" y="1422"/>
                    <a:pt x="2258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66" y="1422"/>
                    <a:pt x="2266" y="1422"/>
                    <a:pt x="2266" y="1422"/>
                  </a:cubicBezTo>
                  <a:cubicBezTo>
                    <a:pt x="2282" y="1422"/>
                    <a:pt x="2297" y="1422"/>
                    <a:pt x="2312" y="1422"/>
                  </a:cubicBezTo>
                  <a:cubicBezTo>
                    <a:pt x="2313" y="1422"/>
                    <a:pt x="2313" y="1422"/>
                    <a:pt x="2313" y="1422"/>
                  </a:cubicBezTo>
                  <a:cubicBezTo>
                    <a:pt x="2328" y="1422"/>
                    <a:pt x="2328" y="1422"/>
                    <a:pt x="2328" y="1422"/>
                  </a:cubicBezTo>
                  <a:cubicBezTo>
                    <a:pt x="2333" y="1422"/>
                    <a:pt x="2339" y="1422"/>
                    <a:pt x="2344" y="1423"/>
                  </a:cubicBezTo>
                  <a:cubicBezTo>
                    <a:pt x="2347" y="1424"/>
                    <a:pt x="2351" y="1425"/>
                    <a:pt x="2354" y="1426"/>
                  </a:cubicBezTo>
                  <a:cubicBezTo>
                    <a:pt x="2355" y="1426"/>
                    <a:pt x="2355" y="1426"/>
                    <a:pt x="2356" y="1426"/>
                  </a:cubicBezTo>
                  <a:cubicBezTo>
                    <a:pt x="2356" y="1427"/>
                    <a:pt x="2356" y="1427"/>
                    <a:pt x="2357" y="1427"/>
                  </a:cubicBezTo>
                  <a:cubicBezTo>
                    <a:pt x="2357" y="1427"/>
                    <a:pt x="2358" y="1427"/>
                    <a:pt x="2358" y="1427"/>
                  </a:cubicBezTo>
                  <a:cubicBezTo>
                    <a:pt x="2363" y="1429"/>
                    <a:pt x="2367" y="1431"/>
                    <a:pt x="2371" y="1433"/>
                  </a:cubicBezTo>
                  <a:cubicBezTo>
                    <a:pt x="2374" y="1436"/>
                    <a:pt x="2377" y="1438"/>
                    <a:pt x="2379" y="1441"/>
                  </a:cubicBezTo>
                  <a:cubicBezTo>
                    <a:pt x="2391" y="1458"/>
                    <a:pt x="2391" y="1458"/>
                    <a:pt x="2391" y="1458"/>
                  </a:cubicBezTo>
                  <a:cubicBezTo>
                    <a:pt x="2394" y="1463"/>
                    <a:pt x="2401" y="1471"/>
                    <a:pt x="2404" y="1478"/>
                  </a:cubicBezTo>
                  <a:cubicBezTo>
                    <a:pt x="2404" y="1478"/>
                    <a:pt x="2404" y="1478"/>
                    <a:pt x="2404" y="1478"/>
                  </a:cubicBezTo>
                  <a:cubicBezTo>
                    <a:pt x="2406" y="1481"/>
                    <a:pt x="2407" y="1484"/>
                    <a:pt x="2407" y="1487"/>
                  </a:cubicBezTo>
                  <a:close/>
                  <a:moveTo>
                    <a:pt x="1589" y="1480"/>
                  </a:moveTo>
                  <a:cubicBezTo>
                    <a:pt x="1589" y="1483"/>
                    <a:pt x="1588" y="1485"/>
                    <a:pt x="1587" y="1487"/>
                  </a:cubicBezTo>
                  <a:cubicBezTo>
                    <a:pt x="1576" y="1507"/>
                    <a:pt x="1525" y="1502"/>
                    <a:pt x="1507" y="1502"/>
                  </a:cubicBezTo>
                  <a:cubicBezTo>
                    <a:pt x="1496" y="1502"/>
                    <a:pt x="1485" y="1502"/>
                    <a:pt x="1474" y="1502"/>
                  </a:cubicBezTo>
                  <a:cubicBezTo>
                    <a:pt x="1464" y="1502"/>
                    <a:pt x="1451" y="1500"/>
                    <a:pt x="1442" y="1493"/>
                  </a:cubicBezTo>
                  <a:cubicBezTo>
                    <a:pt x="1442" y="1493"/>
                    <a:pt x="1441" y="1492"/>
                    <a:pt x="1441" y="1492"/>
                  </a:cubicBezTo>
                  <a:cubicBezTo>
                    <a:pt x="1441" y="1492"/>
                    <a:pt x="1440" y="1491"/>
                    <a:pt x="1440" y="1491"/>
                  </a:cubicBezTo>
                  <a:cubicBezTo>
                    <a:pt x="1439" y="1490"/>
                    <a:pt x="1439" y="1490"/>
                    <a:pt x="1439" y="1489"/>
                  </a:cubicBezTo>
                  <a:cubicBezTo>
                    <a:pt x="1439" y="1489"/>
                    <a:pt x="1439" y="1489"/>
                    <a:pt x="1438" y="1489"/>
                  </a:cubicBezTo>
                  <a:cubicBezTo>
                    <a:pt x="1438" y="1489"/>
                    <a:pt x="1438" y="1489"/>
                    <a:pt x="1438" y="1489"/>
                  </a:cubicBezTo>
                  <a:cubicBezTo>
                    <a:pt x="1438" y="1488"/>
                    <a:pt x="1437" y="1487"/>
                    <a:pt x="1437" y="1486"/>
                  </a:cubicBezTo>
                  <a:cubicBezTo>
                    <a:pt x="1436" y="1484"/>
                    <a:pt x="1436" y="1483"/>
                    <a:pt x="1436" y="1481"/>
                  </a:cubicBezTo>
                  <a:cubicBezTo>
                    <a:pt x="1436" y="1479"/>
                    <a:pt x="1436" y="1479"/>
                    <a:pt x="1436" y="1479"/>
                  </a:cubicBezTo>
                  <a:cubicBezTo>
                    <a:pt x="1437" y="1477"/>
                    <a:pt x="1437" y="1474"/>
                    <a:pt x="1437" y="1472"/>
                  </a:cubicBezTo>
                  <a:cubicBezTo>
                    <a:pt x="1437" y="1471"/>
                    <a:pt x="1437" y="1471"/>
                    <a:pt x="1437" y="1471"/>
                  </a:cubicBezTo>
                  <a:cubicBezTo>
                    <a:pt x="1438" y="1463"/>
                    <a:pt x="1438" y="1454"/>
                    <a:pt x="1440" y="1446"/>
                  </a:cubicBezTo>
                  <a:cubicBezTo>
                    <a:pt x="1440" y="1443"/>
                    <a:pt x="1440" y="1443"/>
                    <a:pt x="1440" y="1443"/>
                  </a:cubicBezTo>
                  <a:cubicBezTo>
                    <a:pt x="1441" y="1441"/>
                    <a:pt x="1442" y="1438"/>
                    <a:pt x="1444" y="1436"/>
                  </a:cubicBezTo>
                  <a:cubicBezTo>
                    <a:pt x="1446" y="1434"/>
                    <a:pt x="1448" y="1433"/>
                    <a:pt x="1450" y="1431"/>
                  </a:cubicBezTo>
                  <a:cubicBezTo>
                    <a:pt x="1450" y="1431"/>
                    <a:pt x="1450" y="1431"/>
                    <a:pt x="1450" y="1431"/>
                  </a:cubicBezTo>
                  <a:cubicBezTo>
                    <a:pt x="1451" y="1431"/>
                    <a:pt x="1451" y="1430"/>
                    <a:pt x="1452" y="1430"/>
                  </a:cubicBezTo>
                  <a:cubicBezTo>
                    <a:pt x="1452" y="1430"/>
                    <a:pt x="1453" y="1430"/>
                    <a:pt x="1453" y="1429"/>
                  </a:cubicBezTo>
                  <a:cubicBezTo>
                    <a:pt x="1453" y="1429"/>
                    <a:pt x="1454" y="1429"/>
                    <a:pt x="1454" y="1429"/>
                  </a:cubicBezTo>
                  <a:cubicBezTo>
                    <a:pt x="1455" y="1428"/>
                    <a:pt x="1457" y="1428"/>
                    <a:pt x="1458" y="1427"/>
                  </a:cubicBezTo>
                  <a:cubicBezTo>
                    <a:pt x="1459" y="1427"/>
                    <a:pt x="1459" y="1427"/>
                    <a:pt x="1460" y="1427"/>
                  </a:cubicBezTo>
                  <a:cubicBezTo>
                    <a:pt x="1461" y="1426"/>
                    <a:pt x="1463" y="1426"/>
                    <a:pt x="1464" y="1426"/>
                  </a:cubicBezTo>
                  <a:cubicBezTo>
                    <a:pt x="1465" y="1426"/>
                    <a:pt x="1465" y="1425"/>
                    <a:pt x="1466" y="1425"/>
                  </a:cubicBezTo>
                  <a:cubicBezTo>
                    <a:pt x="1466" y="1425"/>
                    <a:pt x="1466" y="1425"/>
                    <a:pt x="1466" y="1425"/>
                  </a:cubicBezTo>
                  <a:cubicBezTo>
                    <a:pt x="1467" y="1425"/>
                    <a:pt x="1468" y="1425"/>
                    <a:pt x="1468" y="1425"/>
                  </a:cubicBezTo>
                  <a:cubicBezTo>
                    <a:pt x="1472" y="1424"/>
                    <a:pt x="1476" y="1424"/>
                    <a:pt x="1480" y="1424"/>
                  </a:cubicBezTo>
                  <a:cubicBezTo>
                    <a:pt x="1483" y="1424"/>
                    <a:pt x="1483" y="1424"/>
                    <a:pt x="1483" y="1424"/>
                  </a:cubicBezTo>
                  <a:cubicBezTo>
                    <a:pt x="1487" y="1424"/>
                    <a:pt x="1492" y="1424"/>
                    <a:pt x="1496" y="1424"/>
                  </a:cubicBezTo>
                  <a:cubicBezTo>
                    <a:pt x="1550" y="1424"/>
                    <a:pt x="1550" y="1424"/>
                    <a:pt x="1550" y="1424"/>
                  </a:cubicBezTo>
                  <a:cubicBezTo>
                    <a:pt x="1551" y="1424"/>
                    <a:pt x="1552" y="1424"/>
                    <a:pt x="1554" y="1424"/>
                  </a:cubicBezTo>
                  <a:cubicBezTo>
                    <a:pt x="1554" y="1424"/>
                    <a:pt x="1555" y="1424"/>
                    <a:pt x="1555" y="1424"/>
                  </a:cubicBezTo>
                  <a:cubicBezTo>
                    <a:pt x="1556" y="1424"/>
                    <a:pt x="1558" y="1424"/>
                    <a:pt x="1559" y="1424"/>
                  </a:cubicBezTo>
                  <a:cubicBezTo>
                    <a:pt x="1570" y="1425"/>
                    <a:pt x="1582" y="1428"/>
                    <a:pt x="1586" y="1438"/>
                  </a:cubicBezTo>
                  <a:cubicBezTo>
                    <a:pt x="1587" y="1438"/>
                    <a:pt x="1587" y="1439"/>
                    <a:pt x="1587" y="1440"/>
                  </a:cubicBezTo>
                  <a:cubicBezTo>
                    <a:pt x="1588" y="1440"/>
                    <a:pt x="1588" y="1440"/>
                    <a:pt x="1588" y="1440"/>
                  </a:cubicBezTo>
                  <a:cubicBezTo>
                    <a:pt x="1591" y="1452"/>
                    <a:pt x="1588" y="1466"/>
                    <a:pt x="1589" y="1478"/>
                  </a:cubicBezTo>
                  <a:lnTo>
                    <a:pt x="1589" y="1480"/>
                  </a:lnTo>
                  <a:close/>
                  <a:moveTo>
                    <a:pt x="1511" y="1543"/>
                  </a:moveTo>
                  <a:cubicBezTo>
                    <a:pt x="1531" y="1543"/>
                    <a:pt x="1577" y="1537"/>
                    <a:pt x="1588" y="1559"/>
                  </a:cubicBezTo>
                  <a:cubicBezTo>
                    <a:pt x="1589" y="1561"/>
                    <a:pt x="1590" y="1563"/>
                    <a:pt x="1590" y="1566"/>
                  </a:cubicBezTo>
                  <a:cubicBezTo>
                    <a:pt x="1590" y="1589"/>
                    <a:pt x="1590" y="1589"/>
                    <a:pt x="1590" y="1589"/>
                  </a:cubicBezTo>
                  <a:cubicBezTo>
                    <a:pt x="1590" y="1595"/>
                    <a:pt x="1590" y="1602"/>
                    <a:pt x="1590" y="1609"/>
                  </a:cubicBezTo>
                  <a:cubicBezTo>
                    <a:pt x="1590" y="1609"/>
                    <a:pt x="1590" y="1609"/>
                    <a:pt x="1590" y="1609"/>
                  </a:cubicBezTo>
                  <a:cubicBezTo>
                    <a:pt x="1590" y="1612"/>
                    <a:pt x="1590" y="1612"/>
                    <a:pt x="1590" y="1612"/>
                  </a:cubicBezTo>
                  <a:cubicBezTo>
                    <a:pt x="1590" y="1615"/>
                    <a:pt x="1589" y="1619"/>
                    <a:pt x="1587" y="1622"/>
                  </a:cubicBezTo>
                  <a:cubicBezTo>
                    <a:pt x="1587" y="1622"/>
                    <a:pt x="1586" y="1623"/>
                    <a:pt x="1586" y="1623"/>
                  </a:cubicBezTo>
                  <a:cubicBezTo>
                    <a:pt x="1585" y="1624"/>
                    <a:pt x="1584" y="1625"/>
                    <a:pt x="1583" y="1626"/>
                  </a:cubicBezTo>
                  <a:cubicBezTo>
                    <a:pt x="1583" y="1626"/>
                    <a:pt x="1583" y="1626"/>
                    <a:pt x="1583" y="1626"/>
                  </a:cubicBezTo>
                  <a:cubicBezTo>
                    <a:pt x="1578" y="1631"/>
                    <a:pt x="1571" y="1634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3" y="1636"/>
                    <a:pt x="1563" y="1636"/>
                    <a:pt x="1563" y="1636"/>
                  </a:cubicBezTo>
                  <a:cubicBezTo>
                    <a:pt x="1560" y="1637"/>
                    <a:pt x="1558" y="1637"/>
                    <a:pt x="1556" y="1637"/>
                  </a:cubicBezTo>
                  <a:cubicBezTo>
                    <a:pt x="1555" y="1637"/>
                    <a:pt x="1554" y="1637"/>
                    <a:pt x="1554" y="1638"/>
                  </a:cubicBezTo>
                  <a:cubicBezTo>
                    <a:pt x="1551" y="1638"/>
                    <a:pt x="1548" y="1638"/>
                    <a:pt x="1546" y="1638"/>
                  </a:cubicBezTo>
                  <a:cubicBezTo>
                    <a:pt x="1546" y="1638"/>
                    <a:pt x="1546" y="1638"/>
                    <a:pt x="1546" y="1638"/>
                  </a:cubicBezTo>
                  <a:cubicBezTo>
                    <a:pt x="1463" y="1638"/>
                    <a:pt x="1463" y="1638"/>
                    <a:pt x="1463" y="1638"/>
                  </a:cubicBezTo>
                  <a:cubicBezTo>
                    <a:pt x="1453" y="1638"/>
                    <a:pt x="1441" y="1636"/>
                    <a:pt x="1432" y="1631"/>
                  </a:cubicBezTo>
                  <a:cubicBezTo>
                    <a:pt x="1432" y="1631"/>
                    <a:pt x="1432" y="1631"/>
                    <a:pt x="1432" y="1631"/>
                  </a:cubicBezTo>
                  <a:cubicBezTo>
                    <a:pt x="1432" y="1631"/>
                    <a:pt x="1432" y="1630"/>
                    <a:pt x="1432" y="1630"/>
                  </a:cubicBezTo>
                  <a:cubicBezTo>
                    <a:pt x="1431" y="1629"/>
                    <a:pt x="1429" y="1628"/>
                    <a:pt x="1427" y="1627"/>
                  </a:cubicBezTo>
                  <a:cubicBezTo>
                    <a:pt x="1426" y="1626"/>
                    <a:pt x="1425" y="1624"/>
                    <a:pt x="1424" y="1623"/>
                  </a:cubicBezTo>
                  <a:cubicBezTo>
                    <a:pt x="1424" y="1623"/>
                    <a:pt x="1424" y="1623"/>
                    <a:pt x="1424" y="1622"/>
                  </a:cubicBezTo>
                  <a:cubicBezTo>
                    <a:pt x="1422" y="1619"/>
                    <a:pt x="1421" y="1616"/>
                    <a:pt x="1421" y="1612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2" y="1606"/>
                    <a:pt x="1422" y="1606"/>
                    <a:pt x="1422" y="1606"/>
                  </a:cubicBezTo>
                  <a:cubicBezTo>
                    <a:pt x="1424" y="1593"/>
                    <a:pt x="1425" y="1580"/>
                    <a:pt x="1427" y="1567"/>
                  </a:cubicBezTo>
                  <a:cubicBezTo>
                    <a:pt x="1427" y="1566"/>
                    <a:pt x="1427" y="1566"/>
                    <a:pt x="1427" y="1566"/>
                  </a:cubicBezTo>
                  <a:cubicBezTo>
                    <a:pt x="1427" y="1566"/>
                    <a:pt x="1427" y="1566"/>
                    <a:pt x="1427" y="1565"/>
                  </a:cubicBezTo>
                  <a:cubicBezTo>
                    <a:pt x="1432" y="1536"/>
                    <a:pt x="1490" y="1543"/>
                    <a:pt x="1511" y="1543"/>
                  </a:cubicBezTo>
                  <a:close/>
                  <a:moveTo>
                    <a:pt x="1175" y="1631"/>
                  </a:moveTo>
                  <a:cubicBezTo>
                    <a:pt x="1173" y="1630"/>
                    <a:pt x="1172" y="1629"/>
                    <a:pt x="1170" y="1627"/>
                  </a:cubicBezTo>
                  <a:cubicBezTo>
                    <a:pt x="1169" y="1626"/>
                    <a:pt x="1169" y="1625"/>
                    <a:pt x="1168" y="1624"/>
                  </a:cubicBezTo>
                  <a:cubicBezTo>
                    <a:pt x="1168" y="1623"/>
                    <a:pt x="1168" y="1623"/>
                    <a:pt x="1168" y="1623"/>
                  </a:cubicBezTo>
                  <a:cubicBezTo>
                    <a:pt x="1166" y="1620"/>
                    <a:pt x="1166" y="1616"/>
                    <a:pt x="1167" y="1613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7"/>
                    <a:pt x="1169" y="1607"/>
                    <a:pt x="1169" y="1607"/>
                  </a:cubicBezTo>
                  <a:cubicBezTo>
                    <a:pt x="1169" y="1606"/>
                    <a:pt x="1169" y="1605"/>
                    <a:pt x="1170" y="1604"/>
                  </a:cubicBezTo>
                  <a:cubicBezTo>
                    <a:pt x="1181" y="1567"/>
                    <a:pt x="1181" y="1567"/>
                    <a:pt x="1181" y="1567"/>
                  </a:cubicBezTo>
                  <a:cubicBezTo>
                    <a:pt x="1181" y="1566"/>
                    <a:pt x="1181" y="1566"/>
                    <a:pt x="1182" y="1565"/>
                  </a:cubicBezTo>
                  <a:cubicBezTo>
                    <a:pt x="1193" y="1537"/>
                    <a:pt x="1244" y="1543"/>
                    <a:pt x="1268" y="1543"/>
                  </a:cubicBezTo>
                  <a:cubicBezTo>
                    <a:pt x="1278" y="1543"/>
                    <a:pt x="1297" y="1542"/>
                    <a:pt x="1314" y="1543"/>
                  </a:cubicBezTo>
                  <a:cubicBezTo>
                    <a:pt x="1317" y="1544"/>
                    <a:pt x="1320" y="1544"/>
                    <a:pt x="1323" y="1545"/>
                  </a:cubicBezTo>
                  <a:cubicBezTo>
                    <a:pt x="1323" y="1545"/>
                    <a:pt x="1323" y="1545"/>
                    <a:pt x="1324" y="1545"/>
                  </a:cubicBezTo>
                  <a:cubicBezTo>
                    <a:pt x="1332" y="1547"/>
                    <a:pt x="1339" y="1551"/>
                    <a:pt x="1342" y="1556"/>
                  </a:cubicBezTo>
                  <a:cubicBezTo>
                    <a:pt x="1342" y="1557"/>
                    <a:pt x="1342" y="1557"/>
                    <a:pt x="1343" y="1557"/>
                  </a:cubicBezTo>
                  <a:cubicBezTo>
                    <a:pt x="1343" y="1558"/>
                    <a:pt x="1343" y="1558"/>
                    <a:pt x="1343" y="1558"/>
                  </a:cubicBezTo>
                  <a:cubicBezTo>
                    <a:pt x="1343" y="1558"/>
                    <a:pt x="1343" y="1559"/>
                    <a:pt x="1343" y="1559"/>
                  </a:cubicBezTo>
                  <a:cubicBezTo>
                    <a:pt x="1344" y="1561"/>
                    <a:pt x="1345" y="1564"/>
                    <a:pt x="1344" y="1567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4" y="1569"/>
                    <a:pt x="1344" y="1569"/>
                    <a:pt x="1344" y="1569"/>
                  </a:cubicBezTo>
                  <a:cubicBezTo>
                    <a:pt x="1343" y="1576"/>
                    <a:pt x="1341" y="1583"/>
                    <a:pt x="1340" y="1589"/>
                  </a:cubicBezTo>
                  <a:cubicBezTo>
                    <a:pt x="1336" y="1612"/>
                    <a:pt x="1336" y="1612"/>
                    <a:pt x="1336" y="1612"/>
                  </a:cubicBezTo>
                  <a:cubicBezTo>
                    <a:pt x="1336" y="1616"/>
                    <a:pt x="1334" y="1619"/>
                    <a:pt x="1331" y="1622"/>
                  </a:cubicBezTo>
                  <a:cubicBezTo>
                    <a:pt x="1331" y="1623"/>
                    <a:pt x="1330" y="1623"/>
                    <a:pt x="1330" y="1623"/>
                  </a:cubicBezTo>
                  <a:cubicBezTo>
                    <a:pt x="1330" y="1624"/>
                    <a:pt x="1329" y="1624"/>
                    <a:pt x="1329" y="1624"/>
                  </a:cubicBezTo>
                  <a:cubicBezTo>
                    <a:pt x="1328" y="1625"/>
                    <a:pt x="1327" y="1626"/>
                    <a:pt x="1326" y="1627"/>
                  </a:cubicBezTo>
                  <a:cubicBezTo>
                    <a:pt x="1320" y="1632"/>
                    <a:pt x="1312" y="1635"/>
                    <a:pt x="1305" y="1636"/>
                  </a:cubicBezTo>
                  <a:cubicBezTo>
                    <a:pt x="1305" y="1637"/>
                    <a:pt x="1305" y="1637"/>
                    <a:pt x="1305" y="1637"/>
                  </a:cubicBezTo>
                  <a:cubicBezTo>
                    <a:pt x="1304" y="1637"/>
                    <a:pt x="1304" y="1637"/>
                    <a:pt x="1304" y="1637"/>
                  </a:cubicBezTo>
                  <a:cubicBezTo>
                    <a:pt x="1302" y="1637"/>
                    <a:pt x="1300" y="1638"/>
                    <a:pt x="1297" y="1638"/>
                  </a:cubicBezTo>
                  <a:cubicBezTo>
                    <a:pt x="1297" y="1638"/>
                    <a:pt x="1296" y="1638"/>
                    <a:pt x="1295" y="1638"/>
                  </a:cubicBezTo>
                  <a:cubicBezTo>
                    <a:pt x="1292" y="1638"/>
                    <a:pt x="1290" y="1639"/>
                    <a:pt x="1287" y="1639"/>
                  </a:cubicBezTo>
                  <a:cubicBezTo>
                    <a:pt x="1287" y="1639"/>
                    <a:pt x="1287" y="1639"/>
                    <a:pt x="1287" y="1639"/>
                  </a:cubicBezTo>
                  <a:cubicBezTo>
                    <a:pt x="1204" y="1639"/>
                    <a:pt x="1204" y="1639"/>
                    <a:pt x="1204" y="1639"/>
                  </a:cubicBezTo>
                  <a:cubicBezTo>
                    <a:pt x="1194" y="1639"/>
                    <a:pt x="1183" y="1637"/>
                    <a:pt x="1175" y="1631"/>
                  </a:cubicBezTo>
                  <a:cubicBezTo>
                    <a:pt x="1175" y="1631"/>
                    <a:pt x="1175" y="1631"/>
                    <a:pt x="1175" y="1631"/>
                  </a:cubicBezTo>
                  <a:close/>
                  <a:moveTo>
                    <a:pt x="1278" y="1502"/>
                  </a:moveTo>
                  <a:cubicBezTo>
                    <a:pt x="1266" y="1502"/>
                    <a:pt x="1253" y="1502"/>
                    <a:pt x="1241" y="1502"/>
                  </a:cubicBezTo>
                  <a:cubicBezTo>
                    <a:pt x="1230" y="1502"/>
                    <a:pt x="1213" y="1500"/>
                    <a:pt x="1207" y="1489"/>
                  </a:cubicBezTo>
                  <a:cubicBezTo>
                    <a:pt x="1207" y="1488"/>
                    <a:pt x="1207" y="1487"/>
                    <a:pt x="1207" y="1486"/>
                  </a:cubicBezTo>
                  <a:cubicBezTo>
                    <a:pt x="1206" y="1486"/>
                    <a:pt x="1206" y="1485"/>
                    <a:pt x="1206" y="1484"/>
                  </a:cubicBezTo>
                  <a:cubicBezTo>
                    <a:pt x="1206" y="1483"/>
                    <a:pt x="1207" y="1482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81"/>
                    <a:pt x="1207" y="1481"/>
                    <a:pt x="1207" y="1481"/>
                  </a:cubicBezTo>
                  <a:cubicBezTo>
                    <a:pt x="1207" y="1478"/>
                    <a:pt x="1209" y="1474"/>
                    <a:pt x="1210" y="1472"/>
                  </a:cubicBezTo>
                  <a:cubicBezTo>
                    <a:pt x="1212" y="1463"/>
                    <a:pt x="1214" y="1453"/>
                    <a:pt x="1218" y="1445"/>
                  </a:cubicBezTo>
                  <a:cubicBezTo>
                    <a:pt x="1218" y="1444"/>
                    <a:pt x="1218" y="1444"/>
                    <a:pt x="1218" y="1444"/>
                  </a:cubicBezTo>
                  <a:cubicBezTo>
                    <a:pt x="1219" y="1441"/>
                    <a:pt x="1221" y="1438"/>
                    <a:pt x="1223" y="1436"/>
                  </a:cubicBezTo>
                  <a:cubicBezTo>
                    <a:pt x="1225" y="1435"/>
                    <a:pt x="1226" y="1434"/>
                    <a:pt x="1228" y="1433"/>
                  </a:cubicBezTo>
                  <a:cubicBezTo>
                    <a:pt x="1233" y="1429"/>
                    <a:pt x="1239" y="1427"/>
                    <a:pt x="1245" y="1426"/>
                  </a:cubicBezTo>
                  <a:cubicBezTo>
                    <a:pt x="1246" y="1426"/>
                    <a:pt x="1246" y="1426"/>
                    <a:pt x="1247" y="1426"/>
                  </a:cubicBezTo>
                  <a:cubicBezTo>
                    <a:pt x="1251" y="1425"/>
                    <a:pt x="1257" y="1424"/>
                    <a:pt x="1262" y="1424"/>
                  </a:cubicBezTo>
                  <a:cubicBezTo>
                    <a:pt x="1269" y="1424"/>
                    <a:pt x="1269" y="1424"/>
                    <a:pt x="1269" y="1424"/>
                  </a:cubicBezTo>
                  <a:cubicBezTo>
                    <a:pt x="1271" y="1424"/>
                    <a:pt x="1274" y="1424"/>
                    <a:pt x="1276" y="1424"/>
                  </a:cubicBezTo>
                  <a:cubicBezTo>
                    <a:pt x="1291" y="1424"/>
                    <a:pt x="1307" y="1424"/>
                    <a:pt x="1322" y="1424"/>
                  </a:cubicBezTo>
                  <a:cubicBezTo>
                    <a:pt x="1324" y="1424"/>
                    <a:pt x="1326" y="1424"/>
                    <a:pt x="1329" y="1424"/>
                  </a:cubicBezTo>
                  <a:cubicBezTo>
                    <a:pt x="1331" y="1424"/>
                    <a:pt x="1331" y="1424"/>
                    <a:pt x="1331" y="1424"/>
                  </a:cubicBezTo>
                  <a:cubicBezTo>
                    <a:pt x="1332" y="1424"/>
                    <a:pt x="1332" y="1424"/>
                    <a:pt x="1333" y="1424"/>
                  </a:cubicBezTo>
                  <a:cubicBezTo>
                    <a:pt x="1335" y="1424"/>
                    <a:pt x="1337" y="1424"/>
                    <a:pt x="1339" y="1425"/>
                  </a:cubicBezTo>
                  <a:cubicBezTo>
                    <a:pt x="1339" y="1425"/>
                    <a:pt x="1339" y="1425"/>
                    <a:pt x="1339" y="1425"/>
                  </a:cubicBezTo>
                  <a:cubicBezTo>
                    <a:pt x="1351" y="1426"/>
                    <a:pt x="1364" y="1429"/>
                    <a:pt x="1366" y="1439"/>
                  </a:cubicBezTo>
                  <a:cubicBezTo>
                    <a:pt x="1366" y="1439"/>
                    <a:pt x="1366" y="1440"/>
                    <a:pt x="1366" y="1440"/>
                  </a:cubicBezTo>
                  <a:cubicBezTo>
                    <a:pt x="1366" y="1440"/>
                    <a:pt x="1366" y="1440"/>
                    <a:pt x="1366" y="1441"/>
                  </a:cubicBezTo>
                  <a:cubicBezTo>
                    <a:pt x="1367" y="1452"/>
                    <a:pt x="1362" y="1467"/>
                    <a:pt x="1360" y="1478"/>
                  </a:cubicBezTo>
                  <a:cubicBezTo>
                    <a:pt x="1360" y="1478"/>
                    <a:pt x="1360" y="1478"/>
                    <a:pt x="1360" y="1478"/>
                  </a:cubicBezTo>
                  <a:cubicBezTo>
                    <a:pt x="1359" y="1481"/>
                    <a:pt x="1359" y="1481"/>
                    <a:pt x="1359" y="1481"/>
                  </a:cubicBezTo>
                  <a:cubicBezTo>
                    <a:pt x="1359" y="1483"/>
                    <a:pt x="1358" y="1485"/>
                    <a:pt x="1356" y="1487"/>
                  </a:cubicBezTo>
                  <a:cubicBezTo>
                    <a:pt x="1356" y="1488"/>
                    <a:pt x="1355" y="1488"/>
                    <a:pt x="1355" y="1489"/>
                  </a:cubicBezTo>
                  <a:cubicBezTo>
                    <a:pt x="1355" y="1489"/>
                    <a:pt x="1355" y="1489"/>
                    <a:pt x="1355" y="1489"/>
                  </a:cubicBezTo>
                  <a:cubicBezTo>
                    <a:pt x="1355" y="1489"/>
                    <a:pt x="1355" y="1489"/>
                    <a:pt x="1354" y="1489"/>
                  </a:cubicBezTo>
                  <a:cubicBezTo>
                    <a:pt x="1339" y="1507"/>
                    <a:pt x="1298" y="1502"/>
                    <a:pt x="1278" y="1502"/>
                  </a:cubicBezTo>
                  <a:close/>
                  <a:moveTo>
                    <a:pt x="911" y="1620"/>
                  </a:moveTo>
                  <a:cubicBezTo>
                    <a:pt x="911" y="1619"/>
                    <a:pt x="911" y="1618"/>
                    <a:pt x="911" y="1618"/>
                  </a:cubicBezTo>
                  <a:cubicBezTo>
                    <a:pt x="912" y="1616"/>
                    <a:pt x="912" y="1615"/>
                    <a:pt x="913" y="1614"/>
                  </a:cubicBezTo>
                  <a:cubicBezTo>
                    <a:pt x="913" y="1614"/>
                    <a:pt x="913" y="1614"/>
                    <a:pt x="913" y="1613"/>
                  </a:cubicBezTo>
                  <a:cubicBezTo>
                    <a:pt x="913" y="1612"/>
                    <a:pt x="913" y="1612"/>
                    <a:pt x="913" y="1612"/>
                  </a:cubicBezTo>
                  <a:cubicBezTo>
                    <a:pt x="914" y="1611"/>
                    <a:pt x="915" y="1609"/>
                    <a:pt x="916" y="1607"/>
                  </a:cubicBezTo>
                  <a:cubicBezTo>
                    <a:pt x="922" y="1594"/>
                    <a:pt x="928" y="1582"/>
                    <a:pt x="935" y="1569"/>
                  </a:cubicBezTo>
                  <a:cubicBezTo>
                    <a:pt x="935" y="1569"/>
                    <a:pt x="935" y="1569"/>
                    <a:pt x="935" y="1569"/>
                  </a:cubicBezTo>
                  <a:cubicBezTo>
                    <a:pt x="935" y="1568"/>
                    <a:pt x="935" y="1568"/>
                    <a:pt x="935" y="1568"/>
                  </a:cubicBezTo>
                  <a:cubicBezTo>
                    <a:pt x="936" y="1567"/>
                    <a:pt x="936" y="1566"/>
                    <a:pt x="937" y="1566"/>
                  </a:cubicBezTo>
                  <a:cubicBezTo>
                    <a:pt x="937" y="1565"/>
                    <a:pt x="938" y="1564"/>
                    <a:pt x="938" y="1563"/>
                  </a:cubicBezTo>
                  <a:cubicBezTo>
                    <a:pt x="938" y="1563"/>
                    <a:pt x="938" y="1563"/>
                    <a:pt x="939" y="1563"/>
                  </a:cubicBezTo>
                  <a:cubicBezTo>
                    <a:pt x="956" y="1539"/>
                    <a:pt x="997" y="1544"/>
                    <a:pt x="1023" y="1544"/>
                  </a:cubicBezTo>
                  <a:cubicBezTo>
                    <a:pt x="1023" y="1544"/>
                    <a:pt x="1023" y="1544"/>
                    <a:pt x="1023" y="1544"/>
                  </a:cubicBezTo>
                  <a:cubicBezTo>
                    <a:pt x="1030" y="1544"/>
                    <a:pt x="1049" y="1542"/>
                    <a:pt x="1066" y="1544"/>
                  </a:cubicBezTo>
                  <a:cubicBezTo>
                    <a:pt x="1071" y="1544"/>
                    <a:pt x="1077" y="1544"/>
                    <a:pt x="1081" y="1545"/>
                  </a:cubicBezTo>
                  <a:cubicBezTo>
                    <a:pt x="1084" y="1546"/>
                    <a:pt x="1087" y="1547"/>
                    <a:pt x="1089" y="1548"/>
                  </a:cubicBezTo>
                  <a:cubicBezTo>
                    <a:pt x="1095" y="1551"/>
                    <a:pt x="1099" y="1556"/>
                    <a:pt x="1099" y="1562"/>
                  </a:cubicBezTo>
                  <a:cubicBezTo>
                    <a:pt x="1099" y="1562"/>
                    <a:pt x="1099" y="1562"/>
                    <a:pt x="1099" y="1562"/>
                  </a:cubicBezTo>
                  <a:cubicBezTo>
                    <a:pt x="1099" y="1563"/>
                    <a:pt x="1099" y="1563"/>
                    <a:pt x="1099" y="1564"/>
                  </a:cubicBezTo>
                  <a:cubicBezTo>
                    <a:pt x="1099" y="1565"/>
                    <a:pt x="1099" y="1566"/>
                    <a:pt x="1099" y="1567"/>
                  </a:cubicBezTo>
                  <a:cubicBezTo>
                    <a:pt x="1082" y="1613"/>
                    <a:pt x="1082" y="1613"/>
                    <a:pt x="1082" y="1613"/>
                  </a:cubicBezTo>
                  <a:cubicBezTo>
                    <a:pt x="1081" y="1617"/>
                    <a:pt x="1078" y="1620"/>
                    <a:pt x="1075" y="1623"/>
                  </a:cubicBezTo>
                  <a:cubicBezTo>
                    <a:pt x="1071" y="1626"/>
                    <a:pt x="1067" y="1629"/>
                    <a:pt x="1062" y="1631"/>
                  </a:cubicBezTo>
                  <a:cubicBezTo>
                    <a:pt x="1062" y="1632"/>
                    <a:pt x="1061" y="1632"/>
                    <a:pt x="1061" y="1632"/>
                  </a:cubicBezTo>
                  <a:cubicBezTo>
                    <a:pt x="1054" y="1635"/>
                    <a:pt x="1047" y="1637"/>
                    <a:pt x="1039" y="1639"/>
                  </a:cubicBezTo>
                  <a:cubicBezTo>
                    <a:pt x="1038" y="1639"/>
                    <a:pt x="1038" y="1639"/>
                    <a:pt x="1038" y="1639"/>
                  </a:cubicBezTo>
                  <a:cubicBezTo>
                    <a:pt x="1036" y="1639"/>
                    <a:pt x="1035" y="1639"/>
                    <a:pt x="1034" y="1639"/>
                  </a:cubicBezTo>
                  <a:cubicBezTo>
                    <a:pt x="1020" y="1640"/>
                    <a:pt x="1005" y="1639"/>
                    <a:pt x="990" y="1639"/>
                  </a:cubicBezTo>
                  <a:cubicBezTo>
                    <a:pt x="975" y="1639"/>
                    <a:pt x="960" y="1640"/>
                    <a:pt x="945" y="1640"/>
                  </a:cubicBezTo>
                  <a:cubicBezTo>
                    <a:pt x="935" y="1640"/>
                    <a:pt x="920" y="1638"/>
                    <a:pt x="914" y="1628"/>
                  </a:cubicBezTo>
                  <a:cubicBezTo>
                    <a:pt x="913" y="1628"/>
                    <a:pt x="913" y="1628"/>
                    <a:pt x="913" y="1627"/>
                  </a:cubicBezTo>
                  <a:cubicBezTo>
                    <a:pt x="913" y="1627"/>
                    <a:pt x="912" y="1626"/>
                    <a:pt x="912" y="1626"/>
                  </a:cubicBezTo>
                  <a:cubicBezTo>
                    <a:pt x="912" y="1625"/>
                    <a:pt x="912" y="1624"/>
                    <a:pt x="911" y="1624"/>
                  </a:cubicBezTo>
                  <a:cubicBezTo>
                    <a:pt x="911" y="1624"/>
                    <a:pt x="911" y="1624"/>
                    <a:pt x="911" y="1624"/>
                  </a:cubicBezTo>
                  <a:cubicBezTo>
                    <a:pt x="911" y="1623"/>
                    <a:pt x="911" y="1623"/>
                    <a:pt x="911" y="1623"/>
                  </a:cubicBezTo>
                  <a:cubicBezTo>
                    <a:pt x="911" y="1622"/>
                    <a:pt x="911" y="1621"/>
                    <a:pt x="911" y="1620"/>
                  </a:cubicBezTo>
                  <a:close/>
                  <a:moveTo>
                    <a:pt x="910" y="1465"/>
                  </a:moveTo>
                  <a:cubicBezTo>
                    <a:pt x="910" y="1465"/>
                    <a:pt x="910" y="1465"/>
                    <a:pt x="910" y="1465"/>
                  </a:cubicBezTo>
                  <a:cubicBezTo>
                    <a:pt x="900" y="1482"/>
                    <a:pt x="900" y="1482"/>
                    <a:pt x="900" y="1482"/>
                  </a:cubicBezTo>
                  <a:cubicBezTo>
                    <a:pt x="899" y="1485"/>
                    <a:pt x="896" y="1488"/>
                    <a:pt x="893" y="1490"/>
                  </a:cubicBezTo>
                  <a:cubicBezTo>
                    <a:pt x="889" y="1493"/>
                    <a:pt x="885" y="1495"/>
                    <a:pt x="880" y="1497"/>
                  </a:cubicBezTo>
                  <a:cubicBezTo>
                    <a:pt x="879" y="1497"/>
                    <a:pt x="878" y="1498"/>
                    <a:pt x="876" y="1498"/>
                  </a:cubicBezTo>
                  <a:cubicBezTo>
                    <a:pt x="876" y="1499"/>
                    <a:pt x="875" y="1499"/>
                    <a:pt x="874" y="1499"/>
                  </a:cubicBezTo>
                  <a:cubicBezTo>
                    <a:pt x="874" y="1499"/>
                    <a:pt x="874" y="1499"/>
                    <a:pt x="874" y="1499"/>
                  </a:cubicBezTo>
                  <a:cubicBezTo>
                    <a:pt x="871" y="1500"/>
                    <a:pt x="868" y="1501"/>
                    <a:pt x="865" y="1502"/>
                  </a:cubicBezTo>
                  <a:cubicBezTo>
                    <a:pt x="859" y="1503"/>
                    <a:pt x="854" y="1503"/>
                    <a:pt x="848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32" y="1503"/>
                    <a:pt x="832" y="1503"/>
                    <a:pt x="832" y="1503"/>
                  </a:cubicBezTo>
                  <a:cubicBezTo>
                    <a:pt x="812" y="1503"/>
                    <a:pt x="793" y="1504"/>
                    <a:pt x="774" y="1504"/>
                  </a:cubicBezTo>
                  <a:cubicBezTo>
                    <a:pt x="765" y="1504"/>
                    <a:pt x="747" y="1502"/>
                    <a:pt x="745" y="1491"/>
                  </a:cubicBezTo>
                  <a:cubicBezTo>
                    <a:pt x="745" y="1489"/>
                    <a:pt x="745" y="1488"/>
                    <a:pt x="746" y="1486"/>
                  </a:cubicBezTo>
                  <a:cubicBezTo>
                    <a:pt x="747" y="1482"/>
                    <a:pt x="751" y="1478"/>
                    <a:pt x="753" y="1475"/>
                  </a:cubicBezTo>
                  <a:cubicBezTo>
                    <a:pt x="760" y="1464"/>
                    <a:pt x="766" y="1452"/>
                    <a:pt x="775" y="1443"/>
                  </a:cubicBezTo>
                  <a:cubicBezTo>
                    <a:pt x="775" y="1442"/>
                    <a:pt x="776" y="1442"/>
                    <a:pt x="776" y="1441"/>
                  </a:cubicBezTo>
                  <a:cubicBezTo>
                    <a:pt x="776" y="1441"/>
                    <a:pt x="777" y="1441"/>
                    <a:pt x="777" y="1441"/>
                  </a:cubicBezTo>
                  <a:cubicBezTo>
                    <a:pt x="799" y="1419"/>
                    <a:pt x="845" y="1425"/>
                    <a:pt x="873" y="1425"/>
                  </a:cubicBezTo>
                  <a:cubicBezTo>
                    <a:pt x="886" y="1425"/>
                    <a:pt x="901" y="1423"/>
                    <a:pt x="913" y="1428"/>
                  </a:cubicBezTo>
                  <a:cubicBezTo>
                    <a:pt x="913" y="1428"/>
                    <a:pt x="913" y="1428"/>
                    <a:pt x="913" y="1428"/>
                  </a:cubicBezTo>
                  <a:cubicBezTo>
                    <a:pt x="915" y="1429"/>
                    <a:pt x="916" y="1430"/>
                    <a:pt x="917" y="1430"/>
                  </a:cubicBezTo>
                  <a:cubicBezTo>
                    <a:pt x="917" y="1430"/>
                    <a:pt x="917" y="1431"/>
                    <a:pt x="918" y="1431"/>
                  </a:cubicBezTo>
                  <a:cubicBezTo>
                    <a:pt x="920" y="1432"/>
                    <a:pt x="922" y="1435"/>
                    <a:pt x="922" y="1437"/>
                  </a:cubicBezTo>
                  <a:cubicBezTo>
                    <a:pt x="923" y="1439"/>
                    <a:pt x="923" y="1442"/>
                    <a:pt x="921" y="1444"/>
                  </a:cubicBezTo>
                  <a:cubicBezTo>
                    <a:pt x="920" y="1446"/>
                    <a:pt x="920" y="1446"/>
                    <a:pt x="920" y="1446"/>
                  </a:cubicBezTo>
                  <a:cubicBezTo>
                    <a:pt x="918" y="1452"/>
                    <a:pt x="913" y="1460"/>
                    <a:pt x="910" y="1465"/>
                  </a:cubicBezTo>
                  <a:close/>
                  <a:moveTo>
                    <a:pt x="1095" y="1502"/>
                  </a:moveTo>
                  <a:cubicBezTo>
                    <a:pt x="1093" y="1502"/>
                    <a:pt x="1091" y="1502"/>
                    <a:pt x="1089" y="1502"/>
                  </a:cubicBezTo>
                  <a:cubicBezTo>
                    <a:pt x="1089" y="1502"/>
                    <a:pt x="1089" y="1503"/>
                    <a:pt x="1088" y="1503"/>
                  </a:cubicBezTo>
                  <a:cubicBezTo>
                    <a:pt x="1077" y="1504"/>
                    <a:pt x="1066" y="1503"/>
                    <a:pt x="1054" y="1503"/>
                  </a:cubicBezTo>
                  <a:cubicBezTo>
                    <a:pt x="1007" y="1503"/>
                    <a:pt x="1007" y="1503"/>
                    <a:pt x="1007" y="1503"/>
                  </a:cubicBezTo>
                  <a:cubicBezTo>
                    <a:pt x="997" y="1503"/>
                    <a:pt x="980" y="1501"/>
                    <a:pt x="976" y="1490"/>
                  </a:cubicBezTo>
                  <a:cubicBezTo>
                    <a:pt x="976" y="1489"/>
                    <a:pt x="976" y="1488"/>
                    <a:pt x="976" y="1487"/>
                  </a:cubicBezTo>
                  <a:cubicBezTo>
                    <a:pt x="976" y="1486"/>
                    <a:pt x="976" y="1486"/>
                    <a:pt x="976" y="1485"/>
                  </a:cubicBezTo>
                  <a:cubicBezTo>
                    <a:pt x="977" y="1481"/>
                    <a:pt x="980" y="1477"/>
                    <a:pt x="982" y="1473"/>
                  </a:cubicBezTo>
                  <a:cubicBezTo>
                    <a:pt x="986" y="1463"/>
                    <a:pt x="990" y="1449"/>
                    <a:pt x="998" y="1441"/>
                  </a:cubicBezTo>
                  <a:cubicBezTo>
                    <a:pt x="998" y="1440"/>
                    <a:pt x="999" y="1440"/>
                    <a:pt x="999" y="1440"/>
                  </a:cubicBezTo>
                  <a:cubicBezTo>
                    <a:pt x="1000" y="1439"/>
                    <a:pt x="1000" y="1439"/>
                    <a:pt x="1000" y="1438"/>
                  </a:cubicBezTo>
                  <a:cubicBezTo>
                    <a:pt x="1001" y="1438"/>
                    <a:pt x="1001" y="1438"/>
                    <a:pt x="1001" y="1438"/>
                  </a:cubicBezTo>
                  <a:cubicBezTo>
                    <a:pt x="1002" y="1437"/>
                    <a:pt x="1002" y="1437"/>
                    <a:pt x="1002" y="1437"/>
                  </a:cubicBezTo>
                  <a:cubicBezTo>
                    <a:pt x="1003" y="1436"/>
                    <a:pt x="1003" y="1436"/>
                    <a:pt x="1003" y="1436"/>
                  </a:cubicBezTo>
                  <a:cubicBezTo>
                    <a:pt x="1010" y="1431"/>
                    <a:pt x="1018" y="1428"/>
                    <a:pt x="1027" y="1427"/>
                  </a:cubicBezTo>
                  <a:cubicBezTo>
                    <a:pt x="1027" y="1427"/>
                    <a:pt x="1027" y="1426"/>
                    <a:pt x="1028" y="1426"/>
                  </a:cubicBezTo>
                  <a:cubicBezTo>
                    <a:pt x="1033" y="1425"/>
                    <a:pt x="1038" y="1425"/>
                    <a:pt x="1043" y="1425"/>
                  </a:cubicBezTo>
                  <a:cubicBezTo>
                    <a:pt x="1072" y="1425"/>
                    <a:pt x="1072" y="1425"/>
                    <a:pt x="1072" y="1425"/>
                  </a:cubicBezTo>
                  <a:cubicBezTo>
                    <a:pt x="1081" y="1425"/>
                    <a:pt x="1090" y="1425"/>
                    <a:pt x="1099" y="1425"/>
                  </a:cubicBezTo>
                  <a:cubicBezTo>
                    <a:pt x="1112" y="1425"/>
                    <a:pt x="1130" y="1423"/>
                    <a:pt x="1140" y="1432"/>
                  </a:cubicBezTo>
                  <a:cubicBezTo>
                    <a:pt x="1140" y="1433"/>
                    <a:pt x="1141" y="1433"/>
                    <a:pt x="1141" y="1434"/>
                  </a:cubicBezTo>
                  <a:cubicBezTo>
                    <a:pt x="1142" y="1434"/>
                    <a:pt x="1142" y="1434"/>
                    <a:pt x="1142" y="1434"/>
                  </a:cubicBezTo>
                  <a:cubicBezTo>
                    <a:pt x="1142" y="1434"/>
                    <a:pt x="1142" y="1435"/>
                    <a:pt x="1142" y="1435"/>
                  </a:cubicBezTo>
                  <a:cubicBezTo>
                    <a:pt x="1143" y="1435"/>
                    <a:pt x="1143" y="1436"/>
                    <a:pt x="1143" y="1436"/>
                  </a:cubicBezTo>
                  <a:cubicBezTo>
                    <a:pt x="1144" y="1438"/>
                    <a:pt x="1144" y="1440"/>
                    <a:pt x="1144" y="1442"/>
                  </a:cubicBezTo>
                  <a:cubicBezTo>
                    <a:pt x="1143" y="1452"/>
                    <a:pt x="1135" y="1467"/>
                    <a:pt x="1133" y="1473"/>
                  </a:cubicBezTo>
                  <a:cubicBezTo>
                    <a:pt x="1133" y="1474"/>
                    <a:pt x="1133" y="1474"/>
                    <a:pt x="1133" y="1474"/>
                  </a:cubicBezTo>
                  <a:cubicBezTo>
                    <a:pt x="1132" y="1476"/>
                    <a:pt x="1131" y="1478"/>
                    <a:pt x="1130" y="1480"/>
                  </a:cubicBezTo>
                  <a:cubicBezTo>
                    <a:pt x="1130" y="1481"/>
                    <a:pt x="1130" y="1481"/>
                    <a:pt x="1130" y="1481"/>
                  </a:cubicBezTo>
                  <a:cubicBezTo>
                    <a:pt x="1130" y="1482"/>
                    <a:pt x="1129" y="1483"/>
                    <a:pt x="1129" y="1483"/>
                  </a:cubicBezTo>
                  <a:cubicBezTo>
                    <a:pt x="1129" y="1484"/>
                    <a:pt x="1128" y="1484"/>
                    <a:pt x="1128" y="1485"/>
                  </a:cubicBezTo>
                  <a:cubicBezTo>
                    <a:pt x="1128" y="1485"/>
                    <a:pt x="1127" y="1486"/>
                    <a:pt x="1127" y="1487"/>
                  </a:cubicBezTo>
                  <a:cubicBezTo>
                    <a:pt x="1126" y="1487"/>
                    <a:pt x="1126" y="1487"/>
                    <a:pt x="1126" y="1488"/>
                  </a:cubicBezTo>
                  <a:cubicBezTo>
                    <a:pt x="1125" y="1488"/>
                    <a:pt x="1125" y="1488"/>
                    <a:pt x="1125" y="1488"/>
                  </a:cubicBezTo>
                  <a:cubicBezTo>
                    <a:pt x="1124" y="1489"/>
                    <a:pt x="1124" y="1489"/>
                    <a:pt x="1124" y="1490"/>
                  </a:cubicBezTo>
                  <a:cubicBezTo>
                    <a:pt x="1122" y="1491"/>
                    <a:pt x="1121" y="1492"/>
                    <a:pt x="1119" y="1493"/>
                  </a:cubicBezTo>
                  <a:cubicBezTo>
                    <a:pt x="1117" y="1494"/>
                    <a:pt x="1115" y="1495"/>
                    <a:pt x="1114" y="1496"/>
                  </a:cubicBezTo>
                  <a:cubicBezTo>
                    <a:pt x="1113" y="1496"/>
                    <a:pt x="1113" y="1496"/>
                    <a:pt x="1113" y="1496"/>
                  </a:cubicBezTo>
                  <a:cubicBezTo>
                    <a:pt x="1112" y="1497"/>
                    <a:pt x="1112" y="1497"/>
                    <a:pt x="1112" y="1497"/>
                  </a:cubicBezTo>
                  <a:cubicBezTo>
                    <a:pt x="1106" y="1499"/>
                    <a:pt x="1100" y="1501"/>
                    <a:pt x="1095" y="1502"/>
                  </a:cubicBezTo>
                  <a:close/>
                  <a:moveTo>
                    <a:pt x="773" y="1710"/>
                  </a:moveTo>
                  <a:cubicBezTo>
                    <a:pt x="773" y="1710"/>
                    <a:pt x="773" y="1710"/>
                    <a:pt x="773" y="1710"/>
                  </a:cubicBezTo>
                  <a:cubicBezTo>
                    <a:pt x="771" y="1721"/>
                    <a:pt x="762" y="1732"/>
                    <a:pt x="756" y="1742"/>
                  </a:cubicBezTo>
                  <a:cubicBezTo>
                    <a:pt x="756" y="1742"/>
                    <a:pt x="756" y="1742"/>
                    <a:pt x="756" y="1742"/>
                  </a:cubicBezTo>
                  <a:cubicBezTo>
                    <a:pt x="750" y="1753"/>
                    <a:pt x="744" y="1767"/>
                    <a:pt x="736" y="1777"/>
                  </a:cubicBezTo>
                  <a:cubicBezTo>
                    <a:pt x="735" y="1778"/>
                    <a:pt x="735" y="1779"/>
                    <a:pt x="734" y="1781"/>
                  </a:cubicBezTo>
                  <a:cubicBezTo>
                    <a:pt x="734" y="1781"/>
                    <a:pt x="733" y="1781"/>
                    <a:pt x="733" y="1781"/>
                  </a:cubicBezTo>
                  <a:cubicBezTo>
                    <a:pt x="732" y="1782"/>
                    <a:pt x="731" y="1783"/>
                    <a:pt x="730" y="1784"/>
                  </a:cubicBezTo>
                  <a:cubicBezTo>
                    <a:pt x="729" y="1785"/>
                    <a:pt x="729" y="1785"/>
                    <a:pt x="728" y="1786"/>
                  </a:cubicBezTo>
                  <a:cubicBezTo>
                    <a:pt x="728" y="1786"/>
                    <a:pt x="728" y="1786"/>
                    <a:pt x="728" y="1786"/>
                  </a:cubicBezTo>
                  <a:cubicBezTo>
                    <a:pt x="719" y="1794"/>
                    <a:pt x="708" y="1799"/>
                    <a:pt x="696" y="1802"/>
                  </a:cubicBezTo>
                  <a:cubicBezTo>
                    <a:pt x="695" y="1803"/>
                    <a:pt x="693" y="1803"/>
                    <a:pt x="692" y="1804"/>
                  </a:cubicBezTo>
                  <a:cubicBezTo>
                    <a:pt x="685" y="1805"/>
                    <a:pt x="678" y="1806"/>
                    <a:pt x="671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65" y="1806"/>
                    <a:pt x="665" y="1806"/>
                    <a:pt x="665" y="1806"/>
                  </a:cubicBezTo>
                  <a:cubicBezTo>
                    <a:pt x="636" y="1806"/>
                    <a:pt x="607" y="1807"/>
                    <a:pt x="578" y="1807"/>
                  </a:cubicBezTo>
                  <a:cubicBezTo>
                    <a:pt x="575" y="1807"/>
                    <a:pt x="573" y="1806"/>
                    <a:pt x="571" y="1806"/>
                  </a:cubicBezTo>
                  <a:cubicBezTo>
                    <a:pt x="567" y="1806"/>
                    <a:pt x="563" y="1805"/>
                    <a:pt x="560" y="1804"/>
                  </a:cubicBezTo>
                  <a:cubicBezTo>
                    <a:pt x="555" y="1802"/>
                    <a:pt x="551" y="1800"/>
                    <a:pt x="549" y="1797"/>
                  </a:cubicBezTo>
                  <a:cubicBezTo>
                    <a:pt x="546" y="1794"/>
                    <a:pt x="545" y="1790"/>
                    <a:pt x="545" y="1786"/>
                  </a:cubicBezTo>
                  <a:cubicBezTo>
                    <a:pt x="545" y="1783"/>
                    <a:pt x="546" y="1780"/>
                    <a:pt x="548" y="1777"/>
                  </a:cubicBezTo>
                  <a:cubicBezTo>
                    <a:pt x="548" y="1776"/>
                    <a:pt x="549" y="1776"/>
                    <a:pt x="549" y="1776"/>
                  </a:cubicBezTo>
                  <a:cubicBezTo>
                    <a:pt x="549" y="1775"/>
                    <a:pt x="549" y="1774"/>
                    <a:pt x="550" y="1774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1" y="1772"/>
                    <a:pt x="551" y="1772"/>
                    <a:pt x="551" y="1772"/>
                  </a:cubicBezTo>
                  <a:cubicBezTo>
                    <a:pt x="558" y="1761"/>
                    <a:pt x="566" y="1750"/>
                    <a:pt x="574" y="1739"/>
                  </a:cubicBezTo>
                  <a:cubicBezTo>
                    <a:pt x="579" y="1730"/>
                    <a:pt x="585" y="1720"/>
                    <a:pt x="592" y="1713"/>
                  </a:cubicBezTo>
                  <a:cubicBezTo>
                    <a:pt x="593" y="1712"/>
                    <a:pt x="593" y="1711"/>
                    <a:pt x="594" y="1710"/>
                  </a:cubicBezTo>
                  <a:cubicBezTo>
                    <a:pt x="594" y="1710"/>
                    <a:pt x="595" y="1710"/>
                    <a:pt x="595" y="1710"/>
                  </a:cubicBezTo>
                  <a:cubicBezTo>
                    <a:pt x="596" y="1708"/>
                    <a:pt x="598" y="1707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00" y="1705"/>
                    <a:pt x="600" y="1705"/>
                    <a:pt x="600" y="1705"/>
                  </a:cubicBezTo>
                  <a:cubicBezTo>
                    <a:pt x="610" y="1697"/>
                    <a:pt x="622" y="1692"/>
                    <a:pt x="635" y="1690"/>
                  </a:cubicBezTo>
                  <a:cubicBezTo>
                    <a:pt x="635" y="1690"/>
                    <a:pt x="635" y="1690"/>
                    <a:pt x="635" y="1690"/>
                  </a:cubicBezTo>
                  <a:cubicBezTo>
                    <a:pt x="636" y="1690"/>
                    <a:pt x="636" y="1690"/>
                    <a:pt x="636" y="1690"/>
                  </a:cubicBezTo>
                  <a:cubicBezTo>
                    <a:pt x="638" y="1689"/>
                    <a:pt x="640" y="1689"/>
                    <a:pt x="643" y="1688"/>
                  </a:cubicBezTo>
                  <a:cubicBezTo>
                    <a:pt x="644" y="1688"/>
                    <a:pt x="646" y="1688"/>
                    <a:pt x="647" y="1688"/>
                  </a:cubicBezTo>
                  <a:cubicBezTo>
                    <a:pt x="649" y="1688"/>
                    <a:pt x="650" y="1688"/>
                    <a:pt x="652" y="1688"/>
                  </a:cubicBezTo>
                  <a:cubicBezTo>
                    <a:pt x="653" y="1687"/>
                    <a:pt x="654" y="1687"/>
                    <a:pt x="655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56" y="1687"/>
                    <a:pt x="656" y="1687"/>
                    <a:pt x="656" y="1687"/>
                  </a:cubicBezTo>
                  <a:cubicBezTo>
                    <a:pt x="683" y="1687"/>
                    <a:pt x="709" y="1687"/>
                    <a:pt x="736" y="1687"/>
                  </a:cubicBezTo>
                  <a:cubicBezTo>
                    <a:pt x="736" y="1687"/>
                    <a:pt x="736" y="1687"/>
                    <a:pt x="736" y="1687"/>
                  </a:cubicBezTo>
                  <a:cubicBezTo>
                    <a:pt x="740" y="1687"/>
                    <a:pt x="740" y="1687"/>
                    <a:pt x="740" y="1687"/>
                  </a:cubicBezTo>
                  <a:cubicBezTo>
                    <a:pt x="747" y="1687"/>
                    <a:pt x="753" y="1688"/>
                    <a:pt x="757" y="1689"/>
                  </a:cubicBezTo>
                  <a:cubicBezTo>
                    <a:pt x="759" y="1690"/>
                    <a:pt x="760" y="1690"/>
                    <a:pt x="761" y="1691"/>
                  </a:cubicBezTo>
                  <a:cubicBezTo>
                    <a:pt x="761" y="1691"/>
                    <a:pt x="762" y="1691"/>
                    <a:pt x="763" y="1691"/>
                  </a:cubicBezTo>
                  <a:cubicBezTo>
                    <a:pt x="763" y="1692"/>
                    <a:pt x="763" y="1692"/>
                    <a:pt x="764" y="1692"/>
                  </a:cubicBezTo>
                  <a:cubicBezTo>
                    <a:pt x="771" y="1695"/>
                    <a:pt x="775" y="1701"/>
                    <a:pt x="773" y="1710"/>
                  </a:cubicBezTo>
                  <a:close/>
                  <a:moveTo>
                    <a:pt x="828" y="1613"/>
                  </a:moveTo>
                  <a:cubicBezTo>
                    <a:pt x="827" y="1614"/>
                    <a:pt x="827" y="1614"/>
                    <a:pt x="827" y="1614"/>
                  </a:cubicBezTo>
                  <a:cubicBezTo>
                    <a:pt x="827" y="1614"/>
                    <a:pt x="827" y="1614"/>
                    <a:pt x="827" y="1614"/>
                  </a:cubicBezTo>
                  <a:cubicBezTo>
                    <a:pt x="826" y="1616"/>
                    <a:pt x="825" y="1617"/>
                    <a:pt x="824" y="1619"/>
                  </a:cubicBezTo>
                  <a:cubicBezTo>
                    <a:pt x="824" y="1619"/>
                    <a:pt x="824" y="1619"/>
                    <a:pt x="823" y="1619"/>
                  </a:cubicBezTo>
                  <a:cubicBezTo>
                    <a:pt x="817" y="1627"/>
                    <a:pt x="807" y="1632"/>
                    <a:pt x="797" y="1635"/>
                  </a:cubicBezTo>
                  <a:cubicBezTo>
                    <a:pt x="797" y="1635"/>
                    <a:pt x="797" y="1635"/>
                    <a:pt x="797" y="1635"/>
                  </a:cubicBezTo>
                  <a:cubicBezTo>
                    <a:pt x="795" y="1636"/>
                    <a:pt x="794" y="1636"/>
                    <a:pt x="792" y="1636"/>
                  </a:cubicBezTo>
                  <a:cubicBezTo>
                    <a:pt x="791" y="1637"/>
                    <a:pt x="790" y="1637"/>
                    <a:pt x="789" y="1637"/>
                  </a:cubicBezTo>
                  <a:cubicBezTo>
                    <a:pt x="788" y="1637"/>
                    <a:pt x="788" y="1638"/>
                    <a:pt x="787" y="1638"/>
                  </a:cubicBezTo>
                  <a:cubicBezTo>
                    <a:pt x="781" y="1639"/>
                    <a:pt x="774" y="1640"/>
                    <a:pt x="768" y="1640"/>
                  </a:cubicBezTo>
                  <a:cubicBezTo>
                    <a:pt x="767" y="1640"/>
                    <a:pt x="767" y="1640"/>
                    <a:pt x="767" y="1640"/>
                  </a:cubicBezTo>
                  <a:cubicBezTo>
                    <a:pt x="756" y="1641"/>
                    <a:pt x="745" y="1640"/>
                    <a:pt x="735" y="1640"/>
                  </a:cubicBezTo>
                  <a:cubicBezTo>
                    <a:pt x="718" y="1640"/>
                    <a:pt x="702" y="1640"/>
                    <a:pt x="685" y="1640"/>
                  </a:cubicBezTo>
                  <a:cubicBezTo>
                    <a:pt x="683" y="1640"/>
                    <a:pt x="680" y="1640"/>
                    <a:pt x="677" y="1640"/>
                  </a:cubicBezTo>
                  <a:cubicBezTo>
                    <a:pt x="677" y="1640"/>
                    <a:pt x="677" y="1640"/>
                    <a:pt x="676" y="1640"/>
                  </a:cubicBezTo>
                  <a:cubicBezTo>
                    <a:pt x="674" y="1639"/>
                    <a:pt x="672" y="1639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9" y="1638"/>
                    <a:pt x="669" y="1638"/>
                    <a:pt x="669" y="1638"/>
                  </a:cubicBezTo>
                  <a:cubicBezTo>
                    <a:pt x="662" y="1636"/>
                    <a:pt x="655" y="1632"/>
                    <a:pt x="655" y="1624"/>
                  </a:cubicBezTo>
                  <a:cubicBezTo>
                    <a:pt x="655" y="1623"/>
                    <a:pt x="655" y="1621"/>
                    <a:pt x="656" y="1620"/>
                  </a:cubicBezTo>
                  <a:cubicBezTo>
                    <a:pt x="656" y="1619"/>
                    <a:pt x="656" y="1619"/>
                    <a:pt x="656" y="1618"/>
                  </a:cubicBezTo>
                  <a:cubicBezTo>
                    <a:pt x="657" y="1617"/>
                    <a:pt x="657" y="1616"/>
                    <a:pt x="658" y="1614"/>
                  </a:cubicBezTo>
                  <a:cubicBezTo>
                    <a:pt x="658" y="1614"/>
                    <a:pt x="658" y="1614"/>
                    <a:pt x="658" y="1614"/>
                  </a:cubicBezTo>
                  <a:cubicBezTo>
                    <a:pt x="659" y="1613"/>
                    <a:pt x="659" y="1613"/>
                    <a:pt x="659" y="1613"/>
                  </a:cubicBezTo>
                  <a:cubicBezTo>
                    <a:pt x="660" y="1612"/>
                    <a:pt x="661" y="1610"/>
                    <a:pt x="662" y="1609"/>
                  </a:cubicBezTo>
                  <a:cubicBezTo>
                    <a:pt x="670" y="1597"/>
                    <a:pt x="678" y="1585"/>
                    <a:pt x="686" y="1572"/>
                  </a:cubicBezTo>
                  <a:cubicBezTo>
                    <a:pt x="687" y="1572"/>
                    <a:pt x="687" y="1572"/>
                    <a:pt x="687" y="1572"/>
                  </a:cubicBezTo>
                  <a:cubicBezTo>
                    <a:pt x="689" y="1568"/>
                    <a:pt x="689" y="1568"/>
                    <a:pt x="689" y="1568"/>
                  </a:cubicBezTo>
                  <a:cubicBezTo>
                    <a:pt x="692" y="1565"/>
                    <a:pt x="695" y="1562"/>
                    <a:pt x="699" y="1559"/>
                  </a:cubicBezTo>
                  <a:cubicBezTo>
                    <a:pt x="702" y="1557"/>
                    <a:pt x="705" y="1555"/>
                    <a:pt x="708" y="1554"/>
                  </a:cubicBezTo>
                  <a:cubicBezTo>
                    <a:pt x="709" y="1553"/>
                    <a:pt x="710" y="1553"/>
                    <a:pt x="711" y="1552"/>
                  </a:cubicBezTo>
                  <a:cubicBezTo>
                    <a:pt x="712" y="1552"/>
                    <a:pt x="712" y="1552"/>
                    <a:pt x="713" y="1551"/>
                  </a:cubicBezTo>
                  <a:cubicBezTo>
                    <a:pt x="713" y="1551"/>
                    <a:pt x="714" y="1551"/>
                    <a:pt x="714" y="1551"/>
                  </a:cubicBezTo>
                  <a:cubicBezTo>
                    <a:pt x="715" y="1551"/>
                    <a:pt x="715" y="1551"/>
                    <a:pt x="716" y="1550"/>
                  </a:cubicBezTo>
                  <a:cubicBezTo>
                    <a:pt x="720" y="1549"/>
                    <a:pt x="725" y="1547"/>
                    <a:pt x="730" y="1546"/>
                  </a:cubicBezTo>
                  <a:cubicBezTo>
                    <a:pt x="735" y="1545"/>
                    <a:pt x="741" y="1544"/>
                    <a:pt x="747" y="1544"/>
                  </a:cubicBezTo>
                  <a:cubicBezTo>
                    <a:pt x="763" y="1544"/>
                    <a:pt x="763" y="1544"/>
                    <a:pt x="763" y="1544"/>
                  </a:cubicBezTo>
                  <a:cubicBezTo>
                    <a:pt x="767" y="1544"/>
                    <a:pt x="770" y="1544"/>
                    <a:pt x="774" y="1544"/>
                  </a:cubicBezTo>
                  <a:cubicBezTo>
                    <a:pt x="789" y="1544"/>
                    <a:pt x="803" y="1544"/>
                    <a:pt x="818" y="1544"/>
                  </a:cubicBezTo>
                  <a:cubicBezTo>
                    <a:pt x="818" y="1544"/>
                    <a:pt x="818" y="1544"/>
                    <a:pt x="818" y="1544"/>
                  </a:cubicBezTo>
                  <a:cubicBezTo>
                    <a:pt x="824" y="1544"/>
                    <a:pt x="824" y="1544"/>
                    <a:pt x="824" y="1544"/>
                  </a:cubicBezTo>
                  <a:cubicBezTo>
                    <a:pt x="830" y="1544"/>
                    <a:pt x="835" y="1545"/>
                    <a:pt x="839" y="1546"/>
                  </a:cubicBezTo>
                  <a:cubicBezTo>
                    <a:pt x="843" y="1547"/>
                    <a:pt x="845" y="1548"/>
                    <a:pt x="847" y="1549"/>
                  </a:cubicBezTo>
                  <a:cubicBezTo>
                    <a:pt x="854" y="1553"/>
                    <a:pt x="858" y="1559"/>
                    <a:pt x="853" y="1568"/>
                  </a:cubicBezTo>
                  <a:cubicBezTo>
                    <a:pt x="848" y="1579"/>
                    <a:pt x="841" y="1590"/>
                    <a:pt x="835" y="1600"/>
                  </a:cubicBezTo>
                  <a:cubicBezTo>
                    <a:pt x="828" y="1613"/>
                    <a:pt x="828" y="1613"/>
                    <a:pt x="828" y="1613"/>
                  </a:cubicBezTo>
                  <a:cubicBezTo>
                    <a:pt x="828" y="1613"/>
                    <a:pt x="828" y="1613"/>
                    <a:pt x="828" y="1613"/>
                  </a:cubicBezTo>
                  <a:close/>
                  <a:moveTo>
                    <a:pt x="1592" y="1771"/>
                  </a:moveTo>
                  <a:cubicBezTo>
                    <a:pt x="1592" y="1773"/>
                    <a:pt x="1592" y="1775"/>
                    <a:pt x="1591" y="1777"/>
                  </a:cubicBezTo>
                  <a:cubicBezTo>
                    <a:pt x="1591" y="1778"/>
                    <a:pt x="1591" y="1778"/>
                    <a:pt x="1591" y="1778"/>
                  </a:cubicBezTo>
                  <a:cubicBezTo>
                    <a:pt x="1590" y="1780"/>
                    <a:pt x="1590" y="1782"/>
                    <a:pt x="1589" y="1783"/>
                  </a:cubicBezTo>
                  <a:cubicBezTo>
                    <a:pt x="1589" y="1783"/>
                    <a:pt x="1589" y="1783"/>
                    <a:pt x="1589" y="1784"/>
                  </a:cubicBezTo>
                  <a:cubicBezTo>
                    <a:pt x="1588" y="1784"/>
                    <a:pt x="1588" y="1784"/>
                    <a:pt x="1588" y="1784"/>
                  </a:cubicBezTo>
                  <a:cubicBezTo>
                    <a:pt x="1587" y="1786"/>
                    <a:pt x="1586" y="1788"/>
                    <a:pt x="1584" y="1789"/>
                  </a:cubicBezTo>
                  <a:cubicBezTo>
                    <a:pt x="1584" y="1789"/>
                    <a:pt x="1584" y="1789"/>
                    <a:pt x="1584" y="1789"/>
                  </a:cubicBezTo>
                  <a:cubicBezTo>
                    <a:pt x="1582" y="1791"/>
                    <a:pt x="1581" y="1792"/>
                    <a:pt x="1579" y="1794"/>
                  </a:cubicBezTo>
                  <a:cubicBezTo>
                    <a:pt x="1578" y="1794"/>
                    <a:pt x="1578" y="1794"/>
                    <a:pt x="1578" y="1794"/>
                  </a:cubicBezTo>
                  <a:cubicBezTo>
                    <a:pt x="1578" y="1794"/>
                    <a:pt x="1577" y="1795"/>
                    <a:pt x="1577" y="1795"/>
                  </a:cubicBezTo>
                  <a:cubicBezTo>
                    <a:pt x="1575" y="1796"/>
                    <a:pt x="1573" y="1797"/>
                    <a:pt x="1571" y="1798"/>
                  </a:cubicBezTo>
                  <a:cubicBezTo>
                    <a:pt x="1571" y="1798"/>
                    <a:pt x="1571" y="1798"/>
                    <a:pt x="1570" y="1798"/>
                  </a:cubicBezTo>
                  <a:cubicBezTo>
                    <a:pt x="1569" y="1799"/>
                    <a:pt x="1567" y="1800"/>
                    <a:pt x="1566" y="1800"/>
                  </a:cubicBezTo>
                  <a:cubicBezTo>
                    <a:pt x="1565" y="1800"/>
                    <a:pt x="1564" y="1801"/>
                    <a:pt x="1563" y="1801"/>
                  </a:cubicBezTo>
                  <a:cubicBezTo>
                    <a:pt x="1563" y="1801"/>
                    <a:pt x="1563" y="1801"/>
                    <a:pt x="1562" y="1801"/>
                  </a:cubicBezTo>
                  <a:cubicBezTo>
                    <a:pt x="1562" y="1801"/>
                    <a:pt x="1561" y="1801"/>
                    <a:pt x="1561" y="1802"/>
                  </a:cubicBezTo>
                  <a:cubicBezTo>
                    <a:pt x="1559" y="1802"/>
                    <a:pt x="1557" y="1802"/>
                    <a:pt x="1555" y="1803"/>
                  </a:cubicBezTo>
                  <a:cubicBezTo>
                    <a:pt x="1553" y="1803"/>
                    <a:pt x="1551" y="1803"/>
                    <a:pt x="1550" y="1803"/>
                  </a:cubicBezTo>
                  <a:cubicBezTo>
                    <a:pt x="1548" y="1804"/>
                    <a:pt x="1546" y="1804"/>
                    <a:pt x="1544" y="1804"/>
                  </a:cubicBezTo>
                  <a:cubicBezTo>
                    <a:pt x="1544" y="1804"/>
                    <a:pt x="1543" y="1804"/>
                    <a:pt x="1542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40" y="1804"/>
                    <a:pt x="1540" y="1804"/>
                    <a:pt x="1540" y="1804"/>
                  </a:cubicBezTo>
                  <a:cubicBezTo>
                    <a:pt x="1530" y="1804"/>
                    <a:pt x="1519" y="1804"/>
                    <a:pt x="1509" y="1804"/>
                  </a:cubicBezTo>
                  <a:cubicBezTo>
                    <a:pt x="1461" y="1804"/>
                    <a:pt x="908" y="1806"/>
                    <a:pt x="869" y="1806"/>
                  </a:cubicBezTo>
                  <a:cubicBezTo>
                    <a:pt x="866" y="1806"/>
                    <a:pt x="863" y="1806"/>
                    <a:pt x="861" y="1805"/>
                  </a:cubicBezTo>
                  <a:cubicBezTo>
                    <a:pt x="857" y="1805"/>
                    <a:pt x="853" y="1804"/>
                    <a:pt x="850" y="1803"/>
                  </a:cubicBezTo>
                  <a:cubicBezTo>
                    <a:pt x="845" y="1802"/>
                    <a:pt x="841" y="1799"/>
                    <a:pt x="838" y="1796"/>
                  </a:cubicBezTo>
                  <a:cubicBezTo>
                    <a:pt x="835" y="1793"/>
                    <a:pt x="833" y="1790"/>
                    <a:pt x="832" y="1786"/>
                  </a:cubicBezTo>
                  <a:cubicBezTo>
                    <a:pt x="832" y="1782"/>
                    <a:pt x="832" y="1778"/>
                    <a:pt x="834" y="1773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36" y="1771"/>
                    <a:pt x="836" y="1771"/>
                    <a:pt x="836" y="1771"/>
                  </a:cubicBezTo>
                  <a:cubicBezTo>
                    <a:pt x="842" y="1758"/>
                    <a:pt x="848" y="1745"/>
                    <a:pt x="854" y="1732"/>
                  </a:cubicBezTo>
                  <a:cubicBezTo>
                    <a:pt x="856" y="1730"/>
                    <a:pt x="857" y="1728"/>
                    <a:pt x="858" y="1726"/>
                  </a:cubicBezTo>
                  <a:cubicBezTo>
                    <a:pt x="862" y="1716"/>
                    <a:pt x="862" y="1716"/>
                    <a:pt x="862" y="1716"/>
                  </a:cubicBezTo>
                  <a:cubicBezTo>
                    <a:pt x="864" y="1712"/>
                    <a:pt x="868" y="1708"/>
                    <a:pt x="872" y="1704"/>
                  </a:cubicBezTo>
                  <a:cubicBezTo>
                    <a:pt x="873" y="1704"/>
                    <a:pt x="874" y="1703"/>
                    <a:pt x="875" y="1702"/>
                  </a:cubicBezTo>
                  <a:cubicBezTo>
                    <a:pt x="875" y="1702"/>
                    <a:pt x="876" y="1701"/>
                    <a:pt x="877" y="1701"/>
                  </a:cubicBezTo>
                  <a:cubicBezTo>
                    <a:pt x="878" y="1700"/>
                    <a:pt x="878" y="1700"/>
                    <a:pt x="879" y="1699"/>
                  </a:cubicBezTo>
                  <a:cubicBezTo>
                    <a:pt x="880" y="1699"/>
                    <a:pt x="880" y="1699"/>
                    <a:pt x="880" y="1699"/>
                  </a:cubicBezTo>
                  <a:cubicBezTo>
                    <a:pt x="881" y="1698"/>
                    <a:pt x="881" y="1698"/>
                    <a:pt x="882" y="1698"/>
                  </a:cubicBezTo>
                  <a:cubicBezTo>
                    <a:pt x="883" y="1697"/>
                    <a:pt x="885" y="1696"/>
                    <a:pt x="886" y="1695"/>
                  </a:cubicBezTo>
                  <a:cubicBezTo>
                    <a:pt x="887" y="1695"/>
                    <a:pt x="888" y="1695"/>
                    <a:pt x="889" y="1694"/>
                  </a:cubicBezTo>
                  <a:cubicBezTo>
                    <a:pt x="890" y="1694"/>
                    <a:pt x="891" y="1693"/>
                    <a:pt x="893" y="1693"/>
                  </a:cubicBezTo>
                  <a:cubicBezTo>
                    <a:pt x="895" y="1692"/>
                    <a:pt x="897" y="1691"/>
                    <a:pt x="899" y="1690"/>
                  </a:cubicBezTo>
                  <a:cubicBezTo>
                    <a:pt x="900" y="1690"/>
                    <a:pt x="901" y="1690"/>
                    <a:pt x="903" y="1689"/>
                  </a:cubicBezTo>
                  <a:cubicBezTo>
                    <a:pt x="903" y="1689"/>
                    <a:pt x="904" y="1689"/>
                    <a:pt x="904" y="1689"/>
                  </a:cubicBezTo>
                  <a:cubicBezTo>
                    <a:pt x="910" y="1687"/>
                    <a:pt x="917" y="1687"/>
                    <a:pt x="923" y="1687"/>
                  </a:cubicBezTo>
                  <a:cubicBezTo>
                    <a:pt x="923" y="1687"/>
                    <a:pt x="1503" y="1685"/>
                    <a:pt x="1525" y="1685"/>
                  </a:cubicBezTo>
                  <a:cubicBezTo>
                    <a:pt x="1531" y="1685"/>
                    <a:pt x="1538" y="1685"/>
                    <a:pt x="1545" y="1685"/>
                  </a:cubicBezTo>
                  <a:cubicBezTo>
                    <a:pt x="1548" y="1685"/>
                    <a:pt x="1551" y="1685"/>
                    <a:pt x="1554" y="1686"/>
                  </a:cubicBezTo>
                  <a:cubicBezTo>
                    <a:pt x="1554" y="1686"/>
                    <a:pt x="1555" y="1686"/>
                    <a:pt x="1555" y="1686"/>
                  </a:cubicBezTo>
                  <a:cubicBezTo>
                    <a:pt x="1557" y="1686"/>
                    <a:pt x="1560" y="1686"/>
                    <a:pt x="1562" y="1687"/>
                  </a:cubicBezTo>
                  <a:cubicBezTo>
                    <a:pt x="1562" y="1687"/>
                    <a:pt x="1563" y="1687"/>
                    <a:pt x="1563" y="1687"/>
                  </a:cubicBezTo>
                  <a:cubicBezTo>
                    <a:pt x="1563" y="1687"/>
                    <a:pt x="1563" y="1687"/>
                    <a:pt x="1563" y="1687"/>
                  </a:cubicBezTo>
                  <a:cubicBezTo>
                    <a:pt x="1566" y="1688"/>
                    <a:pt x="1568" y="1689"/>
                    <a:pt x="1570" y="1690"/>
                  </a:cubicBezTo>
                  <a:cubicBezTo>
                    <a:pt x="1570" y="1690"/>
                    <a:pt x="1571" y="1690"/>
                    <a:pt x="1571" y="1690"/>
                  </a:cubicBezTo>
                  <a:cubicBezTo>
                    <a:pt x="1573" y="1691"/>
                    <a:pt x="1575" y="1692"/>
                    <a:pt x="1577" y="1693"/>
                  </a:cubicBezTo>
                  <a:cubicBezTo>
                    <a:pt x="1577" y="1693"/>
                    <a:pt x="1577" y="1693"/>
                    <a:pt x="1578" y="1693"/>
                  </a:cubicBezTo>
                  <a:cubicBezTo>
                    <a:pt x="1578" y="1694"/>
                    <a:pt x="1578" y="1694"/>
                    <a:pt x="1578" y="1694"/>
                  </a:cubicBezTo>
                  <a:cubicBezTo>
                    <a:pt x="1580" y="1695"/>
                    <a:pt x="1581" y="1696"/>
                    <a:pt x="1582" y="1697"/>
                  </a:cubicBezTo>
                  <a:cubicBezTo>
                    <a:pt x="1584" y="1698"/>
                    <a:pt x="1586" y="1700"/>
                    <a:pt x="1588" y="1703"/>
                  </a:cubicBezTo>
                  <a:cubicBezTo>
                    <a:pt x="1590" y="1706"/>
                    <a:pt x="1592" y="1710"/>
                    <a:pt x="1592" y="1714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17"/>
                    <a:pt x="1592" y="1717"/>
                    <a:pt x="1592" y="1717"/>
                  </a:cubicBezTo>
                  <a:cubicBezTo>
                    <a:pt x="1592" y="1731"/>
                    <a:pt x="1592" y="1746"/>
                    <a:pt x="1592" y="1760"/>
                  </a:cubicBezTo>
                  <a:cubicBezTo>
                    <a:pt x="1592" y="1764"/>
                    <a:pt x="1593" y="1767"/>
                    <a:pt x="1592" y="1771"/>
                  </a:cubicBezTo>
                  <a:close/>
                  <a:moveTo>
                    <a:pt x="1671" y="1490"/>
                  </a:moveTo>
                  <a:cubicBezTo>
                    <a:pt x="1671" y="1490"/>
                    <a:pt x="1670" y="1489"/>
                    <a:pt x="1670" y="1489"/>
                  </a:cubicBezTo>
                  <a:cubicBezTo>
                    <a:pt x="1670" y="1489"/>
                    <a:pt x="1669" y="1489"/>
                    <a:pt x="1669" y="1488"/>
                  </a:cubicBezTo>
                  <a:cubicBezTo>
                    <a:pt x="1667" y="1486"/>
                    <a:pt x="1666" y="1483"/>
                    <a:pt x="1665" y="1480"/>
                  </a:cubicBezTo>
                  <a:cubicBezTo>
                    <a:pt x="1665" y="1477"/>
                    <a:pt x="1665" y="1477"/>
                    <a:pt x="1665" y="1477"/>
                  </a:cubicBezTo>
                  <a:cubicBezTo>
                    <a:pt x="1665" y="1475"/>
                    <a:pt x="1665" y="1473"/>
                    <a:pt x="1665" y="1471"/>
                  </a:cubicBezTo>
                  <a:cubicBezTo>
                    <a:pt x="1665" y="1471"/>
                    <a:pt x="1665" y="1471"/>
                    <a:pt x="1665" y="1471"/>
                  </a:cubicBezTo>
                  <a:cubicBezTo>
                    <a:pt x="1664" y="1463"/>
                    <a:pt x="1662" y="1454"/>
                    <a:pt x="1663" y="1445"/>
                  </a:cubicBezTo>
                  <a:cubicBezTo>
                    <a:pt x="1663" y="1443"/>
                    <a:pt x="1663" y="1443"/>
                    <a:pt x="1663" y="1443"/>
                  </a:cubicBezTo>
                  <a:cubicBezTo>
                    <a:pt x="1662" y="1440"/>
                    <a:pt x="1663" y="1437"/>
                    <a:pt x="1665" y="1435"/>
                  </a:cubicBezTo>
                  <a:cubicBezTo>
                    <a:pt x="1667" y="1433"/>
                    <a:pt x="1669" y="1431"/>
                    <a:pt x="1673" y="1429"/>
                  </a:cubicBezTo>
                  <a:cubicBezTo>
                    <a:pt x="1676" y="1427"/>
                    <a:pt x="1680" y="1426"/>
                    <a:pt x="1684" y="1425"/>
                  </a:cubicBezTo>
                  <a:cubicBezTo>
                    <a:pt x="1684" y="1425"/>
                    <a:pt x="1684" y="1425"/>
                    <a:pt x="1684" y="1425"/>
                  </a:cubicBezTo>
                  <a:cubicBezTo>
                    <a:pt x="1685" y="1425"/>
                    <a:pt x="1685" y="1425"/>
                    <a:pt x="1685" y="1425"/>
                  </a:cubicBezTo>
                  <a:cubicBezTo>
                    <a:pt x="1687" y="1424"/>
                    <a:pt x="1689" y="1424"/>
                    <a:pt x="1690" y="1424"/>
                  </a:cubicBezTo>
                  <a:cubicBezTo>
                    <a:pt x="1691" y="1424"/>
                    <a:pt x="1692" y="1424"/>
                    <a:pt x="1693" y="1424"/>
                  </a:cubicBezTo>
                  <a:cubicBezTo>
                    <a:pt x="1700" y="1423"/>
                    <a:pt x="1708" y="1423"/>
                    <a:pt x="1716" y="1423"/>
                  </a:cubicBezTo>
                  <a:cubicBezTo>
                    <a:pt x="1769" y="1423"/>
                    <a:pt x="1769" y="1423"/>
                    <a:pt x="1769" y="1423"/>
                  </a:cubicBezTo>
                  <a:cubicBezTo>
                    <a:pt x="1772" y="1423"/>
                    <a:pt x="1775" y="1423"/>
                    <a:pt x="1778" y="1424"/>
                  </a:cubicBezTo>
                  <a:cubicBezTo>
                    <a:pt x="1792" y="1425"/>
                    <a:pt x="1808" y="1429"/>
                    <a:pt x="1810" y="1442"/>
                  </a:cubicBezTo>
                  <a:cubicBezTo>
                    <a:pt x="1814" y="1454"/>
                    <a:pt x="1815" y="1466"/>
                    <a:pt x="1817" y="1478"/>
                  </a:cubicBezTo>
                  <a:cubicBezTo>
                    <a:pt x="1818" y="1480"/>
                    <a:pt x="1818" y="1480"/>
                    <a:pt x="1818" y="1480"/>
                  </a:cubicBezTo>
                  <a:cubicBezTo>
                    <a:pt x="1818" y="1482"/>
                    <a:pt x="1818" y="1485"/>
                    <a:pt x="1817" y="1487"/>
                  </a:cubicBezTo>
                  <a:cubicBezTo>
                    <a:pt x="1817" y="1487"/>
                    <a:pt x="1817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6" y="1488"/>
                    <a:pt x="1816" y="1488"/>
                    <a:pt x="1816" y="1488"/>
                  </a:cubicBezTo>
                  <a:cubicBezTo>
                    <a:pt x="1813" y="1494"/>
                    <a:pt x="1807" y="1497"/>
                    <a:pt x="1799" y="1499"/>
                  </a:cubicBezTo>
                  <a:cubicBezTo>
                    <a:pt x="1798" y="1499"/>
                    <a:pt x="1798" y="1499"/>
                    <a:pt x="1797" y="1499"/>
                  </a:cubicBezTo>
                  <a:cubicBezTo>
                    <a:pt x="1796" y="1500"/>
                    <a:pt x="1796" y="1500"/>
                    <a:pt x="1795" y="1500"/>
                  </a:cubicBezTo>
                  <a:cubicBezTo>
                    <a:pt x="1794" y="1500"/>
                    <a:pt x="1794" y="1500"/>
                    <a:pt x="1793" y="1500"/>
                  </a:cubicBezTo>
                  <a:cubicBezTo>
                    <a:pt x="1792" y="1500"/>
                    <a:pt x="1790" y="1501"/>
                    <a:pt x="1789" y="1501"/>
                  </a:cubicBezTo>
                  <a:cubicBezTo>
                    <a:pt x="1771" y="1503"/>
                    <a:pt x="1750" y="1501"/>
                    <a:pt x="1741" y="1501"/>
                  </a:cubicBezTo>
                  <a:cubicBezTo>
                    <a:pt x="1707" y="1501"/>
                    <a:pt x="1707" y="1501"/>
                    <a:pt x="1707" y="1501"/>
                  </a:cubicBezTo>
                  <a:cubicBezTo>
                    <a:pt x="1704" y="1501"/>
                    <a:pt x="1702" y="1501"/>
                    <a:pt x="1699" y="1501"/>
                  </a:cubicBezTo>
                  <a:cubicBezTo>
                    <a:pt x="1697" y="1501"/>
                    <a:pt x="1695" y="1500"/>
                    <a:pt x="1693" y="1500"/>
                  </a:cubicBezTo>
                  <a:cubicBezTo>
                    <a:pt x="1693" y="1500"/>
                    <a:pt x="1692" y="1500"/>
                    <a:pt x="1692" y="1500"/>
                  </a:cubicBezTo>
                  <a:cubicBezTo>
                    <a:pt x="1691" y="1500"/>
                    <a:pt x="1691" y="1500"/>
                    <a:pt x="1691" y="1500"/>
                  </a:cubicBezTo>
                  <a:cubicBezTo>
                    <a:pt x="1689" y="1499"/>
                    <a:pt x="1687" y="1499"/>
                    <a:pt x="1685" y="1498"/>
                  </a:cubicBezTo>
                  <a:cubicBezTo>
                    <a:pt x="1684" y="1498"/>
                    <a:pt x="1684" y="1497"/>
                    <a:pt x="1683" y="1497"/>
                  </a:cubicBezTo>
                  <a:cubicBezTo>
                    <a:pt x="1681" y="1496"/>
                    <a:pt x="1680" y="1496"/>
                    <a:pt x="1678" y="1495"/>
                  </a:cubicBezTo>
                  <a:cubicBezTo>
                    <a:pt x="1676" y="1494"/>
                    <a:pt x="1674" y="1492"/>
                    <a:pt x="1672" y="1491"/>
                  </a:cubicBezTo>
                  <a:cubicBezTo>
                    <a:pt x="1672" y="1491"/>
                    <a:pt x="1671" y="1490"/>
                    <a:pt x="1671" y="1490"/>
                  </a:cubicBezTo>
                  <a:close/>
                  <a:moveTo>
                    <a:pt x="1680" y="1622"/>
                  </a:moveTo>
                  <a:cubicBezTo>
                    <a:pt x="1677" y="1618"/>
                    <a:pt x="1676" y="1615"/>
                    <a:pt x="1675" y="1612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5" y="1607"/>
                    <a:pt x="1675" y="1607"/>
                    <a:pt x="1675" y="1607"/>
                  </a:cubicBezTo>
                  <a:cubicBezTo>
                    <a:pt x="1674" y="1593"/>
                    <a:pt x="1673" y="1580"/>
                    <a:pt x="1672" y="1567"/>
                  </a:cubicBezTo>
                  <a:cubicBezTo>
                    <a:pt x="1672" y="1567"/>
                    <a:pt x="1672" y="1567"/>
                    <a:pt x="1672" y="1567"/>
                  </a:cubicBezTo>
                  <a:cubicBezTo>
                    <a:pt x="1672" y="1566"/>
                    <a:pt x="1672" y="1566"/>
                    <a:pt x="1672" y="1566"/>
                  </a:cubicBezTo>
                  <a:cubicBezTo>
                    <a:pt x="1672" y="1565"/>
                    <a:pt x="1672" y="1564"/>
                    <a:pt x="1672" y="1563"/>
                  </a:cubicBezTo>
                  <a:cubicBezTo>
                    <a:pt x="1675" y="1535"/>
                    <a:pt x="1735" y="1542"/>
                    <a:pt x="1754" y="1542"/>
                  </a:cubicBezTo>
                  <a:cubicBezTo>
                    <a:pt x="1776" y="1542"/>
                    <a:pt x="1819" y="1537"/>
                    <a:pt x="1832" y="1559"/>
                  </a:cubicBezTo>
                  <a:cubicBezTo>
                    <a:pt x="1833" y="1561"/>
                    <a:pt x="1835" y="1563"/>
                    <a:pt x="1835" y="1565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6" y="1568"/>
                    <a:pt x="1836" y="1568"/>
                    <a:pt x="1836" y="1568"/>
                  </a:cubicBezTo>
                  <a:cubicBezTo>
                    <a:pt x="1837" y="1575"/>
                    <a:pt x="1838" y="1581"/>
                    <a:pt x="1840" y="1588"/>
                  </a:cubicBezTo>
                  <a:cubicBezTo>
                    <a:pt x="1844" y="1611"/>
                    <a:pt x="1844" y="1611"/>
                    <a:pt x="1844" y="1611"/>
                  </a:cubicBezTo>
                  <a:cubicBezTo>
                    <a:pt x="1845" y="1615"/>
                    <a:pt x="1844" y="1618"/>
                    <a:pt x="1843" y="1621"/>
                  </a:cubicBezTo>
                  <a:cubicBezTo>
                    <a:pt x="1842" y="1623"/>
                    <a:pt x="1840" y="1625"/>
                    <a:pt x="1838" y="1627"/>
                  </a:cubicBezTo>
                  <a:cubicBezTo>
                    <a:pt x="1838" y="1627"/>
                    <a:pt x="1837" y="1628"/>
                    <a:pt x="1836" y="1629"/>
                  </a:cubicBezTo>
                  <a:cubicBezTo>
                    <a:pt x="1836" y="1629"/>
                    <a:pt x="1835" y="1629"/>
                    <a:pt x="1835" y="1630"/>
                  </a:cubicBezTo>
                  <a:cubicBezTo>
                    <a:pt x="1835" y="1630"/>
                    <a:pt x="1834" y="1630"/>
                    <a:pt x="1834" y="1630"/>
                  </a:cubicBezTo>
                  <a:cubicBezTo>
                    <a:pt x="1833" y="1631"/>
                    <a:pt x="1832" y="1631"/>
                    <a:pt x="1830" y="1632"/>
                  </a:cubicBezTo>
                  <a:cubicBezTo>
                    <a:pt x="1829" y="1633"/>
                    <a:pt x="1828" y="1633"/>
                    <a:pt x="1827" y="1634"/>
                  </a:cubicBezTo>
                  <a:cubicBezTo>
                    <a:pt x="1826" y="1634"/>
                    <a:pt x="1825" y="1634"/>
                    <a:pt x="1825" y="1634"/>
                  </a:cubicBezTo>
                  <a:cubicBezTo>
                    <a:pt x="1824" y="1635"/>
                    <a:pt x="1823" y="1635"/>
                    <a:pt x="1822" y="1635"/>
                  </a:cubicBezTo>
                  <a:cubicBezTo>
                    <a:pt x="1821" y="1635"/>
                    <a:pt x="1820" y="1636"/>
                    <a:pt x="1819" y="1636"/>
                  </a:cubicBezTo>
                  <a:cubicBezTo>
                    <a:pt x="1818" y="1636"/>
                    <a:pt x="1818" y="1636"/>
                    <a:pt x="1818" y="1636"/>
                  </a:cubicBezTo>
                  <a:cubicBezTo>
                    <a:pt x="1816" y="1636"/>
                    <a:pt x="1814" y="1637"/>
                    <a:pt x="1812" y="1637"/>
                  </a:cubicBezTo>
                  <a:cubicBezTo>
                    <a:pt x="1809" y="1637"/>
                    <a:pt x="1807" y="1637"/>
                    <a:pt x="1805" y="1637"/>
                  </a:cubicBezTo>
                  <a:cubicBezTo>
                    <a:pt x="1805" y="1637"/>
                    <a:pt x="1805" y="1637"/>
                    <a:pt x="1805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804" y="1637"/>
                    <a:pt x="1804" y="1637"/>
                    <a:pt x="1804" y="1637"/>
                  </a:cubicBezTo>
                  <a:cubicBezTo>
                    <a:pt x="1777" y="1637"/>
                    <a:pt x="1750" y="1637"/>
                    <a:pt x="1722" y="1638"/>
                  </a:cubicBezTo>
                  <a:cubicBezTo>
                    <a:pt x="1719" y="1638"/>
                    <a:pt x="1716" y="1637"/>
                    <a:pt x="1714" y="1637"/>
                  </a:cubicBezTo>
                  <a:cubicBezTo>
                    <a:pt x="1713" y="1637"/>
                    <a:pt x="1712" y="1637"/>
                    <a:pt x="1712" y="1637"/>
                  </a:cubicBezTo>
                  <a:cubicBezTo>
                    <a:pt x="1709" y="1636"/>
                    <a:pt x="1707" y="1636"/>
                    <a:pt x="1705" y="1636"/>
                  </a:cubicBezTo>
                  <a:cubicBezTo>
                    <a:pt x="1705" y="1636"/>
                    <a:pt x="1705" y="1636"/>
                    <a:pt x="1705" y="1636"/>
                  </a:cubicBezTo>
                  <a:cubicBezTo>
                    <a:pt x="1704" y="1635"/>
                    <a:pt x="1704" y="1635"/>
                    <a:pt x="1704" y="1635"/>
                  </a:cubicBezTo>
                  <a:cubicBezTo>
                    <a:pt x="1701" y="1635"/>
                    <a:pt x="1699" y="1634"/>
                    <a:pt x="1697" y="1633"/>
                  </a:cubicBezTo>
                  <a:cubicBezTo>
                    <a:pt x="1696" y="1633"/>
                    <a:pt x="1695" y="1632"/>
                    <a:pt x="1695" y="1632"/>
                  </a:cubicBezTo>
                  <a:cubicBezTo>
                    <a:pt x="1693" y="1632"/>
                    <a:pt x="1692" y="1631"/>
                    <a:pt x="1691" y="1630"/>
                  </a:cubicBezTo>
                  <a:cubicBezTo>
                    <a:pt x="1691" y="1630"/>
                    <a:pt x="1690" y="1630"/>
                    <a:pt x="1690" y="1630"/>
                  </a:cubicBezTo>
                  <a:cubicBezTo>
                    <a:pt x="1686" y="1628"/>
                    <a:pt x="1682" y="1625"/>
                    <a:pt x="1680" y="1622"/>
                  </a:cubicBezTo>
                  <a:close/>
                  <a:moveTo>
                    <a:pt x="1875" y="1783"/>
                  </a:moveTo>
                  <a:cubicBezTo>
                    <a:pt x="1873" y="1787"/>
                    <a:pt x="1870" y="1790"/>
                    <a:pt x="1866" y="1793"/>
                  </a:cubicBezTo>
                  <a:cubicBezTo>
                    <a:pt x="1862" y="1796"/>
                    <a:pt x="1858" y="1799"/>
                    <a:pt x="1852" y="1800"/>
                  </a:cubicBezTo>
                  <a:cubicBezTo>
                    <a:pt x="1846" y="1802"/>
                    <a:pt x="1840" y="1803"/>
                    <a:pt x="1833" y="1803"/>
                  </a:cubicBezTo>
                  <a:cubicBezTo>
                    <a:pt x="1815" y="1803"/>
                    <a:pt x="1815" y="1803"/>
                    <a:pt x="1815" y="1803"/>
                  </a:cubicBezTo>
                  <a:cubicBezTo>
                    <a:pt x="1814" y="1803"/>
                    <a:pt x="1814" y="1803"/>
                    <a:pt x="1814" y="1803"/>
                  </a:cubicBezTo>
                  <a:cubicBezTo>
                    <a:pt x="1789" y="1803"/>
                    <a:pt x="1765" y="1803"/>
                    <a:pt x="1740" y="1803"/>
                  </a:cubicBezTo>
                  <a:cubicBezTo>
                    <a:pt x="1737" y="1803"/>
                    <a:pt x="1734" y="1803"/>
                    <a:pt x="1731" y="1803"/>
                  </a:cubicBezTo>
                  <a:cubicBezTo>
                    <a:pt x="1730" y="1803"/>
                    <a:pt x="1730" y="1803"/>
                    <a:pt x="1729" y="1803"/>
                  </a:cubicBezTo>
                  <a:cubicBezTo>
                    <a:pt x="1726" y="1802"/>
                    <a:pt x="1724" y="1802"/>
                    <a:pt x="1721" y="1801"/>
                  </a:cubicBezTo>
                  <a:cubicBezTo>
                    <a:pt x="1721" y="1801"/>
                    <a:pt x="1721" y="1801"/>
                    <a:pt x="1720" y="1801"/>
                  </a:cubicBezTo>
                  <a:cubicBezTo>
                    <a:pt x="1720" y="1801"/>
                    <a:pt x="1720" y="1801"/>
                    <a:pt x="1720" y="1801"/>
                  </a:cubicBezTo>
                  <a:cubicBezTo>
                    <a:pt x="1709" y="1798"/>
                    <a:pt x="1698" y="1792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2" y="1783"/>
                    <a:pt x="1692" y="1783"/>
                    <a:pt x="1692" y="1783"/>
                  </a:cubicBezTo>
                  <a:cubicBezTo>
                    <a:pt x="1691" y="1782"/>
                    <a:pt x="1690" y="1780"/>
                    <a:pt x="1690" y="1778"/>
                  </a:cubicBezTo>
                  <a:cubicBezTo>
                    <a:pt x="1689" y="1777"/>
                    <a:pt x="1689" y="1776"/>
                    <a:pt x="1689" y="1775"/>
                  </a:cubicBezTo>
                  <a:cubicBezTo>
                    <a:pt x="1688" y="1774"/>
                    <a:pt x="1688" y="1773"/>
                    <a:pt x="1688" y="1772"/>
                  </a:cubicBezTo>
                  <a:cubicBezTo>
                    <a:pt x="1688" y="1772"/>
                    <a:pt x="1688" y="1771"/>
                    <a:pt x="1688" y="1771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7" y="1769"/>
                    <a:pt x="1687" y="1769"/>
                    <a:pt x="1687" y="1769"/>
                  </a:cubicBezTo>
                  <a:cubicBezTo>
                    <a:pt x="1686" y="1756"/>
                    <a:pt x="1685" y="1742"/>
                    <a:pt x="1684" y="1728"/>
                  </a:cubicBezTo>
                  <a:cubicBezTo>
                    <a:pt x="1684" y="1725"/>
                    <a:pt x="1684" y="1723"/>
                    <a:pt x="1684" y="1721"/>
                  </a:cubicBezTo>
                  <a:cubicBezTo>
                    <a:pt x="1683" y="1714"/>
                    <a:pt x="1683" y="1714"/>
                    <a:pt x="1683" y="1714"/>
                  </a:cubicBezTo>
                  <a:cubicBezTo>
                    <a:pt x="1683" y="1713"/>
                    <a:pt x="1683" y="1713"/>
                    <a:pt x="1683" y="1713"/>
                  </a:cubicBezTo>
                  <a:cubicBezTo>
                    <a:pt x="1683" y="1711"/>
                    <a:pt x="1683" y="1710"/>
                    <a:pt x="1684" y="1709"/>
                  </a:cubicBezTo>
                  <a:cubicBezTo>
                    <a:pt x="1684" y="1708"/>
                    <a:pt x="1684" y="1707"/>
                    <a:pt x="1684" y="1707"/>
                  </a:cubicBezTo>
                  <a:cubicBezTo>
                    <a:pt x="1685" y="1706"/>
                    <a:pt x="1685" y="1705"/>
                    <a:pt x="1685" y="1704"/>
                  </a:cubicBezTo>
                  <a:cubicBezTo>
                    <a:pt x="1686" y="1703"/>
                    <a:pt x="1686" y="1703"/>
                    <a:pt x="1686" y="1702"/>
                  </a:cubicBezTo>
                  <a:cubicBezTo>
                    <a:pt x="1686" y="1702"/>
                    <a:pt x="1686" y="1702"/>
                    <a:pt x="1686" y="1702"/>
                  </a:cubicBezTo>
                  <a:cubicBezTo>
                    <a:pt x="1687" y="1700"/>
                    <a:pt x="1688" y="1699"/>
                    <a:pt x="1689" y="1698"/>
                  </a:cubicBezTo>
                  <a:cubicBezTo>
                    <a:pt x="1690" y="1697"/>
                    <a:pt x="1691" y="1697"/>
                    <a:pt x="1691" y="1696"/>
                  </a:cubicBezTo>
                  <a:cubicBezTo>
                    <a:pt x="1692" y="1695"/>
                    <a:pt x="1693" y="1695"/>
                    <a:pt x="1694" y="1694"/>
                  </a:cubicBezTo>
                  <a:cubicBezTo>
                    <a:pt x="1695" y="1694"/>
                    <a:pt x="1695" y="1693"/>
                    <a:pt x="1695" y="1693"/>
                  </a:cubicBezTo>
                  <a:cubicBezTo>
                    <a:pt x="1695" y="1693"/>
                    <a:pt x="1696" y="1693"/>
                    <a:pt x="1696" y="1693"/>
                  </a:cubicBezTo>
                  <a:cubicBezTo>
                    <a:pt x="1698" y="1692"/>
                    <a:pt x="1699" y="1691"/>
                    <a:pt x="1701" y="1690"/>
                  </a:cubicBezTo>
                  <a:cubicBezTo>
                    <a:pt x="1702" y="1690"/>
                    <a:pt x="1702" y="1689"/>
                    <a:pt x="1702" y="1689"/>
                  </a:cubicBezTo>
                  <a:cubicBezTo>
                    <a:pt x="1703" y="1689"/>
                    <a:pt x="1703" y="1689"/>
                    <a:pt x="1703" y="1689"/>
                  </a:cubicBezTo>
                  <a:cubicBezTo>
                    <a:pt x="1704" y="1689"/>
                    <a:pt x="1704" y="1689"/>
                    <a:pt x="1705" y="1688"/>
                  </a:cubicBezTo>
                  <a:cubicBezTo>
                    <a:pt x="1706" y="1688"/>
                    <a:pt x="1708" y="1687"/>
                    <a:pt x="1709" y="1687"/>
                  </a:cubicBezTo>
                  <a:cubicBezTo>
                    <a:pt x="1710" y="1687"/>
                    <a:pt x="1711" y="1686"/>
                    <a:pt x="1712" y="1686"/>
                  </a:cubicBezTo>
                  <a:cubicBezTo>
                    <a:pt x="1713" y="1686"/>
                    <a:pt x="1714" y="1686"/>
                    <a:pt x="1714" y="1686"/>
                  </a:cubicBezTo>
                  <a:cubicBezTo>
                    <a:pt x="1717" y="1685"/>
                    <a:pt x="1720" y="1685"/>
                    <a:pt x="1723" y="1685"/>
                  </a:cubicBezTo>
                  <a:cubicBezTo>
                    <a:pt x="1723" y="1685"/>
                    <a:pt x="1724" y="1685"/>
                    <a:pt x="1724" y="1685"/>
                  </a:cubicBezTo>
                  <a:cubicBezTo>
                    <a:pt x="1725" y="1685"/>
                    <a:pt x="1726" y="1685"/>
                    <a:pt x="1727" y="1685"/>
                  </a:cubicBezTo>
                  <a:cubicBezTo>
                    <a:pt x="1731" y="1685"/>
                    <a:pt x="1731" y="1685"/>
                    <a:pt x="1731" y="1685"/>
                  </a:cubicBezTo>
                  <a:cubicBezTo>
                    <a:pt x="1736" y="1684"/>
                    <a:pt x="1740" y="1684"/>
                    <a:pt x="1744" y="1684"/>
                  </a:cubicBezTo>
                  <a:cubicBezTo>
                    <a:pt x="1748" y="1684"/>
                    <a:pt x="1752" y="1684"/>
                    <a:pt x="1755" y="1684"/>
                  </a:cubicBezTo>
                  <a:cubicBezTo>
                    <a:pt x="1791" y="1684"/>
                    <a:pt x="1791" y="1684"/>
                    <a:pt x="1791" y="1684"/>
                  </a:cubicBezTo>
                  <a:cubicBezTo>
                    <a:pt x="1801" y="1684"/>
                    <a:pt x="1811" y="1684"/>
                    <a:pt x="1820" y="1685"/>
                  </a:cubicBezTo>
                  <a:cubicBezTo>
                    <a:pt x="1822" y="1685"/>
                    <a:pt x="1823" y="1685"/>
                    <a:pt x="1825" y="1685"/>
                  </a:cubicBezTo>
                  <a:cubicBezTo>
                    <a:pt x="1826" y="1686"/>
                    <a:pt x="1827" y="1686"/>
                    <a:pt x="1828" y="1686"/>
                  </a:cubicBezTo>
                  <a:cubicBezTo>
                    <a:pt x="1828" y="1686"/>
                    <a:pt x="1829" y="1686"/>
                    <a:pt x="1830" y="1686"/>
                  </a:cubicBezTo>
                  <a:cubicBezTo>
                    <a:pt x="1830" y="1686"/>
                    <a:pt x="1831" y="1686"/>
                    <a:pt x="1831" y="1687"/>
                  </a:cubicBezTo>
                  <a:cubicBezTo>
                    <a:pt x="1832" y="1687"/>
                    <a:pt x="1832" y="1687"/>
                    <a:pt x="1833" y="1687"/>
                  </a:cubicBezTo>
                  <a:cubicBezTo>
                    <a:pt x="1834" y="1687"/>
                    <a:pt x="1836" y="1688"/>
                    <a:pt x="1838" y="1689"/>
                  </a:cubicBezTo>
                  <a:cubicBezTo>
                    <a:pt x="1839" y="1689"/>
                    <a:pt x="1840" y="1689"/>
                    <a:pt x="1841" y="1690"/>
                  </a:cubicBezTo>
                  <a:cubicBezTo>
                    <a:pt x="1842" y="1690"/>
                    <a:pt x="1842" y="1690"/>
                    <a:pt x="1843" y="1691"/>
                  </a:cubicBezTo>
                  <a:cubicBezTo>
                    <a:pt x="1845" y="1691"/>
                    <a:pt x="1846" y="1692"/>
                    <a:pt x="1847" y="1693"/>
                  </a:cubicBezTo>
                  <a:cubicBezTo>
                    <a:pt x="1852" y="1695"/>
                    <a:pt x="1856" y="1698"/>
                    <a:pt x="1859" y="1702"/>
                  </a:cubicBezTo>
                  <a:cubicBezTo>
                    <a:pt x="1862" y="1705"/>
                    <a:pt x="1864" y="1709"/>
                    <a:pt x="1865" y="1713"/>
                  </a:cubicBezTo>
                  <a:cubicBezTo>
                    <a:pt x="1870" y="1736"/>
                    <a:pt x="1870" y="1736"/>
                    <a:pt x="1870" y="1736"/>
                  </a:cubicBezTo>
                  <a:cubicBezTo>
                    <a:pt x="1871" y="1746"/>
                    <a:pt x="1873" y="1755"/>
                    <a:pt x="1875" y="1764"/>
                  </a:cubicBezTo>
                  <a:cubicBezTo>
                    <a:pt x="1875" y="1764"/>
                    <a:pt x="1875" y="1764"/>
                    <a:pt x="1875" y="1764"/>
                  </a:cubicBezTo>
                  <a:cubicBezTo>
                    <a:pt x="1876" y="1770"/>
                    <a:pt x="1876" y="1770"/>
                    <a:pt x="1876" y="1770"/>
                  </a:cubicBezTo>
                  <a:cubicBezTo>
                    <a:pt x="1877" y="1775"/>
                    <a:pt x="1877" y="1779"/>
                    <a:pt x="1875" y="1783"/>
                  </a:cubicBezTo>
                  <a:close/>
                  <a:moveTo>
                    <a:pt x="2041" y="1494"/>
                  </a:moveTo>
                  <a:cubicBezTo>
                    <a:pt x="2036" y="1492"/>
                    <a:pt x="2032" y="1490"/>
                    <a:pt x="2030" y="1487"/>
                  </a:cubicBezTo>
                  <a:cubicBezTo>
                    <a:pt x="2027" y="1485"/>
                    <a:pt x="2024" y="1482"/>
                    <a:pt x="2023" y="1479"/>
                  </a:cubicBezTo>
                  <a:cubicBezTo>
                    <a:pt x="2021" y="1474"/>
                    <a:pt x="2021" y="1474"/>
                    <a:pt x="2021" y="1474"/>
                  </a:cubicBezTo>
                  <a:cubicBezTo>
                    <a:pt x="2019" y="1467"/>
                    <a:pt x="2016" y="1460"/>
                    <a:pt x="2014" y="1453"/>
                  </a:cubicBezTo>
                  <a:cubicBezTo>
                    <a:pt x="2012" y="1449"/>
                    <a:pt x="2009" y="1444"/>
                    <a:pt x="2009" y="1439"/>
                  </a:cubicBezTo>
                  <a:cubicBezTo>
                    <a:pt x="2009" y="1439"/>
                    <a:pt x="2009" y="1438"/>
                    <a:pt x="2009" y="1437"/>
                  </a:cubicBezTo>
                  <a:cubicBezTo>
                    <a:pt x="2009" y="1437"/>
                    <a:pt x="2009" y="1437"/>
                    <a:pt x="2009" y="1437"/>
                  </a:cubicBezTo>
                  <a:cubicBezTo>
                    <a:pt x="2009" y="1436"/>
                    <a:pt x="2009" y="1436"/>
                    <a:pt x="2009" y="1436"/>
                  </a:cubicBezTo>
                  <a:cubicBezTo>
                    <a:pt x="2010" y="1435"/>
                    <a:pt x="2009" y="1435"/>
                    <a:pt x="2010" y="1434"/>
                  </a:cubicBezTo>
                  <a:cubicBezTo>
                    <a:pt x="2010" y="1434"/>
                    <a:pt x="2010" y="1434"/>
                    <a:pt x="2010" y="1434"/>
                  </a:cubicBezTo>
                  <a:cubicBezTo>
                    <a:pt x="2016" y="1421"/>
                    <a:pt x="2039" y="1423"/>
                    <a:pt x="2051" y="1423"/>
                  </a:cubicBezTo>
                  <a:cubicBezTo>
                    <a:pt x="2110" y="1422"/>
                    <a:pt x="2110" y="1422"/>
                    <a:pt x="2110" y="1422"/>
                  </a:cubicBezTo>
                  <a:cubicBezTo>
                    <a:pt x="2115" y="1422"/>
                    <a:pt x="2120" y="1423"/>
                    <a:pt x="2125" y="1424"/>
                  </a:cubicBezTo>
                  <a:cubicBezTo>
                    <a:pt x="2126" y="1424"/>
                    <a:pt x="2128" y="1424"/>
                    <a:pt x="2129" y="1425"/>
                  </a:cubicBezTo>
                  <a:cubicBezTo>
                    <a:pt x="2129" y="1425"/>
                    <a:pt x="2130" y="1425"/>
                    <a:pt x="2131" y="1425"/>
                  </a:cubicBezTo>
                  <a:cubicBezTo>
                    <a:pt x="2132" y="1425"/>
                    <a:pt x="2133" y="1426"/>
                    <a:pt x="2133" y="1426"/>
                  </a:cubicBezTo>
                  <a:cubicBezTo>
                    <a:pt x="2135" y="1426"/>
                    <a:pt x="2137" y="1427"/>
                    <a:pt x="2138" y="1428"/>
                  </a:cubicBezTo>
                  <a:cubicBezTo>
                    <a:pt x="2139" y="1428"/>
                    <a:pt x="2139" y="1428"/>
                    <a:pt x="2139" y="1428"/>
                  </a:cubicBezTo>
                  <a:cubicBezTo>
                    <a:pt x="2139" y="1428"/>
                    <a:pt x="2139" y="1428"/>
                    <a:pt x="2140" y="1428"/>
                  </a:cubicBezTo>
                  <a:cubicBezTo>
                    <a:pt x="2141" y="1429"/>
                    <a:pt x="2142" y="1429"/>
                    <a:pt x="2144" y="1430"/>
                  </a:cubicBezTo>
                  <a:cubicBezTo>
                    <a:pt x="2145" y="1431"/>
                    <a:pt x="2146" y="1431"/>
                    <a:pt x="2146" y="1431"/>
                  </a:cubicBezTo>
                  <a:cubicBezTo>
                    <a:pt x="2147" y="1432"/>
                    <a:pt x="2147" y="1432"/>
                    <a:pt x="2148" y="1432"/>
                  </a:cubicBezTo>
                  <a:cubicBezTo>
                    <a:pt x="2148" y="1433"/>
                    <a:pt x="2148" y="1433"/>
                    <a:pt x="2149" y="1433"/>
                  </a:cubicBezTo>
                  <a:cubicBezTo>
                    <a:pt x="2149" y="1433"/>
                    <a:pt x="2150" y="1434"/>
                    <a:pt x="2150" y="1434"/>
                  </a:cubicBezTo>
                  <a:cubicBezTo>
                    <a:pt x="2153" y="1436"/>
                    <a:pt x="2156" y="1439"/>
                    <a:pt x="2157" y="1442"/>
                  </a:cubicBezTo>
                  <a:cubicBezTo>
                    <a:pt x="2157" y="1442"/>
                    <a:pt x="2157" y="1442"/>
                    <a:pt x="2157" y="1442"/>
                  </a:cubicBezTo>
                  <a:cubicBezTo>
                    <a:pt x="2163" y="1450"/>
                    <a:pt x="2166" y="1460"/>
                    <a:pt x="2170" y="1468"/>
                  </a:cubicBezTo>
                  <a:cubicBezTo>
                    <a:pt x="2170" y="1468"/>
                    <a:pt x="2170" y="1468"/>
                    <a:pt x="2170" y="1468"/>
                  </a:cubicBezTo>
                  <a:cubicBezTo>
                    <a:pt x="2172" y="1473"/>
                    <a:pt x="2176" y="1477"/>
                    <a:pt x="2177" y="1482"/>
                  </a:cubicBezTo>
                  <a:cubicBezTo>
                    <a:pt x="2177" y="1482"/>
                    <a:pt x="2177" y="1483"/>
                    <a:pt x="2177" y="1483"/>
                  </a:cubicBezTo>
                  <a:cubicBezTo>
                    <a:pt x="2177" y="1483"/>
                    <a:pt x="2177" y="1483"/>
                    <a:pt x="2177" y="1483"/>
                  </a:cubicBezTo>
                  <a:cubicBezTo>
                    <a:pt x="2178" y="1492"/>
                    <a:pt x="2170" y="1496"/>
                    <a:pt x="2162" y="1498"/>
                  </a:cubicBezTo>
                  <a:cubicBezTo>
                    <a:pt x="2161" y="1498"/>
                    <a:pt x="2161" y="1498"/>
                    <a:pt x="2161" y="1499"/>
                  </a:cubicBezTo>
                  <a:cubicBezTo>
                    <a:pt x="2160" y="1499"/>
                    <a:pt x="2160" y="1499"/>
                    <a:pt x="2159" y="1499"/>
                  </a:cubicBezTo>
                  <a:cubicBezTo>
                    <a:pt x="2158" y="1499"/>
                    <a:pt x="2156" y="1499"/>
                    <a:pt x="2155" y="1500"/>
                  </a:cubicBezTo>
                  <a:cubicBezTo>
                    <a:pt x="2154" y="1500"/>
                    <a:pt x="2154" y="1500"/>
                    <a:pt x="2153" y="1500"/>
                  </a:cubicBezTo>
                  <a:cubicBezTo>
                    <a:pt x="2152" y="1500"/>
                    <a:pt x="2150" y="1500"/>
                    <a:pt x="2149" y="1500"/>
                  </a:cubicBezTo>
                  <a:cubicBezTo>
                    <a:pt x="2148" y="1500"/>
                    <a:pt x="2147" y="1500"/>
                    <a:pt x="2146" y="1500"/>
                  </a:cubicBezTo>
                  <a:cubicBezTo>
                    <a:pt x="2146" y="1500"/>
                    <a:pt x="2146" y="1500"/>
                    <a:pt x="2146" y="1500"/>
                  </a:cubicBezTo>
                  <a:cubicBezTo>
                    <a:pt x="2144" y="1500"/>
                    <a:pt x="2144" y="1500"/>
                    <a:pt x="2144" y="1500"/>
                  </a:cubicBezTo>
                  <a:cubicBezTo>
                    <a:pt x="2135" y="1500"/>
                    <a:pt x="2126" y="1500"/>
                    <a:pt x="2117" y="1500"/>
                  </a:cubicBezTo>
                  <a:cubicBezTo>
                    <a:pt x="2102" y="1500"/>
                    <a:pt x="2087" y="1500"/>
                    <a:pt x="2072" y="1500"/>
                  </a:cubicBezTo>
                  <a:cubicBezTo>
                    <a:pt x="2061" y="1500"/>
                    <a:pt x="2050" y="1499"/>
                    <a:pt x="2041" y="1494"/>
                  </a:cubicBezTo>
                  <a:cubicBezTo>
                    <a:pt x="2041" y="1494"/>
                    <a:pt x="2041" y="1494"/>
                    <a:pt x="2041" y="1494"/>
                  </a:cubicBezTo>
                  <a:close/>
                  <a:moveTo>
                    <a:pt x="2079" y="1621"/>
                  </a:moveTo>
                  <a:cubicBezTo>
                    <a:pt x="2076" y="1617"/>
                    <a:pt x="2073" y="1614"/>
                    <a:pt x="2072" y="1611"/>
                  </a:cubicBezTo>
                  <a:cubicBezTo>
                    <a:pt x="2064" y="1588"/>
                    <a:pt x="2064" y="1588"/>
                    <a:pt x="2064" y="1588"/>
                  </a:cubicBezTo>
                  <a:cubicBezTo>
                    <a:pt x="2061" y="1581"/>
                    <a:pt x="2059" y="1575"/>
                    <a:pt x="2056" y="1568"/>
                  </a:cubicBezTo>
                  <a:cubicBezTo>
                    <a:pt x="2056" y="1568"/>
                    <a:pt x="2056" y="1568"/>
                    <a:pt x="2056" y="1568"/>
                  </a:cubicBezTo>
                  <a:cubicBezTo>
                    <a:pt x="2055" y="1565"/>
                    <a:pt x="2055" y="1565"/>
                    <a:pt x="2055" y="1565"/>
                  </a:cubicBezTo>
                  <a:cubicBezTo>
                    <a:pt x="2054" y="1561"/>
                    <a:pt x="2054" y="1558"/>
                    <a:pt x="2055" y="1555"/>
                  </a:cubicBezTo>
                  <a:cubicBezTo>
                    <a:pt x="2056" y="1553"/>
                    <a:pt x="2057" y="1552"/>
                    <a:pt x="2059" y="1550"/>
                  </a:cubicBezTo>
                  <a:cubicBezTo>
                    <a:pt x="2059" y="1550"/>
                    <a:pt x="2059" y="1550"/>
                    <a:pt x="2060" y="1549"/>
                  </a:cubicBezTo>
                  <a:cubicBezTo>
                    <a:pt x="2060" y="1549"/>
                    <a:pt x="2061" y="1548"/>
                    <a:pt x="2061" y="1548"/>
                  </a:cubicBezTo>
                  <a:cubicBezTo>
                    <a:pt x="2064" y="1546"/>
                    <a:pt x="2068" y="1544"/>
                    <a:pt x="2072" y="1543"/>
                  </a:cubicBezTo>
                  <a:cubicBezTo>
                    <a:pt x="2076" y="1542"/>
                    <a:pt x="2080" y="1542"/>
                    <a:pt x="2084" y="1541"/>
                  </a:cubicBezTo>
                  <a:cubicBezTo>
                    <a:pt x="2100" y="1540"/>
                    <a:pt x="2117" y="1541"/>
                    <a:pt x="2125" y="1541"/>
                  </a:cubicBezTo>
                  <a:cubicBezTo>
                    <a:pt x="2153" y="1541"/>
                    <a:pt x="2202" y="1535"/>
                    <a:pt x="2218" y="1564"/>
                  </a:cubicBezTo>
                  <a:cubicBezTo>
                    <a:pt x="2218" y="1564"/>
                    <a:pt x="2218" y="1564"/>
                    <a:pt x="2218" y="1564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18" y="1565"/>
                    <a:pt x="2218" y="1565"/>
                    <a:pt x="2218" y="1565"/>
                  </a:cubicBezTo>
                  <a:cubicBezTo>
                    <a:pt x="2224" y="1577"/>
                    <a:pt x="2230" y="1589"/>
                    <a:pt x="2236" y="1601"/>
                  </a:cubicBezTo>
                  <a:cubicBezTo>
                    <a:pt x="2238" y="1605"/>
                    <a:pt x="2241" y="1609"/>
                    <a:pt x="2242" y="1614"/>
                  </a:cubicBezTo>
                  <a:cubicBezTo>
                    <a:pt x="2242" y="1614"/>
                    <a:pt x="2242" y="1614"/>
                    <a:pt x="2242" y="1614"/>
                  </a:cubicBezTo>
                  <a:cubicBezTo>
                    <a:pt x="2242" y="1615"/>
                    <a:pt x="2242" y="1616"/>
                    <a:pt x="2242" y="1617"/>
                  </a:cubicBezTo>
                  <a:cubicBezTo>
                    <a:pt x="2242" y="1618"/>
                    <a:pt x="2242" y="1619"/>
                    <a:pt x="2242" y="1620"/>
                  </a:cubicBezTo>
                  <a:cubicBezTo>
                    <a:pt x="2242" y="1620"/>
                    <a:pt x="2242" y="1620"/>
                    <a:pt x="2242" y="1620"/>
                  </a:cubicBezTo>
                  <a:cubicBezTo>
                    <a:pt x="2242" y="1620"/>
                    <a:pt x="2242" y="1621"/>
                    <a:pt x="2242" y="1621"/>
                  </a:cubicBezTo>
                  <a:cubicBezTo>
                    <a:pt x="2242" y="1622"/>
                    <a:pt x="2241" y="1623"/>
                    <a:pt x="2240" y="1624"/>
                  </a:cubicBezTo>
                  <a:cubicBezTo>
                    <a:pt x="2240" y="1625"/>
                    <a:pt x="2240" y="1625"/>
                    <a:pt x="2240" y="1625"/>
                  </a:cubicBezTo>
                  <a:cubicBezTo>
                    <a:pt x="2239" y="1626"/>
                    <a:pt x="2238" y="1627"/>
                    <a:pt x="2237" y="1628"/>
                  </a:cubicBezTo>
                  <a:cubicBezTo>
                    <a:pt x="2237" y="1628"/>
                    <a:pt x="2237" y="1628"/>
                    <a:pt x="2237" y="1628"/>
                  </a:cubicBezTo>
                  <a:cubicBezTo>
                    <a:pt x="2236" y="1629"/>
                    <a:pt x="2236" y="1629"/>
                    <a:pt x="2236" y="1629"/>
                  </a:cubicBezTo>
                  <a:cubicBezTo>
                    <a:pt x="2235" y="1630"/>
                    <a:pt x="2234" y="1630"/>
                    <a:pt x="2234" y="1630"/>
                  </a:cubicBezTo>
                  <a:cubicBezTo>
                    <a:pt x="2231" y="1632"/>
                    <a:pt x="2229" y="1633"/>
                    <a:pt x="2225" y="1634"/>
                  </a:cubicBezTo>
                  <a:cubicBezTo>
                    <a:pt x="2225" y="1634"/>
                    <a:pt x="2224" y="1635"/>
                    <a:pt x="2223" y="1635"/>
                  </a:cubicBezTo>
                  <a:cubicBezTo>
                    <a:pt x="2221" y="1635"/>
                    <a:pt x="2220" y="1635"/>
                    <a:pt x="2219" y="1636"/>
                  </a:cubicBezTo>
                  <a:cubicBezTo>
                    <a:pt x="2218" y="1636"/>
                    <a:pt x="2218" y="1636"/>
                    <a:pt x="2217" y="1636"/>
                  </a:cubicBezTo>
                  <a:cubicBezTo>
                    <a:pt x="2217" y="1636"/>
                    <a:pt x="2216" y="1636"/>
                    <a:pt x="2216" y="1636"/>
                  </a:cubicBezTo>
                  <a:cubicBezTo>
                    <a:pt x="2187" y="1639"/>
                    <a:pt x="2156" y="1636"/>
                    <a:pt x="2126" y="1637"/>
                  </a:cubicBezTo>
                  <a:cubicBezTo>
                    <a:pt x="2123" y="1637"/>
                    <a:pt x="2120" y="1636"/>
                    <a:pt x="2117" y="1636"/>
                  </a:cubicBezTo>
                  <a:cubicBezTo>
                    <a:pt x="2117" y="1636"/>
                    <a:pt x="2117" y="1636"/>
                    <a:pt x="2117" y="1636"/>
                  </a:cubicBezTo>
                  <a:cubicBezTo>
                    <a:pt x="2106" y="1635"/>
                    <a:pt x="2095" y="1631"/>
                    <a:pt x="2086" y="1625"/>
                  </a:cubicBezTo>
                  <a:cubicBezTo>
                    <a:pt x="2083" y="1624"/>
                    <a:pt x="2081" y="1622"/>
                    <a:pt x="2079" y="1621"/>
                  </a:cubicBezTo>
                  <a:close/>
                  <a:moveTo>
                    <a:pt x="2322" y="1782"/>
                  </a:moveTo>
                  <a:cubicBezTo>
                    <a:pt x="2322" y="1783"/>
                    <a:pt x="2321" y="1783"/>
                    <a:pt x="2321" y="1784"/>
                  </a:cubicBezTo>
                  <a:cubicBezTo>
                    <a:pt x="2321" y="1785"/>
                    <a:pt x="2321" y="1785"/>
                    <a:pt x="2321" y="1786"/>
                  </a:cubicBezTo>
                  <a:cubicBezTo>
                    <a:pt x="2320" y="1787"/>
                    <a:pt x="2320" y="1788"/>
                    <a:pt x="2319" y="1789"/>
                  </a:cubicBezTo>
                  <a:cubicBezTo>
                    <a:pt x="2319" y="1789"/>
                    <a:pt x="2319" y="1789"/>
                    <a:pt x="2319" y="1790"/>
                  </a:cubicBezTo>
                  <a:cubicBezTo>
                    <a:pt x="2318" y="1790"/>
                    <a:pt x="2318" y="1791"/>
                    <a:pt x="2317" y="1791"/>
                  </a:cubicBezTo>
                  <a:cubicBezTo>
                    <a:pt x="2317" y="1791"/>
                    <a:pt x="2317" y="1792"/>
                    <a:pt x="2316" y="1792"/>
                  </a:cubicBezTo>
                  <a:cubicBezTo>
                    <a:pt x="2316" y="1792"/>
                    <a:pt x="2316" y="1792"/>
                    <a:pt x="2316" y="1793"/>
                  </a:cubicBezTo>
                  <a:cubicBezTo>
                    <a:pt x="2310" y="1798"/>
                    <a:pt x="2303" y="1800"/>
                    <a:pt x="2296" y="1801"/>
                  </a:cubicBezTo>
                  <a:cubicBezTo>
                    <a:pt x="2296" y="1801"/>
                    <a:pt x="2295" y="1801"/>
                    <a:pt x="2295" y="1801"/>
                  </a:cubicBezTo>
                  <a:cubicBezTo>
                    <a:pt x="2292" y="1802"/>
                    <a:pt x="2289" y="1802"/>
                    <a:pt x="2286" y="1802"/>
                  </a:cubicBezTo>
                  <a:cubicBezTo>
                    <a:pt x="2286" y="1802"/>
                    <a:pt x="2286" y="1802"/>
                    <a:pt x="2286" y="1802"/>
                  </a:cubicBezTo>
                  <a:cubicBezTo>
                    <a:pt x="2283" y="1802"/>
                    <a:pt x="2283" y="1802"/>
                    <a:pt x="2283" y="1802"/>
                  </a:cubicBezTo>
                  <a:cubicBezTo>
                    <a:pt x="2280" y="1802"/>
                    <a:pt x="2277" y="1802"/>
                    <a:pt x="2275" y="1802"/>
                  </a:cubicBezTo>
                  <a:cubicBezTo>
                    <a:pt x="2193" y="1802"/>
                    <a:pt x="2193" y="1802"/>
                    <a:pt x="2193" y="1802"/>
                  </a:cubicBezTo>
                  <a:cubicBezTo>
                    <a:pt x="2190" y="1802"/>
                    <a:pt x="2187" y="1802"/>
                    <a:pt x="2184" y="1802"/>
                  </a:cubicBezTo>
                  <a:cubicBezTo>
                    <a:pt x="2183" y="1801"/>
                    <a:pt x="2182" y="1801"/>
                    <a:pt x="2181" y="1801"/>
                  </a:cubicBezTo>
                  <a:cubicBezTo>
                    <a:pt x="2164" y="1799"/>
                    <a:pt x="2144" y="1791"/>
                    <a:pt x="2135" y="1776"/>
                  </a:cubicBezTo>
                  <a:cubicBezTo>
                    <a:pt x="2133" y="1774"/>
                    <a:pt x="2132" y="1772"/>
                    <a:pt x="2131" y="1770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31" y="1769"/>
                    <a:pt x="2131" y="1769"/>
                    <a:pt x="2131" y="1769"/>
                  </a:cubicBezTo>
                  <a:cubicBezTo>
                    <a:pt x="2127" y="1757"/>
                    <a:pt x="2122" y="1746"/>
                    <a:pt x="2118" y="1734"/>
                  </a:cubicBezTo>
                  <a:cubicBezTo>
                    <a:pt x="2116" y="1728"/>
                    <a:pt x="2112" y="1720"/>
                    <a:pt x="2110" y="1713"/>
                  </a:cubicBezTo>
                  <a:cubicBezTo>
                    <a:pt x="2110" y="1713"/>
                    <a:pt x="2110" y="1713"/>
                    <a:pt x="2110" y="1713"/>
                  </a:cubicBezTo>
                  <a:cubicBezTo>
                    <a:pt x="2110" y="1713"/>
                    <a:pt x="2110" y="1712"/>
                    <a:pt x="2110" y="1712"/>
                  </a:cubicBezTo>
                  <a:cubicBezTo>
                    <a:pt x="2110" y="1712"/>
                    <a:pt x="2109" y="1711"/>
                    <a:pt x="2109" y="1710"/>
                  </a:cubicBezTo>
                  <a:cubicBezTo>
                    <a:pt x="2109" y="1707"/>
                    <a:pt x="2109" y="1704"/>
                    <a:pt x="2109" y="1701"/>
                  </a:cubicBezTo>
                  <a:cubicBezTo>
                    <a:pt x="2110" y="1699"/>
                    <a:pt x="2111" y="1698"/>
                    <a:pt x="2112" y="1696"/>
                  </a:cubicBezTo>
                  <a:cubicBezTo>
                    <a:pt x="2112" y="1696"/>
                    <a:pt x="2112" y="1696"/>
                    <a:pt x="2112" y="1696"/>
                  </a:cubicBezTo>
                  <a:cubicBezTo>
                    <a:pt x="2117" y="1688"/>
                    <a:pt x="2126" y="1685"/>
                    <a:pt x="2136" y="1684"/>
                  </a:cubicBezTo>
                  <a:cubicBezTo>
                    <a:pt x="2136" y="1684"/>
                    <a:pt x="2136" y="1684"/>
                    <a:pt x="2137" y="1684"/>
                  </a:cubicBezTo>
                  <a:cubicBezTo>
                    <a:pt x="2139" y="1684"/>
                    <a:pt x="2141" y="1684"/>
                    <a:pt x="2144" y="1684"/>
                  </a:cubicBezTo>
                  <a:cubicBezTo>
                    <a:pt x="2144" y="1684"/>
                    <a:pt x="2145" y="1683"/>
                    <a:pt x="2145" y="1683"/>
                  </a:cubicBezTo>
                  <a:cubicBezTo>
                    <a:pt x="2151" y="1683"/>
                    <a:pt x="2151" y="1683"/>
                    <a:pt x="2151" y="1683"/>
                  </a:cubicBezTo>
                  <a:cubicBezTo>
                    <a:pt x="2152" y="1683"/>
                    <a:pt x="2153" y="1683"/>
                    <a:pt x="2155" y="1683"/>
                  </a:cubicBezTo>
                  <a:cubicBezTo>
                    <a:pt x="2180" y="1683"/>
                    <a:pt x="2205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1" y="1683"/>
                    <a:pt x="2231" y="1683"/>
                    <a:pt x="2231" y="1683"/>
                  </a:cubicBezTo>
                  <a:cubicBezTo>
                    <a:pt x="2234" y="1683"/>
                    <a:pt x="2237" y="1683"/>
                    <a:pt x="2240" y="1684"/>
                  </a:cubicBezTo>
                  <a:cubicBezTo>
                    <a:pt x="2240" y="1684"/>
                    <a:pt x="2241" y="1684"/>
                    <a:pt x="2241" y="1684"/>
                  </a:cubicBezTo>
                  <a:cubicBezTo>
                    <a:pt x="2258" y="1686"/>
                    <a:pt x="2277" y="1693"/>
                    <a:pt x="2287" y="1706"/>
                  </a:cubicBezTo>
                  <a:cubicBezTo>
                    <a:pt x="2289" y="1708"/>
                    <a:pt x="2290" y="1710"/>
                    <a:pt x="2291" y="1712"/>
                  </a:cubicBezTo>
                  <a:cubicBezTo>
                    <a:pt x="2294" y="1717"/>
                    <a:pt x="2294" y="1717"/>
                    <a:pt x="2294" y="1717"/>
                  </a:cubicBezTo>
                  <a:cubicBezTo>
                    <a:pt x="2299" y="1727"/>
                    <a:pt x="2304" y="1737"/>
                    <a:pt x="2309" y="1748"/>
                  </a:cubicBezTo>
                  <a:cubicBezTo>
                    <a:pt x="2312" y="1754"/>
                    <a:pt x="2318" y="1762"/>
                    <a:pt x="2320" y="1771"/>
                  </a:cubicBezTo>
                  <a:cubicBezTo>
                    <a:pt x="2322" y="1775"/>
                    <a:pt x="2323" y="1778"/>
                    <a:pt x="2322" y="1782"/>
                  </a:cubicBezTo>
                  <a:close/>
                  <a:moveTo>
                    <a:pt x="2340" y="1624"/>
                  </a:moveTo>
                  <a:cubicBezTo>
                    <a:pt x="2338" y="1622"/>
                    <a:pt x="2337" y="1621"/>
                    <a:pt x="2335" y="1620"/>
                  </a:cubicBezTo>
                  <a:cubicBezTo>
                    <a:pt x="2331" y="1617"/>
                    <a:pt x="2328" y="1613"/>
                    <a:pt x="2326" y="1610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24" y="1607"/>
                    <a:pt x="2324" y="1607"/>
                    <a:pt x="2324" y="1607"/>
                  </a:cubicBezTo>
                  <a:cubicBezTo>
                    <a:pt x="2317" y="1594"/>
                    <a:pt x="2310" y="1582"/>
                    <a:pt x="2303" y="1569"/>
                  </a:cubicBezTo>
                  <a:cubicBezTo>
                    <a:pt x="2303" y="1569"/>
                    <a:pt x="2303" y="1569"/>
                    <a:pt x="2303" y="1569"/>
                  </a:cubicBezTo>
                  <a:cubicBezTo>
                    <a:pt x="2300" y="1564"/>
                    <a:pt x="2300" y="1564"/>
                    <a:pt x="2300" y="1564"/>
                  </a:cubicBezTo>
                  <a:cubicBezTo>
                    <a:pt x="2298" y="1561"/>
                    <a:pt x="2298" y="1558"/>
                    <a:pt x="2298" y="1555"/>
                  </a:cubicBezTo>
                  <a:cubicBezTo>
                    <a:pt x="2299" y="1552"/>
                    <a:pt x="2300" y="1550"/>
                    <a:pt x="2303" y="1547"/>
                  </a:cubicBezTo>
                  <a:cubicBezTo>
                    <a:pt x="2306" y="1545"/>
                    <a:pt x="2309" y="1544"/>
                    <a:pt x="2313" y="1542"/>
                  </a:cubicBezTo>
                  <a:cubicBezTo>
                    <a:pt x="2318" y="1541"/>
                    <a:pt x="2323" y="1541"/>
                    <a:pt x="2329" y="1541"/>
                  </a:cubicBezTo>
                  <a:cubicBezTo>
                    <a:pt x="2330" y="1541"/>
                    <a:pt x="2330" y="1541"/>
                    <a:pt x="2330" y="1541"/>
                  </a:cubicBezTo>
                  <a:cubicBezTo>
                    <a:pt x="2342" y="1540"/>
                    <a:pt x="2356" y="1540"/>
                    <a:pt x="2363" y="1540"/>
                  </a:cubicBezTo>
                  <a:cubicBezTo>
                    <a:pt x="2394" y="1540"/>
                    <a:pt x="2443" y="1534"/>
                    <a:pt x="2463" y="1564"/>
                  </a:cubicBezTo>
                  <a:cubicBezTo>
                    <a:pt x="2470" y="1573"/>
                    <a:pt x="2476" y="1583"/>
                    <a:pt x="2483" y="1593"/>
                  </a:cubicBezTo>
                  <a:cubicBezTo>
                    <a:pt x="2486" y="1598"/>
                    <a:pt x="2492" y="1605"/>
                    <a:pt x="2495" y="1611"/>
                  </a:cubicBezTo>
                  <a:cubicBezTo>
                    <a:pt x="2497" y="1614"/>
                    <a:pt x="2498" y="1617"/>
                    <a:pt x="2498" y="1620"/>
                  </a:cubicBezTo>
                  <a:cubicBezTo>
                    <a:pt x="2498" y="1621"/>
                    <a:pt x="2497" y="1623"/>
                    <a:pt x="2496" y="1625"/>
                  </a:cubicBezTo>
                  <a:cubicBezTo>
                    <a:pt x="2496" y="1626"/>
                    <a:pt x="2495" y="1627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4" y="1628"/>
                    <a:pt x="2494" y="1628"/>
                    <a:pt x="2494" y="1628"/>
                  </a:cubicBezTo>
                  <a:cubicBezTo>
                    <a:pt x="2493" y="1629"/>
                    <a:pt x="2493" y="1629"/>
                    <a:pt x="2492" y="1630"/>
                  </a:cubicBezTo>
                  <a:cubicBezTo>
                    <a:pt x="2492" y="1630"/>
                    <a:pt x="2491" y="1630"/>
                    <a:pt x="2491" y="1630"/>
                  </a:cubicBezTo>
                  <a:cubicBezTo>
                    <a:pt x="2490" y="1631"/>
                    <a:pt x="2489" y="1631"/>
                    <a:pt x="2488" y="1632"/>
                  </a:cubicBezTo>
                  <a:cubicBezTo>
                    <a:pt x="2487" y="1632"/>
                    <a:pt x="2485" y="1633"/>
                    <a:pt x="2484" y="1633"/>
                  </a:cubicBezTo>
                  <a:cubicBezTo>
                    <a:pt x="2484" y="1633"/>
                    <a:pt x="2484" y="1634"/>
                    <a:pt x="2484" y="1634"/>
                  </a:cubicBezTo>
                  <a:cubicBezTo>
                    <a:pt x="2484" y="1634"/>
                    <a:pt x="2483" y="1634"/>
                    <a:pt x="2483" y="1634"/>
                  </a:cubicBezTo>
                  <a:cubicBezTo>
                    <a:pt x="2469" y="1638"/>
                    <a:pt x="2448" y="1636"/>
                    <a:pt x="2434" y="1636"/>
                  </a:cubicBezTo>
                  <a:cubicBezTo>
                    <a:pt x="2418" y="1636"/>
                    <a:pt x="2401" y="1636"/>
                    <a:pt x="2385" y="1636"/>
                  </a:cubicBezTo>
                  <a:cubicBezTo>
                    <a:pt x="2370" y="1636"/>
                    <a:pt x="2353" y="1632"/>
                    <a:pt x="2340" y="1624"/>
                  </a:cubicBezTo>
                  <a:close/>
                  <a:moveTo>
                    <a:pt x="2605" y="1791"/>
                  </a:moveTo>
                  <a:cubicBezTo>
                    <a:pt x="2605" y="1791"/>
                    <a:pt x="2605" y="1791"/>
                    <a:pt x="2604" y="1791"/>
                  </a:cubicBezTo>
                  <a:cubicBezTo>
                    <a:pt x="2602" y="1794"/>
                    <a:pt x="2598" y="1797"/>
                    <a:pt x="2593" y="1798"/>
                  </a:cubicBezTo>
                  <a:cubicBezTo>
                    <a:pt x="2589" y="1800"/>
                    <a:pt x="2583" y="1801"/>
                    <a:pt x="2576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69" y="1801"/>
                    <a:pt x="2569" y="1801"/>
                    <a:pt x="2569" y="1801"/>
                  </a:cubicBezTo>
                  <a:cubicBezTo>
                    <a:pt x="2541" y="1801"/>
                    <a:pt x="2512" y="1801"/>
                    <a:pt x="2483" y="1801"/>
                  </a:cubicBezTo>
                  <a:cubicBezTo>
                    <a:pt x="2480" y="1801"/>
                    <a:pt x="2476" y="1801"/>
                    <a:pt x="2473" y="1801"/>
                  </a:cubicBezTo>
                  <a:cubicBezTo>
                    <a:pt x="2473" y="1801"/>
                    <a:pt x="2473" y="1801"/>
                    <a:pt x="2473" y="1801"/>
                  </a:cubicBezTo>
                  <a:cubicBezTo>
                    <a:pt x="2453" y="1799"/>
                    <a:pt x="2432" y="1790"/>
                    <a:pt x="2419" y="1775"/>
                  </a:cubicBezTo>
                  <a:cubicBezTo>
                    <a:pt x="2418" y="1773"/>
                    <a:pt x="2416" y="1771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15" y="1769"/>
                    <a:pt x="2415" y="1769"/>
                    <a:pt x="2415" y="1769"/>
                  </a:cubicBezTo>
                  <a:cubicBezTo>
                    <a:pt x="2409" y="1758"/>
                    <a:pt x="2402" y="1747"/>
                    <a:pt x="2396" y="1736"/>
                  </a:cubicBezTo>
                  <a:cubicBezTo>
                    <a:pt x="2392" y="1728"/>
                    <a:pt x="2383" y="1716"/>
                    <a:pt x="2381" y="1706"/>
                  </a:cubicBezTo>
                  <a:cubicBezTo>
                    <a:pt x="2381" y="1706"/>
                    <a:pt x="2381" y="1706"/>
                    <a:pt x="2381" y="1706"/>
                  </a:cubicBezTo>
                  <a:cubicBezTo>
                    <a:pt x="2380" y="1705"/>
                    <a:pt x="2380" y="1704"/>
                    <a:pt x="2380" y="1703"/>
                  </a:cubicBezTo>
                  <a:cubicBezTo>
                    <a:pt x="2379" y="1693"/>
                    <a:pt x="2387" y="1688"/>
                    <a:pt x="2396" y="1685"/>
                  </a:cubicBezTo>
                  <a:cubicBezTo>
                    <a:pt x="2396" y="1685"/>
                    <a:pt x="2396" y="1685"/>
                    <a:pt x="2396" y="1685"/>
                  </a:cubicBezTo>
                  <a:cubicBezTo>
                    <a:pt x="2396" y="1685"/>
                    <a:pt x="2397" y="1685"/>
                    <a:pt x="2397" y="1685"/>
                  </a:cubicBezTo>
                  <a:cubicBezTo>
                    <a:pt x="2398" y="1685"/>
                    <a:pt x="2398" y="1685"/>
                    <a:pt x="2399" y="1684"/>
                  </a:cubicBezTo>
                  <a:cubicBezTo>
                    <a:pt x="2403" y="1683"/>
                    <a:pt x="2408" y="1683"/>
                    <a:pt x="2413" y="1683"/>
                  </a:cubicBezTo>
                  <a:cubicBezTo>
                    <a:pt x="2470" y="1683"/>
                    <a:pt x="2470" y="1683"/>
                    <a:pt x="2470" y="1683"/>
                  </a:cubicBezTo>
                  <a:cubicBezTo>
                    <a:pt x="2479" y="1683"/>
                    <a:pt x="2489" y="1683"/>
                    <a:pt x="2498" y="1683"/>
                  </a:cubicBezTo>
                  <a:cubicBezTo>
                    <a:pt x="2498" y="1683"/>
                    <a:pt x="2498" y="1683"/>
                    <a:pt x="2498" y="1683"/>
                  </a:cubicBezTo>
                  <a:cubicBezTo>
                    <a:pt x="2499" y="1683"/>
                    <a:pt x="2499" y="1683"/>
                    <a:pt x="2500" y="1683"/>
                  </a:cubicBezTo>
                  <a:cubicBezTo>
                    <a:pt x="2502" y="1683"/>
                    <a:pt x="2505" y="1683"/>
                    <a:pt x="2507" y="1683"/>
                  </a:cubicBezTo>
                  <a:cubicBezTo>
                    <a:pt x="2508" y="1683"/>
                    <a:pt x="2508" y="1683"/>
                    <a:pt x="2509" y="1683"/>
                  </a:cubicBezTo>
                  <a:cubicBezTo>
                    <a:pt x="2527" y="1685"/>
                    <a:pt x="2546" y="1692"/>
                    <a:pt x="2558" y="1705"/>
                  </a:cubicBezTo>
                  <a:cubicBezTo>
                    <a:pt x="2559" y="1705"/>
                    <a:pt x="2560" y="1706"/>
                    <a:pt x="2561" y="1707"/>
                  </a:cubicBezTo>
                  <a:cubicBezTo>
                    <a:pt x="2561" y="1708"/>
                    <a:pt x="2562" y="1708"/>
                    <a:pt x="2562" y="1709"/>
                  </a:cubicBezTo>
                  <a:cubicBezTo>
                    <a:pt x="2563" y="1710"/>
                    <a:pt x="2563" y="1710"/>
                    <a:pt x="2564" y="1711"/>
                  </a:cubicBezTo>
                  <a:cubicBezTo>
                    <a:pt x="2564" y="1711"/>
                    <a:pt x="2564" y="1711"/>
                    <a:pt x="2564" y="1711"/>
                  </a:cubicBezTo>
                  <a:cubicBezTo>
                    <a:pt x="2566" y="1713"/>
                    <a:pt x="2566" y="1713"/>
                    <a:pt x="2566" y="1713"/>
                  </a:cubicBezTo>
                  <a:cubicBezTo>
                    <a:pt x="2571" y="1721"/>
                    <a:pt x="2576" y="1729"/>
                    <a:pt x="2582" y="1737"/>
                  </a:cubicBezTo>
                  <a:cubicBezTo>
                    <a:pt x="2582" y="1737"/>
                    <a:pt x="2582" y="1737"/>
                    <a:pt x="2582" y="1737"/>
                  </a:cubicBezTo>
                  <a:cubicBezTo>
                    <a:pt x="2589" y="1748"/>
                    <a:pt x="2599" y="1759"/>
                    <a:pt x="2605" y="1772"/>
                  </a:cubicBezTo>
                  <a:cubicBezTo>
                    <a:pt x="2606" y="1773"/>
                    <a:pt x="2606" y="1773"/>
                    <a:pt x="2606" y="1774"/>
                  </a:cubicBezTo>
                  <a:cubicBezTo>
                    <a:pt x="2607" y="1775"/>
                    <a:pt x="2607" y="1775"/>
                    <a:pt x="2607" y="1775"/>
                  </a:cubicBezTo>
                  <a:cubicBezTo>
                    <a:pt x="2609" y="1782"/>
                    <a:pt x="2608" y="1787"/>
                    <a:pt x="2605" y="1791"/>
                  </a:cubicBezTo>
                  <a:close/>
                  <a:moveTo>
                    <a:pt x="2937" y="318"/>
                  </a:moveTo>
                  <a:cubicBezTo>
                    <a:pt x="3034" y="414"/>
                    <a:pt x="3089" y="549"/>
                    <a:pt x="3089" y="685"/>
                  </a:cubicBezTo>
                  <a:cubicBezTo>
                    <a:pt x="3089" y="821"/>
                    <a:pt x="3034" y="955"/>
                    <a:pt x="2937" y="1051"/>
                  </a:cubicBezTo>
                  <a:cubicBezTo>
                    <a:pt x="3050" y="999"/>
                    <a:pt x="3153" y="855"/>
                    <a:pt x="3152" y="685"/>
                  </a:cubicBezTo>
                  <a:cubicBezTo>
                    <a:pt x="3153" y="514"/>
                    <a:pt x="3050" y="371"/>
                    <a:pt x="2937" y="318"/>
                  </a:cubicBezTo>
                  <a:close/>
                  <a:moveTo>
                    <a:pt x="216" y="318"/>
                  </a:moveTo>
                  <a:cubicBezTo>
                    <a:pt x="104" y="371"/>
                    <a:pt x="0" y="514"/>
                    <a:pt x="2" y="685"/>
                  </a:cubicBezTo>
                  <a:cubicBezTo>
                    <a:pt x="0" y="855"/>
                    <a:pt x="104" y="999"/>
                    <a:pt x="216" y="1051"/>
                  </a:cubicBezTo>
                  <a:cubicBezTo>
                    <a:pt x="120" y="955"/>
                    <a:pt x="64" y="821"/>
                    <a:pt x="65" y="685"/>
                  </a:cubicBezTo>
                  <a:cubicBezTo>
                    <a:pt x="64" y="549"/>
                    <a:pt x="120" y="414"/>
                    <a:pt x="216" y="318"/>
                  </a:cubicBezTo>
                  <a:close/>
                </a:path>
              </a:pathLst>
            </a:custGeom>
            <a:solidFill>
              <a:srgbClr val="364856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txBody>
            <a:bodyPr vert="horz" wrap="square" lIns="61735" tIns="30867" rIns="61735" bIns="30867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" name="矩形 30"/>
            <p:cNvSpPr/>
            <p:nvPr/>
          </p:nvSpPr>
          <p:spPr>
            <a:xfrm rot="10800000">
              <a:off x="7619764" y="3031647"/>
              <a:ext cx="220024" cy="856800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87000">
                  <a:schemeClr val="tx1">
                    <a:alpha val="23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Batang"/>
                <a:sym typeface="Batang"/>
              </a:endParaRPr>
            </a:p>
          </p:txBody>
        </p:sp>
        <p:sp>
          <p:nvSpPr>
            <p:cNvPr id="40" name="文本框 138"/>
            <p:cNvSpPr txBox="1"/>
            <p:nvPr/>
          </p:nvSpPr>
          <p:spPr>
            <a:xfrm>
              <a:off x="5019346" y="3197826"/>
              <a:ext cx="27914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ahoma" panose="020B0604030504040204" pitchFamily="34" charset="0"/>
                </a:rPr>
                <a:t>标题文字信息</a:t>
              </a:r>
            </a:p>
          </p:txBody>
        </p:sp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12057140" flipV="1">
              <a:off x="8609052" y="2613819"/>
              <a:ext cx="837136" cy="94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19878225" flipV="1">
              <a:off x="7687973" y="2819213"/>
              <a:ext cx="1137762" cy="128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9" name="组合 48"/>
            <p:cNvGrpSpPr/>
            <p:nvPr/>
          </p:nvGrpSpPr>
          <p:grpSpPr>
            <a:xfrm>
              <a:off x="7912070" y="3219352"/>
              <a:ext cx="545448" cy="751275"/>
              <a:chOff x="5730352" y="2700653"/>
              <a:chExt cx="545448" cy="751275"/>
            </a:xfrm>
          </p:grpSpPr>
          <p:sp>
            <p:nvSpPr>
              <p:cNvPr id="50" name="Freeform 27"/>
              <p:cNvSpPr>
                <a:spLocks noEditPoints="1"/>
              </p:cNvSpPr>
              <p:nvPr/>
            </p:nvSpPr>
            <p:spPr bwMode="auto">
              <a:xfrm>
                <a:off x="5730352" y="2828267"/>
                <a:ext cx="253170" cy="448707"/>
              </a:xfrm>
              <a:custGeom>
                <a:avLst/>
                <a:gdLst>
                  <a:gd name="T0" fmla="*/ 21 w 52"/>
                  <a:gd name="T1" fmla="*/ 8 h 92"/>
                  <a:gd name="T2" fmla="*/ 31 w 52"/>
                  <a:gd name="T3" fmla="*/ 13 h 92"/>
                  <a:gd name="T4" fmla="*/ 52 w 52"/>
                  <a:gd name="T5" fmla="*/ 45 h 92"/>
                  <a:gd name="T6" fmla="*/ 52 w 52"/>
                  <a:gd name="T7" fmla="*/ 76 h 92"/>
                  <a:gd name="T8" fmla="*/ 31 w 52"/>
                  <a:gd name="T9" fmla="*/ 85 h 92"/>
                  <a:gd name="T10" fmla="*/ 21 w 52"/>
                  <a:gd name="T11" fmla="*/ 79 h 92"/>
                  <a:gd name="T12" fmla="*/ 0 w 52"/>
                  <a:gd name="T13" fmla="*/ 47 h 92"/>
                  <a:gd name="T14" fmla="*/ 0 w 52"/>
                  <a:gd name="T15" fmla="*/ 16 h 92"/>
                  <a:gd name="T16" fmla="*/ 21 w 52"/>
                  <a:gd name="T17" fmla="*/ 8 h 92"/>
                  <a:gd name="T18" fmla="*/ 21 w 52"/>
                  <a:gd name="T19" fmla="*/ 21 h 92"/>
                  <a:gd name="T20" fmla="*/ 14 w 52"/>
                  <a:gd name="T21" fmla="*/ 24 h 92"/>
                  <a:gd name="T22" fmla="*/ 14 w 52"/>
                  <a:gd name="T23" fmla="*/ 55 h 92"/>
                  <a:gd name="T24" fmla="*/ 21 w 52"/>
                  <a:gd name="T25" fmla="*/ 66 h 92"/>
                  <a:gd name="T26" fmla="*/ 31 w 52"/>
                  <a:gd name="T27" fmla="*/ 71 h 92"/>
                  <a:gd name="T28" fmla="*/ 38 w 52"/>
                  <a:gd name="T29" fmla="*/ 68 h 92"/>
                  <a:gd name="T30" fmla="*/ 38 w 52"/>
                  <a:gd name="T31" fmla="*/ 37 h 92"/>
                  <a:gd name="T32" fmla="*/ 31 w 52"/>
                  <a:gd name="T33" fmla="*/ 26 h 92"/>
                  <a:gd name="T34" fmla="*/ 21 w 52"/>
                  <a:gd name="T35" fmla="*/ 2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92">
                    <a:moveTo>
                      <a:pt x="21" y="8"/>
                    </a:moveTo>
                    <a:cubicBezTo>
                      <a:pt x="31" y="13"/>
                      <a:pt x="31" y="13"/>
                      <a:pt x="31" y="13"/>
                    </a:cubicBezTo>
                    <a:cubicBezTo>
                      <a:pt x="45" y="21"/>
                      <a:pt x="52" y="31"/>
                      <a:pt x="52" y="45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2" y="89"/>
                      <a:pt x="45" y="92"/>
                      <a:pt x="31" y="85"/>
                    </a:cubicBezTo>
                    <a:cubicBezTo>
                      <a:pt x="21" y="79"/>
                      <a:pt x="21" y="79"/>
                      <a:pt x="21" y="79"/>
                    </a:cubicBezTo>
                    <a:cubicBezTo>
                      <a:pt x="7" y="71"/>
                      <a:pt x="0" y="61"/>
                      <a:pt x="0" y="4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3"/>
                      <a:pt x="7" y="0"/>
                      <a:pt x="21" y="8"/>
                    </a:cubicBezTo>
                    <a:close/>
                    <a:moveTo>
                      <a:pt x="21" y="21"/>
                    </a:moveTo>
                    <a:cubicBezTo>
                      <a:pt x="17" y="19"/>
                      <a:pt x="14" y="19"/>
                      <a:pt x="14" y="24"/>
                    </a:cubicBezTo>
                    <a:cubicBezTo>
                      <a:pt x="14" y="55"/>
                      <a:pt x="14" y="55"/>
                      <a:pt x="14" y="55"/>
                    </a:cubicBezTo>
                    <a:cubicBezTo>
                      <a:pt x="14" y="60"/>
                      <a:pt x="17" y="63"/>
                      <a:pt x="21" y="66"/>
                    </a:cubicBezTo>
                    <a:cubicBezTo>
                      <a:pt x="31" y="71"/>
                      <a:pt x="31" y="71"/>
                      <a:pt x="31" y="71"/>
                    </a:cubicBezTo>
                    <a:cubicBezTo>
                      <a:pt x="36" y="74"/>
                      <a:pt x="38" y="73"/>
                      <a:pt x="38" y="68"/>
                    </a:cubicBezTo>
                    <a:cubicBezTo>
                      <a:pt x="38" y="37"/>
                      <a:pt x="38" y="37"/>
                      <a:pt x="38" y="37"/>
                    </a:cubicBezTo>
                    <a:cubicBezTo>
                      <a:pt x="38" y="33"/>
                      <a:pt x="36" y="29"/>
                      <a:pt x="31" y="26"/>
                    </a:cubicBez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8"/>
              <p:cNvSpPr>
                <a:spLocks/>
              </p:cNvSpPr>
              <p:nvPr/>
            </p:nvSpPr>
            <p:spPr bwMode="auto">
              <a:xfrm>
                <a:off x="6022630" y="2978521"/>
                <a:ext cx="253170" cy="473407"/>
              </a:xfrm>
              <a:custGeom>
                <a:avLst/>
                <a:gdLst>
                  <a:gd name="T0" fmla="*/ 7 w 52"/>
                  <a:gd name="T1" fmla="*/ 2 h 97"/>
                  <a:gd name="T2" fmla="*/ 31 w 52"/>
                  <a:gd name="T3" fmla="*/ 15 h 97"/>
                  <a:gd name="T4" fmla="*/ 52 w 52"/>
                  <a:gd name="T5" fmla="*/ 47 h 97"/>
                  <a:gd name="T6" fmla="*/ 52 w 52"/>
                  <a:gd name="T7" fmla="*/ 49 h 97"/>
                  <a:gd name="T8" fmla="*/ 31 w 52"/>
                  <a:gd name="T9" fmla="*/ 58 h 97"/>
                  <a:gd name="T10" fmla="*/ 15 w 52"/>
                  <a:gd name="T11" fmla="*/ 58 h 97"/>
                  <a:gd name="T12" fmla="*/ 15 w 52"/>
                  <a:gd name="T13" fmla="*/ 65 h 97"/>
                  <a:gd name="T14" fmla="*/ 46 w 52"/>
                  <a:gd name="T15" fmla="*/ 82 h 97"/>
                  <a:gd name="T16" fmla="*/ 52 w 52"/>
                  <a:gd name="T17" fmla="*/ 92 h 97"/>
                  <a:gd name="T18" fmla="*/ 46 w 52"/>
                  <a:gd name="T19" fmla="*/ 95 h 97"/>
                  <a:gd name="T20" fmla="*/ 7 w 52"/>
                  <a:gd name="T21" fmla="*/ 74 h 97"/>
                  <a:gd name="T22" fmla="*/ 1 w 52"/>
                  <a:gd name="T23" fmla="*/ 63 h 97"/>
                  <a:gd name="T24" fmla="*/ 1 w 52"/>
                  <a:gd name="T25" fmla="*/ 50 h 97"/>
                  <a:gd name="T26" fmla="*/ 31 w 52"/>
                  <a:gd name="T27" fmla="*/ 45 h 97"/>
                  <a:gd name="T28" fmla="*/ 38 w 52"/>
                  <a:gd name="T29" fmla="*/ 42 h 97"/>
                  <a:gd name="T30" fmla="*/ 38 w 52"/>
                  <a:gd name="T31" fmla="*/ 39 h 97"/>
                  <a:gd name="T32" fmla="*/ 31 w 52"/>
                  <a:gd name="T33" fmla="*/ 29 h 97"/>
                  <a:gd name="T34" fmla="*/ 8 w 52"/>
                  <a:gd name="T35" fmla="*/ 16 h 97"/>
                  <a:gd name="T36" fmla="*/ 0 w 52"/>
                  <a:gd name="T37" fmla="*/ 5 h 97"/>
                  <a:gd name="T38" fmla="*/ 7 w 52"/>
                  <a:gd name="T39" fmla="*/ 2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97">
                    <a:moveTo>
                      <a:pt x="7" y="2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45" y="23"/>
                      <a:pt x="52" y="34"/>
                      <a:pt x="52" y="47"/>
                    </a:cubicBezTo>
                    <a:cubicBezTo>
                      <a:pt x="52" y="49"/>
                      <a:pt x="52" y="49"/>
                      <a:pt x="52" y="49"/>
                    </a:cubicBezTo>
                    <a:cubicBezTo>
                      <a:pt x="52" y="63"/>
                      <a:pt x="45" y="66"/>
                      <a:pt x="31" y="58"/>
                    </a:cubicBezTo>
                    <a:cubicBezTo>
                      <a:pt x="20" y="52"/>
                      <a:pt x="15" y="52"/>
                      <a:pt x="15" y="58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46" y="82"/>
                      <a:pt x="46" y="82"/>
                      <a:pt x="46" y="82"/>
                    </a:cubicBezTo>
                    <a:cubicBezTo>
                      <a:pt x="50" y="84"/>
                      <a:pt x="52" y="88"/>
                      <a:pt x="52" y="92"/>
                    </a:cubicBezTo>
                    <a:cubicBezTo>
                      <a:pt x="52" y="96"/>
                      <a:pt x="50" y="97"/>
                      <a:pt x="46" y="95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3" y="71"/>
                      <a:pt x="1" y="68"/>
                      <a:pt x="1" y="63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1" y="35"/>
                      <a:pt x="11" y="33"/>
                      <a:pt x="31" y="45"/>
                    </a:cubicBezTo>
                    <a:cubicBezTo>
                      <a:pt x="36" y="47"/>
                      <a:pt x="38" y="46"/>
                      <a:pt x="38" y="42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5"/>
                      <a:pt x="36" y="32"/>
                      <a:pt x="31" y="29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3" y="13"/>
                      <a:pt x="0" y="10"/>
                      <a:pt x="0" y="5"/>
                    </a:cubicBezTo>
                    <a:cubicBezTo>
                      <a:pt x="0" y="1"/>
                      <a:pt x="3" y="0"/>
                      <a:pt x="7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9"/>
              <p:cNvSpPr>
                <a:spLocks/>
              </p:cNvSpPr>
              <p:nvPr/>
            </p:nvSpPr>
            <p:spPr bwMode="auto">
              <a:xfrm>
                <a:off x="5855909" y="2700653"/>
                <a:ext cx="49399" cy="142023"/>
              </a:xfrm>
              <a:custGeom>
                <a:avLst/>
                <a:gdLst>
                  <a:gd name="T0" fmla="*/ 0 w 10"/>
                  <a:gd name="T1" fmla="*/ 15 h 29"/>
                  <a:gd name="T2" fmla="*/ 3 w 10"/>
                  <a:gd name="T3" fmla="*/ 16 h 29"/>
                  <a:gd name="T4" fmla="*/ 3 w 10"/>
                  <a:gd name="T5" fmla="*/ 21 h 29"/>
                  <a:gd name="T6" fmla="*/ 5 w 10"/>
                  <a:gd name="T7" fmla="*/ 25 h 29"/>
                  <a:gd name="T8" fmla="*/ 6 w 10"/>
                  <a:gd name="T9" fmla="*/ 23 h 29"/>
                  <a:gd name="T10" fmla="*/ 5 w 10"/>
                  <a:gd name="T11" fmla="*/ 16 h 29"/>
                  <a:gd name="T12" fmla="*/ 2 w 10"/>
                  <a:gd name="T13" fmla="*/ 10 h 29"/>
                  <a:gd name="T14" fmla="*/ 0 w 10"/>
                  <a:gd name="T15" fmla="*/ 4 h 29"/>
                  <a:gd name="T16" fmla="*/ 1 w 10"/>
                  <a:gd name="T17" fmla="*/ 0 h 29"/>
                  <a:gd name="T18" fmla="*/ 5 w 10"/>
                  <a:gd name="T19" fmla="*/ 1 h 29"/>
                  <a:gd name="T20" fmla="*/ 8 w 10"/>
                  <a:gd name="T21" fmla="*/ 4 h 29"/>
                  <a:gd name="T22" fmla="*/ 10 w 10"/>
                  <a:gd name="T23" fmla="*/ 8 h 29"/>
                  <a:gd name="T24" fmla="*/ 10 w 10"/>
                  <a:gd name="T25" fmla="*/ 12 h 29"/>
                  <a:gd name="T26" fmla="*/ 6 w 10"/>
                  <a:gd name="T27" fmla="*/ 11 h 29"/>
                  <a:gd name="T28" fmla="*/ 6 w 10"/>
                  <a:gd name="T29" fmla="*/ 6 h 29"/>
                  <a:gd name="T30" fmla="*/ 5 w 10"/>
                  <a:gd name="T31" fmla="*/ 4 h 29"/>
                  <a:gd name="T32" fmla="*/ 4 w 10"/>
                  <a:gd name="T33" fmla="*/ 3 h 29"/>
                  <a:gd name="T34" fmla="*/ 3 w 10"/>
                  <a:gd name="T35" fmla="*/ 5 h 29"/>
                  <a:gd name="T36" fmla="*/ 5 w 10"/>
                  <a:gd name="T37" fmla="*/ 11 h 29"/>
                  <a:gd name="T38" fmla="*/ 8 w 10"/>
                  <a:gd name="T39" fmla="*/ 18 h 29"/>
                  <a:gd name="T40" fmla="*/ 10 w 10"/>
                  <a:gd name="T41" fmla="*/ 24 h 29"/>
                  <a:gd name="T42" fmla="*/ 9 w 10"/>
                  <a:gd name="T43" fmla="*/ 28 h 29"/>
                  <a:gd name="T44" fmla="*/ 5 w 10"/>
                  <a:gd name="T45" fmla="*/ 28 h 29"/>
                  <a:gd name="T46" fmla="*/ 0 w 10"/>
                  <a:gd name="T47" fmla="*/ 19 h 29"/>
                  <a:gd name="T48" fmla="*/ 0 w 10"/>
                  <a:gd name="T4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" h="29">
                    <a:moveTo>
                      <a:pt x="0" y="15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3"/>
                      <a:pt x="3" y="24"/>
                      <a:pt x="5" y="25"/>
                    </a:cubicBezTo>
                    <a:cubicBezTo>
                      <a:pt x="6" y="25"/>
                      <a:pt x="6" y="25"/>
                      <a:pt x="6" y="23"/>
                    </a:cubicBezTo>
                    <a:cubicBezTo>
                      <a:pt x="6" y="21"/>
                      <a:pt x="6" y="19"/>
                      <a:pt x="5" y="16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0" y="7"/>
                      <a:pt x="0" y="5"/>
                      <a:pt x="0" y="4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3" y="0"/>
                      <a:pt x="5" y="1"/>
                    </a:cubicBezTo>
                    <a:cubicBezTo>
                      <a:pt x="7" y="2"/>
                      <a:pt x="8" y="3"/>
                      <a:pt x="8" y="4"/>
                    </a:cubicBezTo>
                    <a:cubicBezTo>
                      <a:pt x="9" y="5"/>
                      <a:pt x="10" y="6"/>
                      <a:pt x="10" y="8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7"/>
                      <a:pt x="4" y="9"/>
                      <a:pt x="5" y="1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20"/>
                      <a:pt x="10" y="22"/>
                      <a:pt x="10" y="24"/>
                    </a:cubicBezTo>
                    <a:cubicBezTo>
                      <a:pt x="10" y="26"/>
                      <a:pt x="9" y="27"/>
                      <a:pt x="9" y="28"/>
                    </a:cubicBezTo>
                    <a:cubicBezTo>
                      <a:pt x="8" y="29"/>
                      <a:pt x="6" y="28"/>
                      <a:pt x="5" y="28"/>
                    </a:cubicBezTo>
                    <a:cubicBezTo>
                      <a:pt x="1" y="26"/>
                      <a:pt x="0" y="23"/>
                      <a:pt x="0" y="19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0"/>
              <p:cNvSpPr>
                <a:spLocks/>
              </p:cNvSpPr>
              <p:nvPr/>
            </p:nvSpPr>
            <p:spPr bwMode="auto">
              <a:xfrm>
                <a:off x="5944415" y="2745935"/>
                <a:ext cx="53516" cy="139964"/>
              </a:xfrm>
              <a:custGeom>
                <a:avLst/>
                <a:gdLst>
                  <a:gd name="T0" fmla="*/ 26 w 26"/>
                  <a:gd name="T1" fmla="*/ 14 h 68"/>
                  <a:gd name="T2" fmla="*/ 26 w 26"/>
                  <a:gd name="T3" fmla="*/ 21 h 68"/>
                  <a:gd name="T4" fmla="*/ 17 w 26"/>
                  <a:gd name="T5" fmla="*/ 16 h 68"/>
                  <a:gd name="T6" fmla="*/ 17 w 26"/>
                  <a:gd name="T7" fmla="*/ 68 h 68"/>
                  <a:gd name="T8" fmla="*/ 10 w 26"/>
                  <a:gd name="T9" fmla="*/ 63 h 68"/>
                  <a:gd name="T10" fmla="*/ 10 w 26"/>
                  <a:gd name="T11" fmla="*/ 11 h 68"/>
                  <a:gd name="T12" fmla="*/ 0 w 26"/>
                  <a:gd name="T13" fmla="*/ 4 h 68"/>
                  <a:gd name="T14" fmla="*/ 0 w 26"/>
                  <a:gd name="T15" fmla="*/ 2 h 68"/>
                  <a:gd name="T16" fmla="*/ 0 w 26"/>
                  <a:gd name="T17" fmla="*/ 0 h 68"/>
                  <a:gd name="T18" fmla="*/ 26 w 26"/>
                  <a:gd name="T19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8">
                    <a:moveTo>
                      <a:pt x="26" y="14"/>
                    </a:moveTo>
                    <a:lnTo>
                      <a:pt x="26" y="21"/>
                    </a:lnTo>
                    <a:lnTo>
                      <a:pt x="17" y="16"/>
                    </a:lnTo>
                    <a:lnTo>
                      <a:pt x="17" y="68"/>
                    </a:lnTo>
                    <a:lnTo>
                      <a:pt x="10" y="63"/>
                    </a:lnTo>
                    <a:lnTo>
                      <a:pt x="10" y="11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1"/>
              <p:cNvSpPr>
                <a:spLocks/>
              </p:cNvSpPr>
              <p:nvPr/>
            </p:nvSpPr>
            <p:spPr bwMode="auto">
              <a:xfrm>
                <a:off x="6041155" y="2799451"/>
                <a:ext cx="45282" cy="150256"/>
              </a:xfrm>
              <a:custGeom>
                <a:avLst/>
                <a:gdLst>
                  <a:gd name="T0" fmla="*/ 0 w 22"/>
                  <a:gd name="T1" fmla="*/ 0 h 73"/>
                  <a:gd name="T2" fmla="*/ 22 w 22"/>
                  <a:gd name="T3" fmla="*/ 11 h 73"/>
                  <a:gd name="T4" fmla="*/ 22 w 22"/>
                  <a:gd name="T5" fmla="*/ 19 h 73"/>
                  <a:gd name="T6" fmla="*/ 10 w 22"/>
                  <a:gd name="T7" fmla="*/ 11 h 73"/>
                  <a:gd name="T8" fmla="*/ 10 w 22"/>
                  <a:gd name="T9" fmla="*/ 30 h 73"/>
                  <a:gd name="T10" fmla="*/ 22 w 22"/>
                  <a:gd name="T11" fmla="*/ 35 h 73"/>
                  <a:gd name="T12" fmla="*/ 22 w 22"/>
                  <a:gd name="T13" fmla="*/ 42 h 73"/>
                  <a:gd name="T14" fmla="*/ 10 w 22"/>
                  <a:gd name="T15" fmla="*/ 37 h 73"/>
                  <a:gd name="T16" fmla="*/ 10 w 22"/>
                  <a:gd name="T17" fmla="*/ 56 h 73"/>
                  <a:gd name="T18" fmla="*/ 22 w 22"/>
                  <a:gd name="T19" fmla="*/ 64 h 73"/>
                  <a:gd name="T20" fmla="*/ 22 w 22"/>
                  <a:gd name="T21" fmla="*/ 73 h 73"/>
                  <a:gd name="T22" fmla="*/ 0 w 22"/>
                  <a:gd name="T23" fmla="*/ 61 h 73"/>
                  <a:gd name="T24" fmla="*/ 0 w 22"/>
                  <a:gd name="T2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73">
                    <a:moveTo>
                      <a:pt x="0" y="0"/>
                    </a:moveTo>
                    <a:lnTo>
                      <a:pt x="22" y="11"/>
                    </a:lnTo>
                    <a:lnTo>
                      <a:pt x="22" y="19"/>
                    </a:lnTo>
                    <a:lnTo>
                      <a:pt x="10" y="11"/>
                    </a:lnTo>
                    <a:lnTo>
                      <a:pt x="10" y="30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0" y="37"/>
                    </a:lnTo>
                    <a:lnTo>
                      <a:pt x="10" y="56"/>
                    </a:lnTo>
                    <a:lnTo>
                      <a:pt x="22" y="64"/>
                    </a:lnTo>
                    <a:lnTo>
                      <a:pt x="22" y="73"/>
                    </a:lnTo>
                    <a:lnTo>
                      <a:pt x="0" y="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2"/>
              <p:cNvSpPr>
                <a:spLocks noEditPoints="1"/>
              </p:cNvSpPr>
              <p:nvPr/>
            </p:nvSpPr>
            <p:spPr bwMode="auto">
              <a:xfrm>
                <a:off x="6129661" y="2846791"/>
                <a:ext cx="49399" cy="131731"/>
              </a:xfrm>
              <a:custGeom>
                <a:avLst/>
                <a:gdLst>
                  <a:gd name="T0" fmla="*/ 0 w 10"/>
                  <a:gd name="T1" fmla="*/ 0 h 27"/>
                  <a:gd name="T2" fmla="*/ 7 w 10"/>
                  <a:gd name="T3" fmla="*/ 4 h 27"/>
                  <a:gd name="T4" fmla="*/ 10 w 10"/>
                  <a:gd name="T5" fmla="*/ 9 h 27"/>
                  <a:gd name="T6" fmla="*/ 10 w 10"/>
                  <a:gd name="T7" fmla="*/ 17 h 27"/>
                  <a:gd name="T8" fmla="*/ 8 w 10"/>
                  <a:gd name="T9" fmla="*/ 18 h 27"/>
                  <a:gd name="T10" fmla="*/ 4 w 10"/>
                  <a:gd name="T11" fmla="*/ 16 h 27"/>
                  <a:gd name="T12" fmla="*/ 3 w 10"/>
                  <a:gd name="T13" fmla="*/ 16 h 27"/>
                  <a:gd name="T14" fmla="*/ 3 w 10"/>
                  <a:gd name="T15" fmla="*/ 27 h 27"/>
                  <a:gd name="T16" fmla="*/ 0 w 10"/>
                  <a:gd name="T17" fmla="*/ 25 h 27"/>
                  <a:gd name="T18" fmla="*/ 0 w 10"/>
                  <a:gd name="T19" fmla="*/ 0 h 27"/>
                  <a:gd name="T20" fmla="*/ 6 w 10"/>
                  <a:gd name="T21" fmla="*/ 14 h 27"/>
                  <a:gd name="T22" fmla="*/ 7 w 10"/>
                  <a:gd name="T23" fmla="*/ 14 h 27"/>
                  <a:gd name="T24" fmla="*/ 7 w 10"/>
                  <a:gd name="T25" fmla="*/ 14 h 27"/>
                  <a:gd name="T26" fmla="*/ 7 w 10"/>
                  <a:gd name="T27" fmla="*/ 8 h 27"/>
                  <a:gd name="T28" fmla="*/ 5 w 10"/>
                  <a:gd name="T29" fmla="*/ 6 h 27"/>
                  <a:gd name="T30" fmla="*/ 3 w 10"/>
                  <a:gd name="T31" fmla="*/ 5 h 27"/>
                  <a:gd name="T32" fmla="*/ 3 w 10"/>
                  <a:gd name="T33" fmla="*/ 13 h 27"/>
                  <a:gd name="T34" fmla="*/ 6 w 10"/>
                  <a:gd name="T35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" h="27">
                    <a:moveTo>
                      <a:pt x="0" y="0"/>
                    </a:moveTo>
                    <a:cubicBezTo>
                      <a:pt x="7" y="4"/>
                      <a:pt x="7" y="4"/>
                      <a:pt x="7" y="4"/>
                    </a:cubicBezTo>
                    <a:cubicBezTo>
                      <a:pt x="9" y="5"/>
                      <a:pt x="10" y="7"/>
                      <a:pt x="10" y="9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8" y="18"/>
                    </a:cubicBezTo>
                    <a:cubicBezTo>
                      <a:pt x="7" y="18"/>
                      <a:pt x="6" y="17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0" y="0"/>
                    </a:lnTo>
                    <a:close/>
                    <a:moveTo>
                      <a:pt x="6" y="14"/>
                    </a:move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6" y="14"/>
                    </a:lnTo>
                    <a:close/>
                  </a:path>
                </a:pathLst>
              </a:custGeom>
              <a:solidFill>
                <a:srgbClr val="FFFFFF"/>
              </a:solidFill>
              <a:ln w="142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5270346" y="3212976"/>
            <a:ext cx="5075713" cy="2064282"/>
            <a:chOff x="5627383" y="4672171"/>
            <a:chExt cx="5075713" cy="2064282"/>
          </a:xfrm>
        </p:grpSpPr>
        <p:grpSp>
          <p:nvGrpSpPr>
            <p:cNvPr id="76" name="组合 75"/>
            <p:cNvGrpSpPr/>
            <p:nvPr/>
          </p:nvGrpSpPr>
          <p:grpSpPr>
            <a:xfrm>
              <a:off x="5627383" y="5121004"/>
              <a:ext cx="5075713" cy="1615449"/>
              <a:chOff x="5295416" y="3722703"/>
              <a:chExt cx="5075713" cy="1615449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/>
            </p:blipFill>
            <p:spPr bwMode="auto">
              <a:xfrm rot="12057140" flipV="1">
                <a:off x="9370853" y="4739976"/>
                <a:ext cx="837136" cy="94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平行四边形 9"/>
              <p:cNvSpPr/>
              <p:nvPr/>
            </p:nvSpPr>
            <p:spPr>
              <a:xfrm rot="1200000">
                <a:off x="8679606" y="4650100"/>
                <a:ext cx="1366791" cy="688052"/>
              </a:xfrm>
              <a:prstGeom prst="parallelogram">
                <a:avLst>
                  <a:gd name="adj" fmla="val 88523"/>
                </a:avLst>
              </a:prstGeom>
              <a:solidFill>
                <a:srgbClr val="F8F9FB"/>
              </a:solidFill>
              <a:ln>
                <a:noFill/>
              </a:ln>
              <a:effectLst>
                <a:outerShdw blurRad="457200" dist="114300" dir="15660000" sx="65000" sy="65000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/>
            </p:blipFill>
            <p:spPr bwMode="auto">
              <a:xfrm rot="19878225" flipV="1">
                <a:off x="8468437" y="4894494"/>
                <a:ext cx="1137762" cy="128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五边形 19"/>
              <p:cNvSpPr/>
              <p:nvPr/>
            </p:nvSpPr>
            <p:spPr>
              <a:xfrm flipH="1">
                <a:off x="5295416" y="4157833"/>
                <a:ext cx="3310127" cy="856800"/>
              </a:xfrm>
              <a:prstGeom prst="homePlate">
                <a:avLst>
                  <a:gd name="adj" fmla="val 37444"/>
                </a:avLst>
              </a:prstGeom>
              <a:solidFill>
                <a:schemeClr val="tx2">
                  <a:lumMod val="75000"/>
                </a:schemeClr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  <a:sym typeface="Batang"/>
                </a:endParaRPr>
              </a:p>
            </p:txBody>
          </p:sp>
          <p:sp>
            <p:nvSpPr>
              <p:cNvPr id="24" name="平行四边形 23"/>
              <p:cNvSpPr/>
              <p:nvPr/>
            </p:nvSpPr>
            <p:spPr>
              <a:xfrm rot="1200000">
                <a:off x="8678318" y="3722703"/>
                <a:ext cx="1366791" cy="688052"/>
              </a:xfrm>
              <a:prstGeom prst="parallelogram">
                <a:avLst>
                  <a:gd name="adj" fmla="val 88523"/>
                </a:avLst>
              </a:prstGeom>
              <a:solidFill>
                <a:srgbClr val="F8F9FB"/>
              </a:solidFill>
              <a:ln>
                <a:noFill/>
              </a:ln>
              <a:effectLst>
                <a:outerShdw blurRad="457200" dist="114300" dir="15660000" sx="65000" sy="65000" rotWithShape="0">
                  <a:prstClr val="black">
                    <a:alpha val="5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平行四边形 24"/>
              <p:cNvSpPr/>
              <p:nvPr/>
            </p:nvSpPr>
            <p:spPr>
              <a:xfrm rot="16200000">
                <a:off x="8402700" y="4364921"/>
                <a:ext cx="1116277" cy="708941"/>
              </a:xfrm>
              <a:prstGeom prst="parallelogram">
                <a:avLst>
                  <a:gd name="adj" fmla="val 36484"/>
                </a:avLst>
              </a:prstGeom>
              <a:solidFill>
                <a:schemeClr val="tx2">
                  <a:lumMod val="75000"/>
                </a:schemeClr>
              </a:solidFill>
              <a:ln w="14288" cap="flat">
                <a:noFill/>
                <a:prstDash val="solid"/>
                <a:miter lim="800000"/>
                <a:headEnd/>
                <a:tailEnd/>
              </a:ln>
              <a:effectLst>
                <a:outerShdw blurRad="101600" dist="50800" dir="5400000" sx="102000" sy="102000" algn="t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平行四边形 25"/>
              <p:cNvSpPr/>
              <p:nvPr/>
            </p:nvSpPr>
            <p:spPr>
              <a:xfrm rot="9071256">
                <a:off x="9047294" y="4255106"/>
                <a:ext cx="1323835" cy="757953"/>
              </a:xfrm>
              <a:prstGeom prst="parallelogram">
                <a:avLst>
                  <a:gd name="adj" fmla="val 55040"/>
                </a:avLst>
              </a:prstGeom>
              <a:solidFill>
                <a:srgbClr val="BECCCD"/>
              </a:solidFill>
              <a:ln>
                <a:noFill/>
              </a:ln>
              <a:effectLst>
                <a:innerShdw blurRad="292100" dist="165100" dir="4200000">
                  <a:prstClr val="black">
                    <a:alpha val="17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 rot="10800000">
                <a:off x="8080742" y="4157833"/>
                <a:ext cx="527111" cy="8568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0"/>
                    </a:schemeClr>
                  </a:gs>
                  <a:gs pos="87000">
                    <a:schemeClr val="tx1">
                      <a:alpha val="23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Batang"/>
                  <a:sym typeface="Batang"/>
                </a:endParaRPr>
              </a:p>
            </p:txBody>
          </p:sp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7" r="7205" b="57679"/>
              <a:stretch/>
            </p:blipFill>
            <p:spPr bwMode="auto">
              <a:xfrm rot="19878225" flipV="1">
                <a:off x="8401255" y="3920290"/>
                <a:ext cx="1137762" cy="128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文本框 139"/>
              <p:cNvSpPr txBox="1"/>
              <p:nvPr/>
            </p:nvSpPr>
            <p:spPr>
              <a:xfrm>
                <a:off x="5911944" y="4308965"/>
                <a:ext cx="24653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ahoma" panose="020B0604030504040204" pitchFamily="34" charset="0"/>
                  </a:rPr>
                  <a:t>标题文字信息</a:t>
                </a: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8690648" y="4370142"/>
                <a:ext cx="545447" cy="747160"/>
                <a:chOff x="6553669" y="4079707"/>
                <a:chExt cx="545447" cy="747160"/>
              </a:xfrm>
            </p:grpSpPr>
            <p:sp>
              <p:nvSpPr>
                <p:cNvPr id="57" name="Freeform 33"/>
                <p:cNvSpPr>
                  <a:spLocks noEditPoints="1"/>
                </p:cNvSpPr>
                <p:nvPr/>
              </p:nvSpPr>
              <p:spPr bwMode="auto">
                <a:xfrm>
                  <a:off x="6553669" y="4211438"/>
                  <a:ext cx="253170" cy="448707"/>
                </a:xfrm>
                <a:custGeom>
                  <a:avLst/>
                  <a:gdLst>
                    <a:gd name="T0" fmla="*/ 21 w 52"/>
                    <a:gd name="T1" fmla="*/ 7 h 92"/>
                    <a:gd name="T2" fmla="*/ 31 w 52"/>
                    <a:gd name="T3" fmla="*/ 13 h 92"/>
                    <a:gd name="T4" fmla="*/ 52 w 52"/>
                    <a:gd name="T5" fmla="*/ 45 h 92"/>
                    <a:gd name="T6" fmla="*/ 52 w 52"/>
                    <a:gd name="T7" fmla="*/ 75 h 92"/>
                    <a:gd name="T8" fmla="*/ 31 w 52"/>
                    <a:gd name="T9" fmla="*/ 84 h 92"/>
                    <a:gd name="T10" fmla="*/ 21 w 52"/>
                    <a:gd name="T11" fmla="*/ 79 h 92"/>
                    <a:gd name="T12" fmla="*/ 0 w 52"/>
                    <a:gd name="T13" fmla="*/ 47 h 92"/>
                    <a:gd name="T14" fmla="*/ 0 w 52"/>
                    <a:gd name="T15" fmla="*/ 16 h 92"/>
                    <a:gd name="T16" fmla="*/ 21 w 52"/>
                    <a:gd name="T17" fmla="*/ 7 h 92"/>
                    <a:gd name="T18" fmla="*/ 21 w 52"/>
                    <a:gd name="T19" fmla="*/ 21 h 92"/>
                    <a:gd name="T20" fmla="*/ 14 w 52"/>
                    <a:gd name="T21" fmla="*/ 24 h 92"/>
                    <a:gd name="T22" fmla="*/ 14 w 52"/>
                    <a:gd name="T23" fmla="*/ 55 h 92"/>
                    <a:gd name="T24" fmla="*/ 21 w 52"/>
                    <a:gd name="T25" fmla="*/ 66 h 92"/>
                    <a:gd name="T26" fmla="*/ 31 w 52"/>
                    <a:gd name="T27" fmla="*/ 71 h 92"/>
                    <a:gd name="T28" fmla="*/ 38 w 52"/>
                    <a:gd name="T29" fmla="*/ 68 h 92"/>
                    <a:gd name="T30" fmla="*/ 38 w 52"/>
                    <a:gd name="T31" fmla="*/ 37 h 92"/>
                    <a:gd name="T32" fmla="*/ 31 w 52"/>
                    <a:gd name="T33" fmla="*/ 26 h 92"/>
                    <a:gd name="T34" fmla="*/ 21 w 52"/>
                    <a:gd name="T35" fmla="*/ 21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2" h="92">
                      <a:moveTo>
                        <a:pt x="21" y="7"/>
                      </a:moveTo>
                      <a:cubicBezTo>
                        <a:pt x="31" y="13"/>
                        <a:pt x="31" y="13"/>
                        <a:pt x="31" y="13"/>
                      </a:cubicBezTo>
                      <a:cubicBezTo>
                        <a:pt x="45" y="20"/>
                        <a:pt x="52" y="31"/>
                        <a:pt x="52" y="45"/>
                      </a:cubicBezTo>
                      <a:cubicBezTo>
                        <a:pt x="52" y="75"/>
                        <a:pt x="52" y="75"/>
                        <a:pt x="52" y="75"/>
                      </a:cubicBezTo>
                      <a:cubicBezTo>
                        <a:pt x="52" y="89"/>
                        <a:pt x="45" y="92"/>
                        <a:pt x="31" y="84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7" y="71"/>
                        <a:pt x="0" y="61"/>
                        <a:pt x="0" y="47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"/>
                        <a:pt x="7" y="0"/>
                        <a:pt x="21" y="7"/>
                      </a:cubicBezTo>
                      <a:close/>
                      <a:moveTo>
                        <a:pt x="21" y="21"/>
                      </a:moveTo>
                      <a:cubicBezTo>
                        <a:pt x="16" y="18"/>
                        <a:pt x="14" y="19"/>
                        <a:pt x="14" y="24"/>
                      </a:cubicBezTo>
                      <a:cubicBezTo>
                        <a:pt x="14" y="55"/>
                        <a:pt x="14" y="55"/>
                        <a:pt x="14" y="55"/>
                      </a:cubicBezTo>
                      <a:cubicBezTo>
                        <a:pt x="14" y="59"/>
                        <a:pt x="16" y="63"/>
                        <a:pt x="21" y="66"/>
                      </a:cubicBezTo>
                      <a:cubicBezTo>
                        <a:pt x="31" y="71"/>
                        <a:pt x="31" y="71"/>
                        <a:pt x="31" y="71"/>
                      </a:cubicBezTo>
                      <a:cubicBezTo>
                        <a:pt x="35" y="73"/>
                        <a:pt x="38" y="73"/>
                        <a:pt x="38" y="68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2"/>
                        <a:pt x="35" y="29"/>
                        <a:pt x="31" y="26"/>
                      </a:cubicBezTo>
                      <a:lnTo>
                        <a:pt x="21" y="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8" name="Freeform 34"/>
                <p:cNvSpPr>
                  <a:spLocks/>
                </p:cNvSpPr>
                <p:nvPr/>
              </p:nvSpPr>
              <p:spPr bwMode="auto">
                <a:xfrm>
                  <a:off x="6845946" y="4363751"/>
                  <a:ext cx="253170" cy="463116"/>
                </a:xfrm>
                <a:custGeom>
                  <a:avLst/>
                  <a:gdLst>
                    <a:gd name="T0" fmla="*/ 7 w 52"/>
                    <a:gd name="T1" fmla="*/ 60 h 95"/>
                    <a:gd name="T2" fmla="*/ 31 w 52"/>
                    <a:gd name="T3" fmla="*/ 73 h 95"/>
                    <a:gd name="T4" fmla="*/ 38 w 52"/>
                    <a:gd name="T5" fmla="*/ 70 h 95"/>
                    <a:gd name="T6" fmla="*/ 38 w 52"/>
                    <a:gd name="T7" fmla="*/ 59 h 95"/>
                    <a:gd name="T8" fmla="*/ 17 w 52"/>
                    <a:gd name="T9" fmla="*/ 48 h 95"/>
                    <a:gd name="T10" fmla="*/ 10 w 52"/>
                    <a:gd name="T11" fmla="*/ 37 h 95"/>
                    <a:gd name="T12" fmla="*/ 17 w 52"/>
                    <a:gd name="T13" fmla="*/ 34 h 95"/>
                    <a:gd name="T14" fmla="*/ 38 w 52"/>
                    <a:gd name="T15" fmla="*/ 46 h 95"/>
                    <a:gd name="T16" fmla="*/ 38 w 52"/>
                    <a:gd name="T17" fmla="*/ 33 h 95"/>
                    <a:gd name="T18" fmla="*/ 7 w 52"/>
                    <a:gd name="T19" fmla="*/ 16 h 95"/>
                    <a:gd name="T20" fmla="*/ 0 w 52"/>
                    <a:gd name="T21" fmla="*/ 5 h 95"/>
                    <a:gd name="T22" fmla="*/ 8 w 52"/>
                    <a:gd name="T23" fmla="*/ 3 h 95"/>
                    <a:gd name="T24" fmla="*/ 45 w 52"/>
                    <a:gd name="T25" fmla="*/ 23 h 95"/>
                    <a:gd name="T26" fmla="*/ 52 w 52"/>
                    <a:gd name="T27" fmla="*/ 34 h 95"/>
                    <a:gd name="T28" fmla="*/ 52 w 52"/>
                    <a:gd name="T29" fmla="*/ 54 h 95"/>
                    <a:gd name="T30" fmla="*/ 45 w 52"/>
                    <a:gd name="T31" fmla="*/ 56 h 95"/>
                    <a:gd name="T32" fmla="*/ 52 w 52"/>
                    <a:gd name="T33" fmla="*/ 67 h 95"/>
                    <a:gd name="T34" fmla="*/ 52 w 52"/>
                    <a:gd name="T35" fmla="*/ 78 h 95"/>
                    <a:gd name="T36" fmla="*/ 31 w 52"/>
                    <a:gd name="T37" fmla="*/ 87 h 95"/>
                    <a:gd name="T38" fmla="*/ 7 w 52"/>
                    <a:gd name="T39" fmla="*/ 74 h 95"/>
                    <a:gd name="T40" fmla="*/ 0 w 52"/>
                    <a:gd name="T41" fmla="*/ 63 h 95"/>
                    <a:gd name="T42" fmla="*/ 7 w 52"/>
                    <a:gd name="T43" fmla="*/ 6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2" h="95">
                      <a:moveTo>
                        <a:pt x="7" y="60"/>
                      </a:move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35" y="76"/>
                        <a:pt x="38" y="75"/>
                        <a:pt x="38" y="70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17" y="48"/>
                        <a:pt x="17" y="48"/>
                        <a:pt x="17" y="48"/>
                      </a:cubicBezTo>
                      <a:cubicBezTo>
                        <a:pt x="12" y="45"/>
                        <a:pt x="10" y="41"/>
                        <a:pt x="10" y="37"/>
                      </a:cubicBezTo>
                      <a:cubicBezTo>
                        <a:pt x="10" y="33"/>
                        <a:pt x="12" y="32"/>
                        <a:pt x="17" y="34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3" y="13"/>
                        <a:pt x="0" y="9"/>
                        <a:pt x="0" y="5"/>
                      </a:cubicBezTo>
                      <a:cubicBezTo>
                        <a:pt x="0" y="1"/>
                        <a:pt x="3" y="0"/>
                        <a:pt x="8" y="3"/>
                      </a:cubicBezTo>
                      <a:cubicBezTo>
                        <a:pt x="45" y="23"/>
                        <a:pt x="45" y="23"/>
                        <a:pt x="45" y="23"/>
                      </a:cubicBezTo>
                      <a:cubicBezTo>
                        <a:pt x="50" y="26"/>
                        <a:pt x="52" y="29"/>
                        <a:pt x="52" y="34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2" y="58"/>
                        <a:pt x="49" y="59"/>
                        <a:pt x="45" y="56"/>
                      </a:cubicBezTo>
                      <a:cubicBezTo>
                        <a:pt x="50" y="59"/>
                        <a:pt x="52" y="63"/>
                        <a:pt x="52" y="67"/>
                      </a:cubicBezTo>
                      <a:cubicBezTo>
                        <a:pt x="52" y="78"/>
                        <a:pt x="52" y="78"/>
                        <a:pt x="52" y="78"/>
                      </a:cubicBezTo>
                      <a:cubicBezTo>
                        <a:pt x="52" y="92"/>
                        <a:pt x="45" y="95"/>
                        <a:pt x="31" y="87"/>
                      </a:cubicBezTo>
                      <a:cubicBezTo>
                        <a:pt x="7" y="74"/>
                        <a:pt x="7" y="74"/>
                        <a:pt x="7" y="74"/>
                      </a:cubicBezTo>
                      <a:cubicBezTo>
                        <a:pt x="3" y="71"/>
                        <a:pt x="0" y="68"/>
                        <a:pt x="0" y="63"/>
                      </a:cubicBezTo>
                      <a:cubicBezTo>
                        <a:pt x="0" y="59"/>
                        <a:pt x="2" y="58"/>
                        <a:pt x="7" y="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9" name="Freeform 35"/>
                <p:cNvSpPr>
                  <a:spLocks/>
                </p:cNvSpPr>
                <p:nvPr/>
              </p:nvSpPr>
              <p:spPr bwMode="auto">
                <a:xfrm>
                  <a:off x="6675109" y="4079707"/>
                  <a:ext cx="49399" cy="142023"/>
                </a:xfrm>
                <a:custGeom>
                  <a:avLst/>
                  <a:gdLst>
                    <a:gd name="T0" fmla="*/ 0 w 10"/>
                    <a:gd name="T1" fmla="*/ 15 h 29"/>
                    <a:gd name="T2" fmla="*/ 4 w 10"/>
                    <a:gd name="T3" fmla="*/ 17 h 29"/>
                    <a:gd name="T4" fmla="*/ 4 w 10"/>
                    <a:gd name="T5" fmla="*/ 21 h 29"/>
                    <a:gd name="T6" fmla="*/ 5 w 10"/>
                    <a:gd name="T7" fmla="*/ 25 h 29"/>
                    <a:gd name="T8" fmla="*/ 7 w 10"/>
                    <a:gd name="T9" fmla="*/ 23 h 29"/>
                    <a:gd name="T10" fmla="*/ 5 w 10"/>
                    <a:gd name="T11" fmla="*/ 17 h 29"/>
                    <a:gd name="T12" fmla="*/ 2 w 10"/>
                    <a:gd name="T13" fmla="*/ 11 h 29"/>
                    <a:gd name="T14" fmla="*/ 1 w 10"/>
                    <a:gd name="T15" fmla="*/ 4 h 29"/>
                    <a:gd name="T16" fmla="*/ 2 w 10"/>
                    <a:gd name="T17" fmla="*/ 1 h 29"/>
                    <a:gd name="T18" fmla="*/ 6 w 10"/>
                    <a:gd name="T19" fmla="*/ 1 h 29"/>
                    <a:gd name="T20" fmla="*/ 9 w 10"/>
                    <a:gd name="T21" fmla="*/ 4 h 29"/>
                    <a:gd name="T22" fmla="*/ 10 w 10"/>
                    <a:gd name="T23" fmla="*/ 9 h 29"/>
                    <a:gd name="T24" fmla="*/ 10 w 10"/>
                    <a:gd name="T25" fmla="*/ 13 h 29"/>
                    <a:gd name="T26" fmla="*/ 7 w 10"/>
                    <a:gd name="T27" fmla="*/ 11 h 29"/>
                    <a:gd name="T28" fmla="*/ 7 w 10"/>
                    <a:gd name="T29" fmla="*/ 7 h 29"/>
                    <a:gd name="T30" fmla="*/ 6 w 10"/>
                    <a:gd name="T31" fmla="*/ 4 h 29"/>
                    <a:gd name="T32" fmla="*/ 4 w 10"/>
                    <a:gd name="T33" fmla="*/ 4 h 29"/>
                    <a:gd name="T34" fmla="*/ 4 w 10"/>
                    <a:gd name="T35" fmla="*/ 6 h 29"/>
                    <a:gd name="T36" fmla="*/ 6 w 10"/>
                    <a:gd name="T37" fmla="*/ 12 h 29"/>
                    <a:gd name="T38" fmla="*/ 9 w 10"/>
                    <a:gd name="T39" fmla="*/ 18 h 29"/>
                    <a:gd name="T40" fmla="*/ 10 w 10"/>
                    <a:gd name="T41" fmla="*/ 25 h 29"/>
                    <a:gd name="T42" fmla="*/ 9 w 10"/>
                    <a:gd name="T43" fmla="*/ 29 h 29"/>
                    <a:gd name="T44" fmla="*/ 6 w 10"/>
                    <a:gd name="T45" fmla="*/ 28 h 29"/>
                    <a:gd name="T46" fmla="*/ 0 w 10"/>
                    <a:gd name="T47" fmla="*/ 20 h 29"/>
                    <a:gd name="T48" fmla="*/ 0 w 10"/>
                    <a:gd name="T49" fmla="*/ 1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0" h="29">
                      <a:moveTo>
                        <a:pt x="0" y="15"/>
                      </a:move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3"/>
                        <a:pt x="4" y="25"/>
                        <a:pt x="5" y="25"/>
                      </a:cubicBezTo>
                      <a:cubicBezTo>
                        <a:pt x="6" y="26"/>
                        <a:pt x="7" y="25"/>
                        <a:pt x="7" y="23"/>
                      </a:cubicBezTo>
                      <a:cubicBezTo>
                        <a:pt x="7" y="22"/>
                        <a:pt x="6" y="20"/>
                        <a:pt x="5" y="17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8"/>
                        <a:pt x="1" y="6"/>
                        <a:pt x="1" y="4"/>
                      </a:cubicBezTo>
                      <a:cubicBezTo>
                        <a:pt x="1" y="3"/>
                        <a:pt x="1" y="2"/>
                        <a:pt x="2" y="1"/>
                      </a:cubicBezTo>
                      <a:cubicBezTo>
                        <a:pt x="3" y="0"/>
                        <a:pt x="4" y="0"/>
                        <a:pt x="6" y="1"/>
                      </a:cubicBezTo>
                      <a:cubicBezTo>
                        <a:pt x="7" y="2"/>
                        <a:pt x="9" y="3"/>
                        <a:pt x="9" y="4"/>
                      </a:cubicBezTo>
                      <a:cubicBezTo>
                        <a:pt x="10" y="6"/>
                        <a:pt x="10" y="7"/>
                        <a:pt x="10" y="9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6"/>
                        <a:pt x="7" y="5"/>
                        <a:pt x="6" y="4"/>
                      </a:cubicBezTo>
                      <a:cubicBezTo>
                        <a:pt x="5" y="4"/>
                        <a:pt x="5" y="4"/>
                        <a:pt x="4" y="4"/>
                      </a:cubicBezTo>
                      <a:cubicBezTo>
                        <a:pt x="4" y="4"/>
                        <a:pt x="4" y="5"/>
                        <a:pt x="4" y="6"/>
                      </a:cubicBezTo>
                      <a:cubicBezTo>
                        <a:pt x="4" y="7"/>
                        <a:pt x="5" y="9"/>
                        <a:pt x="6" y="12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0" y="21"/>
                        <a:pt x="10" y="23"/>
                        <a:pt x="10" y="25"/>
                      </a:cubicBezTo>
                      <a:cubicBezTo>
                        <a:pt x="10" y="27"/>
                        <a:pt x="10" y="28"/>
                        <a:pt x="9" y="29"/>
                      </a:cubicBezTo>
                      <a:cubicBezTo>
                        <a:pt x="8" y="29"/>
                        <a:pt x="7" y="29"/>
                        <a:pt x="6" y="28"/>
                      </a:cubicBezTo>
                      <a:cubicBezTo>
                        <a:pt x="2" y="26"/>
                        <a:pt x="0" y="24"/>
                        <a:pt x="0" y="20"/>
                      </a:cubicBezTo>
                      <a:lnTo>
                        <a:pt x="0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" name="Freeform 36"/>
                <p:cNvSpPr>
                  <a:spLocks/>
                </p:cNvSpPr>
                <p:nvPr/>
              </p:nvSpPr>
              <p:spPr bwMode="auto">
                <a:xfrm>
                  <a:off x="6767731" y="4124990"/>
                  <a:ext cx="53516" cy="146139"/>
                </a:xfrm>
                <a:custGeom>
                  <a:avLst/>
                  <a:gdLst>
                    <a:gd name="T0" fmla="*/ 26 w 26"/>
                    <a:gd name="T1" fmla="*/ 16 h 71"/>
                    <a:gd name="T2" fmla="*/ 26 w 26"/>
                    <a:gd name="T3" fmla="*/ 23 h 71"/>
                    <a:gd name="T4" fmla="*/ 17 w 26"/>
                    <a:gd name="T5" fmla="*/ 16 h 71"/>
                    <a:gd name="T6" fmla="*/ 17 w 26"/>
                    <a:gd name="T7" fmla="*/ 71 h 71"/>
                    <a:gd name="T8" fmla="*/ 10 w 26"/>
                    <a:gd name="T9" fmla="*/ 66 h 71"/>
                    <a:gd name="T10" fmla="*/ 10 w 26"/>
                    <a:gd name="T11" fmla="*/ 11 h 71"/>
                    <a:gd name="T12" fmla="*/ 0 w 26"/>
                    <a:gd name="T13" fmla="*/ 7 h 71"/>
                    <a:gd name="T14" fmla="*/ 0 w 26"/>
                    <a:gd name="T15" fmla="*/ 2 h 71"/>
                    <a:gd name="T16" fmla="*/ 0 w 26"/>
                    <a:gd name="T17" fmla="*/ 0 h 71"/>
                    <a:gd name="T18" fmla="*/ 26 w 26"/>
                    <a:gd name="T19" fmla="*/ 1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71">
                      <a:moveTo>
                        <a:pt x="26" y="16"/>
                      </a:moveTo>
                      <a:lnTo>
                        <a:pt x="26" y="23"/>
                      </a:lnTo>
                      <a:lnTo>
                        <a:pt x="17" y="16"/>
                      </a:lnTo>
                      <a:lnTo>
                        <a:pt x="17" y="71"/>
                      </a:lnTo>
                      <a:lnTo>
                        <a:pt x="10" y="66"/>
                      </a:lnTo>
                      <a:lnTo>
                        <a:pt x="10" y="11"/>
                      </a:lnTo>
                      <a:lnTo>
                        <a:pt x="0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6" y="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" name="Freeform 37"/>
                <p:cNvSpPr>
                  <a:spLocks/>
                </p:cNvSpPr>
                <p:nvPr/>
              </p:nvSpPr>
              <p:spPr bwMode="auto">
                <a:xfrm>
                  <a:off x="6864471" y="4182622"/>
                  <a:ext cx="45282" cy="146139"/>
                </a:xfrm>
                <a:custGeom>
                  <a:avLst/>
                  <a:gdLst>
                    <a:gd name="T0" fmla="*/ 0 w 22"/>
                    <a:gd name="T1" fmla="*/ 0 h 71"/>
                    <a:gd name="T2" fmla="*/ 22 w 22"/>
                    <a:gd name="T3" fmla="*/ 10 h 71"/>
                    <a:gd name="T4" fmla="*/ 22 w 22"/>
                    <a:gd name="T5" fmla="*/ 19 h 71"/>
                    <a:gd name="T6" fmla="*/ 10 w 22"/>
                    <a:gd name="T7" fmla="*/ 12 h 71"/>
                    <a:gd name="T8" fmla="*/ 10 w 22"/>
                    <a:gd name="T9" fmla="*/ 28 h 71"/>
                    <a:gd name="T10" fmla="*/ 19 w 22"/>
                    <a:gd name="T11" fmla="*/ 36 h 71"/>
                    <a:gd name="T12" fmla="*/ 19 w 22"/>
                    <a:gd name="T13" fmla="*/ 43 h 71"/>
                    <a:gd name="T14" fmla="*/ 10 w 22"/>
                    <a:gd name="T15" fmla="*/ 38 h 71"/>
                    <a:gd name="T16" fmla="*/ 10 w 22"/>
                    <a:gd name="T17" fmla="*/ 57 h 71"/>
                    <a:gd name="T18" fmla="*/ 22 w 22"/>
                    <a:gd name="T19" fmla="*/ 64 h 71"/>
                    <a:gd name="T20" fmla="*/ 22 w 22"/>
                    <a:gd name="T21" fmla="*/ 71 h 71"/>
                    <a:gd name="T22" fmla="*/ 0 w 22"/>
                    <a:gd name="T23" fmla="*/ 59 h 71"/>
                    <a:gd name="T24" fmla="*/ 0 w 22"/>
                    <a:gd name="T25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71">
                      <a:moveTo>
                        <a:pt x="0" y="0"/>
                      </a:moveTo>
                      <a:lnTo>
                        <a:pt x="22" y="10"/>
                      </a:lnTo>
                      <a:lnTo>
                        <a:pt x="22" y="19"/>
                      </a:lnTo>
                      <a:lnTo>
                        <a:pt x="10" y="12"/>
                      </a:lnTo>
                      <a:lnTo>
                        <a:pt x="10" y="28"/>
                      </a:lnTo>
                      <a:lnTo>
                        <a:pt x="19" y="36"/>
                      </a:lnTo>
                      <a:lnTo>
                        <a:pt x="19" y="43"/>
                      </a:lnTo>
                      <a:lnTo>
                        <a:pt x="10" y="38"/>
                      </a:lnTo>
                      <a:lnTo>
                        <a:pt x="10" y="57"/>
                      </a:lnTo>
                      <a:lnTo>
                        <a:pt x="22" y="64"/>
                      </a:lnTo>
                      <a:lnTo>
                        <a:pt x="22" y="71"/>
                      </a:lnTo>
                      <a:lnTo>
                        <a:pt x="0" y="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" name="Freeform 38"/>
                <p:cNvSpPr>
                  <a:spLocks noEditPoints="1"/>
                </p:cNvSpPr>
                <p:nvPr/>
              </p:nvSpPr>
              <p:spPr bwMode="auto">
                <a:xfrm>
                  <a:off x="6952977" y="4225845"/>
                  <a:ext cx="49399" cy="137906"/>
                </a:xfrm>
                <a:custGeom>
                  <a:avLst/>
                  <a:gdLst>
                    <a:gd name="T0" fmla="*/ 0 w 10"/>
                    <a:gd name="T1" fmla="*/ 0 h 28"/>
                    <a:gd name="T2" fmla="*/ 7 w 10"/>
                    <a:gd name="T3" fmla="*/ 4 h 28"/>
                    <a:gd name="T4" fmla="*/ 10 w 10"/>
                    <a:gd name="T5" fmla="*/ 10 h 28"/>
                    <a:gd name="T6" fmla="*/ 10 w 10"/>
                    <a:gd name="T7" fmla="*/ 18 h 28"/>
                    <a:gd name="T8" fmla="*/ 8 w 10"/>
                    <a:gd name="T9" fmla="*/ 19 h 28"/>
                    <a:gd name="T10" fmla="*/ 4 w 10"/>
                    <a:gd name="T11" fmla="*/ 17 h 28"/>
                    <a:gd name="T12" fmla="*/ 3 w 10"/>
                    <a:gd name="T13" fmla="*/ 16 h 28"/>
                    <a:gd name="T14" fmla="*/ 3 w 10"/>
                    <a:gd name="T15" fmla="*/ 28 h 28"/>
                    <a:gd name="T16" fmla="*/ 0 w 10"/>
                    <a:gd name="T17" fmla="*/ 26 h 28"/>
                    <a:gd name="T18" fmla="*/ 0 w 10"/>
                    <a:gd name="T19" fmla="*/ 0 h 28"/>
                    <a:gd name="T20" fmla="*/ 6 w 10"/>
                    <a:gd name="T21" fmla="*/ 15 h 28"/>
                    <a:gd name="T22" fmla="*/ 6 w 10"/>
                    <a:gd name="T23" fmla="*/ 15 h 28"/>
                    <a:gd name="T24" fmla="*/ 7 w 10"/>
                    <a:gd name="T25" fmla="*/ 14 h 28"/>
                    <a:gd name="T26" fmla="*/ 7 w 10"/>
                    <a:gd name="T27" fmla="*/ 9 h 28"/>
                    <a:gd name="T28" fmla="*/ 5 w 10"/>
                    <a:gd name="T29" fmla="*/ 6 h 28"/>
                    <a:gd name="T30" fmla="*/ 3 w 10"/>
                    <a:gd name="T31" fmla="*/ 5 h 28"/>
                    <a:gd name="T32" fmla="*/ 3 w 10"/>
                    <a:gd name="T33" fmla="*/ 13 h 28"/>
                    <a:gd name="T34" fmla="*/ 6 w 10"/>
                    <a:gd name="T35" fmla="*/ 1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" h="28">
                      <a:moveTo>
                        <a:pt x="0" y="0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9" y="5"/>
                        <a:pt x="10" y="7"/>
                        <a:pt x="10" y="10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0" y="19"/>
                        <a:pt x="9" y="19"/>
                        <a:pt x="8" y="19"/>
                      </a:cubicBezTo>
                      <a:cubicBezTo>
                        <a:pt x="7" y="19"/>
                        <a:pt x="6" y="18"/>
                        <a:pt x="4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3" y="28"/>
                        <a:pt x="3" y="28"/>
                        <a:pt x="3" y="28"/>
                      </a:cubicBezTo>
                      <a:cubicBezTo>
                        <a:pt x="0" y="26"/>
                        <a:pt x="0" y="26"/>
                        <a:pt x="0" y="26"/>
                      </a:cubicBezTo>
                      <a:lnTo>
                        <a:pt x="0" y="0"/>
                      </a:lnTo>
                      <a:close/>
                      <a:moveTo>
                        <a:pt x="6" y="15"/>
                      </a:move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7" y="15"/>
                        <a:pt x="7" y="15"/>
                        <a:pt x="7" y="14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6" y="7"/>
                        <a:pt x="5" y="6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3" y="13"/>
                        <a:pt x="3" y="13"/>
                        <a:pt x="3" y="13"/>
                      </a:cubicBezTo>
                      <a:lnTo>
                        <a:pt x="6" y="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288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7" r="7205" b="57679"/>
            <a:stretch/>
          </p:blipFill>
          <p:spPr bwMode="auto">
            <a:xfrm rot="12057140" flipV="1">
              <a:off x="9820365" y="5212364"/>
              <a:ext cx="837136" cy="94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5" descr="\\MAGNUM\Projects\Microsoft\Cloud Power FY12\Design\ICONS_PNG\Increase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duotone>
                <a:prstClr val="black"/>
                <a:srgbClr val="393F5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6251"/>
            <a:stretch/>
          </p:blipFill>
          <p:spPr bwMode="auto">
            <a:xfrm>
              <a:off x="9053949" y="4672171"/>
              <a:ext cx="1059851" cy="887383"/>
            </a:xfrm>
            <a:prstGeom prst="rect">
              <a:avLst/>
            </a:prstGeom>
            <a:noFill/>
            <a:effectLst>
              <a:reflection blurRad="6350" stA="52000" endA="300" endPos="350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144514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现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状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选题的价值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64"/>
          <p:cNvSpPr txBox="1"/>
          <p:nvPr/>
        </p:nvSpPr>
        <p:spPr>
          <a:xfrm>
            <a:off x="2208052" y="4239569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29" name="TextBox 65"/>
          <p:cNvSpPr txBox="1"/>
          <p:nvPr/>
        </p:nvSpPr>
        <p:spPr>
          <a:xfrm>
            <a:off x="4011227" y="4239569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30" name="TextBox 66"/>
          <p:cNvSpPr txBox="1"/>
          <p:nvPr/>
        </p:nvSpPr>
        <p:spPr>
          <a:xfrm>
            <a:off x="5812726" y="4239569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31" name="TextBox 67"/>
          <p:cNvSpPr txBox="1"/>
          <p:nvPr/>
        </p:nvSpPr>
        <p:spPr>
          <a:xfrm>
            <a:off x="7684934" y="4239569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32" name="TextBox 68"/>
          <p:cNvSpPr txBox="1"/>
          <p:nvPr/>
        </p:nvSpPr>
        <p:spPr>
          <a:xfrm>
            <a:off x="9413126" y="4239569"/>
            <a:ext cx="1075846" cy="353256"/>
          </a:xfrm>
          <a:prstGeom prst="rect">
            <a:avLst/>
          </a:prstGeom>
          <a:noFill/>
        </p:spPr>
        <p:txBody>
          <a:bodyPr wrap="none" lIns="75520" tIns="37760" rIns="75520" bIns="37760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添加文字</a:t>
            </a:r>
          </a:p>
        </p:txBody>
      </p:sp>
      <p:sp>
        <p:nvSpPr>
          <p:cNvPr id="33" name="矩形 32"/>
          <p:cNvSpPr/>
          <p:nvPr/>
        </p:nvSpPr>
        <p:spPr>
          <a:xfrm>
            <a:off x="1983229" y="4819587"/>
            <a:ext cx="8722870" cy="485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r>
              <a:rPr lang="zh-CN" altLang="en-US" sz="2300" dirty="0">
                <a:latin typeface="微软雅黑" pitchFamily="34" charset="-122"/>
                <a:ea typeface="微软雅黑" pitchFamily="34" charset="-122"/>
              </a:rPr>
              <a:t>研究价值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2207168" y="5493268"/>
            <a:ext cx="8351523" cy="86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在此录入上述图表的综合描述说明，在此录入上述图表的综合描述说明。在此录入上述图表的综合描述说明，在此录入上述图表的综合描述说明，在此录入上述图表的综合描述说明。更多模板：亮亮图文旗舰店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983228" y="1340768"/>
            <a:ext cx="1488640" cy="2762347"/>
            <a:chOff x="1983228" y="1340768"/>
            <a:chExt cx="1488640" cy="2762347"/>
          </a:xfrm>
        </p:grpSpPr>
        <p:sp>
          <p:nvSpPr>
            <p:cNvPr id="13" name="矩形 12"/>
            <p:cNvSpPr/>
            <p:nvPr/>
          </p:nvSpPr>
          <p:spPr>
            <a:xfrm>
              <a:off x="1983228" y="1354756"/>
              <a:ext cx="1488640" cy="1679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983228" y="3034697"/>
              <a:ext cx="1488640" cy="8903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flipV="1">
              <a:off x="2623938" y="3925045"/>
              <a:ext cx="207219" cy="17807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134"/>
            <p:cNvSpPr>
              <a:spLocks noEditPoints="1"/>
            </p:cNvSpPr>
            <p:nvPr/>
          </p:nvSpPr>
          <p:spPr bwMode="auto">
            <a:xfrm>
              <a:off x="2301452" y="1974889"/>
              <a:ext cx="839373" cy="839373"/>
            </a:xfrm>
            <a:custGeom>
              <a:avLst/>
              <a:gdLst>
                <a:gd name="T0" fmla="*/ 9 w 140"/>
                <a:gd name="T1" fmla="*/ 93 h 140"/>
                <a:gd name="T2" fmla="*/ 140 w 140"/>
                <a:gd name="T3" fmla="*/ 126 h 140"/>
                <a:gd name="T4" fmla="*/ 122 w 140"/>
                <a:gd name="T5" fmla="*/ 4 h 140"/>
                <a:gd name="T6" fmla="*/ 18 w 140"/>
                <a:gd name="T7" fmla="*/ 80 h 140"/>
                <a:gd name="T8" fmla="*/ 15 w 140"/>
                <a:gd name="T9" fmla="*/ 121 h 140"/>
                <a:gd name="T10" fmla="*/ 21 w 140"/>
                <a:gd name="T11" fmla="*/ 125 h 140"/>
                <a:gd name="T12" fmla="*/ 20 w 140"/>
                <a:gd name="T13" fmla="*/ 109 h 140"/>
                <a:gd name="T14" fmla="*/ 28 w 140"/>
                <a:gd name="T15" fmla="*/ 116 h 140"/>
                <a:gd name="T16" fmla="*/ 20 w 140"/>
                <a:gd name="T17" fmla="*/ 109 h 140"/>
                <a:gd name="T18" fmla="*/ 27 w 140"/>
                <a:gd name="T19" fmla="*/ 105 h 140"/>
                <a:gd name="T20" fmla="*/ 22 w 140"/>
                <a:gd name="T21" fmla="*/ 98 h 140"/>
                <a:gd name="T22" fmla="*/ 30 w 140"/>
                <a:gd name="T23" fmla="*/ 126 h 140"/>
                <a:gd name="T24" fmla="*/ 27 w 140"/>
                <a:gd name="T25" fmla="*/ 119 h 140"/>
                <a:gd name="T26" fmla="*/ 112 w 140"/>
                <a:gd name="T27" fmla="*/ 63 h 140"/>
                <a:gd name="T28" fmla="*/ 32 w 140"/>
                <a:gd name="T29" fmla="*/ 102 h 140"/>
                <a:gd name="T30" fmla="*/ 39 w 140"/>
                <a:gd name="T31" fmla="*/ 102 h 140"/>
                <a:gd name="T32" fmla="*/ 34 w 140"/>
                <a:gd name="T33" fmla="*/ 111 h 140"/>
                <a:gd name="T34" fmla="*/ 40 w 140"/>
                <a:gd name="T35" fmla="*/ 112 h 140"/>
                <a:gd name="T36" fmla="*/ 36 w 140"/>
                <a:gd name="T37" fmla="*/ 121 h 140"/>
                <a:gd name="T38" fmla="*/ 42 w 140"/>
                <a:gd name="T39" fmla="*/ 125 h 140"/>
                <a:gd name="T40" fmla="*/ 44 w 140"/>
                <a:gd name="T41" fmla="*/ 98 h 140"/>
                <a:gd name="T42" fmla="*/ 48 w 140"/>
                <a:gd name="T43" fmla="*/ 104 h 140"/>
                <a:gd name="T44" fmla="*/ 46 w 140"/>
                <a:gd name="T45" fmla="*/ 109 h 140"/>
                <a:gd name="T46" fmla="*/ 48 w 140"/>
                <a:gd name="T47" fmla="*/ 116 h 140"/>
                <a:gd name="T48" fmla="*/ 46 w 140"/>
                <a:gd name="T49" fmla="*/ 109 h 140"/>
                <a:gd name="T50" fmla="*/ 58 w 140"/>
                <a:gd name="T51" fmla="*/ 126 h 140"/>
                <a:gd name="T52" fmla="*/ 94 w 140"/>
                <a:gd name="T53" fmla="*/ 121 h 140"/>
                <a:gd name="T54" fmla="*/ 53 w 140"/>
                <a:gd name="T55" fmla="*/ 98 h 140"/>
                <a:gd name="T56" fmla="*/ 56 w 140"/>
                <a:gd name="T57" fmla="*/ 105 h 140"/>
                <a:gd name="T58" fmla="*/ 53 w 140"/>
                <a:gd name="T59" fmla="*/ 98 h 140"/>
                <a:gd name="T60" fmla="*/ 57 w 140"/>
                <a:gd name="T61" fmla="*/ 116 h 140"/>
                <a:gd name="T62" fmla="*/ 55 w 140"/>
                <a:gd name="T63" fmla="*/ 109 h 140"/>
                <a:gd name="T64" fmla="*/ 65 w 140"/>
                <a:gd name="T65" fmla="*/ 105 h 140"/>
                <a:gd name="T66" fmla="*/ 65 w 140"/>
                <a:gd name="T67" fmla="*/ 109 h 140"/>
                <a:gd name="T68" fmla="*/ 68 w 140"/>
                <a:gd name="T69" fmla="*/ 116 h 140"/>
                <a:gd name="T70" fmla="*/ 65 w 140"/>
                <a:gd name="T71" fmla="*/ 109 h 140"/>
                <a:gd name="T72" fmla="*/ 73 w 140"/>
                <a:gd name="T73" fmla="*/ 105 h 140"/>
                <a:gd name="T74" fmla="*/ 73 w 140"/>
                <a:gd name="T75" fmla="*/ 98 h 140"/>
                <a:gd name="T76" fmla="*/ 76 w 140"/>
                <a:gd name="T77" fmla="*/ 116 h 140"/>
                <a:gd name="T78" fmla="*/ 75 w 140"/>
                <a:gd name="T79" fmla="*/ 109 h 140"/>
                <a:gd name="T80" fmla="*/ 83 w 140"/>
                <a:gd name="T81" fmla="*/ 105 h 140"/>
                <a:gd name="T82" fmla="*/ 81 w 140"/>
                <a:gd name="T83" fmla="*/ 98 h 140"/>
                <a:gd name="T84" fmla="*/ 87 w 140"/>
                <a:gd name="T85" fmla="*/ 116 h 140"/>
                <a:gd name="T86" fmla="*/ 86 w 140"/>
                <a:gd name="T87" fmla="*/ 109 h 140"/>
                <a:gd name="T88" fmla="*/ 90 w 140"/>
                <a:gd name="T89" fmla="*/ 105 h 140"/>
                <a:gd name="T90" fmla="*/ 91 w 140"/>
                <a:gd name="T91" fmla="*/ 98 h 140"/>
                <a:gd name="T92" fmla="*/ 95 w 140"/>
                <a:gd name="T93" fmla="*/ 116 h 140"/>
                <a:gd name="T94" fmla="*/ 97 w 140"/>
                <a:gd name="T95" fmla="*/ 109 h 140"/>
                <a:gd name="T96" fmla="*/ 98 w 140"/>
                <a:gd name="T97" fmla="*/ 125 h 140"/>
                <a:gd name="T98" fmla="*/ 104 w 140"/>
                <a:gd name="T99" fmla="*/ 121 h 140"/>
                <a:gd name="T100" fmla="*/ 98 w 140"/>
                <a:gd name="T101" fmla="*/ 102 h 140"/>
                <a:gd name="T102" fmla="*/ 104 w 140"/>
                <a:gd name="T103" fmla="*/ 102 h 140"/>
                <a:gd name="T104" fmla="*/ 102 w 140"/>
                <a:gd name="T105" fmla="*/ 111 h 140"/>
                <a:gd name="T106" fmla="*/ 109 w 140"/>
                <a:gd name="T107" fmla="*/ 112 h 140"/>
                <a:gd name="T108" fmla="*/ 107 w 140"/>
                <a:gd name="T109" fmla="*/ 100 h 140"/>
                <a:gd name="T110" fmla="*/ 120 w 140"/>
                <a:gd name="T111" fmla="*/ 104 h 140"/>
                <a:gd name="T112" fmla="*/ 109 w 140"/>
                <a:gd name="T113" fmla="*/ 119 h 140"/>
                <a:gd name="T114" fmla="*/ 115 w 140"/>
                <a:gd name="T115" fmla="*/ 125 h 140"/>
                <a:gd name="T116" fmla="*/ 113 w 140"/>
                <a:gd name="T117" fmla="*/ 109 h 140"/>
                <a:gd name="T118" fmla="*/ 122 w 140"/>
                <a:gd name="T119" fmla="*/ 116 h 140"/>
                <a:gd name="T120" fmla="*/ 113 w 140"/>
                <a:gd name="T121" fmla="*/ 109 h 140"/>
                <a:gd name="T122" fmla="*/ 122 w 140"/>
                <a:gd name="T123" fmla="*/ 126 h 140"/>
                <a:gd name="T124" fmla="*/ 121 w 140"/>
                <a:gd name="T125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" h="140">
                  <a:moveTo>
                    <a:pt x="14" y="140"/>
                  </a:moveTo>
                  <a:cubicBezTo>
                    <a:pt x="10" y="140"/>
                    <a:pt x="7" y="139"/>
                    <a:pt x="4" y="136"/>
                  </a:cubicBezTo>
                  <a:cubicBezTo>
                    <a:pt x="1" y="133"/>
                    <a:pt x="0" y="130"/>
                    <a:pt x="0" y="126"/>
                  </a:cubicBezTo>
                  <a:cubicBezTo>
                    <a:pt x="0" y="124"/>
                    <a:pt x="0" y="123"/>
                    <a:pt x="1" y="121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8" y="95"/>
                    <a:pt x="8" y="94"/>
                    <a:pt x="9" y="93"/>
                  </a:cubicBezTo>
                  <a:cubicBezTo>
                    <a:pt x="10" y="92"/>
                    <a:pt x="12" y="91"/>
                    <a:pt x="14" y="91"/>
                  </a:cubicBezTo>
                  <a:cubicBezTo>
                    <a:pt x="126" y="91"/>
                    <a:pt x="126" y="91"/>
                    <a:pt x="126" y="91"/>
                  </a:cubicBezTo>
                  <a:cubicBezTo>
                    <a:pt x="128" y="91"/>
                    <a:pt x="129" y="92"/>
                    <a:pt x="131" y="93"/>
                  </a:cubicBezTo>
                  <a:cubicBezTo>
                    <a:pt x="131" y="94"/>
                    <a:pt x="132" y="95"/>
                    <a:pt x="132" y="96"/>
                  </a:cubicBezTo>
                  <a:cubicBezTo>
                    <a:pt x="139" y="121"/>
                    <a:pt x="139" y="121"/>
                    <a:pt x="139" y="121"/>
                  </a:cubicBezTo>
                  <a:cubicBezTo>
                    <a:pt x="140" y="123"/>
                    <a:pt x="140" y="124"/>
                    <a:pt x="140" y="126"/>
                  </a:cubicBezTo>
                  <a:cubicBezTo>
                    <a:pt x="140" y="130"/>
                    <a:pt x="139" y="133"/>
                    <a:pt x="136" y="136"/>
                  </a:cubicBezTo>
                  <a:cubicBezTo>
                    <a:pt x="133" y="139"/>
                    <a:pt x="130" y="140"/>
                    <a:pt x="126" y="140"/>
                  </a:cubicBezTo>
                  <a:lnTo>
                    <a:pt x="14" y="140"/>
                  </a:lnTo>
                  <a:close/>
                  <a:moveTo>
                    <a:pt x="28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19" y="2"/>
                    <a:pt x="122" y="4"/>
                  </a:cubicBezTo>
                  <a:cubicBezTo>
                    <a:pt x="124" y="7"/>
                    <a:pt x="126" y="11"/>
                    <a:pt x="126" y="14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126" y="74"/>
                    <a:pt x="124" y="78"/>
                    <a:pt x="122" y="80"/>
                  </a:cubicBezTo>
                  <a:cubicBezTo>
                    <a:pt x="119" y="83"/>
                    <a:pt x="116" y="84"/>
                    <a:pt x="112" y="8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4" y="84"/>
                    <a:pt x="21" y="83"/>
                    <a:pt x="18" y="80"/>
                  </a:cubicBezTo>
                  <a:cubicBezTo>
                    <a:pt x="15" y="78"/>
                    <a:pt x="14" y="74"/>
                    <a:pt x="14" y="70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"/>
                    <a:pt x="15" y="7"/>
                    <a:pt x="18" y="4"/>
                  </a:cubicBezTo>
                  <a:cubicBezTo>
                    <a:pt x="21" y="2"/>
                    <a:pt x="24" y="0"/>
                    <a:pt x="28" y="0"/>
                  </a:cubicBezTo>
                  <a:close/>
                  <a:moveTo>
                    <a:pt x="17" y="119"/>
                  </a:moveTo>
                  <a:cubicBezTo>
                    <a:pt x="16" y="119"/>
                    <a:pt x="15" y="120"/>
                    <a:pt x="15" y="121"/>
                  </a:cubicBezTo>
                  <a:cubicBezTo>
                    <a:pt x="15" y="122"/>
                    <a:pt x="15" y="122"/>
                    <a:pt x="15" y="123"/>
                  </a:cubicBezTo>
                  <a:cubicBezTo>
                    <a:pt x="15" y="123"/>
                    <a:pt x="14" y="124"/>
                    <a:pt x="14" y="125"/>
                  </a:cubicBezTo>
                  <a:cubicBezTo>
                    <a:pt x="14" y="126"/>
                    <a:pt x="14" y="126"/>
                    <a:pt x="16" y="126"/>
                  </a:cubicBezTo>
                  <a:cubicBezTo>
                    <a:pt x="16" y="126"/>
                    <a:pt x="17" y="126"/>
                    <a:pt x="17" y="126"/>
                  </a:cubicBezTo>
                  <a:cubicBezTo>
                    <a:pt x="18" y="126"/>
                    <a:pt x="19" y="126"/>
                    <a:pt x="19" y="126"/>
                  </a:cubicBezTo>
                  <a:cubicBezTo>
                    <a:pt x="20" y="126"/>
                    <a:pt x="21" y="126"/>
                    <a:pt x="21" y="125"/>
                  </a:cubicBezTo>
                  <a:cubicBezTo>
                    <a:pt x="21" y="124"/>
                    <a:pt x="22" y="123"/>
                    <a:pt x="22" y="123"/>
                  </a:cubicBezTo>
                  <a:cubicBezTo>
                    <a:pt x="22" y="122"/>
                    <a:pt x="22" y="122"/>
                    <a:pt x="22" y="121"/>
                  </a:cubicBezTo>
                  <a:cubicBezTo>
                    <a:pt x="22" y="120"/>
                    <a:pt x="22" y="119"/>
                    <a:pt x="21" y="119"/>
                  </a:cubicBezTo>
                  <a:cubicBezTo>
                    <a:pt x="20" y="119"/>
                    <a:pt x="20" y="119"/>
                    <a:pt x="19" y="119"/>
                  </a:cubicBezTo>
                  <a:cubicBezTo>
                    <a:pt x="18" y="119"/>
                    <a:pt x="18" y="119"/>
                    <a:pt x="17" y="119"/>
                  </a:cubicBezTo>
                  <a:close/>
                  <a:moveTo>
                    <a:pt x="20" y="109"/>
                  </a:moveTo>
                  <a:cubicBezTo>
                    <a:pt x="19" y="109"/>
                    <a:pt x="18" y="109"/>
                    <a:pt x="18" y="111"/>
                  </a:cubicBezTo>
                  <a:cubicBezTo>
                    <a:pt x="18" y="111"/>
                    <a:pt x="18" y="112"/>
                    <a:pt x="17" y="112"/>
                  </a:cubicBezTo>
                  <a:cubicBezTo>
                    <a:pt x="17" y="113"/>
                    <a:pt x="17" y="113"/>
                    <a:pt x="17" y="114"/>
                  </a:cubicBezTo>
                  <a:cubicBezTo>
                    <a:pt x="17" y="115"/>
                    <a:pt x="17" y="116"/>
                    <a:pt x="18" y="116"/>
                  </a:cubicBezTo>
                  <a:cubicBezTo>
                    <a:pt x="20" y="116"/>
                    <a:pt x="21" y="116"/>
                    <a:pt x="23" y="116"/>
                  </a:cubicBezTo>
                  <a:cubicBezTo>
                    <a:pt x="25" y="116"/>
                    <a:pt x="27" y="116"/>
                    <a:pt x="28" y="116"/>
                  </a:cubicBezTo>
                  <a:cubicBezTo>
                    <a:pt x="29" y="116"/>
                    <a:pt x="30" y="115"/>
                    <a:pt x="30" y="114"/>
                  </a:cubicBezTo>
                  <a:cubicBezTo>
                    <a:pt x="30" y="113"/>
                    <a:pt x="30" y="113"/>
                    <a:pt x="30" y="112"/>
                  </a:cubicBezTo>
                  <a:cubicBezTo>
                    <a:pt x="31" y="112"/>
                    <a:pt x="31" y="111"/>
                    <a:pt x="31" y="111"/>
                  </a:cubicBezTo>
                  <a:cubicBezTo>
                    <a:pt x="31" y="109"/>
                    <a:pt x="31" y="109"/>
                    <a:pt x="30" y="109"/>
                  </a:cubicBezTo>
                  <a:cubicBezTo>
                    <a:pt x="28" y="109"/>
                    <a:pt x="26" y="109"/>
                    <a:pt x="25" y="109"/>
                  </a:cubicBezTo>
                  <a:cubicBezTo>
                    <a:pt x="23" y="109"/>
                    <a:pt x="21" y="109"/>
                    <a:pt x="20" y="109"/>
                  </a:cubicBezTo>
                  <a:close/>
                  <a:moveTo>
                    <a:pt x="22" y="98"/>
                  </a:moveTo>
                  <a:cubicBezTo>
                    <a:pt x="21" y="98"/>
                    <a:pt x="21" y="99"/>
                    <a:pt x="20" y="100"/>
                  </a:cubicBezTo>
                  <a:cubicBezTo>
                    <a:pt x="20" y="101"/>
                    <a:pt x="20" y="103"/>
                    <a:pt x="20" y="104"/>
                  </a:cubicBezTo>
                  <a:cubicBezTo>
                    <a:pt x="19" y="105"/>
                    <a:pt x="20" y="105"/>
                    <a:pt x="21" y="105"/>
                  </a:cubicBezTo>
                  <a:cubicBezTo>
                    <a:pt x="22" y="105"/>
                    <a:pt x="23" y="105"/>
                    <a:pt x="24" y="105"/>
                  </a:cubicBezTo>
                  <a:cubicBezTo>
                    <a:pt x="25" y="105"/>
                    <a:pt x="26" y="105"/>
                    <a:pt x="27" y="105"/>
                  </a:cubicBezTo>
                  <a:cubicBezTo>
                    <a:pt x="28" y="105"/>
                    <a:pt x="29" y="105"/>
                    <a:pt x="29" y="104"/>
                  </a:cubicBezTo>
                  <a:cubicBezTo>
                    <a:pt x="29" y="103"/>
                    <a:pt x="29" y="102"/>
                    <a:pt x="29" y="102"/>
                  </a:cubicBezTo>
                  <a:cubicBezTo>
                    <a:pt x="29" y="101"/>
                    <a:pt x="30" y="101"/>
                    <a:pt x="30" y="100"/>
                  </a:cubicBezTo>
                  <a:cubicBezTo>
                    <a:pt x="30" y="99"/>
                    <a:pt x="30" y="98"/>
                    <a:pt x="29" y="98"/>
                  </a:cubicBezTo>
                  <a:cubicBezTo>
                    <a:pt x="27" y="98"/>
                    <a:pt x="26" y="98"/>
                    <a:pt x="25" y="98"/>
                  </a:cubicBezTo>
                  <a:cubicBezTo>
                    <a:pt x="24" y="98"/>
                    <a:pt x="23" y="98"/>
                    <a:pt x="22" y="98"/>
                  </a:cubicBezTo>
                  <a:close/>
                  <a:moveTo>
                    <a:pt x="27" y="119"/>
                  </a:moveTo>
                  <a:cubicBezTo>
                    <a:pt x="26" y="119"/>
                    <a:pt x="26" y="120"/>
                    <a:pt x="25" y="121"/>
                  </a:cubicBezTo>
                  <a:cubicBezTo>
                    <a:pt x="25" y="122"/>
                    <a:pt x="25" y="124"/>
                    <a:pt x="25" y="125"/>
                  </a:cubicBezTo>
                  <a:cubicBezTo>
                    <a:pt x="24" y="126"/>
                    <a:pt x="25" y="126"/>
                    <a:pt x="26" y="126"/>
                  </a:cubicBezTo>
                  <a:cubicBezTo>
                    <a:pt x="27" y="126"/>
                    <a:pt x="27" y="126"/>
                    <a:pt x="28" y="126"/>
                  </a:cubicBezTo>
                  <a:cubicBezTo>
                    <a:pt x="28" y="126"/>
                    <a:pt x="29" y="126"/>
                    <a:pt x="30" y="126"/>
                  </a:cubicBezTo>
                  <a:cubicBezTo>
                    <a:pt x="31" y="126"/>
                    <a:pt x="31" y="126"/>
                    <a:pt x="32" y="125"/>
                  </a:cubicBezTo>
                  <a:cubicBezTo>
                    <a:pt x="32" y="124"/>
                    <a:pt x="32" y="123"/>
                    <a:pt x="32" y="123"/>
                  </a:cubicBezTo>
                  <a:cubicBezTo>
                    <a:pt x="32" y="122"/>
                    <a:pt x="32" y="122"/>
                    <a:pt x="32" y="121"/>
                  </a:cubicBezTo>
                  <a:cubicBezTo>
                    <a:pt x="32" y="120"/>
                    <a:pt x="32" y="119"/>
                    <a:pt x="31" y="119"/>
                  </a:cubicBezTo>
                  <a:cubicBezTo>
                    <a:pt x="30" y="119"/>
                    <a:pt x="30" y="119"/>
                    <a:pt x="29" y="119"/>
                  </a:cubicBezTo>
                  <a:cubicBezTo>
                    <a:pt x="29" y="119"/>
                    <a:pt x="28" y="119"/>
                    <a:pt x="27" y="119"/>
                  </a:cubicBezTo>
                  <a:close/>
                  <a:moveTo>
                    <a:pt x="35" y="14"/>
                  </a:moveTo>
                  <a:cubicBezTo>
                    <a:pt x="30" y="14"/>
                    <a:pt x="28" y="17"/>
                    <a:pt x="28" y="21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8"/>
                    <a:pt x="30" y="70"/>
                    <a:pt x="35" y="7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10" y="70"/>
                    <a:pt x="112" y="68"/>
                    <a:pt x="112" y="63"/>
                  </a:cubicBezTo>
                  <a:cubicBezTo>
                    <a:pt x="112" y="21"/>
                    <a:pt x="112" y="21"/>
                    <a:pt x="112" y="21"/>
                  </a:cubicBezTo>
                  <a:cubicBezTo>
                    <a:pt x="112" y="17"/>
                    <a:pt x="110" y="14"/>
                    <a:pt x="105" y="14"/>
                  </a:cubicBezTo>
                  <a:lnTo>
                    <a:pt x="35" y="14"/>
                  </a:lnTo>
                  <a:close/>
                  <a:moveTo>
                    <a:pt x="35" y="98"/>
                  </a:moveTo>
                  <a:cubicBezTo>
                    <a:pt x="34" y="98"/>
                    <a:pt x="33" y="99"/>
                    <a:pt x="33" y="100"/>
                  </a:cubicBezTo>
                  <a:cubicBezTo>
                    <a:pt x="33" y="101"/>
                    <a:pt x="33" y="101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ubicBezTo>
                    <a:pt x="32" y="105"/>
                    <a:pt x="32" y="105"/>
                    <a:pt x="33" y="105"/>
                  </a:cubicBezTo>
                  <a:cubicBezTo>
                    <a:pt x="34" y="105"/>
                    <a:pt x="34" y="105"/>
                    <a:pt x="35" y="105"/>
                  </a:cubicBezTo>
                  <a:cubicBezTo>
                    <a:pt x="35" y="105"/>
                    <a:pt x="36" y="105"/>
                    <a:pt x="37" y="105"/>
                  </a:cubicBezTo>
                  <a:cubicBezTo>
                    <a:pt x="38" y="105"/>
                    <a:pt x="38" y="105"/>
                    <a:pt x="38" y="104"/>
                  </a:cubicBezTo>
                  <a:cubicBezTo>
                    <a:pt x="39" y="103"/>
                    <a:pt x="39" y="102"/>
                    <a:pt x="39" y="102"/>
                  </a:cubicBezTo>
                  <a:cubicBezTo>
                    <a:pt x="39" y="101"/>
                    <a:pt x="39" y="101"/>
                    <a:pt x="39" y="100"/>
                  </a:cubicBezTo>
                  <a:cubicBezTo>
                    <a:pt x="39" y="99"/>
                    <a:pt x="39" y="98"/>
                    <a:pt x="38" y="98"/>
                  </a:cubicBezTo>
                  <a:cubicBezTo>
                    <a:pt x="37" y="98"/>
                    <a:pt x="37" y="98"/>
                    <a:pt x="36" y="98"/>
                  </a:cubicBezTo>
                  <a:cubicBezTo>
                    <a:pt x="36" y="98"/>
                    <a:pt x="35" y="98"/>
                    <a:pt x="35" y="98"/>
                  </a:cubicBezTo>
                  <a:close/>
                  <a:moveTo>
                    <a:pt x="36" y="109"/>
                  </a:moveTo>
                  <a:cubicBezTo>
                    <a:pt x="35" y="109"/>
                    <a:pt x="34" y="109"/>
                    <a:pt x="34" y="111"/>
                  </a:cubicBezTo>
                  <a:cubicBezTo>
                    <a:pt x="34" y="112"/>
                    <a:pt x="34" y="113"/>
                    <a:pt x="33" y="114"/>
                  </a:cubicBezTo>
                  <a:cubicBezTo>
                    <a:pt x="33" y="115"/>
                    <a:pt x="34" y="116"/>
                    <a:pt x="35" y="116"/>
                  </a:cubicBezTo>
                  <a:cubicBezTo>
                    <a:pt x="35" y="116"/>
                    <a:pt x="36" y="116"/>
                    <a:pt x="36" y="116"/>
                  </a:cubicBezTo>
                  <a:cubicBezTo>
                    <a:pt x="37" y="116"/>
                    <a:pt x="38" y="116"/>
                    <a:pt x="38" y="116"/>
                  </a:cubicBezTo>
                  <a:cubicBezTo>
                    <a:pt x="39" y="116"/>
                    <a:pt x="40" y="115"/>
                    <a:pt x="40" y="114"/>
                  </a:cubicBezTo>
                  <a:cubicBezTo>
                    <a:pt x="40" y="113"/>
                    <a:pt x="40" y="113"/>
                    <a:pt x="40" y="112"/>
                  </a:cubicBezTo>
                  <a:cubicBezTo>
                    <a:pt x="40" y="112"/>
                    <a:pt x="40" y="111"/>
                    <a:pt x="41" y="111"/>
                  </a:cubicBezTo>
                  <a:cubicBezTo>
                    <a:pt x="41" y="109"/>
                    <a:pt x="40" y="109"/>
                    <a:pt x="39" y="109"/>
                  </a:cubicBezTo>
                  <a:cubicBezTo>
                    <a:pt x="39" y="109"/>
                    <a:pt x="38" y="109"/>
                    <a:pt x="38" y="109"/>
                  </a:cubicBezTo>
                  <a:cubicBezTo>
                    <a:pt x="37" y="109"/>
                    <a:pt x="36" y="109"/>
                    <a:pt x="36" y="109"/>
                  </a:cubicBezTo>
                  <a:close/>
                  <a:moveTo>
                    <a:pt x="38" y="119"/>
                  </a:moveTo>
                  <a:cubicBezTo>
                    <a:pt x="36" y="119"/>
                    <a:pt x="36" y="120"/>
                    <a:pt x="36" y="121"/>
                  </a:cubicBezTo>
                  <a:cubicBezTo>
                    <a:pt x="36" y="122"/>
                    <a:pt x="35" y="122"/>
                    <a:pt x="35" y="123"/>
                  </a:cubicBezTo>
                  <a:cubicBezTo>
                    <a:pt x="35" y="123"/>
                    <a:pt x="35" y="124"/>
                    <a:pt x="35" y="125"/>
                  </a:cubicBezTo>
                  <a:cubicBezTo>
                    <a:pt x="35" y="126"/>
                    <a:pt x="35" y="126"/>
                    <a:pt x="37" y="126"/>
                  </a:cubicBezTo>
                  <a:cubicBezTo>
                    <a:pt x="37" y="126"/>
                    <a:pt x="38" y="126"/>
                    <a:pt x="38" y="126"/>
                  </a:cubicBezTo>
                  <a:cubicBezTo>
                    <a:pt x="39" y="126"/>
                    <a:pt x="40" y="126"/>
                    <a:pt x="40" y="126"/>
                  </a:cubicBezTo>
                  <a:cubicBezTo>
                    <a:pt x="41" y="126"/>
                    <a:pt x="42" y="126"/>
                    <a:pt x="42" y="125"/>
                  </a:cubicBezTo>
                  <a:cubicBezTo>
                    <a:pt x="42" y="124"/>
                    <a:pt x="42" y="123"/>
                    <a:pt x="42" y="123"/>
                  </a:cubicBezTo>
                  <a:cubicBezTo>
                    <a:pt x="42" y="122"/>
                    <a:pt x="42" y="122"/>
                    <a:pt x="43" y="121"/>
                  </a:cubicBezTo>
                  <a:cubicBezTo>
                    <a:pt x="43" y="120"/>
                    <a:pt x="42" y="119"/>
                    <a:pt x="41" y="119"/>
                  </a:cubicBezTo>
                  <a:cubicBezTo>
                    <a:pt x="40" y="119"/>
                    <a:pt x="40" y="119"/>
                    <a:pt x="39" y="119"/>
                  </a:cubicBezTo>
                  <a:cubicBezTo>
                    <a:pt x="39" y="119"/>
                    <a:pt x="38" y="119"/>
                    <a:pt x="38" y="119"/>
                  </a:cubicBezTo>
                  <a:close/>
                  <a:moveTo>
                    <a:pt x="44" y="98"/>
                  </a:moveTo>
                  <a:cubicBezTo>
                    <a:pt x="43" y="98"/>
                    <a:pt x="42" y="99"/>
                    <a:pt x="42" y="100"/>
                  </a:cubicBezTo>
                  <a:cubicBezTo>
                    <a:pt x="42" y="102"/>
                    <a:pt x="42" y="103"/>
                    <a:pt x="42" y="104"/>
                  </a:cubicBezTo>
                  <a:cubicBezTo>
                    <a:pt x="41" y="105"/>
                    <a:pt x="42" y="105"/>
                    <a:pt x="43" y="105"/>
                  </a:cubicBezTo>
                  <a:cubicBezTo>
                    <a:pt x="43" y="105"/>
                    <a:pt x="44" y="105"/>
                    <a:pt x="44" y="105"/>
                  </a:cubicBezTo>
                  <a:cubicBezTo>
                    <a:pt x="45" y="105"/>
                    <a:pt x="46" y="105"/>
                    <a:pt x="46" y="105"/>
                  </a:cubicBezTo>
                  <a:cubicBezTo>
                    <a:pt x="47" y="105"/>
                    <a:pt x="48" y="105"/>
                    <a:pt x="48" y="104"/>
                  </a:cubicBezTo>
                  <a:cubicBezTo>
                    <a:pt x="48" y="103"/>
                    <a:pt x="48" y="102"/>
                    <a:pt x="48" y="102"/>
                  </a:cubicBezTo>
                  <a:cubicBezTo>
                    <a:pt x="48" y="101"/>
                    <a:pt x="48" y="101"/>
                    <a:pt x="48" y="100"/>
                  </a:cubicBezTo>
                  <a:cubicBezTo>
                    <a:pt x="48" y="99"/>
                    <a:pt x="48" y="98"/>
                    <a:pt x="47" y="98"/>
                  </a:cubicBezTo>
                  <a:cubicBezTo>
                    <a:pt x="46" y="98"/>
                    <a:pt x="46" y="98"/>
                    <a:pt x="45" y="98"/>
                  </a:cubicBezTo>
                  <a:cubicBezTo>
                    <a:pt x="45" y="98"/>
                    <a:pt x="44" y="98"/>
                    <a:pt x="44" y="98"/>
                  </a:cubicBezTo>
                  <a:close/>
                  <a:moveTo>
                    <a:pt x="46" y="109"/>
                  </a:moveTo>
                  <a:cubicBezTo>
                    <a:pt x="45" y="109"/>
                    <a:pt x="44" y="109"/>
                    <a:pt x="44" y="111"/>
                  </a:cubicBezTo>
                  <a:cubicBezTo>
                    <a:pt x="44" y="111"/>
                    <a:pt x="44" y="112"/>
                    <a:pt x="44" y="112"/>
                  </a:cubicBezTo>
                  <a:cubicBezTo>
                    <a:pt x="44" y="113"/>
                    <a:pt x="43" y="113"/>
                    <a:pt x="43" y="114"/>
                  </a:cubicBezTo>
                  <a:cubicBezTo>
                    <a:pt x="43" y="115"/>
                    <a:pt x="44" y="116"/>
                    <a:pt x="45" y="116"/>
                  </a:cubicBezTo>
                  <a:cubicBezTo>
                    <a:pt x="45" y="116"/>
                    <a:pt x="46" y="116"/>
                    <a:pt x="46" y="116"/>
                  </a:cubicBezTo>
                  <a:cubicBezTo>
                    <a:pt x="47" y="116"/>
                    <a:pt x="48" y="116"/>
                    <a:pt x="48" y="116"/>
                  </a:cubicBezTo>
                  <a:cubicBezTo>
                    <a:pt x="49" y="116"/>
                    <a:pt x="50" y="115"/>
                    <a:pt x="50" y="114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50" y="112"/>
                    <a:pt x="50" y="111"/>
                    <a:pt x="50" y="111"/>
                  </a:cubicBezTo>
                  <a:cubicBezTo>
                    <a:pt x="50" y="109"/>
                    <a:pt x="50" y="109"/>
                    <a:pt x="49" y="109"/>
                  </a:cubicBezTo>
                  <a:cubicBezTo>
                    <a:pt x="48" y="109"/>
                    <a:pt x="48" y="109"/>
                    <a:pt x="47" y="109"/>
                  </a:cubicBezTo>
                  <a:cubicBezTo>
                    <a:pt x="47" y="109"/>
                    <a:pt x="46" y="109"/>
                    <a:pt x="46" y="109"/>
                  </a:cubicBezTo>
                  <a:close/>
                  <a:moveTo>
                    <a:pt x="48" y="119"/>
                  </a:moveTo>
                  <a:cubicBezTo>
                    <a:pt x="47" y="119"/>
                    <a:pt x="46" y="120"/>
                    <a:pt x="46" y="121"/>
                  </a:cubicBezTo>
                  <a:cubicBezTo>
                    <a:pt x="46" y="122"/>
                    <a:pt x="46" y="122"/>
                    <a:pt x="46" y="123"/>
                  </a:cubicBezTo>
                  <a:cubicBezTo>
                    <a:pt x="46" y="123"/>
                    <a:pt x="46" y="124"/>
                    <a:pt x="46" y="125"/>
                  </a:cubicBezTo>
                  <a:cubicBezTo>
                    <a:pt x="45" y="126"/>
                    <a:pt x="46" y="126"/>
                    <a:pt x="47" y="126"/>
                  </a:cubicBezTo>
                  <a:cubicBezTo>
                    <a:pt x="51" y="126"/>
                    <a:pt x="55" y="126"/>
                    <a:pt x="58" y="126"/>
                  </a:cubicBezTo>
                  <a:cubicBezTo>
                    <a:pt x="62" y="126"/>
                    <a:pt x="66" y="126"/>
                    <a:pt x="70" y="126"/>
                  </a:cubicBezTo>
                  <a:cubicBezTo>
                    <a:pt x="74" y="126"/>
                    <a:pt x="77" y="126"/>
                    <a:pt x="81" y="126"/>
                  </a:cubicBezTo>
                  <a:cubicBezTo>
                    <a:pt x="85" y="126"/>
                    <a:pt x="89" y="126"/>
                    <a:pt x="93" y="126"/>
                  </a:cubicBezTo>
                  <a:cubicBezTo>
                    <a:pt x="94" y="126"/>
                    <a:pt x="94" y="126"/>
                    <a:pt x="94" y="125"/>
                  </a:cubicBezTo>
                  <a:cubicBezTo>
                    <a:pt x="94" y="124"/>
                    <a:pt x="94" y="123"/>
                    <a:pt x="94" y="123"/>
                  </a:cubicBezTo>
                  <a:cubicBezTo>
                    <a:pt x="94" y="122"/>
                    <a:pt x="94" y="122"/>
                    <a:pt x="94" y="121"/>
                  </a:cubicBezTo>
                  <a:cubicBezTo>
                    <a:pt x="94" y="120"/>
                    <a:pt x="93" y="119"/>
                    <a:pt x="92" y="119"/>
                  </a:cubicBezTo>
                  <a:cubicBezTo>
                    <a:pt x="88" y="119"/>
                    <a:pt x="85" y="119"/>
                    <a:pt x="81" y="119"/>
                  </a:cubicBezTo>
                  <a:cubicBezTo>
                    <a:pt x="77" y="119"/>
                    <a:pt x="73" y="119"/>
                    <a:pt x="70" y="119"/>
                  </a:cubicBezTo>
                  <a:cubicBezTo>
                    <a:pt x="66" y="119"/>
                    <a:pt x="62" y="119"/>
                    <a:pt x="59" y="119"/>
                  </a:cubicBezTo>
                  <a:cubicBezTo>
                    <a:pt x="55" y="119"/>
                    <a:pt x="51" y="119"/>
                    <a:pt x="48" y="119"/>
                  </a:cubicBezTo>
                  <a:close/>
                  <a:moveTo>
                    <a:pt x="53" y="98"/>
                  </a:moveTo>
                  <a:cubicBezTo>
                    <a:pt x="52" y="98"/>
                    <a:pt x="51" y="99"/>
                    <a:pt x="51" y="100"/>
                  </a:cubicBezTo>
                  <a:cubicBezTo>
                    <a:pt x="51" y="101"/>
                    <a:pt x="51" y="101"/>
                    <a:pt x="51" y="102"/>
                  </a:cubicBezTo>
                  <a:cubicBezTo>
                    <a:pt x="51" y="102"/>
                    <a:pt x="51" y="103"/>
                    <a:pt x="51" y="104"/>
                  </a:cubicBezTo>
                  <a:cubicBezTo>
                    <a:pt x="51" y="105"/>
                    <a:pt x="51" y="105"/>
                    <a:pt x="52" y="105"/>
                  </a:cubicBezTo>
                  <a:cubicBezTo>
                    <a:pt x="53" y="105"/>
                    <a:pt x="53" y="105"/>
                    <a:pt x="54" y="105"/>
                  </a:cubicBezTo>
                  <a:cubicBezTo>
                    <a:pt x="55" y="105"/>
                    <a:pt x="55" y="105"/>
                    <a:pt x="56" y="105"/>
                  </a:cubicBezTo>
                  <a:cubicBezTo>
                    <a:pt x="57" y="105"/>
                    <a:pt x="57" y="105"/>
                    <a:pt x="57" y="104"/>
                  </a:cubicBezTo>
                  <a:cubicBezTo>
                    <a:pt x="57" y="103"/>
                    <a:pt x="57" y="102"/>
                    <a:pt x="57" y="102"/>
                  </a:cubicBezTo>
                  <a:cubicBezTo>
                    <a:pt x="57" y="101"/>
                    <a:pt x="57" y="101"/>
                    <a:pt x="57" y="100"/>
                  </a:cubicBezTo>
                  <a:cubicBezTo>
                    <a:pt x="58" y="99"/>
                    <a:pt x="57" y="98"/>
                    <a:pt x="56" y="98"/>
                  </a:cubicBezTo>
                  <a:cubicBezTo>
                    <a:pt x="56" y="98"/>
                    <a:pt x="55" y="98"/>
                    <a:pt x="55" y="98"/>
                  </a:cubicBezTo>
                  <a:cubicBezTo>
                    <a:pt x="54" y="98"/>
                    <a:pt x="53" y="98"/>
                    <a:pt x="53" y="98"/>
                  </a:cubicBezTo>
                  <a:close/>
                  <a:moveTo>
                    <a:pt x="55" y="109"/>
                  </a:moveTo>
                  <a:cubicBezTo>
                    <a:pt x="54" y="109"/>
                    <a:pt x="54" y="109"/>
                    <a:pt x="54" y="111"/>
                  </a:cubicBezTo>
                  <a:cubicBezTo>
                    <a:pt x="54" y="111"/>
                    <a:pt x="53" y="112"/>
                    <a:pt x="53" y="112"/>
                  </a:cubicBezTo>
                  <a:cubicBezTo>
                    <a:pt x="53" y="113"/>
                    <a:pt x="53" y="113"/>
                    <a:pt x="53" y="114"/>
                  </a:cubicBezTo>
                  <a:cubicBezTo>
                    <a:pt x="53" y="115"/>
                    <a:pt x="54" y="116"/>
                    <a:pt x="55" y="116"/>
                  </a:cubicBezTo>
                  <a:cubicBezTo>
                    <a:pt x="55" y="116"/>
                    <a:pt x="56" y="116"/>
                    <a:pt x="57" y="116"/>
                  </a:cubicBezTo>
                  <a:cubicBezTo>
                    <a:pt x="57" y="116"/>
                    <a:pt x="58" y="116"/>
                    <a:pt x="58" y="116"/>
                  </a:cubicBezTo>
                  <a:cubicBezTo>
                    <a:pt x="59" y="116"/>
                    <a:pt x="60" y="115"/>
                    <a:pt x="60" y="114"/>
                  </a:cubicBezTo>
                  <a:cubicBezTo>
                    <a:pt x="60" y="113"/>
                    <a:pt x="60" y="112"/>
                    <a:pt x="60" y="111"/>
                  </a:cubicBezTo>
                  <a:cubicBezTo>
                    <a:pt x="60" y="109"/>
                    <a:pt x="60" y="109"/>
                    <a:pt x="59" y="109"/>
                  </a:cubicBezTo>
                  <a:cubicBezTo>
                    <a:pt x="58" y="109"/>
                    <a:pt x="57" y="109"/>
                    <a:pt x="57" y="109"/>
                  </a:cubicBezTo>
                  <a:cubicBezTo>
                    <a:pt x="56" y="109"/>
                    <a:pt x="56" y="109"/>
                    <a:pt x="55" y="109"/>
                  </a:cubicBezTo>
                  <a:close/>
                  <a:moveTo>
                    <a:pt x="62" y="98"/>
                  </a:moveTo>
                  <a:cubicBezTo>
                    <a:pt x="61" y="98"/>
                    <a:pt x="61" y="99"/>
                    <a:pt x="61" y="100"/>
                  </a:cubicBezTo>
                  <a:cubicBezTo>
                    <a:pt x="61" y="101"/>
                    <a:pt x="61" y="102"/>
                    <a:pt x="60" y="104"/>
                  </a:cubicBezTo>
                  <a:cubicBezTo>
                    <a:pt x="60" y="105"/>
                    <a:pt x="61" y="105"/>
                    <a:pt x="62" y="105"/>
                  </a:cubicBezTo>
                  <a:cubicBezTo>
                    <a:pt x="62" y="105"/>
                    <a:pt x="63" y="105"/>
                    <a:pt x="63" y="105"/>
                  </a:cubicBezTo>
                  <a:cubicBezTo>
                    <a:pt x="64" y="105"/>
                    <a:pt x="65" y="105"/>
                    <a:pt x="65" y="105"/>
                  </a:cubicBezTo>
                  <a:cubicBezTo>
                    <a:pt x="66" y="105"/>
                    <a:pt x="67" y="105"/>
                    <a:pt x="67" y="104"/>
                  </a:cubicBezTo>
                  <a:cubicBezTo>
                    <a:pt x="67" y="102"/>
                    <a:pt x="67" y="101"/>
                    <a:pt x="67" y="100"/>
                  </a:cubicBezTo>
                  <a:cubicBezTo>
                    <a:pt x="67" y="99"/>
                    <a:pt x="66" y="98"/>
                    <a:pt x="65" y="98"/>
                  </a:cubicBezTo>
                  <a:cubicBezTo>
                    <a:pt x="65" y="98"/>
                    <a:pt x="64" y="98"/>
                    <a:pt x="64" y="98"/>
                  </a:cubicBezTo>
                  <a:cubicBezTo>
                    <a:pt x="63" y="98"/>
                    <a:pt x="63" y="98"/>
                    <a:pt x="62" y="98"/>
                  </a:cubicBezTo>
                  <a:close/>
                  <a:moveTo>
                    <a:pt x="65" y="109"/>
                  </a:moveTo>
                  <a:cubicBezTo>
                    <a:pt x="64" y="109"/>
                    <a:pt x="63" y="109"/>
                    <a:pt x="63" y="111"/>
                  </a:cubicBezTo>
                  <a:cubicBezTo>
                    <a:pt x="63" y="111"/>
                    <a:pt x="63" y="112"/>
                    <a:pt x="63" y="112"/>
                  </a:cubicBezTo>
                  <a:cubicBezTo>
                    <a:pt x="63" y="113"/>
                    <a:pt x="63" y="113"/>
                    <a:pt x="63" y="114"/>
                  </a:cubicBezTo>
                  <a:cubicBezTo>
                    <a:pt x="63" y="115"/>
                    <a:pt x="64" y="116"/>
                    <a:pt x="65" y="116"/>
                  </a:cubicBezTo>
                  <a:cubicBezTo>
                    <a:pt x="65" y="116"/>
                    <a:pt x="66" y="116"/>
                    <a:pt x="67" y="116"/>
                  </a:cubicBezTo>
                  <a:cubicBezTo>
                    <a:pt x="67" y="116"/>
                    <a:pt x="68" y="116"/>
                    <a:pt x="68" y="116"/>
                  </a:cubicBezTo>
                  <a:cubicBezTo>
                    <a:pt x="69" y="116"/>
                    <a:pt x="70" y="115"/>
                    <a:pt x="70" y="114"/>
                  </a:cubicBezTo>
                  <a:cubicBezTo>
                    <a:pt x="70" y="113"/>
                    <a:pt x="70" y="113"/>
                    <a:pt x="70" y="112"/>
                  </a:cubicBezTo>
                  <a:cubicBezTo>
                    <a:pt x="70" y="112"/>
                    <a:pt x="70" y="111"/>
                    <a:pt x="70" y="111"/>
                  </a:cubicBezTo>
                  <a:cubicBezTo>
                    <a:pt x="70" y="109"/>
                    <a:pt x="69" y="109"/>
                    <a:pt x="68" y="109"/>
                  </a:cubicBezTo>
                  <a:cubicBezTo>
                    <a:pt x="68" y="109"/>
                    <a:pt x="67" y="109"/>
                    <a:pt x="67" y="109"/>
                  </a:cubicBezTo>
                  <a:cubicBezTo>
                    <a:pt x="66" y="109"/>
                    <a:pt x="66" y="109"/>
                    <a:pt x="65" y="109"/>
                  </a:cubicBezTo>
                  <a:close/>
                  <a:moveTo>
                    <a:pt x="71" y="98"/>
                  </a:moveTo>
                  <a:cubicBezTo>
                    <a:pt x="70" y="98"/>
                    <a:pt x="70" y="99"/>
                    <a:pt x="70" y="100"/>
                  </a:cubicBezTo>
                  <a:cubicBezTo>
                    <a:pt x="70" y="101"/>
                    <a:pt x="70" y="101"/>
                    <a:pt x="70" y="102"/>
                  </a:cubicBezTo>
                  <a:cubicBezTo>
                    <a:pt x="70" y="102"/>
                    <a:pt x="70" y="103"/>
                    <a:pt x="70" y="104"/>
                  </a:cubicBezTo>
                  <a:cubicBezTo>
                    <a:pt x="70" y="105"/>
                    <a:pt x="70" y="105"/>
                    <a:pt x="71" y="105"/>
                  </a:cubicBezTo>
                  <a:cubicBezTo>
                    <a:pt x="72" y="105"/>
                    <a:pt x="72" y="105"/>
                    <a:pt x="73" y="105"/>
                  </a:cubicBezTo>
                  <a:cubicBezTo>
                    <a:pt x="74" y="105"/>
                    <a:pt x="74" y="105"/>
                    <a:pt x="75" y="105"/>
                  </a:cubicBezTo>
                  <a:cubicBezTo>
                    <a:pt x="76" y="105"/>
                    <a:pt x="76" y="105"/>
                    <a:pt x="76" y="104"/>
                  </a:cubicBezTo>
                  <a:cubicBezTo>
                    <a:pt x="76" y="103"/>
                    <a:pt x="76" y="102"/>
                    <a:pt x="76" y="102"/>
                  </a:cubicBezTo>
                  <a:cubicBezTo>
                    <a:pt x="76" y="101"/>
                    <a:pt x="76" y="101"/>
                    <a:pt x="76" y="100"/>
                  </a:cubicBezTo>
                  <a:cubicBezTo>
                    <a:pt x="76" y="99"/>
                    <a:pt x="76" y="98"/>
                    <a:pt x="74" y="98"/>
                  </a:cubicBezTo>
                  <a:cubicBezTo>
                    <a:pt x="74" y="98"/>
                    <a:pt x="73" y="98"/>
                    <a:pt x="73" y="98"/>
                  </a:cubicBezTo>
                  <a:cubicBezTo>
                    <a:pt x="72" y="98"/>
                    <a:pt x="72" y="98"/>
                    <a:pt x="71" y="98"/>
                  </a:cubicBezTo>
                  <a:close/>
                  <a:moveTo>
                    <a:pt x="75" y="109"/>
                  </a:moveTo>
                  <a:cubicBezTo>
                    <a:pt x="74" y="109"/>
                    <a:pt x="73" y="109"/>
                    <a:pt x="73" y="111"/>
                  </a:cubicBezTo>
                  <a:cubicBezTo>
                    <a:pt x="73" y="112"/>
                    <a:pt x="73" y="113"/>
                    <a:pt x="73" y="114"/>
                  </a:cubicBezTo>
                  <a:cubicBezTo>
                    <a:pt x="73" y="115"/>
                    <a:pt x="74" y="116"/>
                    <a:pt x="75" y="116"/>
                  </a:cubicBezTo>
                  <a:cubicBezTo>
                    <a:pt x="75" y="116"/>
                    <a:pt x="76" y="116"/>
                    <a:pt x="76" y="116"/>
                  </a:cubicBezTo>
                  <a:cubicBezTo>
                    <a:pt x="77" y="116"/>
                    <a:pt x="78" y="116"/>
                    <a:pt x="78" y="116"/>
                  </a:cubicBezTo>
                  <a:cubicBezTo>
                    <a:pt x="79" y="116"/>
                    <a:pt x="80" y="115"/>
                    <a:pt x="80" y="114"/>
                  </a:cubicBezTo>
                  <a:cubicBezTo>
                    <a:pt x="80" y="112"/>
                    <a:pt x="80" y="111"/>
                    <a:pt x="80" y="111"/>
                  </a:cubicBezTo>
                  <a:cubicBezTo>
                    <a:pt x="80" y="109"/>
                    <a:pt x="79" y="109"/>
                    <a:pt x="78" y="109"/>
                  </a:cubicBezTo>
                  <a:cubicBezTo>
                    <a:pt x="77" y="109"/>
                    <a:pt x="77" y="109"/>
                    <a:pt x="76" y="109"/>
                  </a:cubicBezTo>
                  <a:cubicBezTo>
                    <a:pt x="76" y="109"/>
                    <a:pt x="75" y="109"/>
                    <a:pt x="75" y="109"/>
                  </a:cubicBezTo>
                  <a:close/>
                  <a:moveTo>
                    <a:pt x="81" y="98"/>
                  </a:moveTo>
                  <a:cubicBezTo>
                    <a:pt x="80" y="98"/>
                    <a:pt x="79" y="99"/>
                    <a:pt x="79" y="100"/>
                  </a:cubicBezTo>
                  <a:cubicBezTo>
                    <a:pt x="79" y="101"/>
                    <a:pt x="79" y="101"/>
                    <a:pt x="79" y="102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5"/>
                    <a:pt x="80" y="105"/>
                    <a:pt x="81" y="105"/>
                  </a:cubicBezTo>
                  <a:cubicBezTo>
                    <a:pt x="81" y="105"/>
                    <a:pt x="82" y="105"/>
                    <a:pt x="83" y="105"/>
                  </a:cubicBezTo>
                  <a:cubicBezTo>
                    <a:pt x="83" y="105"/>
                    <a:pt x="84" y="105"/>
                    <a:pt x="84" y="105"/>
                  </a:cubicBezTo>
                  <a:cubicBezTo>
                    <a:pt x="85" y="105"/>
                    <a:pt x="86" y="105"/>
                    <a:pt x="86" y="104"/>
                  </a:cubicBezTo>
                  <a:cubicBezTo>
                    <a:pt x="86" y="103"/>
                    <a:pt x="85" y="102"/>
                    <a:pt x="85" y="100"/>
                  </a:cubicBezTo>
                  <a:cubicBezTo>
                    <a:pt x="85" y="99"/>
                    <a:pt x="85" y="98"/>
                    <a:pt x="84" y="98"/>
                  </a:cubicBezTo>
                  <a:cubicBezTo>
                    <a:pt x="83" y="98"/>
                    <a:pt x="83" y="98"/>
                    <a:pt x="82" y="98"/>
                  </a:cubicBezTo>
                  <a:cubicBezTo>
                    <a:pt x="82" y="98"/>
                    <a:pt x="81" y="98"/>
                    <a:pt x="81" y="98"/>
                  </a:cubicBezTo>
                  <a:close/>
                  <a:moveTo>
                    <a:pt x="84" y="109"/>
                  </a:moveTo>
                  <a:cubicBezTo>
                    <a:pt x="83" y="109"/>
                    <a:pt x="83" y="109"/>
                    <a:pt x="83" y="111"/>
                  </a:cubicBezTo>
                  <a:cubicBezTo>
                    <a:pt x="83" y="111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4"/>
                  </a:cubicBezTo>
                  <a:cubicBezTo>
                    <a:pt x="83" y="115"/>
                    <a:pt x="84" y="116"/>
                    <a:pt x="85" y="116"/>
                  </a:cubicBezTo>
                  <a:cubicBezTo>
                    <a:pt x="85" y="116"/>
                    <a:pt x="86" y="116"/>
                    <a:pt x="87" y="116"/>
                  </a:cubicBezTo>
                  <a:cubicBezTo>
                    <a:pt x="87" y="116"/>
                    <a:pt x="88" y="116"/>
                    <a:pt x="88" y="116"/>
                  </a:cubicBezTo>
                  <a:cubicBezTo>
                    <a:pt x="89" y="116"/>
                    <a:pt x="90" y="115"/>
                    <a:pt x="90" y="114"/>
                  </a:cubicBezTo>
                  <a:cubicBezTo>
                    <a:pt x="90" y="113"/>
                    <a:pt x="90" y="113"/>
                    <a:pt x="90" y="112"/>
                  </a:cubicBezTo>
                  <a:cubicBezTo>
                    <a:pt x="89" y="112"/>
                    <a:pt x="89" y="111"/>
                    <a:pt x="89" y="111"/>
                  </a:cubicBezTo>
                  <a:cubicBezTo>
                    <a:pt x="89" y="109"/>
                    <a:pt x="89" y="109"/>
                    <a:pt x="88" y="109"/>
                  </a:cubicBezTo>
                  <a:cubicBezTo>
                    <a:pt x="87" y="109"/>
                    <a:pt x="86" y="109"/>
                    <a:pt x="86" y="109"/>
                  </a:cubicBezTo>
                  <a:cubicBezTo>
                    <a:pt x="85" y="109"/>
                    <a:pt x="85" y="109"/>
                    <a:pt x="84" y="109"/>
                  </a:cubicBezTo>
                  <a:close/>
                  <a:moveTo>
                    <a:pt x="90" y="98"/>
                  </a:moveTo>
                  <a:cubicBezTo>
                    <a:pt x="89" y="98"/>
                    <a:pt x="88" y="99"/>
                    <a:pt x="88" y="100"/>
                  </a:cubicBezTo>
                  <a:cubicBezTo>
                    <a:pt x="88" y="101"/>
                    <a:pt x="88" y="101"/>
                    <a:pt x="89" y="102"/>
                  </a:cubicBezTo>
                  <a:cubicBezTo>
                    <a:pt x="89" y="102"/>
                    <a:pt x="89" y="103"/>
                    <a:pt x="89" y="104"/>
                  </a:cubicBezTo>
                  <a:cubicBezTo>
                    <a:pt x="89" y="105"/>
                    <a:pt x="89" y="105"/>
                    <a:pt x="90" y="105"/>
                  </a:cubicBezTo>
                  <a:cubicBezTo>
                    <a:pt x="91" y="105"/>
                    <a:pt x="92" y="105"/>
                    <a:pt x="92" y="105"/>
                  </a:cubicBezTo>
                  <a:cubicBezTo>
                    <a:pt x="93" y="105"/>
                    <a:pt x="93" y="105"/>
                    <a:pt x="94" y="105"/>
                  </a:cubicBezTo>
                  <a:cubicBezTo>
                    <a:pt x="95" y="105"/>
                    <a:pt x="95" y="105"/>
                    <a:pt x="95" y="104"/>
                  </a:cubicBezTo>
                  <a:cubicBezTo>
                    <a:pt x="95" y="102"/>
                    <a:pt x="95" y="101"/>
                    <a:pt x="95" y="100"/>
                  </a:cubicBezTo>
                  <a:cubicBezTo>
                    <a:pt x="94" y="99"/>
                    <a:pt x="94" y="98"/>
                    <a:pt x="93" y="98"/>
                  </a:cubicBezTo>
                  <a:cubicBezTo>
                    <a:pt x="92" y="98"/>
                    <a:pt x="92" y="98"/>
                    <a:pt x="91" y="98"/>
                  </a:cubicBezTo>
                  <a:cubicBezTo>
                    <a:pt x="91" y="98"/>
                    <a:pt x="90" y="98"/>
                    <a:pt x="90" y="98"/>
                  </a:cubicBezTo>
                  <a:close/>
                  <a:moveTo>
                    <a:pt x="94" y="109"/>
                  </a:moveTo>
                  <a:cubicBezTo>
                    <a:pt x="93" y="109"/>
                    <a:pt x="92" y="109"/>
                    <a:pt x="93" y="111"/>
                  </a:cubicBezTo>
                  <a:cubicBezTo>
                    <a:pt x="93" y="111"/>
                    <a:pt x="93" y="112"/>
                    <a:pt x="93" y="112"/>
                  </a:cubicBezTo>
                  <a:cubicBezTo>
                    <a:pt x="93" y="113"/>
                    <a:pt x="93" y="113"/>
                    <a:pt x="93" y="114"/>
                  </a:cubicBezTo>
                  <a:cubicBezTo>
                    <a:pt x="93" y="115"/>
                    <a:pt x="94" y="116"/>
                    <a:pt x="95" y="116"/>
                  </a:cubicBezTo>
                  <a:cubicBezTo>
                    <a:pt x="95" y="116"/>
                    <a:pt x="96" y="116"/>
                    <a:pt x="97" y="116"/>
                  </a:cubicBezTo>
                  <a:cubicBezTo>
                    <a:pt x="97" y="116"/>
                    <a:pt x="98" y="116"/>
                    <a:pt x="98" y="116"/>
                  </a:cubicBezTo>
                  <a:cubicBezTo>
                    <a:pt x="99" y="116"/>
                    <a:pt x="100" y="115"/>
                    <a:pt x="100" y="114"/>
                  </a:cubicBezTo>
                  <a:cubicBezTo>
                    <a:pt x="100" y="113"/>
                    <a:pt x="99" y="113"/>
                    <a:pt x="99" y="112"/>
                  </a:cubicBezTo>
                  <a:cubicBezTo>
                    <a:pt x="99" y="112"/>
                    <a:pt x="99" y="111"/>
                    <a:pt x="99" y="111"/>
                  </a:cubicBezTo>
                  <a:cubicBezTo>
                    <a:pt x="99" y="109"/>
                    <a:pt x="98" y="109"/>
                    <a:pt x="97" y="109"/>
                  </a:cubicBezTo>
                  <a:cubicBezTo>
                    <a:pt x="97" y="109"/>
                    <a:pt x="96" y="109"/>
                    <a:pt x="96" y="109"/>
                  </a:cubicBezTo>
                  <a:cubicBezTo>
                    <a:pt x="95" y="109"/>
                    <a:pt x="95" y="109"/>
                    <a:pt x="94" y="109"/>
                  </a:cubicBezTo>
                  <a:close/>
                  <a:moveTo>
                    <a:pt x="99" y="119"/>
                  </a:moveTo>
                  <a:cubicBezTo>
                    <a:pt x="98" y="119"/>
                    <a:pt x="97" y="120"/>
                    <a:pt x="97" y="121"/>
                  </a:cubicBezTo>
                  <a:cubicBezTo>
                    <a:pt x="97" y="122"/>
                    <a:pt x="97" y="122"/>
                    <a:pt x="97" y="123"/>
                  </a:cubicBezTo>
                  <a:cubicBezTo>
                    <a:pt x="97" y="123"/>
                    <a:pt x="98" y="124"/>
                    <a:pt x="98" y="125"/>
                  </a:cubicBezTo>
                  <a:cubicBezTo>
                    <a:pt x="98" y="126"/>
                    <a:pt x="98" y="126"/>
                    <a:pt x="100" y="126"/>
                  </a:cubicBezTo>
                  <a:cubicBezTo>
                    <a:pt x="100" y="126"/>
                    <a:pt x="101" y="126"/>
                    <a:pt x="101" y="126"/>
                  </a:cubicBezTo>
                  <a:cubicBezTo>
                    <a:pt x="102" y="126"/>
                    <a:pt x="103" y="126"/>
                    <a:pt x="103" y="126"/>
                  </a:cubicBezTo>
                  <a:cubicBezTo>
                    <a:pt x="104" y="126"/>
                    <a:pt x="105" y="126"/>
                    <a:pt x="105" y="125"/>
                  </a:cubicBezTo>
                  <a:cubicBezTo>
                    <a:pt x="104" y="124"/>
                    <a:pt x="104" y="123"/>
                    <a:pt x="104" y="123"/>
                  </a:cubicBezTo>
                  <a:cubicBezTo>
                    <a:pt x="104" y="122"/>
                    <a:pt x="104" y="122"/>
                    <a:pt x="104" y="121"/>
                  </a:cubicBezTo>
                  <a:cubicBezTo>
                    <a:pt x="104" y="120"/>
                    <a:pt x="103" y="119"/>
                    <a:pt x="102" y="119"/>
                  </a:cubicBezTo>
                  <a:cubicBezTo>
                    <a:pt x="101" y="119"/>
                    <a:pt x="101" y="119"/>
                    <a:pt x="100" y="119"/>
                  </a:cubicBezTo>
                  <a:cubicBezTo>
                    <a:pt x="100" y="119"/>
                    <a:pt x="99" y="119"/>
                    <a:pt x="99" y="119"/>
                  </a:cubicBezTo>
                  <a:close/>
                  <a:moveTo>
                    <a:pt x="99" y="98"/>
                  </a:moveTo>
                  <a:cubicBezTo>
                    <a:pt x="98" y="98"/>
                    <a:pt x="98" y="99"/>
                    <a:pt x="98" y="100"/>
                  </a:cubicBezTo>
                  <a:cubicBezTo>
                    <a:pt x="98" y="101"/>
                    <a:pt x="98" y="101"/>
                    <a:pt x="98" y="102"/>
                  </a:cubicBezTo>
                  <a:cubicBezTo>
                    <a:pt x="98" y="102"/>
                    <a:pt x="98" y="103"/>
                    <a:pt x="98" y="104"/>
                  </a:cubicBezTo>
                  <a:cubicBezTo>
                    <a:pt x="98" y="105"/>
                    <a:pt x="99" y="105"/>
                    <a:pt x="100" y="105"/>
                  </a:cubicBezTo>
                  <a:cubicBezTo>
                    <a:pt x="101" y="105"/>
                    <a:pt x="101" y="105"/>
                    <a:pt x="102" y="105"/>
                  </a:cubicBezTo>
                  <a:cubicBezTo>
                    <a:pt x="102" y="105"/>
                    <a:pt x="103" y="105"/>
                    <a:pt x="103" y="105"/>
                  </a:cubicBezTo>
                  <a:cubicBezTo>
                    <a:pt x="104" y="105"/>
                    <a:pt x="105" y="105"/>
                    <a:pt x="104" y="104"/>
                  </a:cubicBezTo>
                  <a:cubicBezTo>
                    <a:pt x="104" y="103"/>
                    <a:pt x="104" y="102"/>
                    <a:pt x="104" y="102"/>
                  </a:cubicBezTo>
                  <a:cubicBezTo>
                    <a:pt x="104" y="101"/>
                    <a:pt x="104" y="101"/>
                    <a:pt x="104" y="100"/>
                  </a:cubicBezTo>
                  <a:cubicBezTo>
                    <a:pt x="104" y="99"/>
                    <a:pt x="103" y="98"/>
                    <a:pt x="102" y="98"/>
                  </a:cubicBezTo>
                  <a:cubicBezTo>
                    <a:pt x="101" y="98"/>
                    <a:pt x="101" y="98"/>
                    <a:pt x="100" y="98"/>
                  </a:cubicBezTo>
                  <a:cubicBezTo>
                    <a:pt x="100" y="98"/>
                    <a:pt x="99" y="98"/>
                    <a:pt x="99" y="98"/>
                  </a:cubicBezTo>
                  <a:close/>
                  <a:moveTo>
                    <a:pt x="104" y="109"/>
                  </a:moveTo>
                  <a:cubicBezTo>
                    <a:pt x="103" y="109"/>
                    <a:pt x="102" y="109"/>
                    <a:pt x="102" y="111"/>
                  </a:cubicBezTo>
                  <a:cubicBezTo>
                    <a:pt x="103" y="112"/>
                    <a:pt x="103" y="113"/>
                    <a:pt x="103" y="114"/>
                  </a:cubicBezTo>
                  <a:cubicBezTo>
                    <a:pt x="103" y="115"/>
                    <a:pt x="104" y="116"/>
                    <a:pt x="105" y="116"/>
                  </a:cubicBezTo>
                  <a:cubicBezTo>
                    <a:pt x="105" y="116"/>
                    <a:pt x="106" y="116"/>
                    <a:pt x="107" y="116"/>
                  </a:cubicBezTo>
                  <a:cubicBezTo>
                    <a:pt x="107" y="116"/>
                    <a:pt x="108" y="116"/>
                    <a:pt x="108" y="116"/>
                  </a:cubicBezTo>
                  <a:cubicBezTo>
                    <a:pt x="109" y="116"/>
                    <a:pt x="110" y="115"/>
                    <a:pt x="110" y="114"/>
                  </a:cubicBezTo>
                  <a:cubicBezTo>
                    <a:pt x="109" y="113"/>
                    <a:pt x="109" y="113"/>
                    <a:pt x="109" y="112"/>
                  </a:cubicBezTo>
                  <a:cubicBezTo>
                    <a:pt x="109" y="112"/>
                    <a:pt x="109" y="111"/>
                    <a:pt x="109" y="111"/>
                  </a:cubicBezTo>
                  <a:cubicBezTo>
                    <a:pt x="109" y="109"/>
                    <a:pt x="108" y="109"/>
                    <a:pt x="107" y="109"/>
                  </a:cubicBezTo>
                  <a:cubicBezTo>
                    <a:pt x="106" y="109"/>
                    <a:pt x="106" y="109"/>
                    <a:pt x="105" y="109"/>
                  </a:cubicBezTo>
                  <a:cubicBezTo>
                    <a:pt x="105" y="109"/>
                    <a:pt x="104" y="109"/>
                    <a:pt x="104" y="109"/>
                  </a:cubicBezTo>
                  <a:close/>
                  <a:moveTo>
                    <a:pt x="108" y="98"/>
                  </a:moveTo>
                  <a:cubicBezTo>
                    <a:pt x="107" y="98"/>
                    <a:pt x="107" y="99"/>
                    <a:pt x="107" y="100"/>
                  </a:cubicBezTo>
                  <a:cubicBezTo>
                    <a:pt x="107" y="101"/>
                    <a:pt x="107" y="101"/>
                    <a:pt x="107" y="102"/>
                  </a:cubicBezTo>
                  <a:cubicBezTo>
                    <a:pt x="107" y="102"/>
                    <a:pt x="107" y="103"/>
                    <a:pt x="108" y="104"/>
                  </a:cubicBezTo>
                  <a:cubicBezTo>
                    <a:pt x="108" y="105"/>
                    <a:pt x="108" y="105"/>
                    <a:pt x="110" y="105"/>
                  </a:cubicBezTo>
                  <a:cubicBezTo>
                    <a:pt x="111" y="105"/>
                    <a:pt x="113" y="105"/>
                    <a:pt x="114" y="105"/>
                  </a:cubicBezTo>
                  <a:cubicBezTo>
                    <a:pt x="116" y="105"/>
                    <a:pt x="117" y="105"/>
                    <a:pt x="119" y="105"/>
                  </a:cubicBezTo>
                  <a:cubicBezTo>
                    <a:pt x="120" y="105"/>
                    <a:pt x="120" y="105"/>
                    <a:pt x="120" y="104"/>
                  </a:cubicBezTo>
                  <a:cubicBezTo>
                    <a:pt x="120" y="103"/>
                    <a:pt x="120" y="102"/>
                    <a:pt x="120" y="102"/>
                  </a:cubicBezTo>
                  <a:cubicBezTo>
                    <a:pt x="120" y="101"/>
                    <a:pt x="119" y="101"/>
                    <a:pt x="119" y="100"/>
                  </a:cubicBezTo>
                  <a:cubicBezTo>
                    <a:pt x="119" y="99"/>
                    <a:pt x="118" y="98"/>
                    <a:pt x="117" y="98"/>
                  </a:cubicBezTo>
                  <a:cubicBezTo>
                    <a:pt x="116" y="98"/>
                    <a:pt x="114" y="98"/>
                    <a:pt x="113" y="98"/>
                  </a:cubicBezTo>
                  <a:cubicBezTo>
                    <a:pt x="111" y="98"/>
                    <a:pt x="110" y="98"/>
                    <a:pt x="108" y="98"/>
                  </a:cubicBezTo>
                  <a:close/>
                  <a:moveTo>
                    <a:pt x="109" y="119"/>
                  </a:moveTo>
                  <a:cubicBezTo>
                    <a:pt x="108" y="119"/>
                    <a:pt x="107" y="120"/>
                    <a:pt x="107" y="121"/>
                  </a:cubicBezTo>
                  <a:cubicBezTo>
                    <a:pt x="108" y="122"/>
                    <a:pt x="108" y="123"/>
                    <a:pt x="108" y="125"/>
                  </a:cubicBezTo>
                  <a:cubicBezTo>
                    <a:pt x="108" y="126"/>
                    <a:pt x="109" y="126"/>
                    <a:pt x="110" y="126"/>
                  </a:cubicBezTo>
                  <a:cubicBezTo>
                    <a:pt x="111" y="126"/>
                    <a:pt x="111" y="126"/>
                    <a:pt x="112" y="126"/>
                  </a:cubicBezTo>
                  <a:cubicBezTo>
                    <a:pt x="112" y="126"/>
                    <a:pt x="113" y="126"/>
                    <a:pt x="114" y="126"/>
                  </a:cubicBezTo>
                  <a:cubicBezTo>
                    <a:pt x="115" y="126"/>
                    <a:pt x="115" y="126"/>
                    <a:pt x="115" y="125"/>
                  </a:cubicBezTo>
                  <a:cubicBezTo>
                    <a:pt x="115" y="124"/>
                    <a:pt x="115" y="123"/>
                    <a:pt x="115" y="123"/>
                  </a:cubicBezTo>
                  <a:cubicBezTo>
                    <a:pt x="115" y="122"/>
                    <a:pt x="114" y="122"/>
                    <a:pt x="114" y="121"/>
                  </a:cubicBezTo>
                  <a:cubicBezTo>
                    <a:pt x="114" y="120"/>
                    <a:pt x="113" y="119"/>
                    <a:pt x="112" y="119"/>
                  </a:cubicBezTo>
                  <a:cubicBezTo>
                    <a:pt x="112" y="119"/>
                    <a:pt x="111" y="119"/>
                    <a:pt x="110" y="119"/>
                  </a:cubicBezTo>
                  <a:cubicBezTo>
                    <a:pt x="110" y="119"/>
                    <a:pt x="109" y="119"/>
                    <a:pt x="109" y="119"/>
                  </a:cubicBezTo>
                  <a:close/>
                  <a:moveTo>
                    <a:pt x="113" y="109"/>
                  </a:moveTo>
                  <a:cubicBezTo>
                    <a:pt x="112" y="109"/>
                    <a:pt x="112" y="109"/>
                    <a:pt x="112" y="111"/>
                  </a:cubicBezTo>
                  <a:cubicBezTo>
                    <a:pt x="112" y="111"/>
                    <a:pt x="112" y="112"/>
                    <a:pt x="112" y="112"/>
                  </a:cubicBezTo>
                  <a:cubicBezTo>
                    <a:pt x="113" y="113"/>
                    <a:pt x="113" y="113"/>
                    <a:pt x="113" y="114"/>
                  </a:cubicBezTo>
                  <a:cubicBezTo>
                    <a:pt x="113" y="115"/>
                    <a:pt x="114" y="116"/>
                    <a:pt x="115" y="116"/>
                  </a:cubicBezTo>
                  <a:cubicBezTo>
                    <a:pt x="116" y="116"/>
                    <a:pt x="117" y="116"/>
                    <a:pt x="118" y="116"/>
                  </a:cubicBezTo>
                  <a:cubicBezTo>
                    <a:pt x="119" y="116"/>
                    <a:pt x="120" y="116"/>
                    <a:pt x="122" y="116"/>
                  </a:cubicBezTo>
                  <a:cubicBezTo>
                    <a:pt x="123" y="116"/>
                    <a:pt x="123" y="115"/>
                    <a:pt x="123" y="114"/>
                  </a:cubicBezTo>
                  <a:cubicBezTo>
                    <a:pt x="123" y="113"/>
                    <a:pt x="123" y="113"/>
                    <a:pt x="122" y="112"/>
                  </a:cubicBezTo>
                  <a:cubicBezTo>
                    <a:pt x="122" y="112"/>
                    <a:pt x="122" y="111"/>
                    <a:pt x="122" y="111"/>
                  </a:cubicBezTo>
                  <a:cubicBezTo>
                    <a:pt x="122" y="109"/>
                    <a:pt x="121" y="109"/>
                    <a:pt x="120" y="109"/>
                  </a:cubicBezTo>
                  <a:cubicBezTo>
                    <a:pt x="119" y="109"/>
                    <a:pt x="118" y="109"/>
                    <a:pt x="117" y="109"/>
                  </a:cubicBezTo>
                  <a:cubicBezTo>
                    <a:pt x="116" y="109"/>
                    <a:pt x="114" y="109"/>
                    <a:pt x="113" y="109"/>
                  </a:cubicBezTo>
                  <a:close/>
                  <a:moveTo>
                    <a:pt x="119" y="119"/>
                  </a:moveTo>
                  <a:cubicBezTo>
                    <a:pt x="118" y="119"/>
                    <a:pt x="117" y="120"/>
                    <a:pt x="118" y="121"/>
                  </a:cubicBezTo>
                  <a:cubicBezTo>
                    <a:pt x="118" y="122"/>
                    <a:pt x="118" y="122"/>
                    <a:pt x="118" y="123"/>
                  </a:cubicBezTo>
                  <a:cubicBezTo>
                    <a:pt x="118" y="123"/>
                    <a:pt x="118" y="124"/>
                    <a:pt x="118" y="125"/>
                  </a:cubicBezTo>
                  <a:cubicBezTo>
                    <a:pt x="119" y="126"/>
                    <a:pt x="119" y="126"/>
                    <a:pt x="121" y="126"/>
                  </a:cubicBezTo>
                  <a:cubicBezTo>
                    <a:pt x="121" y="126"/>
                    <a:pt x="122" y="126"/>
                    <a:pt x="122" y="126"/>
                  </a:cubicBezTo>
                  <a:cubicBezTo>
                    <a:pt x="123" y="126"/>
                    <a:pt x="124" y="126"/>
                    <a:pt x="124" y="126"/>
                  </a:cubicBezTo>
                  <a:cubicBezTo>
                    <a:pt x="125" y="126"/>
                    <a:pt x="126" y="126"/>
                    <a:pt x="125" y="125"/>
                  </a:cubicBezTo>
                  <a:cubicBezTo>
                    <a:pt x="125" y="124"/>
                    <a:pt x="125" y="123"/>
                    <a:pt x="125" y="123"/>
                  </a:cubicBezTo>
                  <a:cubicBezTo>
                    <a:pt x="125" y="122"/>
                    <a:pt x="125" y="122"/>
                    <a:pt x="125" y="121"/>
                  </a:cubicBezTo>
                  <a:cubicBezTo>
                    <a:pt x="124" y="120"/>
                    <a:pt x="124" y="119"/>
                    <a:pt x="122" y="119"/>
                  </a:cubicBezTo>
                  <a:cubicBezTo>
                    <a:pt x="122" y="119"/>
                    <a:pt x="121" y="119"/>
                    <a:pt x="121" y="119"/>
                  </a:cubicBezTo>
                  <a:cubicBezTo>
                    <a:pt x="120" y="119"/>
                    <a:pt x="120" y="119"/>
                    <a:pt x="119" y="119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2"/>
            <p:cNvSpPr/>
            <p:nvPr/>
          </p:nvSpPr>
          <p:spPr>
            <a:xfrm flipV="1">
              <a:off x="2146618" y="1341583"/>
              <a:ext cx="1161860" cy="387267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  <a:latin typeface="DIN-BoldItalic" pitchFamily="50" charset="0"/>
              </a:endParaRPr>
            </a:p>
          </p:txBody>
        </p:sp>
        <p:sp>
          <p:nvSpPr>
            <p:cNvPr id="37" name="Rectangle 46"/>
            <p:cNvSpPr/>
            <p:nvPr/>
          </p:nvSpPr>
          <p:spPr>
            <a:xfrm>
              <a:off x="2249477" y="13407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标题文字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815756" y="1340768"/>
            <a:ext cx="1488640" cy="2762347"/>
            <a:chOff x="3815756" y="1340768"/>
            <a:chExt cx="1488640" cy="2762347"/>
          </a:xfrm>
        </p:grpSpPr>
        <p:sp>
          <p:nvSpPr>
            <p:cNvPr id="12" name="矩形 11"/>
            <p:cNvSpPr/>
            <p:nvPr/>
          </p:nvSpPr>
          <p:spPr>
            <a:xfrm>
              <a:off x="3815756" y="1354756"/>
              <a:ext cx="1488640" cy="1679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64"/>
            <p:cNvSpPr>
              <a:spLocks noEditPoints="1"/>
            </p:cNvSpPr>
            <p:nvPr/>
          </p:nvSpPr>
          <p:spPr bwMode="auto">
            <a:xfrm flipH="1">
              <a:off x="4147958" y="2089986"/>
              <a:ext cx="737149" cy="609178"/>
            </a:xfrm>
            <a:custGeom>
              <a:avLst/>
              <a:gdLst>
                <a:gd name="T0" fmla="*/ 188 w 308"/>
                <a:gd name="T1" fmla="*/ 19 h 256"/>
                <a:gd name="T2" fmla="*/ 154 w 308"/>
                <a:gd name="T3" fmla="*/ 0 h 256"/>
                <a:gd name="T4" fmla="*/ 120 w 308"/>
                <a:gd name="T5" fmla="*/ 19 h 256"/>
                <a:gd name="T6" fmla="*/ 8 w 308"/>
                <a:gd name="T7" fmla="*/ 195 h 256"/>
                <a:gd name="T8" fmla="*/ 7 w 308"/>
                <a:gd name="T9" fmla="*/ 235 h 256"/>
                <a:gd name="T10" fmla="*/ 42 w 308"/>
                <a:gd name="T11" fmla="*/ 256 h 256"/>
                <a:gd name="T12" fmla="*/ 266 w 308"/>
                <a:gd name="T13" fmla="*/ 256 h 256"/>
                <a:gd name="T14" fmla="*/ 301 w 308"/>
                <a:gd name="T15" fmla="*/ 235 h 256"/>
                <a:gd name="T16" fmla="*/ 300 w 308"/>
                <a:gd name="T17" fmla="*/ 195 h 256"/>
                <a:gd name="T18" fmla="*/ 188 w 308"/>
                <a:gd name="T19" fmla="*/ 19 h 256"/>
                <a:gd name="T20" fmla="*/ 154 w 308"/>
                <a:gd name="T21" fmla="*/ 216 h 256"/>
                <a:gd name="T22" fmla="*/ 138 w 308"/>
                <a:gd name="T23" fmla="*/ 200 h 256"/>
                <a:gd name="T24" fmla="*/ 154 w 308"/>
                <a:gd name="T25" fmla="*/ 184 h 256"/>
                <a:gd name="T26" fmla="*/ 170 w 308"/>
                <a:gd name="T27" fmla="*/ 200 h 256"/>
                <a:gd name="T28" fmla="*/ 154 w 308"/>
                <a:gd name="T29" fmla="*/ 216 h 256"/>
                <a:gd name="T30" fmla="*/ 170 w 308"/>
                <a:gd name="T31" fmla="*/ 152 h 256"/>
                <a:gd name="T32" fmla="*/ 154 w 308"/>
                <a:gd name="T33" fmla="*/ 168 h 256"/>
                <a:gd name="T34" fmla="*/ 138 w 308"/>
                <a:gd name="T35" fmla="*/ 152 h 256"/>
                <a:gd name="T36" fmla="*/ 138 w 308"/>
                <a:gd name="T37" fmla="*/ 96 h 256"/>
                <a:gd name="T38" fmla="*/ 154 w 308"/>
                <a:gd name="T39" fmla="*/ 80 h 256"/>
                <a:gd name="T40" fmla="*/ 170 w 308"/>
                <a:gd name="T41" fmla="*/ 96 h 256"/>
                <a:gd name="T42" fmla="*/ 170 w 308"/>
                <a:gd name="T43" fmla="*/ 15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8" h="256">
                  <a:moveTo>
                    <a:pt x="188" y="19"/>
                  </a:moveTo>
                  <a:cubicBezTo>
                    <a:pt x="180" y="7"/>
                    <a:pt x="168" y="0"/>
                    <a:pt x="154" y="0"/>
                  </a:cubicBezTo>
                  <a:cubicBezTo>
                    <a:pt x="140" y="0"/>
                    <a:pt x="128" y="7"/>
                    <a:pt x="120" y="19"/>
                  </a:cubicBezTo>
                  <a:cubicBezTo>
                    <a:pt x="8" y="195"/>
                    <a:pt x="8" y="195"/>
                    <a:pt x="8" y="195"/>
                  </a:cubicBezTo>
                  <a:cubicBezTo>
                    <a:pt x="0" y="207"/>
                    <a:pt x="0" y="222"/>
                    <a:pt x="7" y="235"/>
                  </a:cubicBezTo>
                  <a:cubicBezTo>
                    <a:pt x="14" y="248"/>
                    <a:pt x="27" y="256"/>
                    <a:pt x="42" y="256"/>
                  </a:cubicBezTo>
                  <a:cubicBezTo>
                    <a:pt x="266" y="256"/>
                    <a:pt x="266" y="256"/>
                    <a:pt x="266" y="256"/>
                  </a:cubicBezTo>
                  <a:cubicBezTo>
                    <a:pt x="281" y="256"/>
                    <a:pt x="294" y="248"/>
                    <a:pt x="301" y="235"/>
                  </a:cubicBezTo>
                  <a:cubicBezTo>
                    <a:pt x="308" y="222"/>
                    <a:pt x="308" y="207"/>
                    <a:pt x="300" y="195"/>
                  </a:cubicBezTo>
                  <a:lnTo>
                    <a:pt x="188" y="19"/>
                  </a:lnTo>
                  <a:close/>
                  <a:moveTo>
                    <a:pt x="154" y="216"/>
                  </a:moveTo>
                  <a:cubicBezTo>
                    <a:pt x="145" y="216"/>
                    <a:pt x="138" y="209"/>
                    <a:pt x="138" y="200"/>
                  </a:cubicBezTo>
                  <a:cubicBezTo>
                    <a:pt x="138" y="191"/>
                    <a:pt x="145" y="184"/>
                    <a:pt x="154" y="184"/>
                  </a:cubicBezTo>
                  <a:cubicBezTo>
                    <a:pt x="163" y="184"/>
                    <a:pt x="170" y="191"/>
                    <a:pt x="170" y="200"/>
                  </a:cubicBezTo>
                  <a:cubicBezTo>
                    <a:pt x="170" y="209"/>
                    <a:pt x="163" y="216"/>
                    <a:pt x="154" y="216"/>
                  </a:cubicBezTo>
                  <a:close/>
                  <a:moveTo>
                    <a:pt x="170" y="152"/>
                  </a:moveTo>
                  <a:cubicBezTo>
                    <a:pt x="170" y="161"/>
                    <a:pt x="163" y="168"/>
                    <a:pt x="154" y="168"/>
                  </a:cubicBezTo>
                  <a:cubicBezTo>
                    <a:pt x="145" y="168"/>
                    <a:pt x="138" y="161"/>
                    <a:pt x="138" y="152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87"/>
                    <a:pt x="145" y="80"/>
                    <a:pt x="154" y="80"/>
                  </a:cubicBezTo>
                  <a:cubicBezTo>
                    <a:pt x="163" y="80"/>
                    <a:pt x="170" y="87"/>
                    <a:pt x="170" y="96"/>
                  </a:cubicBezTo>
                  <a:lnTo>
                    <a:pt x="170" y="152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extLst/>
          </p:spPr>
          <p:txBody>
            <a:bodyPr vert="horz" wrap="square" lIns="75520" tIns="37760" rIns="75520" bIns="377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15756" y="3034697"/>
              <a:ext cx="1488640" cy="89034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</p:txBody>
        </p:sp>
        <p:sp>
          <p:nvSpPr>
            <p:cNvPr id="39" name="等腰三角形 38"/>
            <p:cNvSpPr/>
            <p:nvPr/>
          </p:nvSpPr>
          <p:spPr>
            <a:xfrm flipV="1">
              <a:off x="4456466" y="3925045"/>
              <a:ext cx="207219" cy="178070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42"/>
            <p:cNvSpPr/>
            <p:nvPr/>
          </p:nvSpPr>
          <p:spPr>
            <a:xfrm flipV="1">
              <a:off x="3979146" y="1341583"/>
              <a:ext cx="1161860" cy="387267"/>
            </a:xfrm>
            <a:prstGeom prst="round2SameRect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  <a:latin typeface="DIN-BoldItalic" pitchFamily="50" charset="0"/>
              </a:endParaRPr>
            </a:p>
          </p:txBody>
        </p:sp>
        <p:sp>
          <p:nvSpPr>
            <p:cNvPr id="41" name="Rectangle 46"/>
            <p:cNvSpPr/>
            <p:nvPr/>
          </p:nvSpPr>
          <p:spPr>
            <a:xfrm>
              <a:off x="4082005" y="13407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标题文字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615956" y="1340768"/>
            <a:ext cx="1488640" cy="2762347"/>
            <a:chOff x="5615956" y="1340768"/>
            <a:chExt cx="1488640" cy="2762347"/>
          </a:xfrm>
        </p:grpSpPr>
        <p:sp>
          <p:nvSpPr>
            <p:cNvPr id="11" name="矩形 10"/>
            <p:cNvSpPr/>
            <p:nvPr/>
          </p:nvSpPr>
          <p:spPr>
            <a:xfrm>
              <a:off x="5615956" y="1354756"/>
              <a:ext cx="1488640" cy="1679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154820" y="1974889"/>
              <a:ext cx="460172" cy="667613"/>
              <a:chOff x="5690315" y="3674507"/>
              <a:chExt cx="314729" cy="458061"/>
            </a:xfrm>
            <a:solidFill>
              <a:schemeClr val="tx2">
                <a:lumMod val="75000"/>
              </a:schemeClr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17" name="Freeform 36"/>
              <p:cNvSpPr>
                <a:spLocks/>
              </p:cNvSpPr>
              <p:nvPr/>
            </p:nvSpPr>
            <p:spPr bwMode="auto">
              <a:xfrm flipH="1">
                <a:off x="5782528" y="4054387"/>
                <a:ext cx="130302" cy="78181"/>
              </a:xfrm>
              <a:custGeom>
                <a:avLst/>
                <a:gdLst>
                  <a:gd name="T0" fmla="*/ 73 w 80"/>
                  <a:gd name="T1" fmla="*/ 2 h 48"/>
                  <a:gd name="T2" fmla="*/ 44 w 80"/>
                  <a:gd name="T3" fmla="*/ 8 h 48"/>
                  <a:gd name="T4" fmla="*/ 40 w 80"/>
                  <a:gd name="T5" fmla="*/ 8 h 48"/>
                  <a:gd name="T6" fmla="*/ 36 w 80"/>
                  <a:gd name="T7" fmla="*/ 8 h 48"/>
                  <a:gd name="T8" fmla="*/ 7 w 80"/>
                  <a:gd name="T9" fmla="*/ 2 h 48"/>
                  <a:gd name="T10" fmla="*/ 0 w 80"/>
                  <a:gd name="T11" fmla="*/ 0 h 48"/>
                  <a:gd name="T12" fmla="*/ 0 w 80"/>
                  <a:gd name="T13" fmla="*/ 0 h 48"/>
                  <a:gd name="T14" fmla="*/ 40 w 80"/>
                  <a:gd name="T15" fmla="*/ 48 h 48"/>
                  <a:gd name="T16" fmla="*/ 80 w 80"/>
                  <a:gd name="T17" fmla="*/ 0 h 48"/>
                  <a:gd name="T18" fmla="*/ 80 w 80"/>
                  <a:gd name="T19" fmla="*/ 0 h 48"/>
                  <a:gd name="T20" fmla="*/ 73 w 80"/>
                  <a:gd name="T21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48">
                    <a:moveTo>
                      <a:pt x="73" y="2"/>
                    </a:moveTo>
                    <a:cubicBezTo>
                      <a:pt x="65" y="5"/>
                      <a:pt x="55" y="7"/>
                      <a:pt x="44" y="8"/>
                    </a:cubicBezTo>
                    <a:cubicBezTo>
                      <a:pt x="42" y="8"/>
                      <a:pt x="41" y="8"/>
                      <a:pt x="40" y="8"/>
                    </a:cubicBezTo>
                    <a:cubicBezTo>
                      <a:pt x="39" y="8"/>
                      <a:pt x="38" y="8"/>
                      <a:pt x="36" y="8"/>
                    </a:cubicBezTo>
                    <a:cubicBezTo>
                      <a:pt x="25" y="7"/>
                      <a:pt x="15" y="5"/>
                      <a:pt x="7" y="2"/>
                    </a:cubicBezTo>
                    <a:cubicBezTo>
                      <a:pt x="3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7"/>
                      <a:pt x="13" y="48"/>
                      <a:pt x="40" y="48"/>
                    </a:cubicBezTo>
                    <a:cubicBezTo>
                      <a:pt x="67" y="48"/>
                      <a:pt x="80" y="27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7" y="1"/>
                      <a:pt x="7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18" name="Freeform 37"/>
              <p:cNvSpPr>
                <a:spLocks noEditPoints="1"/>
              </p:cNvSpPr>
              <p:nvPr/>
            </p:nvSpPr>
            <p:spPr bwMode="auto">
              <a:xfrm flipH="1">
                <a:off x="5690315" y="3674507"/>
                <a:ext cx="314729" cy="366849"/>
              </a:xfrm>
              <a:custGeom>
                <a:avLst/>
                <a:gdLst>
                  <a:gd name="T0" fmla="*/ 96 w 192"/>
                  <a:gd name="T1" fmla="*/ 0 h 224"/>
                  <a:gd name="T2" fmla="*/ 0 w 192"/>
                  <a:gd name="T3" fmla="*/ 96 h 224"/>
                  <a:gd name="T4" fmla="*/ 48 w 192"/>
                  <a:gd name="T5" fmla="*/ 200 h 224"/>
                  <a:gd name="T6" fmla="*/ 67 w 192"/>
                  <a:gd name="T7" fmla="*/ 219 h 224"/>
                  <a:gd name="T8" fmla="*/ 90 w 192"/>
                  <a:gd name="T9" fmla="*/ 224 h 224"/>
                  <a:gd name="T10" fmla="*/ 96 w 192"/>
                  <a:gd name="T11" fmla="*/ 224 h 224"/>
                  <a:gd name="T12" fmla="*/ 125 w 192"/>
                  <a:gd name="T13" fmla="*/ 218 h 224"/>
                  <a:gd name="T14" fmla="*/ 144 w 192"/>
                  <a:gd name="T15" fmla="*/ 200 h 224"/>
                  <a:gd name="T16" fmla="*/ 192 w 192"/>
                  <a:gd name="T17" fmla="*/ 96 h 224"/>
                  <a:gd name="T18" fmla="*/ 96 w 192"/>
                  <a:gd name="T19" fmla="*/ 0 h 224"/>
                  <a:gd name="T20" fmla="*/ 113 w 192"/>
                  <a:gd name="T21" fmla="*/ 40 h 224"/>
                  <a:gd name="T22" fmla="*/ 31 w 192"/>
                  <a:gd name="T23" fmla="*/ 121 h 224"/>
                  <a:gd name="T24" fmla="*/ 31 w 192"/>
                  <a:gd name="T25" fmla="*/ 128 h 224"/>
                  <a:gd name="T26" fmla="*/ 24 w 192"/>
                  <a:gd name="T27" fmla="*/ 98 h 224"/>
                  <a:gd name="T28" fmla="*/ 99 w 192"/>
                  <a:gd name="T29" fmla="*/ 24 h 224"/>
                  <a:gd name="T30" fmla="*/ 160 w 192"/>
                  <a:gd name="T31" fmla="*/ 54 h 224"/>
                  <a:gd name="T32" fmla="*/ 113 w 192"/>
                  <a:gd name="T33" fmla="*/ 4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2" h="224">
                    <a:moveTo>
                      <a:pt x="96" y="0"/>
                    </a:moveTo>
                    <a:cubicBezTo>
                      <a:pt x="43" y="0"/>
                      <a:pt x="0" y="43"/>
                      <a:pt x="0" y="96"/>
                    </a:cubicBezTo>
                    <a:cubicBezTo>
                      <a:pt x="0" y="144"/>
                      <a:pt x="48" y="184"/>
                      <a:pt x="48" y="200"/>
                    </a:cubicBezTo>
                    <a:cubicBezTo>
                      <a:pt x="48" y="205"/>
                      <a:pt x="54" y="213"/>
                      <a:pt x="67" y="219"/>
                    </a:cubicBezTo>
                    <a:cubicBezTo>
                      <a:pt x="73" y="220"/>
                      <a:pt x="82" y="223"/>
                      <a:pt x="90" y="224"/>
                    </a:cubicBezTo>
                    <a:cubicBezTo>
                      <a:pt x="92" y="224"/>
                      <a:pt x="94" y="224"/>
                      <a:pt x="96" y="224"/>
                    </a:cubicBezTo>
                    <a:cubicBezTo>
                      <a:pt x="103" y="224"/>
                      <a:pt x="113" y="222"/>
                      <a:pt x="125" y="218"/>
                    </a:cubicBezTo>
                    <a:cubicBezTo>
                      <a:pt x="138" y="213"/>
                      <a:pt x="144" y="205"/>
                      <a:pt x="144" y="200"/>
                    </a:cubicBezTo>
                    <a:cubicBezTo>
                      <a:pt x="144" y="184"/>
                      <a:pt x="192" y="144"/>
                      <a:pt x="192" y="96"/>
                    </a:cubicBezTo>
                    <a:cubicBezTo>
                      <a:pt x="192" y="43"/>
                      <a:pt x="149" y="0"/>
                      <a:pt x="96" y="0"/>
                    </a:cubicBezTo>
                    <a:close/>
                    <a:moveTo>
                      <a:pt x="113" y="40"/>
                    </a:moveTo>
                    <a:cubicBezTo>
                      <a:pt x="68" y="40"/>
                      <a:pt x="31" y="76"/>
                      <a:pt x="31" y="121"/>
                    </a:cubicBezTo>
                    <a:cubicBezTo>
                      <a:pt x="31" y="123"/>
                      <a:pt x="31" y="126"/>
                      <a:pt x="31" y="128"/>
                    </a:cubicBezTo>
                    <a:cubicBezTo>
                      <a:pt x="27" y="119"/>
                      <a:pt x="24" y="109"/>
                      <a:pt x="24" y="98"/>
                    </a:cubicBezTo>
                    <a:cubicBezTo>
                      <a:pt x="24" y="57"/>
                      <a:pt x="58" y="24"/>
                      <a:pt x="99" y="24"/>
                    </a:cubicBezTo>
                    <a:cubicBezTo>
                      <a:pt x="124" y="24"/>
                      <a:pt x="146" y="36"/>
                      <a:pt x="160" y="54"/>
                    </a:cubicBezTo>
                    <a:cubicBezTo>
                      <a:pt x="147" y="45"/>
                      <a:pt x="131" y="40"/>
                      <a:pt x="11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42" name="矩形 41"/>
            <p:cNvSpPr/>
            <p:nvPr/>
          </p:nvSpPr>
          <p:spPr>
            <a:xfrm>
              <a:off x="5615956" y="3034697"/>
              <a:ext cx="1488640" cy="8903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</p:txBody>
        </p:sp>
        <p:sp>
          <p:nvSpPr>
            <p:cNvPr id="43" name="等腰三角形 42"/>
            <p:cNvSpPr/>
            <p:nvPr/>
          </p:nvSpPr>
          <p:spPr>
            <a:xfrm flipV="1">
              <a:off x="6256666" y="3925045"/>
              <a:ext cx="207219" cy="17807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2"/>
            <p:cNvSpPr/>
            <p:nvPr/>
          </p:nvSpPr>
          <p:spPr>
            <a:xfrm flipV="1">
              <a:off x="5779346" y="1341583"/>
              <a:ext cx="1161860" cy="387267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  <a:latin typeface="DIN-BoldItalic" pitchFamily="50" charset="0"/>
              </a:endParaRPr>
            </a:p>
          </p:txBody>
        </p:sp>
        <p:sp>
          <p:nvSpPr>
            <p:cNvPr id="45" name="Rectangle 46"/>
            <p:cNvSpPr/>
            <p:nvPr/>
          </p:nvSpPr>
          <p:spPr>
            <a:xfrm>
              <a:off x="5882205" y="13407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标题文字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416156" y="1340768"/>
            <a:ext cx="1488640" cy="2762347"/>
            <a:chOff x="7416156" y="1340768"/>
            <a:chExt cx="1488640" cy="2762347"/>
          </a:xfrm>
        </p:grpSpPr>
        <p:sp>
          <p:nvSpPr>
            <p:cNvPr id="10" name="矩形 9"/>
            <p:cNvSpPr/>
            <p:nvPr/>
          </p:nvSpPr>
          <p:spPr>
            <a:xfrm>
              <a:off x="7416156" y="1354756"/>
              <a:ext cx="1488640" cy="1679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9"/>
            <p:cNvSpPr>
              <a:spLocks/>
            </p:cNvSpPr>
            <p:nvPr/>
          </p:nvSpPr>
          <p:spPr bwMode="auto">
            <a:xfrm flipH="1">
              <a:off x="7802609" y="2031861"/>
              <a:ext cx="764993" cy="477702"/>
            </a:xfrm>
            <a:custGeom>
              <a:avLst/>
              <a:gdLst>
                <a:gd name="T0" fmla="*/ 262 w 320"/>
                <a:gd name="T1" fmla="*/ 70 h 200"/>
                <a:gd name="T2" fmla="*/ 163 w 320"/>
                <a:gd name="T3" fmla="*/ 0 h 200"/>
                <a:gd name="T4" fmla="*/ 63 w 320"/>
                <a:gd name="T5" fmla="*/ 94 h 200"/>
                <a:gd name="T6" fmla="*/ 54 w 320"/>
                <a:gd name="T7" fmla="*/ 93 h 200"/>
                <a:gd name="T8" fmla="*/ 0 w 320"/>
                <a:gd name="T9" fmla="*/ 146 h 200"/>
                <a:gd name="T10" fmla="*/ 43 w 320"/>
                <a:gd name="T11" fmla="*/ 200 h 200"/>
                <a:gd name="T12" fmla="*/ 251 w 320"/>
                <a:gd name="T13" fmla="*/ 200 h 200"/>
                <a:gd name="T14" fmla="*/ 320 w 320"/>
                <a:gd name="T15" fmla="*/ 134 h 200"/>
                <a:gd name="T16" fmla="*/ 262 w 320"/>
                <a:gd name="T17" fmla="*/ 7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200">
                  <a:moveTo>
                    <a:pt x="262" y="70"/>
                  </a:moveTo>
                  <a:cubicBezTo>
                    <a:pt x="249" y="29"/>
                    <a:pt x="209" y="0"/>
                    <a:pt x="163" y="0"/>
                  </a:cubicBezTo>
                  <a:cubicBezTo>
                    <a:pt x="108" y="0"/>
                    <a:pt x="66" y="41"/>
                    <a:pt x="63" y="94"/>
                  </a:cubicBezTo>
                  <a:cubicBezTo>
                    <a:pt x="60" y="94"/>
                    <a:pt x="57" y="93"/>
                    <a:pt x="54" y="93"/>
                  </a:cubicBezTo>
                  <a:cubicBezTo>
                    <a:pt x="24" y="93"/>
                    <a:pt x="0" y="117"/>
                    <a:pt x="0" y="146"/>
                  </a:cubicBezTo>
                  <a:cubicBezTo>
                    <a:pt x="0" y="171"/>
                    <a:pt x="19" y="195"/>
                    <a:pt x="43" y="200"/>
                  </a:cubicBezTo>
                  <a:cubicBezTo>
                    <a:pt x="251" y="200"/>
                    <a:pt x="251" y="200"/>
                    <a:pt x="251" y="200"/>
                  </a:cubicBezTo>
                  <a:cubicBezTo>
                    <a:pt x="287" y="200"/>
                    <a:pt x="320" y="170"/>
                    <a:pt x="320" y="134"/>
                  </a:cubicBezTo>
                  <a:cubicBezTo>
                    <a:pt x="320" y="101"/>
                    <a:pt x="295" y="74"/>
                    <a:pt x="262" y="70"/>
                  </a:cubicBez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  <a:extLst/>
          </p:spPr>
          <p:txBody>
            <a:bodyPr vert="horz" wrap="square" lIns="75520" tIns="37760" rIns="75520" bIns="3776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755203">
                <a:defRPr/>
              </a:pPr>
              <a:endParaRPr lang="zh-CN" altLang="en-US" sz="150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416156" y="3034697"/>
              <a:ext cx="1488640" cy="89034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</p:txBody>
        </p:sp>
        <p:sp>
          <p:nvSpPr>
            <p:cNvPr id="47" name="等腰三角形 46"/>
            <p:cNvSpPr/>
            <p:nvPr/>
          </p:nvSpPr>
          <p:spPr>
            <a:xfrm flipV="1">
              <a:off x="8056866" y="3925045"/>
              <a:ext cx="207219" cy="178070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 42"/>
            <p:cNvSpPr/>
            <p:nvPr/>
          </p:nvSpPr>
          <p:spPr>
            <a:xfrm flipV="1">
              <a:off x="7579546" y="1341583"/>
              <a:ext cx="1161860" cy="387267"/>
            </a:xfrm>
            <a:prstGeom prst="round2SameRect">
              <a:avLst/>
            </a:prstGeom>
            <a:solidFill>
              <a:srgbClr val="FF6600"/>
            </a:soli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  <a:latin typeface="DIN-BoldItalic" pitchFamily="50" charset="0"/>
              </a:endParaRPr>
            </a:p>
          </p:txBody>
        </p:sp>
        <p:sp>
          <p:nvSpPr>
            <p:cNvPr id="49" name="Rectangle 46"/>
            <p:cNvSpPr/>
            <p:nvPr/>
          </p:nvSpPr>
          <p:spPr>
            <a:xfrm>
              <a:off x="7682405" y="13407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标题文字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217458" y="1340768"/>
            <a:ext cx="1488640" cy="2762347"/>
            <a:chOff x="9217458" y="1340768"/>
            <a:chExt cx="1488640" cy="2762347"/>
          </a:xfrm>
        </p:grpSpPr>
        <p:sp>
          <p:nvSpPr>
            <p:cNvPr id="9" name="矩形 8"/>
            <p:cNvSpPr/>
            <p:nvPr/>
          </p:nvSpPr>
          <p:spPr>
            <a:xfrm>
              <a:off x="9217458" y="1354756"/>
              <a:ext cx="1488640" cy="16799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9680164" y="2000578"/>
              <a:ext cx="652151" cy="610641"/>
              <a:chOff x="1784487" y="2486066"/>
              <a:chExt cx="446032" cy="418971"/>
            </a:xfrm>
            <a:solidFill>
              <a:schemeClr val="tx2">
                <a:lumMod val="75000"/>
              </a:schemeClr>
            </a:solidFill>
            <a:effectLst>
              <a:reflection blurRad="6350" stA="52000" endA="300" endPos="35000" dir="5400000" sy="-100000" algn="bl" rotWithShape="0"/>
            </a:effectLst>
          </p:grpSpPr>
          <p:sp>
            <p:nvSpPr>
              <p:cNvPr id="21" name="Freeform 68"/>
              <p:cNvSpPr>
                <a:spLocks/>
              </p:cNvSpPr>
              <p:nvPr/>
            </p:nvSpPr>
            <p:spPr bwMode="auto">
              <a:xfrm flipH="1">
                <a:off x="1784487" y="2669491"/>
                <a:ext cx="66153" cy="235546"/>
              </a:xfrm>
              <a:custGeom>
                <a:avLst/>
                <a:gdLst>
                  <a:gd name="T0" fmla="*/ 24 w 40"/>
                  <a:gd name="T1" fmla="*/ 0 h 144"/>
                  <a:gd name="T2" fmla="*/ 0 w 40"/>
                  <a:gd name="T3" fmla="*/ 0 h 144"/>
                  <a:gd name="T4" fmla="*/ 0 w 40"/>
                  <a:gd name="T5" fmla="*/ 100 h 144"/>
                  <a:gd name="T6" fmla="*/ 9 w 40"/>
                  <a:gd name="T7" fmla="*/ 108 h 144"/>
                  <a:gd name="T8" fmla="*/ 9 w 40"/>
                  <a:gd name="T9" fmla="*/ 109 h 144"/>
                  <a:gd name="T10" fmla="*/ 11 w 40"/>
                  <a:gd name="T11" fmla="*/ 111 h 144"/>
                  <a:gd name="T12" fmla="*/ 12 w 40"/>
                  <a:gd name="T13" fmla="*/ 113 h 144"/>
                  <a:gd name="T14" fmla="*/ 13 w 40"/>
                  <a:gd name="T15" fmla="*/ 115 h 144"/>
                  <a:gd name="T16" fmla="*/ 14 w 40"/>
                  <a:gd name="T17" fmla="*/ 117 h 144"/>
                  <a:gd name="T18" fmla="*/ 15 w 40"/>
                  <a:gd name="T19" fmla="*/ 119 h 144"/>
                  <a:gd name="T20" fmla="*/ 15 w 40"/>
                  <a:gd name="T21" fmla="*/ 122 h 144"/>
                  <a:gd name="T22" fmla="*/ 16 w 40"/>
                  <a:gd name="T23" fmla="*/ 123 h 144"/>
                  <a:gd name="T24" fmla="*/ 16 w 40"/>
                  <a:gd name="T25" fmla="*/ 128 h 144"/>
                  <a:gd name="T26" fmla="*/ 15 w 40"/>
                  <a:gd name="T27" fmla="*/ 133 h 144"/>
                  <a:gd name="T28" fmla="*/ 15 w 40"/>
                  <a:gd name="T29" fmla="*/ 136 h 144"/>
                  <a:gd name="T30" fmla="*/ 14 w 40"/>
                  <a:gd name="T31" fmla="*/ 138 h 144"/>
                  <a:gd name="T32" fmla="*/ 12 w 40"/>
                  <a:gd name="T33" fmla="*/ 144 h 144"/>
                  <a:gd name="T34" fmla="*/ 24 w 40"/>
                  <a:gd name="T35" fmla="*/ 144 h 144"/>
                  <a:gd name="T36" fmla="*/ 40 w 40"/>
                  <a:gd name="T37" fmla="*/ 128 h 144"/>
                  <a:gd name="T38" fmla="*/ 40 w 40"/>
                  <a:gd name="T39" fmla="*/ 16 h 144"/>
                  <a:gd name="T40" fmla="*/ 24 w 40"/>
                  <a:gd name="T41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" h="144">
                    <a:moveTo>
                      <a:pt x="2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102"/>
                      <a:pt x="6" y="105"/>
                      <a:pt x="9" y="108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10" y="109"/>
                      <a:pt x="10" y="110"/>
                      <a:pt x="11" y="111"/>
                    </a:cubicBezTo>
                    <a:cubicBezTo>
                      <a:pt x="11" y="112"/>
                      <a:pt x="12" y="112"/>
                      <a:pt x="12" y="113"/>
                    </a:cubicBezTo>
                    <a:cubicBezTo>
                      <a:pt x="12" y="113"/>
                      <a:pt x="13" y="114"/>
                      <a:pt x="13" y="115"/>
                    </a:cubicBezTo>
                    <a:cubicBezTo>
                      <a:pt x="13" y="115"/>
                      <a:pt x="14" y="116"/>
                      <a:pt x="14" y="117"/>
                    </a:cubicBezTo>
                    <a:cubicBezTo>
                      <a:pt x="14" y="118"/>
                      <a:pt x="14" y="118"/>
                      <a:pt x="15" y="119"/>
                    </a:cubicBezTo>
                    <a:cubicBezTo>
                      <a:pt x="15" y="120"/>
                      <a:pt x="15" y="121"/>
                      <a:pt x="15" y="122"/>
                    </a:cubicBezTo>
                    <a:cubicBezTo>
                      <a:pt x="15" y="122"/>
                      <a:pt x="16" y="123"/>
                      <a:pt x="16" y="123"/>
                    </a:cubicBezTo>
                    <a:cubicBezTo>
                      <a:pt x="16" y="125"/>
                      <a:pt x="16" y="126"/>
                      <a:pt x="16" y="128"/>
                    </a:cubicBezTo>
                    <a:cubicBezTo>
                      <a:pt x="16" y="130"/>
                      <a:pt x="16" y="132"/>
                      <a:pt x="15" y="133"/>
                    </a:cubicBezTo>
                    <a:cubicBezTo>
                      <a:pt x="15" y="134"/>
                      <a:pt x="15" y="135"/>
                      <a:pt x="15" y="136"/>
                    </a:cubicBezTo>
                    <a:cubicBezTo>
                      <a:pt x="15" y="136"/>
                      <a:pt x="15" y="137"/>
                      <a:pt x="14" y="138"/>
                    </a:cubicBezTo>
                    <a:cubicBezTo>
                      <a:pt x="14" y="140"/>
                      <a:pt x="13" y="142"/>
                      <a:pt x="12" y="144"/>
                    </a:cubicBezTo>
                    <a:cubicBezTo>
                      <a:pt x="24" y="144"/>
                      <a:pt x="24" y="144"/>
                      <a:pt x="24" y="144"/>
                    </a:cubicBezTo>
                    <a:cubicBezTo>
                      <a:pt x="33" y="144"/>
                      <a:pt x="40" y="137"/>
                      <a:pt x="40" y="128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7"/>
                      <a:pt x="33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" name="Freeform 69"/>
              <p:cNvSpPr>
                <a:spLocks/>
              </p:cNvSpPr>
              <p:nvPr/>
            </p:nvSpPr>
            <p:spPr bwMode="auto">
              <a:xfrm flipH="1">
                <a:off x="1850640" y="2852915"/>
                <a:ext cx="313727" cy="52121"/>
              </a:xfrm>
              <a:custGeom>
                <a:avLst/>
                <a:gdLst>
                  <a:gd name="T0" fmla="*/ 191 w 192"/>
                  <a:gd name="T1" fmla="*/ 10 h 32"/>
                  <a:gd name="T2" fmla="*/ 189 w 192"/>
                  <a:gd name="T3" fmla="*/ 8 h 32"/>
                  <a:gd name="T4" fmla="*/ 188 w 192"/>
                  <a:gd name="T5" fmla="*/ 6 h 32"/>
                  <a:gd name="T6" fmla="*/ 187 w 192"/>
                  <a:gd name="T7" fmla="*/ 4 h 32"/>
                  <a:gd name="T8" fmla="*/ 184 w 192"/>
                  <a:gd name="T9" fmla="*/ 3 h 32"/>
                  <a:gd name="T10" fmla="*/ 181 w 192"/>
                  <a:gd name="T11" fmla="*/ 1 h 32"/>
                  <a:gd name="T12" fmla="*/ 176 w 192"/>
                  <a:gd name="T13" fmla="*/ 0 h 32"/>
                  <a:gd name="T14" fmla="*/ 16 w 192"/>
                  <a:gd name="T15" fmla="*/ 0 h 32"/>
                  <a:gd name="T16" fmla="*/ 11 w 192"/>
                  <a:gd name="T17" fmla="*/ 1 h 32"/>
                  <a:gd name="T18" fmla="*/ 8 w 192"/>
                  <a:gd name="T19" fmla="*/ 3 h 32"/>
                  <a:gd name="T20" fmla="*/ 5 w 192"/>
                  <a:gd name="T21" fmla="*/ 4 h 32"/>
                  <a:gd name="T22" fmla="*/ 4 w 192"/>
                  <a:gd name="T23" fmla="*/ 6 h 32"/>
                  <a:gd name="T24" fmla="*/ 3 w 192"/>
                  <a:gd name="T25" fmla="*/ 8 h 32"/>
                  <a:gd name="T26" fmla="*/ 1 w 192"/>
                  <a:gd name="T27" fmla="*/ 10 h 32"/>
                  <a:gd name="T28" fmla="*/ 1 w 192"/>
                  <a:gd name="T29" fmla="*/ 11 h 32"/>
                  <a:gd name="T30" fmla="*/ 0 w 192"/>
                  <a:gd name="T31" fmla="*/ 16 h 32"/>
                  <a:gd name="T32" fmla="*/ 2 w 192"/>
                  <a:gd name="T33" fmla="*/ 24 h 32"/>
                  <a:gd name="T34" fmla="*/ 3 w 192"/>
                  <a:gd name="T35" fmla="*/ 25 h 32"/>
                  <a:gd name="T36" fmla="*/ 16 w 192"/>
                  <a:gd name="T37" fmla="*/ 32 h 32"/>
                  <a:gd name="T38" fmla="*/ 176 w 192"/>
                  <a:gd name="T39" fmla="*/ 32 h 32"/>
                  <a:gd name="T40" fmla="*/ 189 w 192"/>
                  <a:gd name="T41" fmla="*/ 25 h 32"/>
                  <a:gd name="T42" fmla="*/ 190 w 192"/>
                  <a:gd name="T43" fmla="*/ 24 h 32"/>
                  <a:gd name="T44" fmla="*/ 192 w 192"/>
                  <a:gd name="T45" fmla="*/ 16 h 32"/>
                  <a:gd name="T46" fmla="*/ 191 w 192"/>
                  <a:gd name="T47" fmla="*/ 11 h 32"/>
                  <a:gd name="T48" fmla="*/ 191 w 192"/>
                  <a:gd name="T4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2" h="32">
                    <a:moveTo>
                      <a:pt x="191" y="10"/>
                    </a:moveTo>
                    <a:cubicBezTo>
                      <a:pt x="190" y="9"/>
                      <a:pt x="190" y="8"/>
                      <a:pt x="189" y="8"/>
                    </a:cubicBezTo>
                    <a:cubicBezTo>
                      <a:pt x="189" y="7"/>
                      <a:pt x="188" y="6"/>
                      <a:pt x="188" y="6"/>
                    </a:cubicBezTo>
                    <a:cubicBezTo>
                      <a:pt x="188" y="5"/>
                      <a:pt x="187" y="5"/>
                      <a:pt x="187" y="4"/>
                    </a:cubicBezTo>
                    <a:cubicBezTo>
                      <a:pt x="186" y="4"/>
                      <a:pt x="185" y="3"/>
                      <a:pt x="184" y="3"/>
                    </a:cubicBezTo>
                    <a:cubicBezTo>
                      <a:pt x="183" y="2"/>
                      <a:pt x="182" y="1"/>
                      <a:pt x="181" y="1"/>
                    </a:cubicBezTo>
                    <a:cubicBezTo>
                      <a:pt x="180" y="0"/>
                      <a:pt x="178" y="0"/>
                      <a:pt x="17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0"/>
                      <a:pt x="11" y="1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7" y="3"/>
                      <a:pt x="6" y="4"/>
                      <a:pt x="5" y="4"/>
                    </a:cubicBezTo>
                    <a:cubicBezTo>
                      <a:pt x="5" y="5"/>
                      <a:pt x="4" y="5"/>
                      <a:pt x="4" y="6"/>
                    </a:cubicBezTo>
                    <a:cubicBezTo>
                      <a:pt x="4" y="6"/>
                      <a:pt x="3" y="7"/>
                      <a:pt x="3" y="8"/>
                    </a:cubicBezTo>
                    <a:cubicBezTo>
                      <a:pt x="2" y="8"/>
                      <a:pt x="2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0" y="19"/>
                      <a:pt x="1" y="21"/>
                      <a:pt x="2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5" y="29"/>
                      <a:pt x="10" y="32"/>
                      <a:pt x="16" y="32"/>
                    </a:cubicBezTo>
                    <a:cubicBezTo>
                      <a:pt x="176" y="32"/>
                      <a:pt x="176" y="32"/>
                      <a:pt x="176" y="32"/>
                    </a:cubicBezTo>
                    <a:cubicBezTo>
                      <a:pt x="182" y="32"/>
                      <a:pt x="187" y="29"/>
                      <a:pt x="189" y="25"/>
                    </a:cubicBezTo>
                    <a:cubicBezTo>
                      <a:pt x="190" y="24"/>
                      <a:pt x="190" y="24"/>
                      <a:pt x="190" y="24"/>
                    </a:cubicBezTo>
                    <a:cubicBezTo>
                      <a:pt x="191" y="21"/>
                      <a:pt x="192" y="19"/>
                      <a:pt x="192" y="16"/>
                    </a:cubicBezTo>
                    <a:cubicBezTo>
                      <a:pt x="192" y="14"/>
                      <a:pt x="192" y="13"/>
                      <a:pt x="191" y="11"/>
                    </a:cubicBezTo>
                    <a:cubicBezTo>
                      <a:pt x="191" y="11"/>
                      <a:pt x="191" y="10"/>
                      <a:pt x="191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" name="Freeform 70"/>
              <p:cNvSpPr>
                <a:spLocks/>
              </p:cNvSpPr>
              <p:nvPr/>
            </p:nvSpPr>
            <p:spPr bwMode="auto">
              <a:xfrm flipH="1">
                <a:off x="2164366" y="2669491"/>
                <a:ext cx="66153" cy="235546"/>
              </a:xfrm>
              <a:custGeom>
                <a:avLst/>
                <a:gdLst>
                  <a:gd name="T0" fmla="*/ 40 w 40"/>
                  <a:gd name="T1" fmla="*/ 96 h 144"/>
                  <a:gd name="T2" fmla="*/ 40 w 40"/>
                  <a:gd name="T3" fmla="*/ 64 h 144"/>
                  <a:gd name="T4" fmla="*/ 24 w 40"/>
                  <a:gd name="T5" fmla="*/ 64 h 144"/>
                  <a:gd name="T6" fmla="*/ 24 w 40"/>
                  <a:gd name="T7" fmla="*/ 48 h 144"/>
                  <a:gd name="T8" fmla="*/ 40 w 40"/>
                  <a:gd name="T9" fmla="*/ 48 h 144"/>
                  <a:gd name="T10" fmla="*/ 40 w 40"/>
                  <a:gd name="T11" fmla="*/ 32 h 144"/>
                  <a:gd name="T12" fmla="*/ 24 w 40"/>
                  <a:gd name="T13" fmla="*/ 32 h 144"/>
                  <a:gd name="T14" fmla="*/ 24 w 40"/>
                  <a:gd name="T15" fmla="*/ 16 h 144"/>
                  <a:gd name="T16" fmla="*/ 40 w 40"/>
                  <a:gd name="T17" fmla="*/ 16 h 144"/>
                  <a:gd name="T18" fmla="*/ 40 w 40"/>
                  <a:gd name="T19" fmla="*/ 0 h 144"/>
                  <a:gd name="T20" fmla="*/ 16 w 40"/>
                  <a:gd name="T21" fmla="*/ 0 h 144"/>
                  <a:gd name="T22" fmla="*/ 0 w 40"/>
                  <a:gd name="T23" fmla="*/ 16 h 144"/>
                  <a:gd name="T24" fmla="*/ 0 w 40"/>
                  <a:gd name="T25" fmla="*/ 128 h 144"/>
                  <a:gd name="T26" fmla="*/ 16 w 40"/>
                  <a:gd name="T27" fmla="*/ 144 h 144"/>
                  <a:gd name="T28" fmla="*/ 28 w 40"/>
                  <a:gd name="T29" fmla="*/ 144 h 144"/>
                  <a:gd name="T30" fmla="*/ 26 w 40"/>
                  <a:gd name="T31" fmla="*/ 138 h 144"/>
                  <a:gd name="T32" fmla="*/ 25 w 40"/>
                  <a:gd name="T33" fmla="*/ 136 h 144"/>
                  <a:gd name="T34" fmla="*/ 25 w 40"/>
                  <a:gd name="T35" fmla="*/ 133 h 144"/>
                  <a:gd name="T36" fmla="*/ 24 w 40"/>
                  <a:gd name="T37" fmla="*/ 128 h 144"/>
                  <a:gd name="T38" fmla="*/ 24 w 40"/>
                  <a:gd name="T39" fmla="*/ 123 h 144"/>
                  <a:gd name="T40" fmla="*/ 25 w 40"/>
                  <a:gd name="T41" fmla="*/ 122 h 144"/>
                  <a:gd name="T42" fmla="*/ 25 w 40"/>
                  <a:gd name="T43" fmla="*/ 119 h 144"/>
                  <a:gd name="T44" fmla="*/ 26 w 40"/>
                  <a:gd name="T45" fmla="*/ 117 h 144"/>
                  <a:gd name="T46" fmla="*/ 27 w 40"/>
                  <a:gd name="T47" fmla="*/ 115 h 144"/>
                  <a:gd name="T48" fmla="*/ 28 w 40"/>
                  <a:gd name="T49" fmla="*/ 113 h 144"/>
                  <a:gd name="T50" fmla="*/ 29 w 40"/>
                  <a:gd name="T51" fmla="*/ 111 h 144"/>
                  <a:gd name="T52" fmla="*/ 31 w 40"/>
                  <a:gd name="T53" fmla="*/ 109 h 144"/>
                  <a:gd name="T54" fmla="*/ 31 w 40"/>
                  <a:gd name="T55" fmla="*/ 108 h 144"/>
                  <a:gd name="T56" fmla="*/ 40 w 40"/>
                  <a:gd name="T57" fmla="*/ 100 h 144"/>
                  <a:gd name="T58" fmla="*/ 40 w 40"/>
                  <a:gd name="T59" fmla="*/ 9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144">
                    <a:moveTo>
                      <a:pt x="40" y="96"/>
                    </a:moveTo>
                    <a:cubicBezTo>
                      <a:pt x="40" y="64"/>
                      <a:pt x="40" y="64"/>
                      <a:pt x="40" y="64"/>
                    </a:cubicBezTo>
                    <a:cubicBezTo>
                      <a:pt x="24" y="64"/>
                      <a:pt x="24" y="64"/>
                      <a:pt x="24" y="64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7"/>
                      <a:pt x="7" y="144"/>
                      <a:pt x="16" y="144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27" y="142"/>
                      <a:pt x="26" y="140"/>
                      <a:pt x="26" y="138"/>
                    </a:cubicBezTo>
                    <a:cubicBezTo>
                      <a:pt x="25" y="137"/>
                      <a:pt x="25" y="136"/>
                      <a:pt x="25" y="136"/>
                    </a:cubicBezTo>
                    <a:cubicBezTo>
                      <a:pt x="25" y="135"/>
                      <a:pt x="25" y="134"/>
                      <a:pt x="25" y="133"/>
                    </a:cubicBezTo>
                    <a:cubicBezTo>
                      <a:pt x="24" y="132"/>
                      <a:pt x="24" y="130"/>
                      <a:pt x="24" y="128"/>
                    </a:cubicBezTo>
                    <a:cubicBezTo>
                      <a:pt x="24" y="126"/>
                      <a:pt x="24" y="125"/>
                      <a:pt x="24" y="123"/>
                    </a:cubicBezTo>
                    <a:cubicBezTo>
                      <a:pt x="24" y="123"/>
                      <a:pt x="25" y="122"/>
                      <a:pt x="25" y="122"/>
                    </a:cubicBezTo>
                    <a:cubicBezTo>
                      <a:pt x="25" y="121"/>
                      <a:pt x="25" y="120"/>
                      <a:pt x="25" y="119"/>
                    </a:cubicBezTo>
                    <a:cubicBezTo>
                      <a:pt x="26" y="118"/>
                      <a:pt x="26" y="118"/>
                      <a:pt x="26" y="117"/>
                    </a:cubicBezTo>
                    <a:cubicBezTo>
                      <a:pt x="26" y="116"/>
                      <a:pt x="27" y="115"/>
                      <a:pt x="27" y="115"/>
                    </a:cubicBezTo>
                    <a:cubicBezTo>
                      <a:pt x="27" y="114"/>
                      <a:pt x="28" y="113"/>
                      <a:pt x="28" y="113"/>
                    </a:cubicBezTo>
                    <a:cubicBezTo>
                      <a:pt x="28" y="112"/>
                      <a:pt x="29" y="112"/>
                      <a:pt x="29" y="111"/>
                    </a:cubicBezTo>
                    <a:cubicBezTo>
                      <a:pt x="30" y="110"/>
                      <a:pt x="30" y="109"/>
                      <a:pt x="31" y="109"/>
                    </a:cubicBezTo>
                    <a:cubicBezTo>
                      <a:pt x="31" y="108"/>
                      <a:pt x="31" y="108"/>
                      <a:pt x="31" y="108"/>
                    </a:cubicBezTo>
                    <a:cubicBezTo>
                      <a:pt x="34" y="105"/>
                      <a:pt x="37" y="102"/>
                      <a:pt x="40" y="100"/>
                    </a:cubicBezTo>
                    <a:lnTo>
                      <a:pt x="4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" name="Freeform 71"/>
              <p:cNvSpPr>
                <a:spLocks/>
              </p:cNvSpPr>
              <p:nvPr/>
            </p:nvSpPr>
            <p:spPr bwMode="auto">
              <a:xfrm flipH="1">
                <a:off x="1863670" y="2486066"/>
                <a:ext cx="91211" cy="91211"/>
              </a:xfrm>
              <a:custGeom>
                <a:avLst/>
                <a:gdLst>
                  <a:gd name="T0" fmla="*/ 16 w 56"/>
                  <a:gd name="T1" fmla="*/ 56 h 56"/>
                  <a:gd name="T2" fmla="*/ 56 w 56"/>
                  <a:gd name="T3" fmla="*/ 56 h 56"/>
                  <a:gd name="T4" fmla="*/ 0 w 56"/>
                  <a:gd name="T5" fmla="*/ 0 h 56"/>
                  <a:gd name="T6" fmla="*/ 0 w 56"/>
                  <a:gd name="T7" fmla="*/ 40 h 56"/>
                  <a:gd name="T8" fmla="*/ 16 w 56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16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" name="Freeform 72"/>
              <p:cNvSpPr>
                <a:spLocks/>
              </p:cNvSpPr>
              <p:nvPr/>
            </p:nvSpPr>
            <p:spPr bwMode="auto">
              <a:xfrm flipH="1">
                <a:off x="1863670" y="2486066"/>
                <a:ext cx="287666" cy="157365"/>
              </a:xfrm>
              <a:custGeom>
                <a:avLst/>
                <a:gdLst>
                  <a:gd name="T0" fmla="*/ 176 w 176"/>
                  <a:gd name="T1" fmla="*/ 72 h 96"/>
                  <a:gd name="T2" fmla="*/ 120 w 176"/>
                  <a:gd name="T3" fmla="*/ 72 h 96"/>
                  <a:gd name="T4" fmla="*/ 104 w 176"/>
                  <a:gd name="T5" fmla="*/ 56 h 96"/>
                  <a:gd name="T6" fmla="*/ 104 w 176"/>
                  <a:gd name="T7" fmla="*/ 40 h 96"/>
                  <a:gd name="T8" fmla="*/ 104 w 176"/>
                  <a:gd name="T9" fmla="*/ 0 h 96"/>
                  <a:gd name="T10" fmla="*/ 16 w 176"/>
                  <a:gd name="T11" fmla="*/ 0 h 96"/>
                  <a:gd name="T12" fmla="*/ 0 w 176"/>
                  <a:gd name="T13" fmla="*/ 16 h 96"/>
                  <a:gd name="T14" fmla="*/ 0 w 176"/>
                  <a:gd name="T15" fmla="*/ 96 h 96"/>
                  <a:gd name="T16" fmla="*/ 176 w 176"/>
                  <a:gd name="T17" fmla="*/ 96 h 96"/>
                  <a:gd name="T18" fmla="*/ 176 w 176"/>
                  <a:gd name="T19" fmla="*/ 7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6" h="96">
                    <a:moveTo>
                      <a:pt x="176" y="72"/>
                    </a:moveTo>
                    <a:cubicBezTo>
                      <a:pt x="120" y="72"/>
                      <a:pt x="120" y="72"/>
                      <a:pt x="120" y="72"/>
                    </a:cubicBezTo>
                    <a:cubicBezTo>
                      <a:pt x="111" y="72"/>
                      <a:pt x="104" y="65"/>
                      <a:pt x="104" y="56"/>
                    </a:cubicBezTo>
                    <a:cubicBezTo>
                      <a:pt x="104" y="40"/>
                      <a:pt x="104" y="40"/>
                      <a:pt x="104" y="40"/>
                    </a:cubicBezTo>
                    <a:cubicBezTo>
                      <a:pt x="104" y="0"/>
                      <a:pt x="104" y="0"/>
                      <a:pt x="10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76" y="96"/>
                      <a:pt x="176" y="96"/>
                      <a:pt x="176" y="96"/>
                    </a:cubicBezTo>
                    <a:lnTo>
                      <a:pt x="176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" name="Rectangle 73"/>
              <p:cNvSpPr>
                <a:spLocks noChangeArrowheads="1"/>
              </p:cNvSpPr>
              <p:nvPr/>
            </p:nvSpPr>
            <p:spPr bwMode="auto">
              <a:xfrm flipH="1">
                <a:off x="1876700" y="2669491"/>
                <a:ext cx="261606" cy="15636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55203">
                  <a:defRPr/>
                </a:pPr>
                <a:endParaRPr lang="zh-CN" altLang="en-US" sz="150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50" name="矩形 49"/>
            <p:cNvSpPr/>
            <p:nvPr/>
          </p:nvSpPr>
          <p:spPr>
            <a:xfrm>
              <a:off x="9217458" y="3034697"/>
              <a:ext cx="1488640" cy="89034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  <a:p>
              <a:pPr algn="ctr"/>
              <a:r>
                <a:rPr lang="zh-CN" altLang="en-US" sz="1600" dirty="0">
                  <a:latin typeface="微软雅黑" pitchFamily="34" charset="-122"/>
                  <a:ea typeface="微软雅黑" pitchFamily="34" charset="-122"/>
                  <a:cs typeface="华文黑体" pitchFamily="2" charset="-122"/>
                </a:rPr>
                <a:t>点击添加标题</a:t>
              </a:r>
            </a:p>
          </p:txBody>
        </p:sp>
        <p:sp>
          <p:nvSpPr>
            <p:cNvPr id="51" name="等腰三角形 50"/>
            <p:cNvSpPr/>
            <p:nvPr/>
          </p:nvSpPr>
          <p:spPr>
            <a:xfrm flipV="1">
              <a:off x="9858168" y="3925045"/>
              <a:ext cx="207219" cy="178070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5520" tIns="37760" rIns="75520" bIns="3776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42"/>
            <p:cNvSpPr/>
            <p:nvPr/>
          </p:nvSpPr>
          <p:spPr>
            <a:xfrm flipV="1">
              <a:off x="9380848" y="1341583"/>
              <a:ext cx="1161860" cy="387267"/>
            </a:xfrm>
            <a:prstGeom prst="round2Same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>
                <a:solidFill>
                  <a:prstClr val="black"/>
                </a:solidFill>
                <a:latin typeface="DIN-BoldItalic" pitchFamily="50" charset="0"/>
              </a:endParaRPr>
            </a:p>
          </p:txBody>
        </p:sp>
        <p:sp>
          <p:nvSpPr>
            <p:cNvPr id="53" name="Rectangle 46"/>
            <p:cNvSpPr/>
            <p:nvPr/>
          </p:nvSpPr>
          <p:spPr>
            <a:xfrm>
              <a:off x="9483707" y="134076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itchFamily="34" charset="0"/>
                </a:rPr>
                <a:t>标题文字</a:t>
              </a:r>
              <a:endParaRPr 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6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方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法</a:t>
            </a:r>
          </a:p>
        </p:txBody>
      </p:sp>
      <p:sp>
        <p:nvSpPr>
          <p:cNvPr id="6" name="空心弧 5"/>
          <p:cNvSpPr/>
          <p:nvPr/>
        </p:nvSpPr>
        <p:spPr>
          <a:xfrm rot="5400000">
            <a:off x="2284200" y="196905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4188940">
            <a:off x="2284200" y="196905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74769" y="1826378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876991" y="3993154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研究方法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999974" y="4273932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439919" y="2462416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94134" y="1878986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928739" y="3647142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/>
          <p:cNvSpPr/>
          <p:nvPr/>
        </p:nvSpPr>
        <p:spPr>
          <a:xfrm rot="5400000">
            <a:off x="444444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空心弧 14"/>
          <p:cNvSpPr/>
          <p:nvPr/>
        </p:nvSpPr>
        <p:spPr>
          <a:xfrm rot="14188940">
            <a:off x="444444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3500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965223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风险评估</a:t>
            </a:r>
          </a:p>
        </p:txBody>
      </p:sp>
      <p:sp>
        <p:nvSpPr>
          <p:cNvPr id="18" name="TextBox 17"/>
          <p:cNvSpPr txBox="1"/>
          <p:nvPr/>
        </p:nvSpPr>
        <p:spPr>
          <a:xfrm flipH="1">
            <a:off x="416021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460015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35437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508897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 rot="5400000">
            <a:off x="660468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空心弧 22"/>
          <p:cNvSpPr/>
          <p:nvPr/>
        </p:nvSpPr>
        <p:spPr>
          <a:xfrm rot="14188940">
            <a:off x="660468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9524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6197471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研究目标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632045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76039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1461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724921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空心弧 29"/>
          <p:cNvSpPr/>
          <p:nvPr/>
        </p:nvSpPr>
        <p:spPr>
          <a:xfrm rot="5400000">
            <a:off x="876492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空心弧 30"/>
          <p:cNvSpPr/>
          <p:nvPr/>
        </p:nvSpPr>
        <p:spPr>
          <a:xfrm rot="14188940">
            <a:off x="876492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45548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8357711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风险检验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848069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 flipH="1">
            <a:off x="892063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867485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940945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500"/>
                            </p:stCondLst>
                            <p:childTnLst>
                              <p:par>
                                <p:cTn id="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0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方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法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研究方法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200367" y="1481890"/>
            <a:ext cx="2199547" cy="8070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6350"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235120" y="1505853"/>
            <a:ext cx="2128241" cy="76356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5400">
            <a:noFill/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73017" y="1609418"/>
            <a:ext cx="2128241" cy="551970"/>
            <a:chOff x="1534493" y="3827144"/>
            <a:chExt cx="3327400" cy="862977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2" name="圆角矩形 11"/>
            <p:cNvSpPr/>
            <p:nvPr/>
          </p:nvSpPr>
          <p:spPr>
            <a:xfrm>
              <a:off x="1534493" y="3827144"/>
              <a:ext cx="3327400" cy="8629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540000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99884" y="3878688"/>
              <a:ext cx="3200715" cy="75988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 w="25400"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83224" y="1222926"/>
            <a:ext cx="1320648" cy="1320648"/>
            <a:chOff x="2857448" y="1716847"/>
            <a:chExt cx="2064768" cy="2064768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5" name="任意多边形 14"/>
            <p:cNvSpPr/>
            <p:nvPr/>
          </p:nvSpPr>
          <p:spPr>
            <a:xfrm>
              <a:off x="2857448" y="1716847"/>
              <a:ext cx="2064768" cy="2064768"/>
            </a:xfrm>
            <a:custGeom>
              <a:avLst/>
              <a:gdLst>
                <a:gd name="connsiteX0" fmla="*/ 996493 w 1992986"/>
                <a:gd name="connsiteY0" fmla="*/ 310736 h 1992986"/>
                <a:gd name="connsiteX1" fmla="*/ 333151 w 1992986"/>
                <a:gd name="connsiteY1" fmla="*/ 974078 h 1992986"/>
                <a:gd name="connsiteX2" fmla="*/ 996493 w 1992986"/>
                <a:gd name="connsiteY2" fmla="*/ 1637420 h 1992986"/>
                <a:gd name="connsiteX3" fmla="*/ 1659835 w 1992986"/>
                <a:gd name="connsiteY3" fmla="*/ 974078 h 1992986"/>
                <a:gd name="connsiteX4" fmla="*/ 996493 w 1992986"/>
                <a:gd name="connsiteY4" fmla="*/ 310736 h 1992986"/>
                <a:gd name="connsiteX5" fmla="*/ 996493 w 1992986"/>
                <a:gd name="connsiteY5" fmla="*/ 0 h 1992986"/>
                <a:gd name="connsiteX6" fmla="*/ 1992986 w 1992986"/>
                <a:gd name="connsiteY6" fmla="*/ 996493 h 1992986"/>
                <a:gd name="connsiteX7" fmla="*/ 996493 w 1992986"/>
                <a:gd name="connsiteY7" fmla="*/ 1992986 h 1992986"/>
                <a:gd name="connsiteX8" fmla="*/ 0 w 1992986"/>
                <a:gd name="connsiteY8" fmla="*/ 996493 h 1992986"/>
                <a:gd name="connsiteX9" fmla="*/ 996493 w 1992986"/>
                <a:gd name="connsiteY9" fmla="*/ 0 h 199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2986" h="1992986">
                  <a:moveTo>
                    <a:pt x="996493" y="310736"/>
                  </a:moveTo>
                  <a:cubicBezTo>
                    <a:pt x="630139" y="310736"/>
                    <a:pt x="333151" y="607724"/>
                    <a:pt x="333151" y="974078"/>
                  </a:cubicBezTo>
                  <a:cubicBezTo>
                    <a:pt x="333151" y="1340432"/>
                    <a:pt x="630139" y="1637420"/>
                    <a:pt x="996493" y="1637420"/>
                  </a:cubicBezTo>
                  <a:cubicBezTo>
                    <a:pt x="1362847" y="1637420"/>
                    <a:pt x="1659835" y="1340432"/>
                    <a:pt x="1659835" y="974078"/>
                  </a:cubicBezTo>
                  <a:cubicBezTo>
                    <a:pt x="1659835" y="607724"/>
                    <a:pt x="1362847" y="310736"/>
                    <a:pt x="996493" y="310736"/>
                  </a:cubicBezTo>
                  <a:close/>
                  <a:moveTo>
                    <a:pt x="996493" y="0"/>
                  </a:moveTo>
                  <a:cubicBezTo>
                    <a:pt x="1546841" y="0"/>
                    <a:pt x="1992986" y="446145"/>
                    <a:pt x="1992986" y="996493"/>
                  </a:cubicBezTo>
                  <a:cubicBezTo>
                    <a:pt x="1992986" y="1546841"/>
                    <a:pt x="1546841" y="1992986"/>
                    <a:pt x="996493" y="1992986"/>
                  </a:cubicBezTo>
                  <a:cubicBezTo>
                    <a:pt x="446145" y="1992986"/>
                    <a:pt x="0" y="1546841"/>
                    <a:pt x="0" y="996493"/>
                  </a:cubicBezTo>
                  <a:cubicBezTo>
                    <a:pt x="0" y="446145"/>
                    <a:pt x="446145" y="0"/>
                    <a:pt x="99649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2924313" y="1783712"/>
              <a:ext cx="1931038" cy="1931038"/>
            </a:xfrm>
            <a:custGeom>
              <a:avLst/>
              <a:gdLst>
                <a:gd name="connsiteX0" fmla="*/ 962496 w 1931038"/>
                <a:gd name="connsiteY0" fmla="*/ 279762 h 1931038"/>
                <a:gd name="connsiteX1" fmla="*/ 299154 w 1931038"/>
                <a:gd name="connsiteY1" fmla="*/ 943104 h 1931038"/>
                <a:gd name="connsiteX2" fmla="*/ 962496 w 1931038"/>
                <a:gd name="connsiteY2" fmla="*/ 1606446 h 1931038"/>
                <a:gd name="connsiteX3" fmla="*/ 1625838 w 1931038"/>
                <a:gd name="connsiteY3" fmla="*/ 943104 h 1931038"/>
                <a:gd name="connsiteX4" fmla="*/ 962496 w 1931038"/>
                <a:gd name="connsiteY4" fmla="*/ 279762 h 1931038"/>
                <a:gd name="connsiteX5" fmla="*/ 965519 w 1931038"/>
                <a:gd name="connsiteY5" fmla="*/ 0 h 1931038"/>
                <a:gd name="connsiteX6" fmla="*/ 1931038 w 1931038"/>
                <a:gd name="connsiteY6" fmla="*/ 965519 h 1931038"/>
                <a:gd name="connsiteX7" fmla="*/ 965519 w 1931038"/>
                <a:gd name="connsiteY7" fmla="*/ 1931038 h 1931038"/>
                <a:gd name="connsiteX8" fmla="*/ 0 w 1931038"/>
                <a:gd name="connsiteY8" fmla="*/ 965519 h 1931038"/>
                <a:gd name="connsiteX9" fmla="*/ 965519 w 1931038"/>
                <a:gd name="connsiteY9" fmla="*/ 0 h 193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038" h="1931038">
                  <a:moveTo>
                    <a:pt x="962496" y="279762"/>
                  </a:moveTo>
                  <a:cubicBezTo>
                    <a:pt x="596142" y="279762"/>
                    <a:pt x="299154" y="576750"/>
                    <a:pt x="299154" y="943104"/>
                  </a:cubicBezTo>
                  <a:cubicBezTo>
                    <a:pt x="299154" y="1309458"/>
                    <a:pt x="596142" y="1606446"/>
                    <a:pt x="962496" y="1606446"/>
                  </a:cubicBezTo>
                  <a:cubicBezTo>
                    <a:pt x="1328850" y="1606446"/>
                    <a:pt x="1625838" y="1309458"/>
                    <a:pt x="1625838" y="943104"/>
                  </a:cubicBezTo>
                  <a:cubicBezTo>
                    <a:pt x="1625838" y="576750"/>
                    <a:pt x="1328850" y="279762"/>
                    <a:pt x="962496" y="279762"/>
                  </a:cubicBezTo>
                  <a:close/>
                  <a:moveTo>
                    <a:pt x="965519" y="0"/>
                  </a:moveTo>
                  <a:cubicBezTo>
                    <a:pt x="1498760" y="0"/>
                    <a:pt x="1931038" y="432278"/>
                    <a:pt x="1931038" y="965519"/>
                  </a:cubicBezTo>
                  <a:cubicBezTo>
                    <a:pt x="1931038" y="1498760"/>
                    <a:pt x="1498760" y="1931038"/>
                    <a:pt x="965519" y="1931038"/>
                  </a:cubicBezTo>
                  <a:cubicBezTo>
                    <a:pt x="432278" y="1931038"/>
                    <a:pt x="0" y="1498760"/>
                    <a:pt x="0" y="965519"/>
                  </a:cubicBezTo>
                  <a:cubicBezTo>
                    <a:pt x="0" y="432278"/>
                    <a:pt x="432278" y="0"/>
                    <a:pt x="965519" y="0"/>
                  </a:cubicBezTo>
                  <a:close/>
                </a:path>
              </a:pathLst>
            </a:custGeom>
            <a:gradFill>
              <a:gsLst>
                <a:gs pos="0">
                  <a:srgbClr val="EFEFEF"/>
                </a:gs>
                <a:gs pos="100000">
                  <a:srgbClr val="E6E6E6"/>
                </a:gs>
              </a:gsLst>
              <a:lin ang="2700000" scaled="0"/>
            </a:gradFill>
            <a:ln w="12700">
              <a:gradFill>
                <a:gsLst>
                  <a:gs pos="100000">
                    <a:schemeClr val="bg1"/>
                  </a:gs>
                  <a:gs pos="0">
                    <a:srgbClr val="EEEEEE"/>
                  </a:gs>
                </a:gsLst>
                <a:lin ang="2700000" scaled="0"/>
              </a:gra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3226490" y="2063474"/>
              <a:ext cx="1326684" cy="1326684"/>
            </a:xfrm>
            <a:prstGeom prst="ellipse">
              <a:avLst/>
            </a:prstGeom>
            <a:noFill/>
            <a:ln w="508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DBDBDB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Freeform 78"/>
          <p:cNvSpPr>
            <a:spLocks noEditPoints="1"/>
          </p:cNvSpPr>
          <p:nvPr/>
        </p:nvSpPr>
        <p:spPr bwMode="auto">
          <a:xfrm>
            <a:off x="4659635" y="1642386"/>
            <a:ext cx="599664" cy="441858"/>
          </a:xfrm>
          <a:custGeom>
            <a:avLst/>
            <a:gdLst>
              <a:gd name="T0" fmla="*/ 151 w 152"/>
              <a:gd name="T1" fmla="*/ 112 h 112"/>
              <a:gd name="T2" fmla="*/ 117 w 152"/>
              <a:gd name="T3" fmla="*/ 112 h 112"/>
              <a:gd name="T4" fmla="*/ 113 w 152"/>
              <a:gd name="T5" fmla="*/ 70 h 112"/>
              <a:gd name="T6" fmla="*/ 95 w 152"/>
              <a:gd name="T7" fmla="*/ 65 h 112"/>
              <a:gd name="T8" fmla="*/ 103 w 152"/>
              <a:gd name="T9" fmla="*/ 59 h 112"/>
              <a:gd name="T10" fmla="*/ 98 w 152"/>
              <a:gd name="T11" fmla="*/ 48 h 112"/>
              <a:gd name="T12" fmla="*/ 94 w 152"/>
              <a:gd name="T13" fmla="*/ 43 h 112"/>
              <a:gd name="T14" fmla="*/ 97 w 152"/>
              <a:gd name="T15" fmla="*/ 36 h 112"/>
              <a:gd name="T16" fmla="*/ 96 w 152"/>
              <a:gd name="T17" fmla="*/ 26 h 112"/>
              <a:gd name="T18" fmla="*/ 114 w 152"/>
              <a:gd name="T19" fmla="*/ 12 h 112"/>
              <a:gd name="T20" fmla="*/ 133 w 152"/>
              <a:gd name="T21" fmla="*/ 26 h 112"/>
              <a:gd name="T22" fmla="*/ 132 w 152"/>
              <a:gd name="T23" fmla="*/ 36 h 112"/>
              <a:gd name="T24" fmla="*/ 135 w 152"/>
              <a:gd name="T25" fmla="*/ 43 h 112"/>
              <a:gd name="T26" fmla="*/ 131 w 152"/>
              <a:gd name="T27" fmla="*/ 48 h 112"/>
              <a:gd name="T28" fmla="*/ 126 w 152"/>
              <a:gd name="T29" fmla="*/ 59 h 112"/>
              <a:gd name="T30" fmla="*/ 126 w 152"/>
              <a:gd name="T31" fmla="*/ 68 h 112"/>
              <a:gd name="T32" fmla="*/ 138 w 152"/>
              <a:gd name="T33" fmla="*/ 73 h 112"/>
              <a:gd name="T34" fmla="*/ 150 w 152"/>
              <a:gd name="T35" fmla="*/ 84 h 112"/>
              <a:gd name="T36" fmla="*/ 151 w 152"/>
              <a:gd name="T37" fmla="*/ 112 h 112"/>
              <a:gd name="T38" fmla="*/ 79 w 152"/>
              <a:gd name="T39" fmla="*/ 69 h 112"/>
              <a:gd name="T40" fmla="*/ 66 w 152"/>
              <a:gd name="T41" fmla="*/ 63 h 112"/>
              <a:gd name="T42" fmla="*/ 66 w 152"/>
              <a:gd name="T43" fmla="*/ 53 h 112"/>
              <a:gd name="T44" fmla="*/ 71 w 152"/>
              <a:gd name="T45" fmla="*/ 41 h 112"/>
              <a:gd name="T46" fmla="*/ 76 w 152"/>
              <a:gd name="T47" fmla="*/ 35 h 112"/>
              <a:gd name="T48" fmla="*/ 73 w 152"/>
              <a:gd name="T49" fmla="*/ 28 h 112"/>
              <a:gd name="T50" fmla="*/ 73 w 152"/>
              <a:gd name="T51" fmla="*/ 17 h 112"/>
              <a:gd name="T52" fmla="*/ 53 w 152"/>
              <a:gd name="T53" fmla="*/ 0 h 112"/>
              <a:gd name="T54" fmla="*/ 32 w 152"/>
              <a:gd name="T55" fmla="*/ 17 h 112"/>
              <a:gd name="T56" fmla="*/ 33 w 152"/>
              <a:gd name="T57" fmla="*/ 28 h 112"/>
              <a:gd name="T58" fmla="*/ 30 w 152"/>
              <a:gd name="T59" fmla="*/ 35 h 112"/>
              <a:gd name="T60" fmla="*/ 35 w 152"/>
              <a:gd name="T61" fmla="*/ 41 h 112"/>
              <a:gd name="T62" fmla="*/ 40 w 152"/>
              <a:gd name="T63" fmla="*/ 53 h 112"/>
              <a:gd name="T64" fmla="*/ 40 w 152"/>
              <a:gd name="T65" fmla="*/ 63 h 112"/>
              <a:gd name="T66" fmla="*/ 27 w 152"/>
              <a:gd name="T67" fmla="*/ 69 h 112"/>
              <a:gd name="T68" fmla="*/ 3 w 152"/>
              <a:gd name="T69" fmla="*/ 81 h 112"/>
              <a:gd name="T70" fmla="*/ 1 w 152"/>
              <a:gd name="T71" fmla="*/ 112 h 112"/>
              <a:gd name="T72" fmla="*/ 53 w 152"/>
              <a:gd name="T73" fmla="*/ 112 h 112"/>
              <a:gd name="T74" fmla="*/ 104 w 152"/>
              <a:gd name="T75" fmla="*/ 112 h 112"/>
              <a:gd name="T76" fmla="*/ 102 w 152"/>
              <a:gd name="T77" fmla="*/ 81 h 112"/>
              <a:gd name="T78" fmla="*/ 79 w 152"/>
              <a:gd name="T7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12">
                <a:moveTo>
                  <a:pt x="151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8" y="78"/>
                  <a:pt x="114" y="72"/>
                  <a:pt x="113" y="70"/>
                </a:cubicBezTo>
                <a:cubicBezTo>
                  <a:pt x="111" y="66"/>
                  <a:pt x="99" y="68"/>
                  <a:pt x="95" y="65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103" y="59"/>
                  <a:pt x="99" y="57"/>
                  <a:pt x="98" y="48"/>
                </a:cubicBezTo>
                <a:cubicBezTo>
                  <a:pt x="96" y="49"/>
                  <a:pt x="94" y="45"/>
                  <a:pt x="94" y="43"/>
                </a:cubicBezTo>
                <a:cubicBezTo>
                  <a:pt x="93" y="41"/>
                  <a:pt x="94" y="36"/>
                  <a:pt x="97" y="36"/>
                </a:cubicBezTo>
                <a:cubicBezTo>
                  <a:pt x="96" y="32"/>
                  <a:pt x="96" y="28"/>
                  <a:pt x="96" y="26"/>
                </a:cubicBezTo>
                <a:cubicBezTo>
                  <a:pt x="97" y="19"/>
                  <a:pt x="104" y="12"/>
                  <a:pt x="114" y="12"/>
                </a:cubicBezTo>
                <a:cubicBezTo>
                  <a:pt x="125" y="12"/>
                  <a:pt x="132" y="19"/>
                  <a:pt x="133" y="26"/>
                </a:cubicBezTo>
                <a:cubicBezTo>
                  <a:pt x="133" y="28"/>
                  <a:pt x="133" y="32"/>
                  <a:pt x="132" y="36"/>
                </a:cubicBezTo>
                <a:cubicBezTo>
                  <a:pt x="135" y="36"/>
                  <a:pt x="135" y="41"/>
                  <a:pt x="135" y="43"/>
                </a:cubicBezTo>
                <a:cubicBezTo>
                  <a:pt x="135" y="45"/>
                  <a:pt x="133" y="49"/>
                  <a:pt x="131" y="48"/>
                </a:cubicBezTo>
                <a:cubicBezTo>
                  <a:pt x="129" y="57"/>
                  <a:pt x="126" y="59"/>
                  <a:pt x="126" y="59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26" y="68"/>
                  <a:pt x="128" y="70"/>
                  <a:pt x="138" y="73"/>
                </a:cubicBezTo>
                <a:cubicBezTo>
                  <a:pt x="147" y="77"/>
                  <a:pt x="147" y="80"/>
                  <a:pt x="150" y="84"/>
                </a:cubicBezTo>
                <a:cubicBezTo>
                  <a:pt x="152" y="88"/>
                  <a:pt x="151" y="112"/>
                  <a:pt x="151" y="112"/>
                </a:cubicBezTo>
                <a:close/>
                <a:moveTo>
                  <a:pt x="79" y="69"/>
                </a:moveTo>
                <a:cubicBezTo>
                  <a:pt x="68" y="65"/>
                  <a:pt x="66" y="63"/>
                  <a:pt x="66" y="6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70" y="50"/>
                  <a:pt x="71" y="41"/>
                </a:cubicBezTo>
                <a:cubicBezTo>
                  <a:pt x="73" y="42"/>
                  <a:pt x="76" y="37"/>
                  <a:pt x="76" y="35"/>
                </a:cubicBezTo>
                <a:cubicBezTo>
                  <a:pt x="76" y="33"/>
                  <a:pt x="75" y="27"/>
                  <a:pt x="73" y="28"/>
                </a:cubicBezTo>
                <a:cubicBezTo>
                  <a:pt x="73" y="23"/>
                  <a:pt x="74" y="19"/>
                  <a:pt x="73" y="17"/>
                </a:cubicBezTo>
                <a:cubicBezTo>
                  <a:pt x="73" y="9"/>
                  <a:pt x="65" y="0"/>
                  <a:pt x="53" y="0"/>
                </a:cubicBezTo>
                <a:cubicBezTo>
                  <a:pt x="41" y="0"/>
                  <a:pt x="33" y="9"/>
                  <a:pt x="32" y="17"/>
                </a:cubicBezTo>
                <a:cubicBezTo>
                  <a:pt x="32" y="19"/>
                  <a:pt x="32" y="23"/>
                  <a:pt x="33" y="28"/>
                </a:cubicBezTo>
                <a:cubicBezTo>
                  <a:pt x="30" y="27"/>
                  <a:pt x="30" y="33"/>
                  <a:pt x="30" y="35"/>
                </a:cubicBezTo>
                <a:cubicBezTo>
                  <a:pt x="30" y="37"/>
                  <a:pt x="32" y="42"/>
                  <a:pt x="35" y="41"/>
                </a:cubicBezTo>
                <a:cubicBezTo>
                  <a:pt x="36" y="50"/>
                  <a:pt x="40" y="53"/>
                  <a:pt x="40" y="5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37" y="65"/>
                  <a:pt x="27" y="69"/>
                </a:cubicBezTo>
                <a:cubicBezTo>
                  <a:pt x="17" y="73"/>
                  <a:pt x="6" y="76"/>
                  <a:pt x="3" y="81"/>
                </a:cubicBezTo>
                <a:cubicBezTo>
                  <a:pt x="0" y="85"/>
                  <a:pt x="1" y="112"/>
                  <a:pt x="1" y="112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2"/>
                  <a:pt x="105" y="85"/>
                  <a:pt x="102" y="81"/>
                </a:cubicBezTo>
                <a:cubicBezTo>
                  <a:pt x="99" y="76"/>
                  <a:pt x="89" y="73"/>
                  <a:pt x="79" y="6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74265" y="1698584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67"/>
          <p:cNvSpPr txBox="1"/>
          <p:nvPr/>
        </p:nvSpPr>
        <p:spPr>
          <a:xfrm>
            <a:off x="3443632" y="25400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21" name="矩形 20"/>
          <p:cNvSpPr/>
          <p:nvPr/>
        </p:nvSpPr>
        <p:spPr>
          <a:xfrm>
            <a:off x="3443632" y="2966438"/>
            <a:ext cx="2043442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728759" y="1482099"/>
            <a:ext cx="2199547" cy="8070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6350"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763512" y="1506062"/>
            <a:ext cx="2128241" cy="763567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noFill/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901409" y="1609627"/>
            <a:ext cx="2128241" cy="551970"/>
            <a:chOff x="1534493" y="3827144"/>
            <a:chExt cx="3327400" cy="862977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5" name="圆角矩形 24"/>
            <p:cNvSpPr/>
            <p:nvPr/>
          </p:nvSpPr>
          <p:spPr>
            <a:xfrm>
              <a:off x="1534493" y="3827144"/>
              <a:ext cx="3327400" cy="8629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540000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99884" y="3878688"/>
              <a:ext cx="3200715" cy="75988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 w="25400"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811616" y="1223135"/>
            <a:ext cx="1320648" cy="1320648"/>
            <a:chOff x="2857448" y="1716847"/>
            <a:chExt cx="2064768" cy="2064768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8" name="任意多边形 27"/>
            <p:cNvSpPr/>
            <p:nvPr/>
          </p:nvSpPr>
          <p:spPr>
            <a:xfrm>
              <a:off x="2857448" y="1716847"/>
              <a:ext cx="2064768" cy="2064768"/>
            </a:xfrm>
            <a:custGeom>
              <a:avLst/>
              <a:gdLst>
                <a:gd name="connsiteX0" fmla="*/ 996493 w 1992986"/>
                <a:gd name="connsiteY0" fmla="*/ 310736 h 1992986"/>
                <a:gd name="connsiteX1" fmla="*/ 333151 w 1992986"/>
                <a:gd name="connsiteY1" fmla="*/ 974078 h 1992986"/>
                <a:gd name="connsiteX2" fmla="*/ 996493 w 1992986"/>
                <a:gd name="connsiteY2" fmla="*/ 1637420 h 1992986"/>
                <a:gd name="connsiteX3" fmla="*/ 1659835 w 1992986"/>
                <a:gd name="connsiteY3" fmla="*/ 974078 h 1992986"/>
                <a:gd name="connsiteX4" fmla="*/ 996493 w 1992986"/>
                <a:gd name="connsiteY4" fmla="*/ 310736 h 1992986"/>
                <a:gd name="connsiteX5" fmla="*/ 996493 w 1992986"/>
                <a:gd name="connsiteY5" fmla="*/ 0 h 1992986"/>
                <a:gd name="connsiteX6" fmla="*/ 1992986 w 1992986"/>
                <a:gd name="connsiteY6" fmla="*/ 996493 h 1992986"/>
                <a:gd name="connsiteX7" fmla="*/ 996493 w 1992986"/>
                <a:gd name="connsiteY7" fmla="*/ 1992986 h 1992986"/>
                <a:gd name="connsiteX8" fmla="*/ 0 w 1992986"/>
                <a:gd name="connsiteY8" fmla="*/ 996493 h 1992986"/>
                <a:gd name="connsiteX9" fmla="*/ 996493 w 1992986"/>
                <a:gd name="connsiteY9" fmla="*/ 0 h 199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2986" h="1992986">
                  <a:moveTo>
                    <a:pt x="996493" y="310736"/>
                  </a:moveTo>
                  <a:cubicBezTo>
                    <a:pt x="630139" y="310736"/>
                    <a:pt x="333151" y="607724"/>
                    <a:pt x="333151" y="974078"/>
                  </a:cubicBezTo>
                  <a:cubicBezTo>
                    <a:pt x="333151" y="1340432"/>
                    <a:pt x="630139" y="1637420"/>
                    <a:pt x="996493" y="1637420"/>
                  </a:cubicBezTo>
                  <a:cubicBezTo>
                    <a:pt x="1362847" y="1637420"/>
                    <a:pt x="1659835" y="1340432"/>
                    <a:pt x="1659835" y="974078"/>
                  </a:cubicBezTo>
                  <a:cubicBezTo>
                    <a:pt x="1659835" y="607724"/>
                    <a:pt x="1362847" y="310736"/>
                    <a:pt x="996493" y="310736"/>
                  </a:cubicBezTo>
                  <a:close/>
                  <a:moveTo>
                    <a:pt x="996493" y="0"/>
                  </a:moveTo>
                  <a:cubicBezTo>
                    <a:pt x="1546841" y="0"/>
                    <a:pt x="1992986" y="446145"/>
                    <a:pt x="1992986" y="996493"/>
                  </a:cubicBezTo>
                  <a:cubicBezTo>
                    <a:pt x="1992986" y="1546841"/>
                    <a:pt x="1546841" y="1992986"/>
                    <a:pt x="996493" y="1992986"/>
                  </a:cubicBezTo>
                  <a:cubicBezTo>
                    <a:pt x="446145" y="1992986"/>
                    <a:pt x="0" y="1546841"/>
                    <a:pt x="0" y="996493"/>
                  </a:cubicBezTo>
                  <a:cubicBezTo>
                    <a:pt x="0" y="446145"/>
                    <a:pt x="446145" y="0"/>
                    <a:pt x="99649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924313" y="1783712"/>
              <a:ext cx="1931038" cy="1931038"/>
            </a:xfrm>
            <a:custGeom>
              <a:avLst/>
              <a:gdLst>
                <a:gd name="connsiteX0" fmla="*/ 962496 w 1931038"/>
                <a:gd name="connsiteY0" fmla="*/ 279762 h 1931038"/>
                <a:gd name="connsiteX1" fmla="*/ 299154 w 1931038"/>
                <a:gd name="connsiteY1" fmla="*/ 943104 h 1931038"/>
                <a:gd name="connsiteX2" fmla="*/ 962496 w 1931038"/>
                <a:gd name="connsiteY2" fmla="*/ 1606446 h 1931038"/>
                <a:gd name="connsiteX3" fmla="*/ 1625838 w 1931038"/>
                <a:gd name="connsiteY3" fmla="*/ 943104 h 1931038"/>
                <a:gd name="connsiteX4" fmla="*/ 962496 w 1931038"/>
                <a:gd name="connsiteY4" fmla="*/ 279762 h 1931038"/>
                <a:gd name="connsiteX5" fmla="*/ 965519 w 1931038"/>
                <a:gd name="connsiteY5" fmla="*/ 0 h 1931038"/>
                <a:gd name="connsiteX6" fmla="*/ 1931038 w 1931038"/>
                <a:gd name="connsiteY6" fmla="*/ 965519 h 1931038"/>
                <a:gd name="connsiteX7" fmla="*/ 965519 w 1931038"/>
                <a:gd name="connsiteY7" fmla="*/ 1931038 h 1931038"/>
                <a:gd name="connsiteX8" fmla="*/ 0 w 1931038"/>
                <a:gd name="connsiteY8" fmla="*/ 965519 h 1931038"/>
                <a:gd name="connsiteX9" fmla="*/ 965519 w 1931038"/>
                <a:gd name="connsiteY9" fmla="*/ 0 h 193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038" h="1931038">
                  <a:moveTo>
                    <a:pt x="962496" y="279762"/>
                  </a:moveTo>
                  <a:cubicBezTo>
                    <a:pt x="596142" y="279762"/>
                    <a:pt x="299154" y="576750"/>
                    <a:pt x="299154" y="943104"/>
                  </a:cubicBezTo>
                  <a:cubicBezTo>
                    <a:pt x="299154" y="1309458"/>
                    <a:pt x="596142" y="1606446"/>
                    <a:pt x="962496" y="1606446"/>
                  </a:cubicBezTo>
                  <a:cubicBezTo>
                    <a:pt x="1328850" y="1606446"/>
                    <a:pt x="1625838" y="1309458"/>
                    <a:pt x="1625838" y="943104"/>
                  </a:cubicBezTo>
                  <a:cubicBezTo>
                    <a:pt x="1625838" y="576750"/>
                    <a:pt x="1328850" y="279762"/>
                    <a:pt x="962496" y="279762"/>
                  </a:cubicBezTo>
                  <a:close/>
                  <a:moveTo>
                    <a:pt x="965519" y="0"/>
                  </a:moveTo>
                  <a:cubicBezTo>
                    <a:pt x="1498760" y="0"/>
                    <a:pt x="1931038" y="432278"/>
                    <a:pt x="1931038" y="965519"/>
                  </a:cubicBezTo>
                  <a:cubicBezTo>
                    <a:pt x="1931038" y="1498760"/>
                    <a:pt x="1498760" y="1931038"/>
                    <a:pt x="965519" y="1931038"/>
                  </a:cubicBezTo>
                  <a:cubicBezTo>
                    <a:pt x="432278" y="1931038"/>
                    <a:pt x="0" y="1498760"/>
                    <a:pt x="0" y="965519"/>
                  </a:cubicBezTo>
                  <a:cubicBezTo>
                    <a:pt x="0" y="432278"/>
                    <a:pt x="432278" y="0"/>
                    <a:pt x="965519" y="0"/>
                  </a:cubicBezTo>
                  <a:close/>
                </a:path>
              </a:pathLst>
            </a:custGeom>
            <a:gradFill>
              <a:gsLst>
                <a:gs pos="0">
                  <a:srgbClr val="EFEFEF"/>
                </a:gs>
                <a:gs pos="100000">
                  <a:srgbClr val="E6E6E6"/>
                </a:gs>
              </a:gsLst>
              <a:lin ang="2700000" scaled="0"/>
            </a:gradFill>
            <a:ln w="12700">
              <a:gradFill>
                <a:gsLst>
                  <a:gs pos="100000">
                    <a:schemeClr val="bg1"/>
                  </a:gs>
                  <a:gs pos="0">
                    <a:srgbClr val="EEEEEE"/>
                  </a:gs>
                </a:gsLst>
                <a:lin ang="2700000" scaled="0"/>
              </a:gra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226490" y="2063474"/>
              <a:ext cx="1326684" cy="1326684"/>
            </a:xfrm>
            <a:prstGeom prst="ellipse">
              <a:avLst/>
            </a:prstGeom>
            <a:noFill/>
            <a:ln w="508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DBDBDB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Freeform 78"/>
          <p:cNvSpPr>
            <a:spLocks noEditPoints="1"/>
          </p:cNvSpPr>
          <p:nvPr/>
        </p:nvSpPr>
        <p:spPr bwMode="auto">
          <a:xfrm>
            <a:off x="8188027" y="1642595"/>
            <a:ext cx="599664" cy="441858"/>
          </a:xfrm>
          <a:custGeom>
            <a:avLst/>
            <a:gdLst>
              <a:gd name="T0" fmla="*/ 151 w 152"/>
              <a:gd name="T1" fmla="*/ 112 h 112"/>
              <a:gd name="T2" fmla="*/ 117 w 152"/>
              <a:gd name="T3" fmla="*/ 112 h 112"/>
              <a:gd name="T4" fmla="*/ 113 w 152"/>
              <a:gd name="T5" fmla="*/ 70 h 112"/>
              <a:gd name="T6" fmla="*/ 95 w 152"/>
              <a:gd name="T7" fmla="*/ 65 h 112"/>
              <a:gd name="T8" fmla="*/ 103 w 152"/>
              <a:gd name="T9" fmla="*/ 59 h 112"/>
              <a:gd name="T10" fmla="*/ 98 w 152"/>
              <a:gd name="T11" fmla="*/ 48 h 112"/>
              <a:gd name="T12" fmla="*/ 94 w 152"/>
              <a:gd name="T13" fmla="*/ 43 h 112"/>
              <a:gd name="T14" fmla="*/ 97 w 152"/>
              <a:gd name="T15" fmla="*/ 36 h 112"/>
              <a:gd name="T16" fmla="*/ 96 w 152"/>
              <a:gd name="T17" fmla="*/ 26 h 112"/>
              <a:gd name="T18" fmla="*/ 114 w 152"/>
              <a:gd name="T19" fmla="*/ 12 h 112"/>
              <a:gd name="T20" fmla="*/ 133 w 152"/>
              <a:gd name="T21" fmla="*/ 26 h 112"/>
              <a:gd name="T22" fmla="*/ 132 w 152"/>
              <a:gd name="T23" fmla="*/ 36 h 112"/>
              <a:gd name="T24" fmla="*/ 135 w 152"/>
              <a:gd name="T25" fmla="*/ 43 h 112"/>
              <a:gd name="T26" fmla="*/ 131 w 152"/>
              <a:gd name="T27" fmla="*/ 48 h 112"/>
              <a:gd name="T28" fmla="*/ 126 w 152"/>
              <a:gd name="T29" fmla="*/ 59 h 112"/>
              <a:gd name="T30" fmla="*/ 126 w 152"/>
              <a:gd name="T31" fmla="*/ 68 h 112"/>
              <a:gd name="T32" fmla="*/ 138 w 152"/>
              <a:gd name="T33" fmla="*/ 73 h 112"/>
              <a:gd name="T34" fmla="*/ 150 w 152"/>
              <a:gd name="T35" fmla="*/ 84 h 112"/>
              <a:gd name="T36" fmla="*/ 151 w 152"/>
              <a:gd name="T37" fmla="*/ 112 h 112"/>
              <a:gd name="T38" fmla="*/ 79 w 152"/>
              <a:gd name="T39" fmla="*/ 69 h 112"/>
              <a:gd name="T40" fmla="*/ 66 w 152"/>
              <a:gd name="T41" fmla="*/ 63 h 112"/>
              <a:gd name="T42" fmla="*/ 66 w 152"/>
              <a:gd name="T43" fmla="*/ 53 h 112"/>
              <a:gd name="T44" fmla="*/ 71 w 152"/>
              <a:gd name="T45" fmla="*/ 41 h 112"/>
              <a:gd name="T46" fmla="*/ 76 w 152"/>
              <a:gd name="T47" fmla="*/ 35 h 112"/>
              <a:gd name="T48" fmla="*/ 73 w 152"/>
              <a:gd name="T49" fmla="*/ 28 h 112"/>
              <a:gd name="T50" fmla="*/ 73 w 152"/>
              <a:gd name="T51" fmla="*/ 17 h 112"/>
              <a:gd name="T52" fmla="*/ 53 w 152"/>
              <a:gd name="T53" fmla="*/ 0 h 112"/>
              <a:gd name="T54" fmla="*/ 32 w 152"/>
              <a:gd name="T55" fmla="*/ 17 h 112"/>
              <a:gd name="T56" fmla="*/ 33 w 152"/>
              <a:gd name="T57" fmla="*/ 28 h 112"/>
              <a:gd name="T58" fmla="*/ 30 w 152"/>
              <a:gd name="T59" fmla="*/ 35 h 112"/>
              <a:gd name="T60" fmla="*/ 35 w 152"/>
              <a:gd name="T61" fmla="*/ 41 h 112"/>
              <a:gd name="T62" fmla="*/ 40 w 152"/>
              <a:gd name="T63" fmla="*/ 53 h 112"/>
              <a:gd name="T64" fmla="*/ 40 w 152"/>
              <a:gd name="T65" fmla="*/ 63 h 112"/>
              <a:gd name="T66" fmla="*/ 27 w 152"/>
              <a:gd name="T67" fmla="*/ 69 h 112"/>
              <a:gd name="T68" fmla="*/ 3 w 152"/>
              <a:gd name="T69" fmla="*/ 81 h 112"/>
              <a:gd name="T70" fmla="*/ 1 w 152"/>
              <a:gd name="T71" fmla="*/ 112 h 112"/>
              <a:gd name="T72" fmla="*/ 53 w 152"/>
              <a:gd name="T73" fmla="*/ 112 h 112"/>
              <a:gd name="T74" fmla="*/ 104 w 152"/>
              <a:gd name="T75" fmla="*/ 112 h 112"/>
              <a:gd name="T76" fmla="*/ 102 w 152"/>
              <a:gd name="T77" fmla="*/ 81 h 112"/>
              <a:gd name="T78" fmla="*/ 79 w 152"/>
              <a:gd name="T7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12">
                <a:moveTo>
                  <a:pt x="151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8" y="78"/>
                  <a:pt x="114" y="72"/>
                  <a:pt x="113" y="70"/>
                </a:cubicBezTo>
                <a:cubicBezTo>
                  <a:pt x="111" y="66"/>
                  <a:pt x="99" y="68"/>
                  <a:pt x="95" y="65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103" y="59"/>
                  <a:pt x="99" y="57"/>
                  <a:pt x="98" y="48"/>
                </a:cubicBezTo>
                <a:cubicBezTo>
                  <a:pt x="96" y="49"/>
                  <a:pt x="94" y="45"/>
                  <a:pt x="94" y="43"/>
                </a:cubicBezTo>
                <a:cubicBezTo>
                  <a:pt x="93" y="41"/>
                  <a:pt x="94" y="36"/>
                  <a:pt x="97" y="36"/>
                </a:cubicBezTo>
                <a:cubicBezTo>
                  <a:pt x="96" y="32"/>
                  <a:pt x="96" y="28"/>
                  <a:pt x="96" y="26"/>
                </a:cubicBezTo>
                <a:cubicBezTo>
                  <a:pt x="97" y="19"/>
                  <a:pt x="104" y="12"/>
                  <a:pt x="114" y="12"/>
                </a:cubicBezTo>
                <a:cubicBezTo>
                  <a:pt x="125" y="12"/>
                  <a:pt x="132" y="19"/>
                  <a:pt x="133" y="26"/>
                </a:cubicBezTo>
                <a:cubicBezTo>
                  <a:pt x="133" y="28"/>
                  <a:pt x="133" y="32"/>
                  <a:pt x="132" y="36"/>
                </a:cubicBezTo>
                <a:cubicBezTo>
                  <a:pt x="135" y="36"/>
                  <a:pt x="135" y="41"/>
                  <a:pt x="135" y="43"/>
                </a:cubicBezTo>
                <a:cubicBezTo>
                  <a:pt x="135" y="45"/>
                  <a:pt x="133" y="49"/>
                  <a:pt x="131" y="48"/>
                </a:cubicBezTo>
                <a:cubicBezTo>
                  <a:pt x="129" y="57"/>
                  <a:pt x="126" y="59"/>
                  <a:pt x="126" y="59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26" y="68"/>
                  <a:pt x="128" y="70"/>
                  <a:pt x="138" y="73"/>
                </a:cubicBezTo>
                <a:cubicBezTo>
                  <a:pt x="147" y="77"/>
                  <a:pt x="147" y="80"/>
                  <a:pt x="150" y="84"/>
                </a:cubicBezTo>
                <a:cubicBezTo>
                  <a:pt x="152" y="88"/>
                  <a:pt x="151" y="112"/>
                  <a:pt x="151" y="112"/>
                </a:cubicBezTo>
                <a:close/>
                <a:moveTo>
                  <a:pt x="79" y="69"/>
                </a:moveTo>
                <a:cubicBezTo>
                  <a:pt x="68" y="65"/>
                  <a:pt x="66" y="63"/>
                  <a:pt x="66" y="6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70" y="50"/>
                  <a:pt x="71" y="41"/>
                </a:cubicBezTo>
                <a:cubicBezTo>
                  <a:pt x="73" y="42"/>
                  <a:pt x="76" y="37"/>
                  <a:pt x="76" y="35"/>
                </a:cubicBezTo>
                <a:cubicBezTo>
                  <a:pt x="76" y="33"/>
                  <a:pt x="75" y="27"/>
                  <a:pt x="73" y="28"/>
                </a:cubicBezTo>
                <a:cubicBezTo>
                  <a:pt x="73" y="23"/>
                  <a:pt x="74" y="19"/>
                  <a:pt x="73" y="17"/>
                </a:cubicBezTo>
                <a:cubicBezTo>
                  <a:pt x="73" y="9"/>
                  <a:pt x="65" y="0"/>
                  <a:pt x="53" y="0"/>
                </a:cubicBezTo>
                <a:cubicBezTo>
                  <a:pt x="41" y="0"/>
                  <a:pt x="33" y="9"/>
                  <a:pt x="32" y="17"/>
                </a:cubicBezTo>
                <a:cubicBezTo>
                  <a:pt x="32" y="19"/>
                  <a:pt x="32" y="23"/>
                  <a:pt x="33" y="28"/>
                </a:cubicBezTo>
                <a:cubicBezTo>
                  <a:pt x="30" y="27"/>
                  <a:pt x="30" y="33"/>
                  <a:pt x="30" y="35"/>
                </a:cubicBezTo>
                <a:cubicBezTo>
                  <a:pt x="30" y="37"/>
                  <a:pt x="32" y="42"/>
                  <a:pt x="35" y="41"/>
                </a:cubicBezTo>
                <a:cubicBezTo>
                  <a:pt x="36" y="50"/>
                  <a:pt x="40" y="53"/>
                  <a:pt x="40" y="5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37" y="65"/>
                  <a:pt x="27" y="69"/>
                </a:cubicBezTo>
                <a:cubicBezTo>
                  <a:pt x="17" y="73"/>
                  <a:pt x="6" y="76"/>
                  <a:pt x="3" y="81"/>
                </a:cubicBezTo>
                <a:cubicBezTo>
                  <a:pt x="0" y="85"/>
                  <a:pt x="1" y="112"/>
                  <a:pt x="1" y="112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2"/>
                  <a:pt x="105" y="85"/>
                  <a:pt x="102" y="81"/>
                </a:cubicBezTo>
                <a:cubicBezTo>
                  <a:pt x="99" y="76"/>
                  <a:pt x="89" y="73"/>
                  <a:pt x="79" y="69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002657" y="169879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67"/>
          <p:cNvSpPr txBox="1"/>
          <p:nvPr/>
        </p:nvSpPr>
        <p:spPr>
          <a:xfrm>
            <a:off x="6972024" y="2540287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4" name="矩形 33"/>
          <p:cNvSpPr/>
          <p:nvPr/>
        </p:nvSpPr>
        <p:spPr>
          <a:xfrm>
            <a:off x="6972024" y="2966647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3217267" y="3903988"/>
            <a:ext cx="2199547" cy="8070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6350"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252020" y="3927951"/>
            <a:ext cx="2128241" cy="763567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5400">
            <a:noFill/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389917" y="4031516"/>
            <a:ext cx="2128241" cy="551970"/>
            <a:chOff x="1534493" y="3827144"/>
            <a:chExt cx="3327400" cy="862977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8" name="圆角矩形 37"/>
            <p:cNvSpPr/>
            <p:nvPr/>
          </p:nvSpPr>
          <p:spPr>
            <a:xfrm>
              <a:off x="1534493" y="3827144"/>
              <a:ext cx="3327400" cy="8629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540000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99884" y="3878688"/>
              <a:ext cx="3200715" cy="75988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 w="25400"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00124" y="3645024"/>
            <a:ext cx="1320648" cy="1320648"/>
            <a:chOff x="2857448" y="1716847"/>
            <a:chExt cx="2064768" cy="2064768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1" name="任意多边形 40"/>
            <p:cNvSpPr/>
            <p:nvPr/>
          </p:nvSpPr>
          <p:spPr>
            <a:xfrm>
              <a:off x="2857448" y="1716847"/>
              <a:ext cx="2064768" cy="2064768"/>
            </a:xfrm>
            <a:custGeom>
              <a:avLst/>
              <a:gdLst>
                <a:gd name="connsiteX0" fmla="*/ 996493 w 1992986"/>
                <a:gd name="connsiteY0" fmla="*/ 310736 h 1992986"/>
                <a:gd name="connsiteX1" fmla="*/ 333151 w 1992986"/>
                <a:gd name="connsiteY1" fmla="*/ 974078 h 1992986"/>
                <a:gd name="connsiteX2" fmla="*/ 996493 w 1992986"/>
                <a:gd name="connsiteY2" fmla="*/ 1637420 h 1992986"/>
                <a:gd name="connsiteX3" fmla="*/ 1659835 w 1992986"/>
                <a:gd name="connsiteY3" fmla="*/ 974078 h 1992986"/>
                <a:gd name="connsiteX4" fmla="*/ 996493 w 1992986"/>
                <a:gd name="connsiteY4" fmla="*/ 310736 h 1992986"/>
                <a:gd name="connsiteX5" fmla="*/ 996493 w 1992986"/>
                <a:gd name="connsiteY5" fmla="*/ 0 h 1992986"/>
                <a:gd name="connsiteX6" fmla="*/ 1992986 w 1992986"/>
                <a:gd name="connsiteY6" fmla="*/ 996493 h 1992986"/>
                <a:gd name="connsiteX7" fmla="*/ 996493 w 1992986"/>
                <a:gd name="connsiteY7" fmla="*/ 1992986 h 1992986"/>
                <a:gd name="connsiteX8" fmla="*/ 0 w 1992986"/>
                <a:gd name="connsiteY8" fmla="*/ 996493 h 1992986"/>
                <a:gd name="connsiteX9" fmla="*/ 996493 w 1992986"/>
                <a:gd name="connsiteY9" fmla="*/ 0 h 199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2986" h="1992986">
                  <a:moveTo>
                    <a:pt x="996493" y="310736"/>
                  </a:moveTo>
                  <a:cubicBezTo>
                    <a:pt x="630139" y="310736"/>
                    <a:pt x="333151" y="607724"/>
                    <a:pt x="333151" y="974078"/>
                  </a:cubicBezTo>
                  <a:cubicBezTo>
                    <a:pt x="333151" y="1340432"/>
                    <a:pt x="630139" y="1637420"/>
                    <a:pt x="996493" y="1637420"/>
                  </a:cubicBezTo>
                  <a:cubicBezTo>
                    <a:pt x="1362847" y="1637420"/>
                    <a:pt x="1659835" y="1340432"/>
                    <a:pt x="1659835" y="974078"/>
                  </a:cubicBezTo>
                  <a:cubicBezTo>
                    <a:pt x="1659835" y="607724"/>
                    <a:pt x="1362847" y="310736"/>
                    <a:pt x="996493" y="310736"/>
                  </a:cubicBezTo>
                  <a:close/>
                  <a:moveTo>
                    <a:pt x="996493" y="0"/>
                  </a:moveTo>
                  <a:cubicBezTo>
                    <a:pt x="1546841" y="0"/>
                    <a:pt x="1992986" y="446145"/>
                    <a:pt x="1992986" y="996493"/>
                  </a:cubicBezTo>
                  <a:cubicBezTo>
                    <a:pt x="1992986" y="1546841"/>
                    <a:pt x="1546841" y="1992986"/>
                    <a:pt x="996493" y="1992986"/>
                  </a:cubicBezTo>
                  <a:cubicBezTo>
                    <a:pt x="446145" y="1992986"/>
                    <a:pt x="0" y="1546841"/>
                    <a:pt x="0" y="996493"/>
                  </a:cubicBezTo>
                  <a:cubicBezTo>
                    <a:pt x="0" y="446145"/>
                    <a:pt x="446145" y="0"/>
                    <a:pt x="99649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 41"/>
            <p:cNvSpPr/>
            <p:nvPr/>
          </p:nvSpPr>
          <p:spPr>
            <a:xfrm>
              <a:off x="2924313" y="1783712"/>
              <a:ext cx="1931038" cy="1931038"/>
            </a:xfrm>
            <a:custGeom>
              <a:avLst/>
              <a:gdLst>
                <a:gd name="connsiteX0" fmla="*/ 962496 w 1931038"/>
                <a:gd name="connsiteY0" fmla="*/ 279762 h 1931038"/>
                <a:gd name="connsiteX1" fmla="*/ 299154 w 1931038"/>
                <a:gd name="connsiteY1" fmla="*/ 943104 h 1931038"/>
                <a:gd name="connsiteX2" fmla="*/ 962496 w 1931038"/>
                <a:gd name="connsiteY2" fmla="*/ 1606446 h 1931038"/>
                <a:gd name="connsiteX3" fmla="*/ 1625838 w 1931038"/>
                <a:gd name="connsiteY3" fmla="*/ 943104 h 1931038"/>
                <a:gd name="connsiteX4" fmla="*/ 962496 w 1931038"/>
                <a:gd name="connsiteY4" fmla="*/ 279762 h 1931038"/>
                <a:gd name="connsiteX5" fmla="*/ 965519 w 1931038"/>
                <a:gd name="connsiteY5" fmla="*/ 0 h 1931038"/>
                <a:gd name="connsiteX6" fmla="*/ 1931038 w 1931038"/>
                <a:gd name="connsiteY6" fmla="*/ 965519 h 1931038"/>
                <a:gd name="connsiteX7" fmla="*/ 965519 w 1931038"/>
                <a:gd name="connsiteY7" fmla="*/ 1931038 h 1931038"/>
                <a:gd name="connsiteX8" fmla="*/ 0 w 1931038"/>
                <a:gd name="connsiteY8" fmla="*/ 965519 h 1931038"/>
                <a:gd name="connsiteX9" fmla="*/ 965519 w 1931038"/>
                <a:gd name="connsiteY9" fmla="*/ 0 h 193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038" h="1931038">
                  <a:moveTo>
                    <a:pt x="962496" y="279762"/>
                  </a:moveTo>
                  <a:cubicBezTo>
                    <a:pt x="596142" y="279762"/>
                    <a:pt x="299154" y="576750"/>
                    <a:pt x="299154" y="943104"/>
                  </a:cubicBezTo>
                  <a:cubicBezTo>
                    <a:pt x="299154" y="1309458"/>
                    <a:pt x="596142" y="1606446"/>
                    <a:pt x="962496" y="1606446"/>
                  </a:cubicBezTo>
                  <a:cubicBezTo>
                    <a:pt x="1328850" y="1606446"/>
                    <a:pt x="1625838" y="1309458"/>
                    <a:pt x="1625838" y="943104"/>
                  </a:cubicBezTo>
                  <a:cubicBezTo>
                    <a:pt x="1625838" y="576750"/>
                    <a:pt x="1328850" y="279762"/>
                    <a:pt x="962496" y="279762"/>
                  </a:cubicBezTo>
                  <a:close/>
                  <a:moveTo>
                    <a:pt x="965519" y="0"/>
                  </a:moveTo>
                  <a:cubicBezTo>
                    <a:pt x="1498760" y="0"/>
                    <a:pt x="1931038" y="432278"/>
                    <a:pt x="1931038" y="965519"/>
                  </a:cubicBezTo>
                  <a:cubicBezTo>
                    <a:pt x="1931038" y="1498760"/>
                    <a:pt x="1498760" y="1931038"/>
                    <a:pt x="965519" y="1931038"/>
                  </a:cubicBezTo>
                  <a:cubicBezTo>
                    <a:pt x="432278" y="1931038"/>
                    <a:pt x="0" y="1498760"/>
                    <a:pt x="0" y="965519"/>
                  </a:cubicBezTo>
                  <a:cubicBezTo>
                    <a:pt x="0" y="432278"/>
                    <a:pt x="432278" y="0"/>
                    <a:pt x="965519" y="0"/>
                  </a:cubicBezTo>
                  <a:close/>
                </a:path>
              </a:pathLst>
            </a:custGeom>
            <a:gradFill>
              <a:gsLst>
                <a:gs pos="0">
                  <a:srgbClr val="EFEFEF"/>
                </a:gs>
                <a:gs pos="100000">
                  <a:srgbClr val="E6E6E6"/>
                </a:gs>
              </a:gsLst>
              <a:lin ang="2700000" scaled="0"/>
            </a:gradFill>
            <a:ln w="12700">
              <a:gradFill>
                <a:gsLst>
                  <a:gs pos="100000">
                    <a:schemeClr val="bg1"/>
                  </a:gs>
                  <a:gs pos="0">
                    <a:srgbClr val="EEEEEE"/>
                  </a:gs>
                </a:gsLst>
                <a:lin ang="2700000" scaled="0"/>
              </a:gra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226490" y="2063474"/>
              <a:ext cx="1326684" cy="1326684"/>
            </a:xfrm>
            <a:prstGeom prst="ellipse">
              <a:avLst/>
            </a:prstGeom>
            <a:noFill/>
            <a:ln w="508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DBDBDB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Freeform 78"/>
          <p:cNvSpPr>
            <a:spLocks noEditPoints="1"/>
          </p:cNvSpPr>
          <p:nvPr/>
        </p:nvSpPr>
        <p:spPr bwMode="auto">
          <a:xfrm>
            <a:off x="4676535" y="4064484"/>
            <a:ext cx="599664" cy="441858"/>
          </a:xfrm>
          <a:custGeom>
            <a:avLst/>
            <a:gdLst>
              <a:gd name="T0" fmla="*/ 151 w 152"/>
              <a:gd name="T1" fmla="*/ 112 h 112"/>
              <a:gd name="T2" fmla="*/ 117 w 152"/>
              <a:gd name="T3" fmla="*/ 112 h 112"/>
              <a:gd name="T4" fmla="*/ 113 w 152"/>
              <a:gd name="T5" fmla="*/ 70 h 112"/>
              <a:gd name="T6" fmla="*/ 95 w 152"/>
              <a:gd name="T7" fmla="*/ 65 h 112"/>
              <a:gd name="T8" fmla="*/ 103 w 152"/>
              <a:gd name="T9" fmla="*/ 59 h 112"/>
              <a:gd name="T10" fmla="*/ 98 w 152"/>
              <a:gd name="T11" fmla="*/ 48 h 112"/>
              <a:gd name="T12" fmla="*/ 94 w 152"/>
              <a:gd name="T13" fmla="*/ 43 h 112"/>
              <a:gd name="T14" fmla="*/ 97 w 152"/>
              <a:gd name="T15" fmla="*/ 36 h 112"/>
              <a:gd name="T16" fmla="*/ 96 w 152"/>
              <a:gd name="T17" fmla="*/ 26 h 112"/>
              <a:gd name="T18" fmla="*/ 114 w 152"/>
              <a:gd name="T19" fmla="*/ 12 h 112"/>
              <a:gd name="T20" fmla="*/ 133 w 152"/>
              <a:gd name="T21" fmla="*/ 26 h 112"/>
              <a:gd name="T22" fmla="*/ 132 w 152"/>
              <a:gd name="T23" fmla="*/ 36 h 112"/>
              <a:gd name="T24" fmla="*/ 135 w 152"/>
              <a:gd name="T25" fmla="*/ 43 h 112"/>
              <a:gd name="T26" fmla="*/ 131 w 152"/>
              <a:gd name="T27" fmla="*/ 48 h 112"/>
              <a:gd name="T28" fmla="*/ 126 w 152"/>
              <a:gd name="T29" fmla="*/ 59 h 112"/>
              <a:gd name="T30" fmla="*/ 126 w 152"/>
              <a:gd name="T31" fmla="*/ 68 h 112"/>
              <a:gd name="T32" fmla="*/ 138 w 152"/>
              <a:gd name="T33" fmla="*/ 73 h 112"/>
              <a:gd name="T34" fmla="*/ 150 w 152"/>
              <a:gd name="T35" fmla="*/ 84 h 112"/>
              <a:gd name="T36" fmla="*/ 151 w 152"/>
              <a:gd name="T37" fmla="*/ 112 h 112"/>
              <a:gd name="T38" fmla="*/ 79 w 152"/>
              <a:gd name="T39" fmla="*/ 69 h 112"/>
              <a:gd name="T40" fmla="*/ 66 w 152"/>
              <a:gd name="T41" fmla="*/ 63 h 112"/>
              <a:gd name="T42" fmla="*/ 66 w 152"/>
              <a:gd name="T43" fmla="*/ 53 h 112"/>
              <a:gd name="T44" fmla="*/ 71 w 152"/>
              <a:gd name="T45" fmla="*/ 41 h 112"/>
              <a:gd name="T46" fmla="*/ 76 w 152"/>
              <a:gd name="T47" fmla="*/ 35 h 112"/>
              <a:gd name="T48" fmla="*/ 73 w 152"/>
              <a:gd name="T49" fmla="*/ 28 h 112"/>
              <a:gd name="T50" fmla="*/ 73 w 152"/>
              <a:gd name="T51" fmla="*/ 17 h 112"/>
              <a:gd name="T52" fmla="*/ 53 w 152"/>
              <a:gd name="T53" fmla="*/ 0 h 112"/>
              <a:gd name="T54" fmla="*/ 32 w 152"/>
              <a:gd name="T55" fmla="*/ 17 h 112"/>
              <a:gd name="T56" fmla="*/ 33 w 152"/>
              <a:gd name="T57" fmla="*/ 28 h 112"/>
              <a:gd name="T58" fmla="*/ 30 w 152"/>
              <a:gd name="T59" fmla="*/ 35 h 112"/>
              <a:gd name="T60" fmla="*/ 35 w 152"/>
              <a:gd name="T61" fmla="*/ 41 h 112"/>
              <a:gd name="T62" fmla="*/ 40 w 152"/>
              <a:gd name="T63" fmla="*/ 53 h 112"/>
              <a:gd name="T64" fmla="*/ 40 w 152"/>
              <a:gd name="T65" fmla="*/ 63 h 112"/>
              <a:gd name="T66" fmla="*/ 27 w 152"/>
              <a:gd name="T67" fmla="*/ 69 h 112"/>
              <a:gd name="T68" fmla="*/ 3 w 152"/>
              <a:gd name="T69" fmla="*/ 81 h 112"/>
              <a:gd name="T70" fmla="*/ 1 w 152"/>
              <a:gd name="T71" fmla="*/ 112 h 112"/>
              <a:gd name="T72" fmla="*/ 53 w 152"/>
              <a:gd name="T73" fmla="*/ 112 h 112"/>
              <a:gd name="T74" fmla="*/ 104 w 152"/>
              <a:gd name="T75" fmla="*/ 112 h 112"/>
              <a:gd name="T76" fmla="*/ 102 w 152"/>
              <a:gd name="T77" fmla="*/ 81 h 112"/>
              <a:gd name="T78" fmla="*/ 79 w 152"/>
              <a:gd name="T7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12">
                <a:moveTo>
                  <a:pt x="151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8" y="78"/>
                  <a:pt x="114" y="72"/>
                  <a:pt x="113" y="70"/>
                </a:cubicBezTo>
                <a:cubicBezTo>
                  <a:pt x="111" y="66"/>
                  <a:pt x="99" y="68"/>
                  <a:pt x="95" y="65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103" y="59"/>
                  <a:pt x="99" y="57"/>
                  <a:pt x="98" y="48"/>
                </a:cubicBezTo>
                <a:cubicBezTo>
                  <a:pt x="96" y="49"/>
                  <a:pt x="94" y="45"/>
                  <a:pt x="94" y="43"/>
                </a:cubicBezTo>
                <a:cubicBezTo>
                  <a:pt x="93" y="41"/>
                  <a:pt x="94" y="36"/>
                  <a:pt x="97" y="36"/>
                </a:cubicBezTo>
                <a:cubicBezTo>
                  <a:pt x="96" y="32"/>
                  <a:pt x="96" y="28"/>
                  <a:pt x="96" y="26"/>
                </a:cubicBezTo>
                <a:cubicBezTo>
                  <a:pt x="97" y="19"/>
                  <a:pt x="104" y="12"/>
                  <a:pt x="114" y="12"/>
                </a:cubicBezTo>
                <a:cubicBezTo>
                  <a:pt x="125" y="12"/>
                  <a:pt x="132" y="19"/>
                  <a:pt x="133" y="26"/>
                </a:cubicBezTo>
                <a:cubicBezTo>
                  <a:pt x="133" y="28"/>
                  <a:pt x="133" y="32"/>
                  <a:pt x="132" y="36"/>
                </a:cubicBezTo>
                <a:cubicBezTo>
                  <a:pt x="135" y="36"/>
                  <a:pt x="135" y="41"/>
                  <a:pt x="135" y="43"/>
                </a:cubicBezTo>
                <a:cubicBezTo>
                  <a:pt x="135" y="45"/>
                  <a:pt x="133" y="49"/>
                  <a:pt x="131" y="48"/>
                </a:cubicBezTo>
                <a:cubicBezTo>
                  <a:pt x="129" y="57"/>
                  <a:pt x="126" y="59"/>
                  <a:pt x="126" y="59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26" y="68"/>
                  <a:pt x="128" y="70"/>
                  <a:pt x="138" y="73"/>
                </a:cubicBezTo>
                <a:cubicBezTo>
                  <a:pt x="147" y="77"/>
                  <a:pt x="147" y="80"/>
                  <a:pt x="150" y="84"/>
                </a:cubicBezTo>
                <a:cubicBezTo>
                  <a:pt x="152" y="88"/>
                  <a:pt x="151" y="112"/>
                  <a:pt x="151" y="112"/>
                </a:cubicBezTo>
                <a:close/>
                <a:moveTo>
                  <a:pt x="79" y="69"/>
                </a:moveTo>
                <a:cubicBezTo>
                  <a:pt x="68" y="65"/>
                  <a:pt x="66" y="63"/>
                  <a:pt x="66" y="6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70" y="50"/>
                  <a:pt x="71" y="41"/>
                </a:cubicBezTo>
                <a:cubicBezTo>
                  <a:pt x="73" y="42"/>
                  <a:pt x="76" y="37"/>
                  <a:pt x="76" y="35"/>
                </a:cubicBezTo>
                <a:cubicBezTo>
                  <a:pt x="76" y="33"/>
                  <a:pt x="75" y="27"/>
                  <a:pt x="73" y="28"/>
                </a:cubicBezTo>
                <a:cubicBezTo>
                  <a:pt x="73" y="23"/>
                  <a:pt x="74" y="19"/>
                  <a:pt x="73" y="17"/>
                </a:cubicBezTo>
                <a:cubicBezTo>
                  <a:pt x="73" y="9"/>
                  <a:pt x="65" y="0"/>
                  <a:pt x="53" y="0"/>
                </a:cubicBezTo>
                <a:cubicBezTo>
                  <a:pt x="41" y="0"/>
                  <a:pt x="33" y="9"/>
                  <a:pt x="32" y="17"/>
                </a:cubicBezTo>
                <a:cubicBezTo>
                  <a:pt x="32" y="19"/>
                  <a:pt x="32" y="23"/>
                  <a:pt x="33" y="28"/>
                </a:cubicBezTo>
                <a:cubicBezTo>
                  <a:pt x="30" y="27"/>
                  <a:pt x="30" y="33"/>
                  <a:pt x="30" y="35"/>
                </a:cubicBezTo>
                <a:cubicBezTo>
                  <a:pt x="30" y="37"/>
                  <a:pt x="32" y="42"/>
                  <a:pt x="35" y="41"/>
                </a:cubicBezTo>
                <a:cubicBezTo>
                  <a:pt x="36" y="50"/>
                  <a:pt x="40" y="53"/>
                  <a:pt x="40" y="5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37" y="65"/>
                  <a:pt x="27" y="69"/>
                </a:cubicBezTo>
                <a:cubicBezTo>
                  <a:pt x="17" y="73"/>
                  <a:pt x="6" y="76"/>
                  <a:pt x="3" y="81"/>
                </a:cubicBezTo>
                <a:cubicBezTo>
                  <a:pt x="0" y="85"/>
                  <a:pt x="1" y="112"/>
                  <a:pt x="1" y="112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2"/>
                  <a:pt x="105" y="85"/>
                  <a:pt x="102" y="81"/>
                </a:cubicBezTo>
                <a:cubicBezTo>
                  <a:pt x="99" y="76"/>
                  <a:pt x="89" y="73"/>
                  <a:pt x="79" y="69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91165" y="4120682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67"/>
          <p:cNvSpPr txBox="1"/>
          <p:nvPr/>
        </p:nvSpPr>
        <p:spPr>
          <a:xfrm>
            <a:off x="3460532" y="496217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47" name="矩形 46"/>
          <p:cNvSpPr/>
          <p:nvPr/>
        </p:nvSpPr>
        <p:spPr>
          <a:xfrm>
            <a:off x="3460532" y="5388536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6745659" y="3987716"/>
            <a:ext cx="2199547" cy="8070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2700000" scaled="0"/>
          </a:gradFill>
          <a:ln w="6350"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6780412" y="4011679"/>
            <a:ext cx="2128241" cy="763567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25400">
            <a:noFill/>
          </a:ln>
          <a:effectLst>
            <a:innerShdw blurRad="101600" dist="508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918309" y="4115244"/>
            <a:ext cx="2128241" cy="551970"/>
            <a:chOff x="1534493" y="3827144"/>
            <a:chExt cx="3327400" cy="862977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1" name="圆角矩形 50"/>
            <p:cNvSpPr/>
            <p:nvPr/>
          </p:nvSpPr>
          <p:spPr>
            <a:xfrm>
              <a:off x="1534493" y="3827144"/>
              <a:ext cx="3327400" cy="86297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rgbClr val="EEEEEE"/>
                </a:gs>
              </a:gsLst>
              <a:lin ang="5400000" scaled="0"/>
            </a:gra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1599884" y="3878688"/>
              <a:ext cx="3200715" cy="759888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 w="25400"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D8408D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828516" y="3728752"/>
            <a:ext cx="1320648" cy="1320648"/>
            <a:chOff x="2857448" y="1716847"/>
            <a:chExt cx="2064768" cy="2064768"/>
          </a:xfrm>
          <a:effectLst>
            <a:outerShdw blurRad="101600" dist="508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4" name="任意多边形 53"/>
            <p:cNvSpPr/>
            <p:nvPr/>
          </p:nvSpPr>
          <p:spPr>
            <a:xfrm>
              <a:off x="2857448" y="1716847"/>
              <a:ext cx="2064768" cy="2064768"/>
            </a:xfrm>
            <a:custGeom>
              <a:avLst/>
              <a:gdLst>
                <a:gd name="connsiteX0" fmla="*/ 996493 w 1992986"/>
                <a:gd name="connsiteY0" fmla="*/ 310736 h 1992986"/>
                <a:gd name="connsiteX1" fmla="*/ 333151 w 1992986"/>
                <a:gd name="connsiteY1" fmla="*/ 974078 h 1992986"/>
                <a:gd name="connsiteX2" fmla="*/ 996493 w 1992986"/>
                <a:gd name="connsiteY2" fmla="*/ 1637420 h 1992986"/>
                <a:gd name="connsiteX3" fmla="*/ 1659835 w 1992986"/>
                <a:gd name="connsiteY3" fmla="*/ 974078 h 1992986"/>
                <a:gd name="connsiteX4" fmla="*/ 996493 w 1992986"/>
                <a:gd name="connsiteY4" fmla="*/ 310736 h 1992986"/>
                <a:gd name="connsiteX5" fmla="*/ 996493 w 1992986"/>
                <a:gd name="connsiteY5" fmla="*/ 0 h 1992986"/>
                <a:gd name="connsiteX6" fmla="*/ 1992986 w 1992986"/>
                <a:gd name="connsiteY6" fmla="*/ 996493 h 1992986"/>
                <a:gd name="connsiteX7" fmla="*/ 996493 w 1992986"/>
                <a:gd name="connsiteY7" fmla="*/ 1992986 h 1992986"/>
                <a:gd name="connsiteX8" fmla="*/ 0 w 1992986"/>
                <a:gd name="connsiteY8" fmla="*/ 996493 h 1992986"/>
                <a:gd name="connsiteX9" fmla="*/ 996493 w 1992986"/>
                <a:gd name="connsiteY9" fmla="*/ 0 h 199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92986" h="1992986">
                  <a:moveTo>
                    <a:pt x="996493" y="310736"/>
                  </a:moveTo>
                  <a:cubicBezTo>
                    <a:pt x="630139" y="310736"/>
                    <a:pt x="333151" y="607724"/>
                    <a:pt x="333151" y="974078"/>
                  </a:cubicBezTo>
                  <a:cubicBezTo>
                    <a:pt x="333151" y="1340432"/>
                    <a:pt x="630139" y="1637420"/>
                    <a:pt x="996493" y="1637420"/>
                  </a:cubicBezTo>
                  <a:cubicBezTo>
                    <a:pt x="1362847" y="1637420"/>
                    <a:pt x="1659835" y="1340432"/>
                    <a:pt x="1659835" y="974078"/>
                  </a:cubicBezTo>
                  <a:cubicBezTo>
                    <a:pt x="1659835" y="607724"/>
                    <a:pt x="1362847" y="310736"/>
                    <a:pt x="996493" y="310736"/>
                  </a:cubicBezTo>
                  <a:close/>
                  <a:moveTo>
                    <a:pt x="996493" y="0"/>
                  </a:moveTo>
                  <a:cubicBezTo>
                    <a:pt x="1546841" y="0"/>
                    <a:pt x="1992986" y="446145"/>
                    <a:pt x="1992986" y="996493"/>
                  </a:cubicBezTo>
                  <a:cubicBezTo>
                    <a:pt x="1992986" y="1546841"/>
                    <a:pt x="1546841" y="1992986"/>
                    <a:pt x="996493" y="1992986"/>
                  </a:cubicBezTo>
                  <a:cubicBezTo>
                    <a:pt x="446145" y="1992986"/>
                    <a:pt x="0" y="1546841"/>
                    <a:pt x="0" y="996493"/>
                  </a:cubicBezTo>
                  <a:cubicBezTo>
                    <a:pt x="0" y="446145"/>
                    <a:pt x="446145" y="0"/>
                    <a:pt x="996493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2924313" y="1783712"/>
              <a:ext cx="1931038" cy="1931038"/>
            </a:xfrm>
            <a:custGeom>
              <a:avLst/>
              <a:gdLst>
                <a:gd name="connsiteX0" fmla="*/ 962496 w 1931038"/>
                <a:gd name="connsiteY0" fmla="*/ 279762 h 1931038"/>
                <a:gd name="connsiteX1" fmla="*/ 299154 w 1931038"/>
                <a:gd name="connsiteY1" fmla="*/ 943104 h 1931038"/>
                <a:gd name="connsiteX2" fmla="*/ 962496 w 1931038"/>
                <a:gd name="connsiteY2" fmla="*/ 1606446 h 1931038"/>
                <a:gd name="connsiteX3" fmla="*/ 1625838 w 1931038"/>
                <a:gd name="connsiteY3" fmla="*/ 943104 h 1931038"/>
                <a:gd name="connsiteX4" fmla="*/ 962496 w 1931038"/>
                <a:gd name="connsiteY4" fmla="*/ 279762 h 1931038"/>
                <a:gd name="connsiteX5" fmla="*/ 965519 w 1931038"/>
                <a:gd name="connsiteY5" fmla="*/ 0 h 1931038"/>
                <a:gd name="connsiteX6" fmla="*/ 1931038 w 1931038"/>
                <a:gd name="connsiteY6" fmla="*/ 965519 h 1931038"/>
                <a:gd name="connsiteX7" fmla="*/ 965519 w 1931038"/>
                <a:gd name="connsiteY7" fmla="*/ 1931038 h 1931038"/>
                <a:gd name="connsiteX8" fmla="*/ 0 w 1931038"/>
                <a:gd name="connsiteY8" fmla="*/ 965519 h 1931038"/>
                <a:gd name="connsiteX9" fmla="*/ 965519 w 1931038"/>
                <a:gd name="connsiteY9" fmla="*/ 0 h 193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1038" h="1931038">
                  <a:moveTo>
                    <a:pt x="962496" y="279762"/>
                  </a:moveTo>
                  <a:cubicBezTo>
                    <a:pt x="596142" y="279762"/>
                    <a:pt x="299154" y="576750"/>
                    <a:pt x="299154" y="943104"/>
                  </a:cubicBezTo>
                  <a:cubicBezTo>
                    <a:pt x="299154" y="1309458"/>
                    <a:pt x="596142" y="1606446"/>
                    <a:pt x="962496" y="1606446"/>
                  </a:cubicBezTo>
                  <a:cubicBezTo>
                    <a:pt x="1328850" y="1606446"/>
                    <a:pt x="1625838" y="1309458"/>
                    <a:pt x="1625838" y="943104"/>
                  </a:cubicBezTo>
                  <a:cubicBezTo>
                    <a:pt x="1625838" y="576750"/>
                    <a:pt x="1328850" y="279762"/>
                    <a:pt x="962496" y="279762"/>
                  </a:cubicBezTo>
                  <a:close/>
                  <a:moveTo>
                    <a:pt x="965519" y="0"/>
                  </a:moveTo>
                  <a:cubicBezTo>
                    <a:pt x="1498760" y="0"/>
                    <a:pt x="1931038" y="432278"/>
                    <a:pt x="1931038" y="965519"/>
                  </a:cubicBezTo>
                  <a:cubicBezTo>
                    <a:pt x="1931038" y="1498760"/>
                    <a:pt x="1498760" y="1931038"/>
                    <a:pt x="965519" y="1931038"/>
                  </a:cubicBezTo>
                  <a:cubicBezTo>
                    <a:pt x="432278" y="1931038"/>
                    <a:pt x="0" y="1498760"/>
                    <a:pt x="0" y="965519"/>
                  </a:cubicBezTo>
                  <a:cubicBezTo>
                    <a:pt x="0" y="432278"/>
                    <a:pt x="432278" y="0"/>
                    <a:pt x="965519" y="0"/>
                  </a:cubicBezTo>
                  <a:close/>
                </a:path>
              </a:pathLst>
            </a:custGeom>
            <a:gradFill>
              <a:gsLst>
                <a:gs pos="0">
                  <a:srgbClr val="EFEFEF"/>
                </a:gs>
                <a:gs pos="100000">
                  <a:srgbClr val="E6E6E6"/>
                </a:gs>
              </a:gsLst>
              <a:lin ang="2700000" scaled="0"/>
            </a:gradFill>
            <a:ln w="12700">
              <a:gradFill>
                <a:gsLst>
                  <a:gs pos="100000">
                    <a:schemeClr val="bg1"/>
                  </a:gs>
                  <a:gs pos="0">
                    <a:srgbClr val="EEEEEE"/>
                  </a:gs>
                </a:gsLst>
                <a:lin ang="2700000" scaled="0"/>
              </a:gra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3226490" y="2063474"/>
              <a:ext cx="1326684" cy="1326684"/>
            </a:xfrm>
            <a:prstGeom prst="ellipse">
              <a:avLst/>
            </a:prstGeom>
            <a:noFill/>
            <a:ln w="5080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DBDBDB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Freeform 78"/>
          <p:cNvSpPr>
            <a:spLocks noEditPoints="1"/>
          </p:cNvSpPr>
          <p:nvPr/>
        </p:nvSpPr>
        <p:spPr bwMode="auto">
          <a:xfrm>
            <a:off x="8204927" y="4148212"/>
            <a:ext cx="599664" cy="441858"/>
          </a:xfrm>
          <a:custGeom>
            <a:avLst/>
            <a:gdLst>
              <a:gd name="T0" fmla="*/ 151 w 152"/>
              <a:gd name="T1" fmla="*/ 112 h 112"/>
              <a:gd name="T2" fmla="*/ 117 w 152"/>
              <a:gd name="T3" fmla="*/ 112 h 112"/>
              <a:gd name="T4" fmla="*/ 113 w 152"/>
              <a:gd name="T5" fmla="*/ 70 h 112"/>
              <a:gd name="T6" fmla="*/ 95 w 152"/>
              <a:gd name="T7" fmla="*/ 65 h 112"/>
              <a:gd name="T8" fmla="*/ 103 w 152"/>
              <a:gd name="T9" fmla="*/ 59 h 112"/>
              <a:gd name="T10" fmla="*/ 98 w 152"/>
              <a:gd name="T11" fmla="*/ 48 h 112"/>
              <a:gd name="T12" fmla="*/ 94 w 152"/>
              <a:gd name="T13" fmla="*/ 43 h 112"/>
              <a:gd name="T14" fmla="*/ 97 w 152"/>
              <a:gd name="T15" fmla="*/ 36 h 112"/>
              <a:gd name="T16" fmla="*/ 96 w 152"/>
              <a:gd name="T17" fmla="*/ 26 h 112"/>
              <a:gd name="T18" fmla="*/ 114 w 152"/>
              <a:gd name="T19" fmla="*/ 12 h 112"/>
              <a:gd name="T20" fmla="*/ 133 w 152"/>
              <a:gd name="T21" fmla="*/ 26 h 112"/>
              <a:gd name="T22" fmla="*/ 132 w 152"/>
              <a:gd name="T23" fmla="*/ 36 h 112"/>
              <a:gd name="T24" fmla="*/ 135 w 152"/>
              <a:gd name="T25" fmla="*/ 43 h 112"/>
              <a:gd name="T26" fmla="*/ 131 w 152"/>
              <a:gd name="T27" fmla="*/ 48 h 112"/>
              <a:gd name="T28" fmla="*/ 126 w 152"/>
              <a:gd name="T29" fmla="*/ 59 h 112"/>
              <a:gd name="T30" fmla="*/ 126 w 152"/>
              <a:gd name="T31" fmla="*/ 68 h 112"/>
              <a:gd name="T32" fmla="*/ 138 w 152"/>
              <a:gd name="T33" fmla="*/ 73 h 112"/>
              <a:gd name="T34" fmla="*/ 150 w 152"/>
              <a:gd name="T35" fmla="*/ 84 h 112"/>
              <a:gd name="T36" fmla="*/ 151 w 152"/>
              <a:gd name="T37" fmla="*/ 112 h 112"/>
              <a:gd name="T38" fmla="*/ 79 w 152"/>
              <a:gd name="T39" fmla="*/ 69 h 112"/>
              <a:gd name="T40" fmla="*/ 66 w 152"/>
              <a:gd name="T41" fmla="*/ 63 h 112"/>
              <a:gd name="T42" fmla="*/ 66 w 152"/>
              <a:gd name="T43" fmla="*/ 53 h 112"/>
              <a:gd name="T44" fmla="*/ 71 w 152"/>
              <a:gd name="T45" fmla="*/ 41 h 112"/>
              <a:gd name="T46" fmla="*/ 76 w 152"/>
              <a:gd name="T47" fmla="*/ 35 h 112"/>
              <a:gd name="T48" fmla="*/ 73 w 152"/>
              <a:gd name="T49" fmla="*/ 28 h 112"/>
              <a:gd name="T50" fmla="*/ 73 w 152"/>
              <a:gd name="T51" fmla="*/ 17 h 112"/>
              <a:gd name="T52" fmla="*/ 53 w 152"/>
              <a:gd name="T53" fmla="*/ 0 h 112"/>
              <a:gd name="T54" fmla="*/ 32 w 152"/>
              <a:gd name="T55" fmla="*/ 17 h 112"/>
              <a:gd name="T56" fmla="*/ 33 w 152"/>
              <a:gd name="T57" fmla="*/ 28 h 112"/>
              <a:gd name="T58" fmla="*/ 30 w 152"/>
              <a:gd name="T59" fmla="*/ 35 h 112"/>
              <a:gd name="T60" fmla="*/ 35 w 152"/>
              <a:gd name="T61" fmla="*/ 41 h 112"/>
              <a:gd name="T62" fmla="*/ 40 w 152"/>
              <a:gd name="T63" fmla="*/ 53 h 112"/>
              <a:gd name="T64" fmla="*/ 40 w 152"/>
              <a:gd name="T65" fmla="*/ 63 h 112"/>
              <a:gd name="T66" fmla="*/ 27 w 152"/>
              <a:gd name="T67" fmla="*/ 69 h 112"/>
              <a:gd name="T68" fmla="*/ 3 w 152"/>
              <a:gd name="T69" fmla="*/ 81 h 112"/>
              <a:gd name="T70" fmla="*/ 1 w 152"/>
              <a:gd name="T71" fmla="*/ 112 h 112"/>
              <a:gd name="T72" fmla="*/ 53 w 152"/>
              <a:gd name="T73" fmla="*/ 112 h 112"/>
              <a:gd name="T74" fmla="*/ 104 w 152"/>
              <a:gd name="T75" fmla="*/ 112 h 112"/>
              <a:gd name="T76" fmla="*/ 102 w 152"/>
              <a:gd name="T77" fmla="*/ 81 h 112"/>
              <a:gd name="T78" fmla="*/ 79 w 152"/>
              <a:gd name="T79" fmla="*/ 69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2" h="112">
                <a:moveTo>
                  <a:pt x="151" y="112"/>
                </a:moveTo>
                <a:cubicBezTo>
                  <a:pt x="117" y="112"/>
                  <a:pt x="117" y="112"/>
                  <a:pt x="117" y="112"/>
                </a:cubicBezTo>
                <a:cubicBezTo>
                  <a:pt x="118" y="78"/>
                  <a:pt x="114" y="72"/>
                  <a:pt x="113" y="70"/>
                </a:cubicBezTo>
                <a:cubicBezTo>
                  <a:pt x="111" y="66"/>
                  <a:pt x="99" y="68"/>
                  <a:pt x="95" y="65"/>
                </a:cubicBezTo>
                <a:cubicBezTo>
                  <a:pt x="103" y="59"/>
                  <a:pt x="103" y="59"/>
                  <a:pt x="103" y="59"/>
                </a:cubicBezTo>
                <a:cubicBezTo>
                  <a:pt x="103" y="59"/>
                  <a:pt x="99" y="57"/>
                  <a:pt x="98" y="48"/>
                </a:cubicBezTo>
                <a:cubicBezTo>
                  <a:pt x="96" y="49"/>
                  <a:pt x="94" y="45"/>
                  <a:pt x="94" y="43"/>
                </a:cubicBezTo>
                <a:cubicBezTo>
                  <a:pt x="93" y="41"/>
                  <a:pt x="94" y="36"/>
                  <a:pt x="97" y="36"/>
                </a:cubicBezTo>
                <a:cubicBezTo>
                  <a:pt x="96" y="32"/>
                  <a:pt x="96" y="28"/>
                  <a:pt x="96" y="26"/>
                </a:cubicBezTo>
                <a:cubicBezTo>
                  <a:pt x="97" y="19"/>
                  <a:pt x="104" y="12"/>
                  <a:pt x="114" y="12"/>
                </a:cubicBezTo>
                <a:cubicBezTo>
                  <a:pt x="125" y="12"/>
                  <a:pt x="132" y="19"/>
                  <a:pt x="133" y="26"/>
                </a:cubicBezTo>
                <a:cubicBezTo>
                  <a:pt x="133" y="28"/>
                  <a:pt x="133" y="32"/>
                  <a:pt x="132" y="36"/>
                </a:cubicBezTo>
                <a:cubicBezTo>
                  <a:pt x="135" y="36"/>
                  <a:pt x="135" y="41"/>
                  <a:pt x="135" y="43"/>
                </a:cubicBezTo>
                <a:cubicBezTo>
                  <a:pt x="135" y="45"/>
                  <a:pt x="133" y="49"/>
                  <a:pt x="131" y="48"/>
                </a:cubicBezTo>
                <a:cubicBezTo>
                  <a:pt x="129" y="57"/>
                  <a:pt x="126" y="59"/>
                  <a:pt x="126" y="59"/>
                </a:cubicBezTo>
                <a:cubicBezTo>
                  <a:pt x="126" y="68"/>
                  <a:pt x="126" y="68"/>
                  <a:pt x="126" y="68"/>
                </a:cubicBezTo>
                <a:cubicBezTo>
                  <a:pt x="126" y="68"/>
                  <a:pt x="128" y="70"/>
                  <a:pt x="138" y="73"/>
                </a:cubicBezTo>
                <a:cubicBezTo>
                  <a:pt x="147" y="77"/>
                  <a:pt x="147" y="80"/>
                  <a:pt x="150" y="84"/>
                </a:cubicBezTo>
                <a:cubicBezTo>
                  <a:pt x="152" y="88"/>
                  <a:pt x="151" y="112"/>
                  <a:pt x="151" y="112"/>
                </a:cubicBezTo>
                <a:close/>
                <a:moveTo>
                  <a:pt x="79" y="69"/>
                </a:moveTo>
                <a:cubicBezTo>
                  <a:pt x="68" y="65"/>
                  <a:pt x="66" y="63"/>
                  <a:pt x="66" y="63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70" y="50"/>
                  <a:pt x="71" y="41"/>
                </a:cubicBezTo>
                <a:cubicBezTo>
                  <a:pt x="73" y="42"/>
                  <a:pt x="76" y="37"/>
                  <a:pt x="76" y="35"/>
                </a:cubicBezTo>
                <a:cubicBezTo>
                  <a:pt x="76" y="33"/>
                  <a:pt x="75" y="27"/>
                  <a:pt x="73" y="28"/>
                </a:cubicBezTo>
                <a:cubicBezTo>
                  <a:pt x="73" y="23"/>
                  <a:pt x="74" y="19"/>
                  <a:pt x="73" y="17"/>
                </a:cubicBezTo>
                <a:cubicBezTo>
                  <a:pt x="73" y="9"/>
                  <a:pt x="65" y="0"/>
                  <a:pt x="53" y="0"/>
                </a:cubicBezTo>
                <a:cubicBezTo>
                  <a:pt x="41" y="0"/>
                  <a:pt x="33" y="9"/>
                  <a:pt x="32" y="17"/>
                </a:cubicBezTo>
                <a:cubicBezTo>
                  <a:pt x="32" y="19"/>
                  <a:pt x="32" y="23"/>
                  <a:pt x="33" y="28"/>
                </a:cubicBezTo>
                <a:cubicBezTo>
                  <a:pt x="30" y="27"/>
                  <a:pt x="30" y="33"/>
                  <a:pt x="30" y="35"/>
                </a:cubicBezTo>
                <a:cubicBezTo>
                  <a:pt x="30" y="37"/>
                  <a:pt x="32" y="42"/>
                  <a:pt x="35" y="41"/>
                </a:cubicBezTo>
                <a:cubicBezTo>
                  <a:pt x="36" y="50"/>
                  <a:pt x="40" y="53"/>
                  <a:pt x="40" y="53"/>
                </a:cubicBezTo>
                <a:cubicBezTo>
                  <a:pt x="40" y="63"/>
                  <a:pt x="40" y="63"/>
                  <a:pt x="40" y="63"/>
                </a:cubicBezTo>
                <a:cubicBezTo>
                  <a:pt x="40" y="63"/>
                  <a:pt x="37" y="65"/>
                  <a:pt x="27" y="69"/>
                </a:cubicBezTo>
                <a:cubicBezTo>
                  <a:pt x="17" y="73"/>
                  <a:pt x="6" y="76"/>
                  <a:pt x="3" y="81"/>
                </a:cubicBezTo>
                <a:cubicBezTo>
                  <a:pt x="0" y="85"/>
                  <a:pt x="1" y="112"/>
                  <a:pt x="1" y="112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04" y="112"/>
                  <a:pt x="105" y="85"/>
                  <a:pt x="102" y="81"/>
                </a:cubicBezTo>
                <a:cubicBezTo>
                  <a:pt x="99" y="76"/>
                  <a:pt x="89" y="73"/>
                  <a:pt x="79" y="69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019557" y="420441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67"/>
          <p:cNvSpPr txBox="1"/>
          <p:nvPr/>
        </p:nvSpPr>
        <p:spPr>
          <a:xfrm>
            <a:off x="6988924" y="504590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60" name="矩形 59"/>
          <p:cNvSpPr/>
          <p:nvPr/>
        </p:nvSpPr>
        <p:spPr>
          <a:xfrm>
            <a:off x="6988924" y="5472264"/>
            <a:ext cx="2043442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</p:spTree>
    <p:extLst>
      <p:ext uri="{BB962C8B-B14F-4D97-AF65-F5344CB8AC3E}">
        <p14:creationId xmlns:p14="http://schemas.microsoft.com/office/powerpoint/2010/main" val="286234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5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15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8" grpId="0" animBg="1"/>
      <p:bldP spid="19" grpId="0"/>
      <p:bldP spid="20" grpId="0"/>
      <p:bldP spid="21" grpId="0"/>
      <p:bldP spid="22" grpId="0" animBg="1"/>
      <p:bldP spid="23" grpId="0" animBg="1"/>
      <p:bldP spid="31" grpId="0" animBg="1"/>
      <p:bldP spid="32" grpId="0"/>
      <p:bldP spid="33" grpId="0"/>
      <p:bldP spid="34" grpId="0"/>
      <p:bldP spid="35" grpId="0" animBg="1"/>
      <p:bldP spid="36" grpId="0" animBg="1"/>
      <p:bldP spid="44" grpId="0" animBg="1"/>
      <p:bldP spid="45" grpId="0"/>
      <p:bldP spid="46" grpId="0"/>
      <p:bldP spid="47" grpId="0"/>
      <p:bldP spid="48" grpId="0" animBg="1"/>
      <p:bldP spid="49" grpId="0" animBg="1"/>
      <p:bldP spid="57" grpId="0" animBg="1"/>
      <p:bldP spid="58" grpId="0"/>
      <p:bldP spid="59" grpId="0"/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方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法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风险评估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1056497" y="1973639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1414284" y="2356204"/>
            <a:ext cx="1304026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1416538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16200000">
            <a:off x="1978296" y="2562307"/>
            <a:ext cx="896084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1776578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16200000">
            <a:off x="1944208" y="2168179"/>
            <a:ext cx="1684340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6200000">
            <a:off x="2136619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16200000">
            <a:off x="2459259" y="2323189"/>
            <a:ext cx="1374320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38759" y="3406785"/>
            <a:ext cx="1449388" cy="14493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>
                <a:lumMod val="75000"/>
              </a:schemeClr>
            </a:solidFill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rgbClr val="405665"/>
              </a:solidFill>
              <a:latin typeface="DIN-BoldItalic" pitchFamily="50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auto">
          <a:xfrm>
            <a:off x="2263415" y="3737364"/>
            <a:ext cx="600075" cy="593725"/>
          </a:xfrm>
          <a:custGeom>
            <a:avLst/>
            <a:gdLst>
              <a:gd name="T0" fmla="*/ 378 w 378"/>
              <a:gd name="T1" fmla="*/ 0 h 374"/>
              <a:gd name="T2" fmla="*/ 360 w 378"/>
              <a:gd name="T3" fmla="*/ 36 h 374"/>
              <a:gd name="T4" fmla="*/ 378 w 378"/>
              <a:gd name="T5" fmla="*/ 230 h 374"/>
              <a:gd name="T6" fmla="*/ 207 w 378"/>
              <a:gd name="T7" fmla="*/ 266 h 374"/>
              <a:gd name="T8" fmla="*/ 284 w 378"/>
              <a:gd name="T9" fmla="*/ 338 h 374"/>
              <a:gd name="T10" fmla="*/ 95 w 378"/>
              <a:gd name="T11" fmla="*/ 374 h 374"/>
              <a:gd name="T12" fmla="*/ 171 w 378"/>
              <a:gd name="T13" fmla="*/ 338 h 374"/>
              <a:gd name="T14" fmla="*/ 0 w 378"/>
              <a:gd name="T15" fmla="*/ 266 h 374"/>
              <a:gd name="T16" fmla="*/ 14 w 378"/>
              <a:gd name="T17" fmla="*/ 230 h 374"/>
              <a:gd name="T18" fmla="*/ 0 w 378"/>
              <a:gd name="T19" fmla="*/ 36 h 374"/>
              <a:gd name="T20" fmla="*/ 0 w 378"/>
              <a:gd name="T21" fmla="*/ 0 h 374"/>
              <a:gd name="T22" fmla="*/ 270 w 378"/>
              <a:gd name="T23" fmla="*/ 90 h 374"/>
              <a:gd name="T24" fmla="*/ 257 w 378"/>
              <a:gd name="T25" fmla="*/ 99 h 374"/>
              <a:gd name="T26" fmla="*/ 167 w 378"/>
              <a:gd name="T27" fmla="*/ 117 h 374"/>
              <a:gd name="T28" fmla="*/ 162 w 378"/>
              <a:gd name="T29" fmla="*/ 113 h 374"/>
              <a:gd name="T30" fmla="*/ 113 w 378"/>
              <a:gd name="T31" fmla="*/ 149 h 374"/>
              <a:gd name="T32" fmla="*/ 189 w 378"/>
              <a:gd name="T33" fmla="*/ 144 h 374"/>
              <a:gd name="T34" fmla="*/ 198 w 378"/>
              <a:gd name="T35" fmla="*/ 149 h 374"/>
              <a:gd name="T36" fmla="*/ 266 w 378"/>
              <a:gd name="T37" fmla="*/ 117 h 374"/>
              <a:gd name="T38" fmla="*/ 284 w 378"/>
              <a:gd name="T39" fmla="*/ 90 h 374"/>
              <a:gd name="T40" fmla="*/ 252 w 378"/>
              <a:gd name="T41" fmla="*/ 131 h 374"/>
              <a:gd name="T42" fmla="*/ 270 w 378"/>
              <a:gd name="T43" fmla="*/ 189 h 374"/>
              <a:gd name="T44" fmla="*/ 252 w 378"/>
              <a:gd name="T45" fmla="*/ 131 h 374"/>
              <a:gd name="T46" fmla="*/ 225 w 378"/>
              <a:gd name="T47" fmla="*/ 149 h 374"/>
              <a:gd name="T48" fmla="*/ 243 w 378"/>
              <a:gd name="T49" fmla="*/ 189 h 374"/>
              <a:gd name="T50" fmla="*/ 225 w 378"/>
              <a:gd name="T51" fmla="*/ 149 h 374"/>
              <a:gd name="T52" fmla="*/ 194 w 378"/>
              <a:gd name="T53" fmla="*/ 171 h 374"/>
              <a:gd name="T54" fmla="*/ 212 w 378"/>
              <a:gd name="T55" fmla="*/ 189 h 374"/>
              <a:gd name="T56" fmla="*/ 194 w 378"/>
              <a:gd name="T57" fmla="*/ 171 h 374"/>
              <a:gd name="T58" fmla="*/ 167 w 378"/>
              <a:gd name="T59" fmla="*/ 153 h 374"/>
              <a:gd name="T60" fmla="*/ 185 w 378"/>
              <a:gd name="T61" fmla="*/ 189 h 374"/>
              <a:gd name="T62" fmla="*/ 167 w 378"/>
              <a:gd name="T63" fmla="*/ 153 h 374"/>
              <a:gd name="T64" fmla="*/ 140 w 378"/>
              <a:gd name="T65" fmla="*/ 153 h 374"/>
              <a:gd name="T66" fmla="*/ 158 w 378"/>
              <a:gd name="T67" fmla="*/ 189 h 374"/>
              <a:gd name="T68" fmla="*/ 140 w 378"/>
              <a:gd name="T69" fmla="*/ 153 h 374"/>
              <a:gd name="T70" fmla="*/ 108 w 378"/>
              <a:gd name="T71" fmla="*/ 162 h 374"/>
              <a:gd name="T72" fmla="*/ 126 w 378"/>
              <a:gd name="T73" fmla="*/ 189 h 374"/>
              <a:gd name="T74" fmla="*/ 108 w 378"/>
              <a:gd name="T75" fmla="*/ 162 h 374"/>
              <a:gd name="T76" fmla="*/ 324 w 378"/>
              <a:gd name="T77" fmla="*/ 41 h 374"/>
              <a:gd name="T78" fmla="*/ 54 w 378"/>
              <a:gd name="T79" fmla="*/ 225 h 374"/>
              <a:gd name="T80" fmla="*/ 324 w 378"/>
              <a:gd name="T81" fmla="*/ 41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78" h="374">
                <a:moveTo>
                  <a:pt x="0" y="0"/>
                </a:moveTo>
                <a:lnTo>
                  <a:pt x="378" y="0"/>
                </a:lnTo>
                <a:lnTo>
                  <a:pt x="378" y="36"/>
                </a:lnTo>
                <a:lnTo>
                  <a:pt x="360" y="36"/>
                </a:lnTo>
                <a:lnTo>
                  <a:pt x="360" y="230"/>
                </a:lnTo>
                <a:lnTo>
                  <a:pt x="378" y="230"/>
                </a:lnTo>
                <a:lnTo>
                  <a:pt x="378" y="266"/>
                </a:lnTo>
                <a:lnTo>
                  <a:pt x="207" y="266"/>
                </a:lnTo>
                <a:lnTo>
                  <a:pt x="207" y="338"/>
                </a:lnTo>
                <a:lnTo>
                  <a:pt x="284" y="338"/>
                </a:lnTo>
                <a:lnTo>
                  <a:pt x="284" y="374"/>
                </a:lnTo>
                <a:lnTo>
                  <a:pt x="95" y="374"/>
                </a:lnTo>
                <a:lnTo>
                  <a:pt x="95" y="338"/>
                </a:lnTo>
                <a:lnTo>
                  <a:pt x="171" y="338"/>
                </a:lnTo>
                <a:lnTo>
                  <a:pt x="171" y="266"/>
                </a:lnTo>
                <a:lnTo>
                  <a:pt x="0" y="266"/>
                </a:lnTo>
                <a:lnTo>
                  <a:pt x="0" y="230"/>
                </a:lnTo>
                <a:lnTo>
                  <a:pt x="14" y="230"/>
                </a:lnTo>
                <a:lnTo>
                  <a:pt x="14" y="36"/>
                </a:lnTo>
                <a:lnTo>
                  <a:pt x="0" y="36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284" y="90"/>
                </a:moveTo>
                <a:lnTo>
                  <a:pt x="270" y="90"/>
                </a:lnTo>
                <a:lnTo>
                  <a:pt x="252" y="90"/>
                </a:lnTo>
                <a:lnTo>
                  <a:pt x="257" y="99"/>
                </a:lnTo>
                <a:lnTo>
                  <a:pt x="194" y="135"/>
                </a:lnTo>
                <a:lnTo>
                  <a:pt x="167" y="117"/>
                </a:lnTo>
                <a:lnTo>
                  <a:pt x="167" y="113"/>
                </a:lnTo>
                <a:lnTo>
                  <a:pt x="162" y="113"/>
                </a:lnTo>
                <a:lnTo>
                  <a:pt x="108" y="135"/>
                </a:lnTo>
                <a:lnTo>
                  <a:pt x="113" y="149"/>
                </a:lnTo>
                <a:lnTo>
                  <a:pt x="162" y="126"/>
                </a:lnTo>
                <a:lnTo>
                  <a:pt x="189" y="144"/>
                </a:lnTo>
                <a:lnTo>
                  <a:pt x="194" y="149"/>
                </a:lnTo>
                <a:lnTo>
                  <a:pt x="198" y="149"/>
                </a:lnTo>
                <a:lnTo>
                  <a:pt x="261" y="108"/>
                </a:lnTo>
                <a:lnTo>
                  <a:pt x="266" y="117"/>
                </a:lnTo>
                <a:lnTo>
                  <a:pt x="275" y="104"/>
                </a:lnTo>
                <a:lnTo>
                  <a:pt x="284" y="90"/>
                </a:lnTo>
                <a:lnTo>
                  <a:pt x="284" y="90"/>
                </a:lnTo>
                <a:close/>
                <a:moveTo>
                  <a:pt x="252" y="131"/>
                </a:moveTo>
                <a:lnTo>
                  <a:pt x="252" y="189"/>
                </a:lnTo>
                <a:lnTo>
                  <a:pt x="270" y="189"/>
                </a:lnTo>
                <a:lnTo>
                  <a:pt x="270" y="131"/>
                </a:lnTo>
                <a:lnTo>
                  <a:pt x="252" y="131"/>
                </a:lnTo>
                <a:lnTo>
                  <a:pt x="252" y="131"/>
                </a:lnTo>
                <a:close/>
                <a:moveTo>
                  <a:pt x="225" y="149"/>
                </a:moveTo>
                <a:lnTo>
                  <a:pt x="225" y="189"/>
                </a:lnTo>
                <a:lnTo>
                  <a:pt x="243" y="189"/>
                </a:lnTo>
                <a:lnTo>
                  <a:pt x="243" y="149"/>
                </a:lnTo>
                <a:lnTo>
                  <a:pt x="225" y="149"/>
                </a:lnTo>
                <a:lnTo>
                  <a:pt x="225" y="149"/>
                </a:lnTo>
                <a:close/>
                <a:moveTo>
                  <a:pt x="194" y="171"/>
                </a:moveTo>
                <a:lnTo>
                  <a:pt x="194" y="189"/>
                </a:lnTo>
                <a:lnTo>
                  <a:pt x="212" y="189"/>
                </a:lnTo>
                <a:lnTo>
                  <a:pt x="212" y="171"/>
                </a:lnTo>
                <a:lnTo>
                  <a:pt x="194" y="171"/>
                </a:lnTo>
                <a:lnTo>
                  <a:pt x="194" y="171"/>
                </a:lnTo>
                <a:close/>
                <a:moveTo>
                  <a:pt x="167" y="153"/>
                </a:moveTo>
                <a:lnTo>
                  <a:pt x="167" y="189"/>
                </a:lnTo>
                <a:lnTo>
                  <a:pt x="185" y="189"/>
                </a:lnTo>
                <a:lnTo>
                  <a:pt x="185" y="153"/>
                </a:lnTo>
                <a:lnTo>
                  <a:pt x="167" y="153"/>
                </a:lnTo>
                <a:lnTo>
                  <a:pt x="167" y="153"/>
                </a:lnTo>
                <a:close/>
                <a:moveTo>
                  <a:pt x="140" y="153"/>
                </a:moveTo>
                <a:lnTo>
                  <a:pt x="140" y="189"/>
                </a:lnTo>
                <a:lnTo>
                  <a:pt x="158" y="189"/>
                </a:lnTo>
                <a:lnTo>
                  <a:pt x="158" y="153"/>
                </a:lnTo>
                <a:lnTo>
                  <a:pt x="140" y="153"/>
                </a:lnTo>
                <a:lnTo>
                  <a:pt x="140" y="153"/>
                </a:lnTo>
                <a:close/>
                <a:moveTo>
                  <a:pt x="108" y="162"/>
                </a:moveTo>
                <a:lnTo>
                  <a:pt x="108" y="189"/>
                </a:lnTo>
                <a:lnTo>
                  <a:pt x="126" y="189"/>
                </a:lnTo>
                <a:lnTo>
                  <a:pt x="126" y="162"/>
                </a:lnTo>
                <a:lnTo>
                  <a:pt x="108" y="162"/>
                </a:lnTo>
                <a:lnTo>
                  <a:pt x="108" y="162"/>
                </a:lnTo>
                <a:close/>
                <a:moveTo>
                  <a:pt x="324" y="41"/>
                </a:moveTo>
                <a:lnTo>
                  <a:pt x="54" y="41"/>
                </a:lnTo>
                <a:lnTo>
                  <a:pt x="54" y="225"/>
                </a:lnTo>
                <a:lnTo>
                  <a:pt x="324" y="225"/>
                </a:lnTo>
                <a:lnTo>
                  <a:pt x="324" y="4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DIN-BoldItalic" pitchFamily="50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279143" y="3416013"/>
            <a:ext cx="1449388" cy="14493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6600"/>
            </a:solidFill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rgbClr val="405665"/>
              </a:solidFill>
              <a:latin typeface="DIN-BoldItalic" pitchFamily="50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752488" y="3776054"/>
            <a:ext cx="546100" cy="693738"/>
          </a:xfrm>
          <a:custGeom>
            <a:avLst/>
            <a:gdLst>
              <a:gd name="T0" fmla="*/ 0 w 77"/>
              <a:gd name="T1" fmla="*/ 85 h 98"/>
              <a:gd name="T2" fmla="*/ 29 w 77"/>
              <a:gd name="T3" fmla="*/ 98 h 98"/>
              <a:gd name="T4" fmla="*/ 30 w 77"/>
              <a:gd name="T5" fmla="*/ 98 h 98"/>
              <a:gd name="T6" fmla="*/ 30 w 77"/>
              <a:gd name="T7" fmla="*/ 98 h 98"/>
              <a:gd name="T8" fmla="*/ 31 w 77"/>
              <a:gd name="T9" fmla="*/ 98 h 98"/>
              <a:gd name="T10" fmla="*/ 33 w 77"/>
              <a:gd name="T11" fmla="*/ 98 h 98"/>
              <a:gd name="T12" fmla="*/ 33 w 77"/>
              <a:gd name="T13" fmla="*/ 98 h 98"/>
              <a:gd name="T14" fmla="*/ 34 w 77"/>
              <a:gd name="T15" fmla="*/ 98 h 98"/>
              <a:gd name="T16" fmla="*/ 35 w 77"/>
              <a:gd name="T17" fmla="*/ 98 h 98"/>
              <a:gd name="T18" fmla="*/ 36 w 77"/>
              <a:gd name="T19" fmla="*/ 98 h 98"/>
              <a:gd name="T20" fmla="*/ 37 w 77"/>
              <a:gd name="T21" fmla="*/ 98 h 98"/>
              <a:gd name="T22" fmla="*/ 38 w 77"/>
              <a:gd name="T23" fmla="*/ 98 h 98"/>
              <a:gd name="T24" fmla="*/ 39 w 77"/>
              <a:gd name="T25" fmla="*/ 98 h 98"/>
              <a:gd name="T26" fmla="*/ 40 w 77"/>
              <a:gd name="T27" fmla="*/ 98 h 98"/>
              <a:gd name="T28" fmla="*/ 41 w 77"/>
              <a:gd name="T29" fmla="*/ 98 h 98"/>
              <a:gd name="T30" fmla="*/ 42 w 77"/>
              <a:gd name="T31" fmla="*/ 98 h 98"/>
              <a:gd name="T32" fmla="*/ 43 w 77"/>
              <a:gd name="T33" fmla="*/ 98 h 98"/>
              <a:gd name="T34" fmla="*/ 43 w 77"/>
              <a:gd name="T35" fmla="*/ 98 h 98"/>
              <a:gd name="T36" fmla="*/ 44 w 77"/>
              <a:gd name="T37" fmla="*/ 98 h 98"/>
              <a:gd name="T38" fmla="*/ 45 w 77"/>
              <a:gd name="T39" fmla="*/ 98 h 98"/>
              <a:gd name="T40" fmla="*/ 46 w 77"/>
              <a:gd name="T41" fmla="*/ 98 h 98"/>
              <a:gd name="T42" fmla="*/ 47 w 77"/>
              <a:gd name="T43" fmla="*/ 98 h 98"/>
              <a:gd name="T44" fmla="*/ 47 w 77"/>
              <a:gd name="T45" fmla="*/ 98 h 98"/>
              <a:gd name="T46" fmla="*/ 77 w 77"/>
              <a:gd name="T47" fmla="*/ 85 h 98"/>
              <a:gd name="T48" fmla="*/ 22 w 77"/>
              <a:gd name="T49" fmla="*/ 33 h 98"/>
              <a:gd name="T50" fmla="*/ 25 w 77"/>
              <a:gd name="T51" fmla="*/ 20 h 98"/>
              <a:gd name="T52" fmla="*/ 22 w 77"/>
              <a:gd name="T53" fmla="*/ 0 h 98"/>
              <a:gd name="T54" fmla="*/ 27 w 77"/>
              <a:gd name="T55" fmla="*/ 6 h 98"/>
              <a:gd name="T56" fmla="*/ 35 w 77"/>
              <a:gd name="T57" fmla="*/ 0 h 98"/>
              <a:gd name="T58" fmla="*/ 40 w 77"/>
              <a:gd name="T59" fmla="*/ 6 h 98"/>
              <a:gd name="T60" fmla="*/ 48 w 77"/>
              <a:gd name="T61" fmla="*/ 0 h 98"/>
              <a:gd name="T62" fmla="*/ 50 w 77"/>
              <a:gd name="T63" fmla="*/ 6 h 98"/>
              <a:gd name="T64" fmla="*/ 59 w 77"/>
              <a:gd name="T65" fmla="*/ 1 h 98"/>
              <a:gd name="T66" fmla="*/ 18 w 77"/>
              <a:gd name="T67" fmla="*/ 31 h 98"/>
              <a:gd name="T68" fmla="*/ 18 w 77"/>
              <a:gd name="T69" fmla="*/ 22 h 98"/>
              <a:gd name="T70" fmla="*/ 63 w 77"/>
              <a:gd name="T71" fmla="*/ 26 h 98"/>
              <a:gd name="T72" fmla="*/ 18 w 77"/>
              <a:gd name="T73" fmla="*/ 31 h 98"/>
              <a:gd name="T74" fmla="*/ 43 w 77"/>
              <a:gd name="T75" fmla="*/ 86 h 98"/>
              <a:gd name="T76" fmla="*/ 35 w 77"/>
              <a:gd name="T77" fmla="*/ 84 h 98"/>
              <a:gd name="T78" fmla="*/ 30 w 77"/>
              <a:gd name="T79" fmla="*/ 69 h 98"/>
              <a:gd name="T80" fmla="*/ 37 w 77"/>
              <a:gd name="T81" fmla="*/ 78 h 98"/>
              <a:gd name="T82" fmla="*/ 40 w 77"/>
              <a:gd name="T83" fmla="*/ 78 h 98"/>
              <a:gd name="T84" fmla="*/ 39 w 77"/>
              <a:gd name="T85" fmla="*/ 70 h 98"/>
              <a:gd name="T86" fmla="*/ 30 w 77"/>
              <a:gd name="T87" fmla="*/ 57 h 98"/>
              <a:gd name="T88" fmla="*/ 35 w 77"/>
              <a:gd name="T89" fmla="*/ 46 h 98"/>
              <a:gd name="T90" fmla="*/ 43 w 77"/>
              <a:gd name="T91" fmla="*/ 44 h 98"/>
              <a:gd name="T92" fmla="*/ 48 w 77"/>
              <a:gd name="T93" fmla="*/ 53 h 98"/>
              <a:gd name="T94" fmla="*/ 40 w 77"/>
              <a:gd name="T95" fmla="*/ 59 h 98"/>
              <a:gd name="T96" fmla="*/ 39 w 77"/>
              <a:gd name="T97" fmla="*/ 51 h 98"/>
              <a:gd name="T98" fmla="*/ 38 w 77"/>
              <a:gd name="T99" fmla="*/ 56 h 98"/>
              <a:gd name="T100" fmla="*/ 47 w 77"/>
              <a:gd name="T101" fmla="*/ 68 h 98"/>
              <a:gd name="T102" fmla="*/ 49 w 77"/>
              <a:gd name="T103" fmla="*/ 77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7" h="98">
                <a:moveTo>
                  <a:pt x="22" y="33"/>
                </a:moveTo>
                <a:cubicBezTo>
                  <a:pt x="11" y="49"/>
                  <a:pt x="4" y="66"/>
                  <a:pt x="0" y="85"/>
                </a:cubicBezTo>
                <a:cubicBezTo>
                  <a:pt x="1" y="91"/>
                  <a:pt x="5" y="96"/>
                  <a:pt x="11" y="98"/>
                </a:cubicBezTo>
                <a:cubicBezTo>
                  <a:pt x="29" y="98"/>
                  <a:pt x="29" y="98"/>
                  <a:pt x="29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0" y="98"/>
                  <a:pt x="30" y="98"/>
                  <a:pt x="30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1" y="98"/>
                  <a:pt x="31" y="98"/>
                  <a:pt x="31" y="98"/>
                </a:cubicBezTo>
                <a:cubicBezTo>
                  <a:pt x="32" y="98"/>
                  <a:pt x="32" y="98"/>
                  <a:pt x="32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4" y="98"/>
                  <a:pt x="34" y="98"/>
                  <a:pt x="34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5" y="98"/>
                  <a:pt x="35" y="98"/>
                  <a:pt x="35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7" y="98"/>
                  <a:pt x="37" y="98"/>
                  <a:pt x="37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8" y="98"/>
                  <a:pt x="38" y="98"/>
                  <a:pt x="38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39" y="98"/>
                  <a:pt x="39" y="98"/>
                  <a:pt x="39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1" y="98"/>
                  <a:pt x="41" y="98"/>
                  <a:pt x="41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2" y="98"/>
                  <a:pt x="42" y="98"/>
                  <a:pt x="42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3" y="98"/>
                  <a:pt x="43" y="98"/>
                  <a:pt x="43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6" y="98"/>
                  <a:pt x="46" y="98"/>
                  <a:pt x="46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47" y="98"/>
                  <a:pt x="47" y="98"/>
                  <a:pt x="47" y="98"/>
                </a:cubicBezTo>
                <a:cubicBezTo>
                  <a:pt x="66" y="98"/>
                  <a:pt x="66" y="98"/>
                  <a:pt x="66" y="98"/>
                </a:cubicBezTo>
                <a:cubicBezTo>
                  <a:pt x="72" y="96"/>
                  <a:pt x="75" y="91"/>
                  <a:pt x="77" y="85"/>
                </a:cubicBezTo>
                <a:cubicBezTo>
                  <a:pt x="72" y="66"/>
                  <a:pt x="66" y="49"/>
                  <a:pt x="55" y="33"/>
                </a:cubicBezTo>
                <a:cubicBezTo>
                  <a:pt x="44" y="33"/>
                  <a:pt x="33" y="33"/>
                  <a:pt x="22" y="33"/>
                </a:cubicBezTo>
                <a:close/>
                <a:moveTo>
                  <a:pt x="50" y="20"/>
                </a:moveTo>
                <a:cubicBezTo>
                  <a:pt x="42" y="20"/>
                  <a:pt x="34" y="20"/>
                  <a:pt x="25" y="20"/>
                </a:cubicBezTo>
                <a:cubicBezTo>
                  <a:pt x="16" y="1"/>
                  <a:pt x="16" y="1"/>
                  <a:pt x="16" y="1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6"/>
                  <a:pt x="25" y="6"/>
                  <a:pt x="25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0"/>
                  <a:pt x="27" y="0"/>
                  <a:pt x="2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6" y="6"/>
                  <a:pt x="36" y="6"/>
                  <a:pt x="36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0"/>
                  <a:pt x="40" y="0"/>
                  <a:pt x="4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6"/>
                  <a:pt x="48" y="6"/>
                  <a:pt x="48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53" y="0"/>
                  <a:pt x="53" y="0"/>
                  <a:pt x="53" y="0"/>
                </a:cubicBezTo>
                <a:cubicBezTo>
                  <a:pt x="59" y="1"/>
                  <a:pt x="59" y="1"/>
                  <a:pt x="59" y="1"/>
                </a:cubicBezTo>
                <a:cubicBezTo>
                  <a:pt x="50" y="20"/>
                  <a:pt x="50" y="20"/>
                  <a:pt x="50" y="20"/>
                </a:cubicBezTo>
                <a:close/>
                <a:moveTo>
                  <a:pt x="18" y="31"/>
                </a:moveTo>
                <a:cubicBezTo>
                  <a:pt x="16" y="31"/>
                  <a:pt x="14" y="29"/>
                  <a:pt x="14" y="26"/>
                </a:cubicBezTo>
                <a:cubicBezTo>
                  <a:pt x="14" y="24"/>
                  <a:pt x="16" y="22"/>
                  <a:pt x="18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61" y="22"/>
                  <a:pt x="63" y="24"/>
                  <a:pt x="63" y="26"/>
                </a:cubicBezTo>
                <a:cubicBezTo>
                  <a:pt x="63" y="29"/>
                  <a:pt x="61" y="31"/>
                  <a:pt x="59" y="31"/>
                </a:cubicBezTo>
                <a:cubicBezTo>
                  <a:pt x="18" y="31"/>
                  <a:pt x="18" y="31"/>
                  <a:pt x="18" y="31"/>
                </a:cubicBezTo>
                <a:close/>
                <a:moveTo>
                  <a:pt x="43" y="84"/>
                </a:moveTo>
                <a:cubicBezTo>
                  <a:pt x="43" y="86"/>
                  <a:pt x="43" y="86"/>
                  <a:pt x="43" y="86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84"/>
                  <a:pt x="35" y="84"/>
                  <a:pt x="35" y="84"/>
                </a:cubicBezTo>
                <a:cubicBezTo>
                  <a:pt x="32" y="83"/>
                  <a:pt x="30" y="81"/>
                  <a:pt x="30" y="77"/>
                </a:cubicBezTo>
                <a:cubicBezTo>
                  <a:pt x="30" y="69"/>
                  <a:pt x="30" y="69"/>
                  <a:pt x="30" y="69"/>
                </a:cubicBezTo>
                <a:cubicBezTo>
                  <a:pt x="37" y="69"/>
                  <a:pt x="37" y="69"/>
                  <a:pt x="37" y="69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8"/>
                  <a:pt x="38" y="79"/>
                  <a:pt x="39" y="79"/>
                </a:cubicBezTo>
                <a:cubicBezTo>
                  <a:pt x="40" y="79"/>
                  <a:pt x="40" y="78"/>
                  <a:pt x="40" y="78"/>
                </a:cubicBezTo>
                <a:cubicBezTo>
                  <a:pt x="40" y="73"/>
                  <a:pt x="40" y="73"/>
                  <a:pt x="40" y="73"/>
                </a:cubicBezTo>
                <a:cubicBezTo>
                  <a:pt x="40" y="72"/>
                  <a:pt x="40" y="71"/>
                  <a:pt x="39" y="70"/>
                </a:cubicBezTo>
                <a:cubicBezTo>
                  <a:pt x="38" y="69"/>
                  <a:pt x="36" y="67"/>
                  <a:pt x="32" y="63"/>
                </a:cubicBezTo>
                <a:cubicBezTo>
                  <a:pt x="31" y="61"/>
                  <a:pt x="30" y="59"/>
                  <a:pt x="30" y="57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49"/>
                  <a:pt x="32" y="47"/>
                  <a:pt x="35" y="46"/>
                </a:cubicBezTo>
                <a:cubicBezTo>
                  <a:pt x="35" y="44"/>
                  <a:pt x="35" y="44"/>
                  <a:pt x="35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3" y="46"/>
                  <a:pt x="43" y="46"/>
                  <a:pt x="43" y="46"/>
                </a:cubicBezTo>
                <a:cubicBezTo>
                  <a:pt x="46" y="47"/>
                  <a:pt x="48" y="49"/>
                  <a:pt x="48" y="53"/>
                </a:cubicBezTo>
                <a:cubicBezTo>
                  <a:pt x="48" y="59"/>
                  <a:pt x="48" y="59"/>
                  <a:pt x="48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1"/>
                  <a:pt x="40" y="51"/>
                  <a:pt x="39" y="51"/>
                </a:cubicBezTo>
                <a:cubicBezTo>
                  <a:pt x="38" y="51"/>
                  <a:pt x="38" y="52"/>
                  <a:pt x="38" y="53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7"/>
                  <a:pt x="39" y="59"/>
                  <a:pt x="41" y="61"/>
                </a:cubicBezTo>
                <a:cubicBezTo>
                  <a:pt x="44" y="64"/>
                  <a:pt x="47" y="67"/>
                  <a:pt x="47" y="68"/>
                </a:cubicBezTo>
                <a:cubicBezTo>
                  <a:pt x="48" y="69"/>
                  <a:pt x="49" y="71"/>
                  <a:pt x="49" y="72"/>
                </a:cubicBezTo>
                <a:cubicBezTo>
                  <a:pt x="49" y="77"/>
                  <a:pt x="49" y="77"/>
                  <a:pt x="49" y="77"/>
                </a:cubicBezTo>
                <a:cubicBezTo>
                  <a:pt x="49" y="81"/>
                  <a:pt x="47" y="83"/>
                  <a:pt x="43" y="84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DIN-BoldItalic" pitchFamily="50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799423" y="3406785"/>
            <a:ext cx="1449388" cy="14493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tx2">
                <a:lumMod val="75000"/>
              </a:schemeClr>
            </a:solidFill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rgbClr val="405665"/>
              </a:solidFill>
              <a:latin typeface="DIN-BoldItalic" pitchFamily="50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7118793" y="3792213"/>
            <a:ext cx="798513" cy="608013"/>
          </a:xfrm>
          <a:custGeom>
            <a:avLst/>
            <a:gdLst>
              <a:gd name="T0" fmla="*/ 36 w 113"/>
              <a:gd name="T1" fmla="*/ 11 h 86"/>
              <a:gd name="T2" fmla="*/ 106 w 113"/>
              <a:gd name="T3" fmla="*/ 32 h 86"/>
              <a:gd name="T4" fmla="*/ 102 w 113"/>
              <a:gd name="T5" fmla="*/ 35 h 86"/>
              <a:gd name="T6" fmla="*/ 99 w 113"/>
              <a:gd name="T7" fmla="*/ 39 h 86"/>
              <a:gd name="T8" fmla="*/ 95 w 113"/>
              <a:gd name="T9" fmla="*/ 43 h 86"/>
              <a:gd name="T10" fmla="*/ 91 w 113"/>
              <a:gd name="T11" fmla="*/ 86 h 86"/>
              <a:gd name="T12" fmla="*/ 91 w 113"/>
              <a:gd name="T13" fmla="*/ 47 h 86"/>
              <a:gd name="T14" fmla="*/ 81 w 113"/>
              <a:gd name="T15" fmla="*/ 86 h 86"/>
              <a:gd name="T16" fmla="*/ 77 w 113"/>
              <a:gd name="T17" fmla="*/ 59 h 86"/>
              <a:gd name="T18" fmla="*/ 74 w 113"/>
              <a:gd name="T19" fmla="*/ 56 h 86"/>
              <a:gd name="T20" fmla="*/ 70 w 113"/>
              <a:gd name="T21" fmla="*/ 86 h 86"/>
              <a:gd name="T22" fmla="*/ 70 w 113"/>
              <a:gd name="T23" fmla="*/ 54 h 86"/>
              <a:gd name="T24" fmla="*/ 59 w 113"/>
              <a:gd name="T25" fmla="*/ 86 h 86"/>
              <a:gd name="T26" fmla="*/ 56 w 113"/>
              <a:gd name="T27" fmla="*/ 65 h 86"/>
              <a:gd name="T28" fmla="*/ 52 w 113"/>
              <a:gd name="T29" fmla="*/ 68 h 86"/>
              <a:gd name="T30" fmla="*/ 48 w 113"/>
              <a:gd name="T31" fmla="*/ 86 h 86"/>
              <a:gd name="T32" fmla="*/ 48 w 113"/>
              <a:gd name="T33" fmla="*/ 71 h 86"/>
              <a:gd name="T34" fmla="*/ 38 w 113"/>
              <a:gd name="T35" fmla="*/ 86 h 86"/>
              <a:gd name="T36" fmla="*/ 34 w 113"/>
              <a:gd name="T37" fmla="*/ 70 h 86"/>
              <a:gd name="T38" fmla="*/ 31 w 113"/>
              <a:gd name="T39" fmla="*/ 67 h 86"/>
              <a:gd name="T40" fmla="*/ 27 w 113"/>
              <a:gd name="T41" fmla="*/ 86 h 86"/>
              <a:gd name="T42" fmla="*/ 27 w 113"/>
              <a:gd name="T43" fmla="*/ 67 h 86"/>
              <a:gd name="T44" fmla="*/ 16 w 113"/>
              <a:gd name="T45" fmla="*/ 86 h 86"/>
              <a:gd name="T46" fmla="*/ 5 w 113"/>
              <a:gd name="T47" fmla="*/ 79 h 86"/>
              <a:gd name="T48" fmla="*/ 2 w 113"/>
              <a:gd name="T49" fmla="*/ 76 h 86"/>
              <a:gd name="T50" fmla="*/ 0 w 113"/>
              <a:gd name="T51" fmla="*/ 58 h 86"/>
              <a:gd name="T52" fmla="*/ 38 w 113"/>
              <a:gd name="T53" fmla="*/ 64 h 86"/>
              <a:gd name="T54" fmla="*/ 70 w 113"/>
              <a:gd name="T55" fmla="*/ 45 h 86"/>
              <a:gd name="T56" fmla="*/ 82 w 113"/>
              <a:gd name="T57" fmla="*/ 46 h 86"/>
              <a:gd name="T58" fmla="*/ 111 w 113"/>
              <a:gd name="T59" fmla="*/ 13 h 86"/>
              <a:gd name="T60" fmla="*/ 89 w 113"/>
              <a:gd name="T61" fmla="*/ 10 h 86"/>
              <a:gd name="T62" fmla="*/ 74 w 113"/>
              <a:gd name="T63" fmla="*/ 31 h 86"/>
              <a:gd name="T64" fmla="*/ 42 w 113"/>
              <a:gd name="T65" fmla="*/ 49 h 86"/>
              <a:gd name="T66" fmla="*/ 25 w 113"/>
              <a:gd name="T67" fmla="*/ 43 h 86"/>
              <a:gd name="T68" fmla="*/ 13 w 113"/>
              <a:gd name="T69" fmla="*/ 86 h 86"/>
              <a:gd name="T70" fmla="*/ 13 w 113"/>
              <a:gd name="T71" fmla="*/ 75 h 86"/>
              <a:gd name="T72" fmla="*/ 31 w 113"/>
              <a:gd name="T73" fmla="*/ 12 h 86"/>
              <a:gd name="T74" fmla="*/ 49 w 113"/>
              <a:gd name="T75" fmla="*/ 19 h 86"/>
              <a:gd name="T76" fmla="*/ 39 w 113"/>
              <a:gd name="T77" fmla="*/ 19 h 86"/>
              <a:gd name="T78" fmla="*/ 43 w 113"/>
              <a:gd name="T79" fmla="*/ 44 h 86"/>
              <a:gd name="T80" fmla="*/ 34 w 113"/>
              <a:gd name="T81" fmla="*/ 31 h 86"/>
              <a:gd name="T82" fmla="*/ 20 w 113"/>
              <a:gd name="T83" fmla="*/ 38 h 86"/>
              <a:gd name="T84" fmla="*/ 30 w 113"/>
              <a:gd name="T85" fmla="*/ 17 h 86"/>
              <a:gd name="T86" fmla="*/ 21 w 113"/>
              <a:gd name="T87" fmla="*/ 22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3" h="86">
                <a:moveTo>
                  <a:pt x="36" y="2"/>
                </a:moveTo>
                <a:cubicBezTo>
                  <a:pt x="39" y="2"/>
                  <a:pt x="41" y="4"/>
                  <a:pt x="41" y="6"/>
                </a:cubicBezTo>
                <a:cubicBezTo>
                  <a:pt x="41" y="9"/>
                  <a:pt x="39" y="11"/>
                  <a:pt x="36" y="11"/>
                </a:cubicBezTo>
                <a:cubicBezTo>
                  <a:pt x="34" y="11"/>
                  <a:pt x="32" y="9"/>
                  <a:pt x="32" y="6"/>
                </a:cubicBezTo>
                <a:cubicBezTo>
                  <a:pt x="32" y="4"/>
                  <a:pt x="34" y="2"/>
                  <a:pt x="36" y="2"/>
                </a:cubicBezTo>
                <a:close/>
                <a:moveTo>
                  <a:pt x="106" y="32"/>
                </a:moveTo>
                <a:cubicBezTo>
                  <a:pt x="106" y="86"/>
                  <a:pt x="106" y="86"/>
                  <a:pt x="106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35"/>
                  <a:pt x="102" y="35"/>
                  <a:pt x="102" y="35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6" y="32"/>
                  <a:pt x="106" y="32"/>
                  <a:pt x="106" y="32"/>
                </a:cubicBezTo>
                <a:close/>
                <a:moveTo>
                  <a:pt x="99" y="39"/>
                </a:moveTo>
                <a:cubicBezTo>
                  <a:pt x="99" y="86"/>
                  <a:pt x="99" y="86"/>
                  <a:pt x="99" y="86"/>
                </a:cubicBezTo>
                <a:cubicBezTo>
                  <a:pt x="97" y="86"/>
                  <a:pt x="96" y="86"/>
                  <a:pt x="95" y="86"/>
                </a:cubicBezTo>
                <a:cubicBezTo>
                  <a:pt x="95" y="43"/>
                  <a:pt x="95" y="43"/>
                  <a:pt x="95" y="43"/>
                </a:cubicBezTo>
                <a:cubicBezTo>
                  <a:pt x="99" y="39"/>
                  <a:pt x="99" y="39"/>
                  <a:pt x="99" y="39"/>
                </a:cubicBezTo>
                <a:close/>
                <a:moveTo>
                  <a:pt x="91" y="47"/>
                </a:moveTo>
                <a:cubicBezTo>
                  <a:pt x="91" y="86"/>
                  <a:pt x="91" y="86"/>
                  <a:pt x="91" y="86"/>
                </a:cubicBezTo>
                <a:cubicBezTo>
                  <a:pt x="90" y="86"/>
                  <a:pt x="89" y="86"/>
                  <a:pt x="88" y="86"/>
                </a:cubicBezTo>
                <a:cubicBezTo>
                  <a:pt x="88" y="51"/>
                  <a:pt x="88" y="51"/>
                  <a:pt x="88" y="51"/>
                </a:cubicBezTo>
                <a:cubicBezTo>
                  <a:pt x="91" y="47"/>
                  <a:pt x="91" y="47"/>
                  <a:pt x="91" y="47"/>
                </a:cubicBezTo>
                <a:close/>
                <a:moveTo>
                  <a:pt x="84" y="55"/>
                </a:moveTo>
                <a:cubicBezTo>
                  <a:pt x="84" y="86"/>
                  <a:pt x="84" y="86"/>
                  <a:pt x="84" y="86"/>
                </a:cubicBezTo>
                <a:cubicBezTo>
                  <a:pt x="83" y="86"/>
                  <a:pt x="82" y="86"/>
                  <a:pt x="81" y="86"/>
                </a:cubicBezTo>
                <a:cubicBezTo>
                  <a:pt x="81" y="59"/>
                  <a:pt x="81" y="59"/>
                  <a:pt x="81" y="59"/>
                </a:cubicBezTo>
                <a:cubicBezTo>
                  <a:pt x="84" y="55"/>
                  <a:pt x="84" y="55"/>
                  <a:pt x="84" y="55"/>
                </a:cubicBezTo>
                <a:close/>
                <a:moveTo>
                  <a:pt x="77" y="59"/>
                </a:moveTo>
                <a:cubicBezTo>
                  <a:pt x="77" y="86"/>
                  <a:pt x="77" y="86"/>
                  <a:pt x="77" y="86"/>
                </a:cubicBezTo>
                <a:cubicBezTo>
                  <a:pt x="76" y="86"/>
                  <a:pt x="75" y="86"/>
                  <a:pt x="74" y="86"/>
                </a:cubicBezTo>
                <a:cubicBezTo>
                  <a:pt x="74" y="56"/>
                  <a:pt x="74" y="56"/>
                  <a:pt x="74" y="56"/>
                </a:cubicBezTo>
                <a:cubicBezTo>
                  <a:pt x="77" y="59"/>
                  <a:pt x="77" y="59"/>
                  <a:pt x="77" y="59"/>
                </a:cubicBezTo>
                <a:close/>
                <a:moveTo>
                  <a:pt x="70" y="54"/>
                </a:moveTo>
                <a:cubicBezTo>
                  <a:pt x="70" y="86"/>
                  <a:pt x="70" y="86"/>
                  <a:pt x="70" y="86"/>
                </a:cubicBezTo>
                <a:cubicBezTo>
                  <a:pt x="69" y="86"/>
                  <a:pt x="68" y="86"/>
                  <a:pt x="66" y="86"/>
                </a:cubicBezTo>
                <a:cubicBezTo>
                  <a:pt x="66" y="57"/>
                  <a:pt x="66" y="57"/>
                  <a:pt x="66" y="57"/>
                </a:cubicBezTo>
                <a:cubicBezTo>
                  <a:pt x="70" y="54"/>
                  <a:pt x="70" y="54"/>
                  <a:pt x="70" y="54"/>
                </a:cubicBezTo>
                <a:close/>
                <a:moveTo>
                  <a:pt x="63" y="59"/>
                </a:moveTo>
                <a:cubicBezTo>
                  <a:pt x="63" y="86"/>
                  <a:pt x="63" y="86"/>
                  <a:pt x="63" y="86"/>
                </a:cubicBezTo>
                <a:cubicBezTo>
                  <a:pt x="62" y="86"/>
                  <a:pt x="60" y="86"/>
                  <a:pt x="59" y="86"/>
                </a:cubicBezTo>
                <a:cubicBezTo>
                  <a:pt x="59" y="62"/>
                  <a:pt x="59" y="62"/>
                  <a:pt x="59" y="62"/>
                </a:cubicBezTo>
                <a:cubicBezTo>
                  <a:pt x="63" y="59"/>
                  <a:pt x="63" y="59"/>
                  <a:pt x="63" y="59"/>
                </a:cubicBezTo>
                <a:close/>
                <a:moveTo>
                  <a:pt x="56" y="65"/>
                </a:moveTo>
                <a:cubicBezTo>
                  <a:pt x="56" y="86"/>
                  <a:pt x="56" y="86"/>
                  <a:pt x="56" y="86"/>
                </a:cubicBezTo>
                <a:cubicBezTo>
                  <a:pt x="54" y="86"/>
                  <a:pt x="53" y="86"/>
                  <a:pt x="52" y="86"/>
                </a:cubicBezTo>
                <a:cubicBezTo>
                  <a:pt x="52" y="68"/>
                  <a:pt x="52" y="68"/>
                  <a:pt x="52" y="68"/>
                </a:cubicBezTo>
                <a:cubicBezTo>
                  <a:pt x="56" y="65"/>
                  <a:pt x="56" y="65"/>
                  <a:pt x="56" y="65"/>
                </a:cubicBezTo>
                <a:close/>
                <a:moveTo>
                  <a:pt x="48" y="71"/>
                </a:moveTo>
                <a:cubicBezTo>
                  <a:pt x="48" y="86"/>
                  <a:pt x="48" y="86"/>
                  <a:pt x="48" y="86"/>
                </a:cubicBezTo>
                <a:cubicBezTo>
                  <a:pt x="47" y="86"/>
                  <a:pt x="46" y="86"/>
                  <a:pt x="45" y="86"/>
                </a:cubicBezTo>
                <a:cubicBezTo>
                  <a:pt x="45" y="73"/>
                  <a:pt x="45" y="73"/>
                  <a:pt x="45" y="73"/>
                </a:cubicBezTo>
                <a:cubicBezTo>
                  <a:pt x="48" y="71"/>
                  <a:pt x="48" y="71"/>
                  <a:pt x="48" y="71"/>
                </a:cubicBezTo>
                <a:close/>
                <a:moveTo>
                  <a:pt x="41" y="75"/>
                </a:moveTo>
                <a:cubicBezTo>
                  <a:pt x="41" y="86"/>
                  <a:pt x="41" y="86"/>
                  <a:pt x="41" y="86"/>
                </a:cubicBezTo>
                <a:cubicBezTo>
                  <a:pt x="40" y="86"/>
                  <a:pt x="39" y="86"/>
                  <a:pt x="38" y="86"/>
                </a:cubicBezTo>
                <a:cubicBezTo>
                  <a:pt x="38" y="72"/>
                  <a:pt x="38" y="72"/>
                  <a:pt x="38" y="72"/>
                </a:cubicBezTo>
                <a:cubicBezTo>
                  <a:pt x="41" y="75"/>
                  <a:pt x="41" y="75"/>
                  <a:pt x="41" y="75"/>
                </a:cubicBezTo>
                <a:close/>
                <a:moveTo>
                  <a:pt x="34" y="70"/>
                </a:moveTo>
                <a:cubicBezTo>
                  <a:pt x="34" y="86"/>
                  <a:pt x="34" y="86"/>
                  <a:pt x="34" y="86"/>
                </a:cubicBezTo>
                <a:cubicBezTo>
                  <a:pt x="33" y="86"/>
                  <a:pt x="32" y="86"/>
                  <a:pt x="31" y="86"/>
                </a:cubicBezTo>
                <a:cubicBezTo>
                  <a:pt x="31" y="67"/>
                  <a:pt x="31" y="67"/>
                  <a:pt x="31" y="67"/>
                </a:cubicBezTo>
                <a:cubicBezTo>
                  <a:pt x="34" y="70"/>
                  <a:pt x="34" y="70"/>
                  <a:pt x="34" y="70"/>
                </a:cubicBezTo>
                <a:close/>
                <a:moveTo>
                  <a:pt x="27" y="67"/>
                </a:move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6"/>
                  <a:pt x="23" y="86"/>
                </a:cubicBezTo>
                <a:cubicBezTo>
                  <a:pt x="23" y="69"/>
                  <a:pt x="23" y="69"/>
                  <a:pt x="23" y="69"/>
                </a:cubicBezTo>
                <a:cubicBezTo>
                  <a:pt x="27" y="67"/>
                  <a:pt x="27" y="67"/>
                  <a:pt x="27" y="67"/>
                </a:cubicBezTo>
                <a:close/>
                <a:moveTo>
                  <a:pt x="20" y="71"/>
                </a:move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6"/>
                  <a:pt x="16" y="86"/>
                </a:cubicBezTo>
                <a:cubicBezTo>
                  <a:pt x="16" y="73"/>
                  <a:pt x="16" y="73"/>
                  <a:pt x="16" y="73"/>
                </a:cubicBezTo>
                <a:cubicBezTo>
                  <a:pt x="20" y="71"/>
                  <a:pt x="20" y="71"/>
                  <a:pt x="20" y="71"/>
                </a:cubicBezTo>
                <a:close/>
                <a:moveTo>
                  <a:pt x="5" y="79"/>
                </a:moveTo>
                <a:cubicBezTo>
                  <a:pt x="5" y="86"/>
                  <a:pt x="5" y="86"/>
                  <a:pt x="5" y="86"/>
                </a:cubicBezTo>
                <a:cubicBezTo>
                  <a:pt x="2" y="86"/>
                  <a:pt x="2" y="86"/>
                  <a:pt x="2" y="86"/>
                </a:cubicBezTo>
                <a:cubicBezTo>
                  <a:pt x="2" y="76"/>
                  <a:pt x="2" y="76"/>
                  <a:pt x="2" y="76"/>
                </a:cubicBezTo>
                <a:cubicBezTo>
                  <a:pt x="4" y="80"/>
                  <a:pt x="4" y="80"/>
                  <a:pt x="4" y="80"/>
                </a:cubicBezTo>
                <a:cubicBezTo>
                  <a:pt x="5" y="79"/>
                  <a:pt x="5" y="79"/>
                  <a:pt x="5" y="79"/>
                </a:cubicBezTo>
                <a:close/>
                <a:moveTo>
                  <a:pt x="0" y="58"/>
                </a:moveTo>
                <a:cubicBezTo>
                  <a:pt x="7" y="70"/>
                  <a:pt x="7" y="70"/>
                  <a:pt x="7" y="70"/>
                </a:cubicBezTo>
                <a:cubicBezTo>
                  <a:pt x="29" y="57"/>
                  <a:pt x="29" y="57"/>
                  <a:pt x="29" y="57"/>
                </a:cubicBezTo>
                <a:cubicBezTo>
                  <a:pt x="38" y="64"/>
                  <a:pt x="38" y="64"/>
                  <a:pt x="38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6" y="63"/>
                  <a:pt x="46" y="63"/>
                  <a:pt x="46" y="63"/>
                </a:cubicBezTo>
                <a:cubicBezTo>
                  <a:pt x="70" y="45"/>
                  <a:pt x="70" y="45"/>
                  <a:pt x="70" y="45"/>
                </a:cubicBezTo>
                <a:cubicBezTo>
                  <a:pt x="73" y="47"/>
                  <a:pt x="73" y="47"/>
                  <a:pt x="73" y="47"/>
                </a:cubicBezTo>
                <a:cubicBezTo>
                  <a:pt x="78" y="51"/>
                  <a:pt x="78" y="51"/>
                  <a:pt x="78" y="51"/>
                </a:cubicBezTo>
                <a:cubicBezTo>
                  <a:pt x="82" y="46"/>
                  <a:pt x="82" y="46"/>
                  <a:pt x="82" y="46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9" y="26"/>
                  <a:pt x="109" y="26"/>
                  <a:pt x="109" y="26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13" y="0"/>
                  <a:pt x="113" y="0"/>
                  <a:pt x="113" y="0"/>
                </a:cubicBezTo>
                <a:cubicBezTo>
                  <a:pt x="101" y="5"/>
                  <a:pt x="101" y="5"/>
                  <a:pt x="101" y="5"/>
                </a:cubicBezTo>
                <a:cubicBezTo>
                  <a:pt x="89" y="10"/>
                  <a:pt x="89" y="10"/>
                  <a:pt x="89" y="10"/>
                </a:cubicBezTo>
                <a:cubicBezTo>
                  <a:pt x="93" y="13"/>
                  <a:pt x="93" y="13"/>
                  <a:pt x="93" y="13"/>
                </a:cubicBezTo>
                <a:cubicBezTo>
                  <a:pt x="76" y="32"/>
                  <a:pt x="76" y="32"/>
                  <a:pt x="76" y="32"/>
                </a:cubicBezTo>
                <a:cubicBezTo>
                  <a:pt x="74" y="31"/>
                  <a:pt x="74" y="31"/>
                  <a:pt x="74" y="31"/>
                </a:cubicBezTo>
                <a:cubicBezTo>
                  <a:pt x="70" y="28"/>
                  <a:pt x="70" y="28"/>
                  <a:pt x="70" y="28"/>
                </a:cubicBezTo>
                <a:cubicBezTo>
                  <a:pt x="65" y="31"/>
                  <a:pt x="65" y="31"/>
                  <a:pt x="65" y="31"/>
                </a:cubicBezTo>
                <a:cubicBezTo>
                  <a:pt x="42" y="49"/>
                  <a:pt x="42" y="49"/>
                  <a:pt x="42" y="49"/>
                </a:cubicBezTo>
                <a:cubicBezTo>
                  <a:pt x="33" y="43"/>
                  <a:pt x="33" y="43"/>
                  <a:pt x="33" y="43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3"/>
                  <a:pt x="25" y="43"/>
                  <a:pt x="25" y="43"/>
                </a:cubicBezTo>
                <a:cubicBezTo>
                  <a:pt x="0" y="58"/>
                  <a:pt x="0" y="58"/>
                  <a:pt x="0" y="58"/>
                </a:cubicBezTo>
                <a:close/>
                <a:moveTo>
                  <a:pt x="13" y="75"/>
                </a:moveTo>
                <a:cubicBezTo>
                  <a:pt x="13" y="86"/>
                  <a:pt x="13" y="86"/>
                  <a:pt x="13" y="86"/>
                </a:cubicBezTo>
                <a:cubicBezTo>
                  <a:pt x="11" y="86"/>
                  <a:pt x="10" y="86"/>
                  <a:pt x="9" y="86"/>
                </a:cubicBezTo>
                <a:cubicBezTo>
                  <a:pt x="9" y="77"/>
                  <a:pt x="9" y="77"/>
                  <a:pt x="9" y="77"/>
                </a:cubicBezTo>
                <a:cubicBezTo>
                  <a:pt x="13" y="75"/>
                  <a:pt x="13" y="75"/>
                  <a:pt x="13" y="75"/>
                </a:cubicBezTo>
                <a:close/>
                <a:moveTo>
                  <a:pt x="21" y="22"/>
                </a:moveTo>
                <a:cubicBezTo>
                  <a:pt x="23" y="17"/>
                  <a:pt x="23" y="17"/>
                  <a:pt x="23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3" y="19"/>
                  <a:pt x="43" y="19"/>
                  <a:pt x="43" y="19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1"/>
                  <a:pt x="49" y="21"/>
                  <a:pt x="49" y="21"/>
                </a:cubicBezTo>
                <a:cubicBezTo>
                  <a:pt x="41" y="22"/>
                  <a:pt x="41" y="22"/>
                  <a:pt x="41" y="22"/>
                </a:cubicBezTo>
                <a:cubicBezTo>
                  <a:pt x="39" y="19"/>
                  <a:pt x="39" y="19"/>
                  <a:pt x="39" y="19"/>
                </a:cubicBezTo>
                <a:cubicBezTo>
                  <a:pt x="37" y="26"/>
                  <a:pt x="37" y="26"/>
                  <a:pt x="37" y="2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44"/>
                  <a:pt x="43" y="44"/>
                  <a:pt x="43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9" y="35"/>
                  <a:pt x="39" y="35"/>
                  <a:pt x="39" y="35"/>
                </a:cubicBezTo>
                <a:cubicBezTo>
                  <a:pt x="34" y="31"/>
                  <a:pt x="34" y="31"/>
                  <a:pt x="34" y="31"/>
                </a:cubicBezTo>
                <a:cubicBezTo>
                  <a:pt x="32" y="33"/>
                  <a:pt x="31" y="38"/>
                  <a:pt x="31" y="38"/>
                </a:cubicBezTo>
                <a:cubicBezTo>
                  <a:pt x="21" y="40"/>
                  <a:pt x="21" y="40"/>
                  <a:pt x="21" y="40"/>
                </a:cubicBezTo>
                <a:cubicBezTo>
                  <a:pt x="20" y="38"/>
                  <a:pt x="20" y="38"/>
                  <a:pt x="20" y="38"/>
                </a:cubicBezTo>
                <a:cubicBezTo>
                  <a:pt x="27" y="35"/>
                  <a:pt x="27" y="35"/>
                  <a:pt x="27" y="35"/>
                </a:cubicBezTo>
                <a:cubicBezTo>
                  <a:pt x="29" y="25"/>
                  <a:pt x="29" y="25"/>
                  <a:pt x="29" y="25"/>
                </a:cubicBezTo>
                <a:cubicBezTo>
                  <a:pt x="30" y="17"/>
                  <a:pt x="30" y="17"/>
                  <a:pt x="30" y="17"/>
                </a:cubicBezTo>
                <a:cubicBezTo>
                  <a:pt x="26" y="18"/>
                  <a:pt x="26" y="18"/>
                  <a:pt x="26" y="18"/>
                </a:cubicBezTo>
                <a:cubicBezTo>
                  <a:pt x="23" y="24"/>
                  <a:pt x="23" y="24"/>
                  <a:pt x="23" y="24"/>
                </a:cubicBezTo>
                <a:lnTo>
                  <a:pt x="21" y="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DIN-BoldItalic" pitchFamily="50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247695" y="3416013"/>
            <a:ext cx="1449388" cy="14493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50000"/>
              </a:schemeClr>
            </a:solidFill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rgbClr val="405665"/>
              </a:solidFill>
              <a:latin typeface="DIN-BoldItalic" pitchFamily="50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reeform 15"/>
          <p:cNvSpPr>
            <a:spLocks noEditPoints="1"/>
          </p:cNvSpPr>
          <p:nvPr/>
        </p:nvSpPr>
        <p:spPr bwMode="auto">
          <a:xfrm>
            <a:off x="9712278" y="3770314"/>
            <a:ext cx="542925" cy="709613"/>
          </a:xfrm>
          <a:custGeom>
            <a:avLst/>
            <a:gdLst>
              <a:gd name="T0" fmla="*/ 60 w 74"/>
              <a:gd name="T1" fmla="*/ 0 h 97"/>
              <a:gd name="T2" fmla="*/ 72 w 74"/>
              <a:gd name="T3" fmla="*/ 11 h 97"/>
              <a:gd name="T4" fmla="*/ 70 w 74"/>
              <a:gd name="T5" fmla="*/ 52 h 97"/>
              <a:gd name="T6" fmla="*/ 63 w 74"/>
              <a:gd name="T7" fmla="*/ 11 h 97"/>
              <a:gd name="T8" fmla="*/ 60 w 74"/>
              <a:gd name="T9" fmla="*/ 8 h 97"/>
              <a:gd name="T10" fmla="*/ 26 w 74"/>
              <a:gd name="T11" fmla="*/ 11 h 97"/>
              <a:gd name="T12" fmla="*/ 26 w 74"/>
              <a:gd name="T13" fmla="*/ 18 h 97"/>
              <a:gd name="T14" fmla="*/ 19 w 74"/>
              <a:gd name="T15" fmla="*/ 24 h 97"/>
              <a:gd name="T16" fmla="*/ 12 w 74"/>
              <a:gd name="T17" fmla="*/ 24 h 97"/>
              <a:gd name="T18" fmla="*/ 8 w 74"/>
              <a:gd name="T19" fmla="*/ 79 h 97"/>
              <a:gd name="T20" fmla="*/ 9 w 74"/>
              <a:gd name="T21" fmla="*/ 81 h 97"/>
              <a:gd name="T22" fmla="*/ 28 w 74"/>
              <a:gd name="T23" fmla="*/ 82 h 97"/>
              <a:gd name="T24" fmla="*/ 37 w 74"/>
              <a:gd name="T25" fmla="*/ 90 h 97"/>
              <a:gd name="T26" fmla="*/ 3 w 74"/>
              <a:gd name="T27" fmla="*/ 87 h 97"/>
              <a:gd name="T28" fmla="*/ 3 w 74"/>
              <a:gd name="T29" fmla="*/ 87 h 97"/>
              <a:gd name="T30" fmla="*/ 0 w 74"/>
              <a:gd name="T31" fmla="*/ 20 h 97"/>
              <a:gd name="T32" fmla="*/ 1 w 74"/>
              <a:gd name="T33" fmla="*/ 17 h 97"/>
              <a:gd name="T34" fmla="*/ 19 w 74"/>
              <a:gd name="T35" fmla="*/ 0 h 97"/>
              <a:gd name="T36" fmla="*/ 17 w 74"/>
              <a:gd name="T37" fmla="*/ 52 h 97"/>
              <a:gd name="T38" fmla="*/ 27 w 74"/>
              <a:gd name="T39" fmla="*/ 56 h 97"/>
              <a:gd name="T40" fmla="*/ 17 w 74"/>
              <a:gd name="T41" fmla="*/ 52 h 97"/>
              <a:gd name="T42" fmla="*/ 17 w 74"/>
              <a:gd name="T43" fmla="*/ 44 h 97"/>
              <a:gd name="T44" fmla="*/ 56 w 74"/>
              <a:gd name="T45" fmla="*/ 40 h 97"/>
              <a:gd name="T46" fmla="*/ 17 w 74"/>
              <a:gd name="T47" fmla="*/ 28 h 97"/>
              <a:gd name="T48" fmla="*/ 56 w 74"/>
              <a:gd name="T49" fmla="*/ 33 h 97"/>
              <a:gd name="T50" fmla="*/ 17 w 74"/>
              <a:gd name="T51" fmla="*/ 28 h 97"/>
              <a:gd name="T52" fmla="*/ 34 w 74"/>
              <a:gd name="T53" fmla="*/ 22 h 97"/>
              <a:gd name="T54" fmla="*/ 56 w 74"/>
              <a:gd name="T55" fmla="*/ 17 h 97"/>
              <a:gd name="T56" fmla="*/ 41 w 74"/>
              <a:gd name="T57" fmla="*/ 69 h 97"/>
              <a:gd name="T58" fmla="*/ 41 w 74"/>
              <a:gd name="T59" fmla="*/ 69 h 97"/>
              <a:gd name="T60" fmla="*/ 31 w 74"/>
              <a:gd name="T61" fmla="*/ 66 h 97"/>
              <a:gd name="T62" fmla="*/ 47 w 74"/>
              <a:gd name="T63" fmla="*/ 86 h 97"/>
              <a:gd name="T64" fmla="*/ 59 w 74"/>
              <a:gd name="T65" fmla="*/ 87 h 97"/>
              <a:gd name="T66" fmla="*/ 71 w 74"/>
              <a:gd name="T67" fmla="*/ 96 h 97"/>
              <a:gd name="T68" fmla="*/ 72 w 74"/>
              <a:gd name="T69" fmla="*/ 90 h 97"/>
              <a:gd name="T70" fmla="*/ 63 w 74"/>
              <a:gd name="T71" fmla="*/ 80 h 97"/>
              <a:gd name="T72" fmla="*/ 64 w 74"/>
              <a:gd name="T73" fmla="*/ 57 h 97"/>
              <a:gd name="T74" fmla="*/ 38 w 74"/>
              <a:gd name="T75" fmla="*/ 54 h 97"/>
              <a:gd name="T76" fmla="*/ 42 w 74"/>
              <a:gd name="T77" fmla="*/ 58 h 97"/>
              <a:gd name="T78" fmla="*/ 40 w 74"/>
              <a:gd name="T79" fmla="*/ 76 h 97"/>
              <a:gd name="T80" fmla="*/ 57 w 74"/>
              <a:gd name="T81" fmla="*/ 78 h 97"/>
              <a:gd name="T82" fmla="*/ 59 w 74"/>
              <a:gd name="T83" fmla="*/ 61 h 97"/>
              <a:gd name="T84" fmla="*/ 21 w 74"/>
              <a:gd name="T85" fmla="*/ 9 h 97"/>
              <a:gd name="T86" fmla="*/ 13 w 74"/>
              <a:gd name="T87" fmla="*/ 19 h 97"/>
              <a:gd name="T88" fmla="*/ 17 w 74"/>
              <a:gd name="T89" fmla="*/ 20 h 97"/>
              <a:gd name="T90" fmla="*/ 18 w 74"/>
              <a:gd name="T91" fmla="*/ 20 h 97"/>
              <a:gd name="T92" fmla="*/ 22 w 74"/>
              <a:gd name="T93" fmla="*/ 17 h 97"/>
              <a:gd name="T94" fmla="*/ 22 w 74"/>
              <a:gd name="T95" fmla="*/ 15 h 97"/>
              <a:gd name="T96" fmla="*/ 21 w 74"/>
              <a:gd name="T97" fmla="*/ 1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DIN-BoldItalic" pitchFamily="50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489075" y="4987202"/>
            <a:ext cx="2069988" cy="1381139"/>
            <a:chOff x="1542007" y="5123532"/>
            <a:chExt cx="2069988" cy="1381139"/>
          </a:xfrm>
        </p:grpSpPr>
        <p:sp>
          <p:nvSpPr>
            <p:cNvPr id="26" name="5-Point Star 13"/>
            <p:cNvSpPr/>
            <p:nvPr/>
          </p:nvSpPr>
          <p:spPr>
            <a:xfrm>
              <a:off x="1781520" y="5123533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27" name="5-Point Star 14"/>
            <p:cNvSpPr/>
            <p:nvPr/>
          </p:nvSpPr>
          <p:spPr>
            <a:xfrm>
              <a:off x="2105346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28" name="5-Point Star 15"/>
            <p:cNvSpPr/>
            <p:nvPr/>
          </p:nvSpPr>
          <p:spPr>
            <a:xfrm>
              <a:off x="2434525" y="5123532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29" name="5-Point Star 16"/>
            <p:cNvSpPr/>
            <p:nvPr/>
          </p:nvSpPr>
          <p:spPr>
            <a:xfrm>
              <a:off x="2761833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30" name="5-Point Star 17"/>
            <p:cNvSpPr/>
            <p:nvPr/>
          </p:nvSpPr>
          <p:spPr>
            <a:xfrm>
              <a:off x="3088372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31" name="矩形 47"/>
            <p:cNvSpPr>
              <a:spLocks noChangeArrowheads="1"/>
            </p:cNvSpPr>
            <p:nvPr/>
          </p:nvSpPr>
          <p:spPr bwMode="auto">
            <a:xfrm>
              <a:off x="1634625" y="5950673"/>
              <a:ext cx="19053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 信息和文字简介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2" name="文本框 48"/>
            <p:cNvSpPr>
              <a:spLocks noChangeArrowheads="1"/>
            </p:cNvSpPr>
            <p:nvPr/>
          </p:nvSpPr>
          <p:spPr bwMode="auto">
            <a:xfrm>
              <a:off x="1542007" y="5527336"/>
              <a:ext cx="2069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sp>
        <p:nvSpPr>
          <p:cNvPr id="33" name="矩形 32"/>
          <p:cNvSpPr/>
          <p:nvPr/>
        </p:nvSpPr>
        <p:spPr>
          <a:xfrm rot="16200000">
            <a:off x="3456684" y="1973639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rot="16200000">
            <a:off x="3552306" y="2094040"/>
            <a:ext cx="1828355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rot="16200000">
            <a:off x="3816725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 rot="16200000">
            <a:off x="4703369" y="2887193"/>
            <a:ext cx="246311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16200000">
            <a:off x="4176765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16200000">
            <a:off x="4533486" y="2357270"/>
            <a:ext cx="1306158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6200000">
            <a:off x="4536806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16200000">
            <a:off x="5088451" y="2552194"/>
            <a:ext cx="916309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 rot="16200000">
            <a:off x="5904955" y="1973639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6200000">
            <a:off x="6792665" y="2886127"/>
            <a:ext cx="244180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rot="16200000">
            <a:off x="6264996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6200000">
            <a:off x="6826754" y="2562307"/>
            <a:ext cx="896084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6200000">
            <a:off x="6625036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6792666" y="2168179"/>
            <a:ext cx="1684340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6200000">
            <a:off x="6985077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7835717" y="2851189"/>
            <a:ext cx="318319" cy="295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6200000">
            <a:off x="8385814" y="1973639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8625452" y="2238056"/>
            <a:ext cx="1540323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8745855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 rot="16200000">
            <a:off x="9412074" y="2666768"/>
            <a:ext cx="687161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6200000">
            <a:off x="9105895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6200000">
            <a:off x="9200451" y="2095106"/>
            <a:ext cx="1830487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6200000">
            <a:off x="9465936" y="1975771"/>
            <a:ext cx="2044379" cy="3206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6200000">
            <a:off x="9963575" y="2498188"/>
            <a:ext cx="1024322" cy="295838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3991111" y="5000189"/>
            <a:ext cx="2069988" cy="1381139"/>
            <a:chOff x="1542007" y="5123532"/>
            <a:chExt cx="2069988" cy="1381139"/>
          </a:xfrm>
        </p:grpSpPr>
        <p:sp>
          <p:nvSpPr>
            <p:cNvPr id="58" name="5-Point Star 13"/>
            <p:cNvSpPr/>
            <p:nvPr/>
          </p:nvSpPr>
          <p:spPr>
            <a:xfrm>
              <a:off x="1781520" y="5123533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9" name="5-Point Star 14"/>
            <p:cNvSpPr/>
            <p:nvPr/>
          </p:nvSpPr>
          <p:spPr>
            <a:xfrm>
              <a:off x="2105346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0" name="5-Point Star 15"/>
            <p:cNvSpPr/>
            <p:nvPr/>
          </p:nvSpPr>
          <p:spPr>
            <a:xfrm>
              <a:off x="2434525" y="5123532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1" name="5-Point Star 16"/>
            <p:cNvSpPr/>
            <p:nvPr/>
          </p:nvSpPr>
          <p:spPr>
            <a:xfrm>
              <a:off x="2761833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2" name="5-Point Star 17"/>
            <p:cNvSpPr/>
            <p:nvPr/>
          </p:nvSpPr>
          <p:spPr>
            <a:xfrm>
              <a:off x="3088372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3" name="矩形 47"/>
            <p:cNvSpPr>
              <a:spLocks noChangeArrowheads="1"/>
            </p:cNvSpPr>
            <p:nvPr/>
          </p:nvSpPr>
          <p:spPr bwMode="auto">
            <a:xfrm>
              <a:off x="1634625" y="5950673"/>
              <a:ext cx="19053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 信息和文字简介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4" name="文本框 48"/>
            <p:cNvSpPr>
              <a:spLocks noChangeArrowheads="1"/>
            </p:cNvSpPr>
            <p:nvPr/>
          </p:nvSpPr>
          <p:spPr bwMode="auto">
            <a:xfrm>
              <a:off x="1542007" y="5527336"/>
              <a:ext cx="2069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511391" y="5000189"/>
            <a:ext cx="2069988" cy="1381139"/>
            <a:chOff x="1542007" y="5123532"/>
            <a:chExt cx="2069988" cy="1381139"/>
          </a:xfrm>
        </p:grpSpPr>
        <p:sp>
          <p:nvSpPr>
            <p:cNvPr id="66" name="5-Point Star 13"/>
            <p:cNvSpPr/>
            <p:nvPr/>
          </p:nvSpPr>
          <p:spPr>
            <a:xfrm>
              <a:off x="1781520" y="5123533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7" name="5-Point Star 14"/>
            <p:cNvSpPr/>
            <p:nvPr/>
          </p:nvSpPr>
          <p:spPr>
            <a:xfrm>
              <a:off x="2105346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8" name="5-Point Star 15"/>
            <p:cNvSpPr/>
            <p:nvPr/>
          </p:nvSpPr>
          <p:spPr>
            <a:xfrm>
              <a:off x="2434525" y="5123532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9" name="5-Point Star 16"/>
            <p:cNvSpPr/>
            <p:nvPr/>
          </p:nvSpPr>
          <p:spPr>
            <a:xfrm>
              <a:off x="2761833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0" name="5-Point Star 17"/>
            <p:cNvSpPr/>
            <p:nvPr/>
          </p:nvSpPr>
          <p:spPr>
            <a:xfrm>
              <a:off x="3088372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1" name="矩形 47"/>
            <p:cNvSpPr>
              <a:spLocks noChangeArrowheads="1"/>
            </p:cNvSpPr>
            <p:nvPr/>
          </p:nvSpPr>
          <p:spPr bwMode="auto">
            <a:xfrm>
              <a:off x="1634625" y="5950673"/>
              <a:ext cx="19053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 信息和文字简介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2" name="文本框 48"/>
            <p:cNvSpPr>
              <a:spLocks noChangeArrowheads="1"/>
            </p:cNvSpPr>
            <p:nvPr/>
          </p:nvSpPr>
          <p:spPr bwMode="auto">
            <a:xfrm>
              <a:off x="1542007" y="5527336"/>
              <a:ext cx="2069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8959663" y="5000189"/>
            <a:ext cx="2069988" cy="1381139"/>
            <a:chOff x="1542007" y="5123532"/>
            <a:chExt cx="2069988" cy="1381139"/>
          </a:xfrm>
        </p:grpSpPr>
        <p:sp>
          <p:nvSpPr>
            <p:cNvPr id="74" name="5-Point Star 13"/>
            <p:cNvSpPr/>
            <p:nvPr/>
          </p:nvSpPr>
          <p:spPr>
            <a:xfrm>
              <a:off x="1781520" y="5123533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5" name="5-Point Star 14"/>
            <p:cNvSpPr/>
            <p:nvPr/>
          </p:nvSpPr>
          <p:spPr>
            <a:xfrm>
              <a:off x="2105346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6" name="5-Point Star 15"/>
            <p:cNvSpPr/>
            <p:nvPr/>
          </p:nvSpPr>
          <p:spPr>
            <a:xfrm>
              <a:off x="2434525" y="5123532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7" name="5-Point Star 16"/>
            <p:cNvSpPr/>
            <p:nvPr/>
          </p:nvSpPr>
          <p:spPr>
            <a:xfrm>
              <a:off x="2761833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8" name="5-Point Star 17"/>
            <p:cNvSpPr/>
            <p:nvPr/>
          </p:nvSpPr>
          <p:spPr>
            <a:xfrm>
              <a:off x="3088372" y="5123533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9" name="矩形 47"/>
            <p:cNvSpPr>
              <a:spLocks noChangeArrowheads="1"/>
            </p:cNvSpPr>
            <p:nvPr/>
          </p:nvSpPr>
          <p:spPr bwMode="auto">
            <a:xfrm>
              <a:off x="1634625" y="5950673"/>
              <a:ext cx="19053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 信息和文字简介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0" name="文本框 48"/>
            <p:cNvSpPr>
              <a:spLocks noChangeArrowheads="1"/>
            </p:cNvSpPr>
            <p:nvPr/>
          </p:nvSpPr>
          <p:spPr bwMode="auto">
            <a:xfrm>
              <a:off x="1542007" y="5527336"/>
              <a:ext cx="20699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679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500"/>
                            </p:stCondLst>
                            <p:childTnLst>
                              <p:par>
                                <p:cTn id="1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方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法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研究目标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5400000">
            <a:off x="4711470" y="2045887"/>
            <a:ext cx="3281136" cy="2828568"/>
          </a:xfrm>
          <a:prstGeom prst="hexagon">
            <a:avLst/>
          </a:prstGeom>
          <a:gradFill flip="none" rotWithShape="1">
            <a:gsLst>
              <a:gs pos="0">
                <a:srgbClr val="EEF0F2"/>
              </a:gs>
              <a:gs pos="67000">
                <a:srgbClr val="E1E5E9"/>
              </a:gs>
              <a:gs pos="83000">
                <a:srgbClr val="D4DBE0"/>
              </a:gs>
              <a:gs pos="100000">
                <a:srgbClr val="CDD4D9"/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rgbClr val="FCFDFE"/>
            </a:solidFill>
          </a:ln>
          <a:effectLst>
            <a:glow rad="38100">
              <a:srgbClr val="EFF2F5"/>
            </a:glow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 rot="5400000">
            <a:off x="4429297" y="2141176"/>
            <a:ext cx="1330160" cy="1146691"/>
            <a:chOff x="2045838" y="2340226"/>
            <a:chExt cx="1498502" cy="1291813"/>
          </a:xfrm>
        </p:grpSpPr>
        <p:sp>
          <p:nvSpPr>
            <p:cNvPr id="11" name="六边形 10"/>
            <p:cNvSpPr/>
            <p:nvPr/>
          </p:nvSpPr>
          <p:spPr>
            <a:xfrm>
              <a:off x="2045838" y="2340226"/>
              <a:ext cx="1498502" cy="1291813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8100000" scaled="0"/>
              <a:tileRect/>
            </a:gradFill>
            <a:ln w="19050">
              <a:noFill/>
            </a:ln>
            <a:effectLst>
              <a:outerShdw blurRad="203200" dist="101600" dir="2400000" algn="tl" rotWithShape="0">
                <a:srgbClr val="69696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六边形 11"/>
            <p:cNvSpPr/>
            <p:nvPr/>
          </p:nvSpPr>
          <p:spPr>
            <a:xfrm>
              <a:off x="2298338" y="2557899"/>
              <a:ext cx="993502" cy="856466"/>
            </a:xfrm>
            <a:prstGeom prst="hexagon">
              <a:avLst/>
            </a:prstGeom>
            <a:solidFill>
              <a:srgbClr val="FF6600"/>
            </a:solidFill>
            <a:ln w="19050">
              <a:noFill/>
            </a:ln>
            <a:effectLst>
              <a:innerShdw blurRad="50800" dist="25400" dir="81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5400000">
            <a:off x="5689024" y="4447436"/>
            <a:ext cx="1330160" cy="1146691"/>
            <a:chOff x="2045838" y="2340226"/>
            <a:chExt cx="1498502" cy="1291813"/>
          </a:xfrm>
        </p:grpSpPr>
        <p:sp>
          <p:nvSpPr>
            <p:cNvPr id="14" name="六边形 13"/>
            <p:cNvSpPr/>
            <p:nvPr/>
          </p:nvSpPr>
          <p:spPr>
            <a:xfrm>
              <a:off x="2045838" y="2340226"/>
              <a:ext cx="1498502" cy="1291813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8100000" scaled="0"/>
              <a:tileRect/>
            </a:gradFill>
            <a:ln w="19050">
              <a:noFill/>
            </a:ln>
            <a:effectLst>
              <a:outerShdw blurRad="203200" dist="101600" dir="2400000" algn="tl" rotWithShape="0">
                <a:srgbClr val="69696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六边形 14"/>
            <p:cNvSpPr/>
            <p:nvPr/>
          </p:nvSpPr>
          <p:spPr>
            <a:xfrm>
              <a:off x="2298338" y="2557899"/>
              <a:ext cx="993502" cy="856466"/>
            </a:xfrm>
            <a:prstGeom prst="hexagon">
              <a:avLst/>
            </a:prstGeom>
            <a:solidFill>
              <a:srgbClr val="FF6600"/>
            </a:solidFill>
            <a:ln w="19050">
              <a:noFill/>
            </a:ln>
            <a:effectLst>
              <a:innerShdw blurRad="50800" dist="25400" dir="81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5400000">
            <a:off x="4421677" y="3631063"/>
            <a:ext cx="1330160" cy="1146691"/>
            <a:chOff x="2045838" y="2340226"/>
            <a:chExt cx="1498502" cy="1291813"/>
          </a:xfrm>
        </p:grpSpPr>
        <p:sp>
          <p:nvSpPr>
            <p:cNvPr id="17" name="六边形 16"/>
            <p:cNvSpPr/>
            <p:nvPr/>
          </p:nvSpPr>
          <p:spPr>
            <a:xfrm>
              <a:off x="2045838" y="2340226"/>
              <a:ext cx="1498502" cy="1291813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8100000" scaled="0"/>
              <a:tileRect/>
            </a:gradFill>
            <a:ln w="19050">
              <a:noFill/>
            </a:ln>
            <a:effectLst>
              <a:outerShdw blurRad="203200" dist="101600" dir="2400000" algn="tl" rotWithShape="0">
                <a:srgbClr val="69696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2298338" y="2557899"/>
              <a:ext cx="993502" cy="85646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  <a:effectLst>
              <a:innerShdw blurRad="50800" dist="25400" dir="81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rot="5400000">
            <a:off x="6952240" y="2141176"/>
            <a:ext cx="1330160" cy="1146691"/>
            <a:chOff x="2045838" y="2340226"/>
            <a:chExt cx="1498502" cy="1291813"/>
          </a:xfrm>
        </p:grpSpPr>
        <p:sp>
          <p:nvSpPr>
            <p:cNvPr id="20" name="六边形 19"/>
            <p:cNvSpPr/>
            <p:nvPr/>
          </p:nvSpPr>
          <p:spPr>
            <a:xfrm>
              <a:off x="2045838" y="2340226"/>
              <a:ext cx="1498502" cy="1291813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8100000" scaled="0"/>
              <a:tileRect/>
            </a:gradFill>
            <a:ln w="19050">
              <a:noFill/>
            </a:ln>
            <a:effectLst>
              <a:outerShdw blurRad="203200" dist="101600" dir="2400000" algn="tl" rotWithShape="0">
                <a:srgbClr val="69696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2298338" y="2557899"/>
              <a:ext cx="993502" cy="856466"/>
            </a:xfrm>
            <a:prstGeom prst="hexagon">
              <a:avLst/>
            </a:prstGeom>
            <a:solidFill>
              <a:srgbClr val="FF6600"/>
            </a:solidFill>
            <a:ln w="19050">
              <a:noFill/>
            </a:ln>
            <a:effectLst>
              <a:innerShdw blurRad="50800" dist="25400" dir="81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5400000">
            <a:off x="6944620" y="3631064"/>
            <a:ext cx="1330160" cy="1146691"/>
            <a:chOff x="2045838" y="2340226"/>
            <a:chExt cx="1498502" cy="1291813"/>
          </a:xfrm>
        </p:grpSpPr>
        <p:sp>
          <p:nvSpPr>
            <p:cNvPr id="23" name="六边形 22"/>
            <p:cNvSpPr/>
            <p:nvPr/>
          </p:nvSpPr>
          <p:spPr>
            <a:xfrm>
              <a:off x="2045838" y="2340226"/>
              <a:ext cx="1498502" cy="1291813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8100000" scaled="0"/>
              <a:tileRect/>
            </a:gradFill>
            <a:ln w="19050">
              <a:noFill/>
            </a:ln>
            <a:effectLst>
              <a:outerShdw blurRad="203200" dist="101600" dir="2400000" algn="tl" rotWithShape="0">
                <a:srgbClr val="69696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六边形 23"/>
            <p:cNvSpPr/>
            <p:nvPr/>
          </p:nvSpPr>
          <p:spPr>
            <a:xfrm>
              <a:off x="2298338" y="2557899"/>
              <a:ext cx="993502" cy="856466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 w="19050">
              <a:noFill/>
            </a:ln>
            <a:effectLst>
              <a:innerShdw blurRad="76200" dist="25400" dir="81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六边形 24"/>
          <p:cNvSpPr/>
          <p:nvPr/>
        </p:nvSpPr>
        <p:spPr>
          <a:xfrm rot="5400000">
            <a:off x="5689024" y="1326214"/>
            <a:ext cx="1330160" cy="1146691"/>
          </a:xfrm>
          <a:prstGeom prst="hexagon">
            <a:avLst/>
          </a:prstGeom>
          <a:gradFill flip="none" rotWithShape="1">
            <a:gsLst>
              <a:gs pos="61000">
                <a:srgbClr val="F6F6F6"/>
              </a:gs>
              <a:gs pos="37000">
                <a:srgbClr val="E0E0E0"/>
              </a:gs>
              <a:gs pos="17000">
                <a:srgbClr val="DEDEDE"/>
              </a:gs>
              <a:gs pos="100000">
                <a:schemeClr val="bg1"/>
              </a:gs>
            </a:gsLst>
            <a:lin ang="8100000" scaled="0"/>
            <a:tileRect/>
          </a:gradFill>
          <a:ln w="19050">
            <a:noFill/>
          </a:ln>
          <a:effectLst>
            <a:outerShdw blurRad="203200" dist="101600" dir="2400000" algn="tl" rotWithShape="0">
              <a:srgbClr val="69696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六边形 25"/>
          <p:cNvSpPr/>
          <p:nvPr/>
        </p:nvSpPr>
        <p:spPr>
          <a:xfrm rot="5400000">
            <a:off x="5913159" y="1519434"/>
            <a:ext cx="881892" cy="760251"/>
          </a:xfrm>
          <a:prstGeom prst="hexagon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149"/>
          <p:cNvSpPr txBox="1"/>
          <p:nvPr/>
        </p:nvSpPr>
        <p:spPr>
          <a:xfrm>
            <a:off x="5325153" y="3499972"/>
            <a:ext cx="209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  TITLE</a:t>
            </a:r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Freeform 40"/>
          <p:cNvSpPr>
            <a:spLocks noEditPoints="1"/>
          </p:cNvSpPr>
          <p:nvPr/>
        </p:nvSpPr>
        <p:spPr bwMode="auto">
          <a:xfrm>
            <a:off x="6130147" y="1656645"/>
            <a:ext cx="476753" cy="393510"/>
          </a:xfrm>
          <a:custGeom>
            <a:avLst/>
            <a:gdLst>
              <a:gd name="T0" fmla="*/ 256 w 256"/>
              <a:gd name="T1" fmla="*/ 200 h 212"/>
              <a:gd name="T2" fmla="*/ 244 w 256"/>
              <a:gd name="T3" fmla="*/ 212 h 212"/>
              <a:gd name="T4" fmla="*/ 244 w 256"/>
              <a:gd name="T5" fmla="*/ 212 h 212"/>
              <a:gd name="T6" fmla="*/ 12 w 256"/>
              <a:gd name="T7" fmla="*/ 212 h 212"/>
              <a:gd name="T8" fmla="*/ 12 w 256"/>
              <a:gd name="T9" fmla="*/ 212 h 212"/>
              <a:gd name="T10" fmla="*/ 12 w 256"/>
              <a:gd name="T11" fmla="*/ 212 h 212"/>
              <a:gd name="T12" fmla="*/ 0 w 256"/>
              <a:gd name="T13" fmla="*/ 200 h 212"/>
              <a:gd name="T14" fmla="*/ 2 w 256"/>
              <a:gd name="T15" fmla="*/ 193 h 212"/>
              <a:gd name="T16" fmla="*/ 2 w 256"/>
              <a:gd name="T17" fmla="*/ 193 h 212"/>
              <a:gd name="T18" fmla="*/ 118 w 256"/>
              <a:gd name="T19" fmla="*/ 5 h 212"/>
              <a:gd name="T20" fmla="*/ 118 w 256"/>
              <a:gd name="T21" fmla="*/ 5 h 212"/>
              <a:gd name="T22" fmla="*/ 128 w 256"/>
              <a:gd name="T23" fmla="*/ 0 h 212"/>
              <a:gd name="T24" fmla="*/ 138 w 256"/>
              <a:gd name="T25" fmla="*/ 6 h 212"/>
              <a:gd name="T26" fmla="*/ 138 w 256"/>
              <a:gd name="T27" fmla="*/ 6 h 212"/>
              <a:gd name="T28" fmla="*/ 254 w 256"/>
              <a:gd name="T29" fmla="*/ 194 h 212"/>
              <a:gd name="T30" fmla="*/ 254 w 256"/>
              <a:gd name="T31" fmla="*/ 194 h 212"/>
              <a:gd name="T32" fmla="*/ 256 w 256"/>
              <a:gd name="T33" fmla="*/ 200 h 212"/>
              <a:gd name="T34" fmla="*/ 144 w 256"/>
              <a:gd name="T35" fmla="*/ 68 h 212"/>
              <a:gd name="T36" fmla="*/ 128 w 256"/>
              <a:gd name="T37" fmla="*/ 52 h 212"/>
              <a:gd name="T38" fmla="*/ 112 w 256"/>
              <a:gd name="T39" fmla="*/ 68 h 212"/>
              <a:gd name="T40" fmla="*/ 112 w 256"/>
              <a:gd name="T41" fmla="*/ 128 h 212"/>
              <a:gd name="T42" fmla="*/ 128 w 256"/>
              <a:gd name="T43" fmla="*/ 144 h 212"/>
              <a:gd name="T44" fmla="*/ 144 w 256"/>
              <a:gd name="T45" fmla="*/ 128 h 212"/>
              <a:gd name="T46" fmla="*/ 144 w 256"/>
              <a:gd name="T47" fmla="*/ 68 h 212"/>
              <a:gd name="T48" fmla="*/ 128 w 256"/>
              <a:gd name="T49" fmla="*/ 156 h 212"/>
              <a:gd name="T50" fmla="*/ 112 w 256"/>
              <a:gd name="T51" fmla="*/ 172 h 212"/>
              <a:gd name="T52" fmla="*/ 128 w 256"/>
              <a:gd name="T53" fmla="*/ 188 h 212"/>
              <a:gd name="T54" fmla="*/ 144 w 256"/>
              <a:gd name="T55" fmla="*/ 172 h 212"/>
              <a:gd name="T56" fmla="*/ 128 w 256"/>
              <a:gd name="T57" fmla="*/ 156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56" h="212">
                <a:moveTo>
                  <a:pt x="256" y="200"/>
                </a:moveTo>
                <a:cubicBezTo>
                  <a:pt x="256" y="207"/>
                  <a:pt x="251" y="212"/>
                  <a:pt x="244" y="212"/>
                </a:cubicBezTo>
                <a:cubicBezTo>
                  <a:pt x="244" y="212"/>
                  <a:pt x="244" y="212"/>
                  <a:pt x="244" y="212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12" y="212"/>
                  <a:pt x="12" y="212"/>
                  <a:pt x="12" y="212"/>
                </a:cubicBezTo>
                <a:cubicBezTo>
                  <a:pt x="5" y="212"/>
                  <a:pt x="0" y="207"/>
                  <a:pt x="0" y="200"/>
                </a:cubicBezTo>
                <a:cubicBezTo>
                  <a:pt x="0" y="198"/>
                  <a:pt x="1" y="195"/>
                  <a:pt x="2" y="193"/>
                </a:cubicBezTo>
                <a:cubicBezTo>
                  <a:pt x="2" y="193"/>
                  <a:pt x="2" y="193"/>
                  <a:pt x="2" y="193"/>
                </a:cubicBezTo>
                <a:cubicBezTo>
                  <a:pt x="118" y="5"/>
                  <a:pt x="118" y="5"/>
                  <a:pt x="118" y="5"/>
                </a:cubicBezTo>
                <a:cubicBezTo>
                  <a:pt x="118" y="5"/>
                  <a:pt x="118" y="5"/>
                  <a:pt x="118" y="5"/>
                </a:cubicBezTo>
                <a:cubicBezTo>
                  <a:pt x="120" y="2"/>
                  <a:pt x="124" y="0"/>
                  <a:pt x="128" y="0"/>
                </a:cubicBezTo>
                <a:cubicBezTo>
                  <a:pt x="132" y="0"/>
                  <a:pt x="136" y="2"/>
                  <a:pt x="138" y="6"/>
                </a:cubicBezTo>
                <a:cubicBezTo>
                  <a:pt x="138" y="6"/>
                  <a:pt x="138" y="6"/>
                  <a:pt x="138" y="6"/>
                </a:cubicBezTo>
                <a:cubicBezTo>
                  <a:pt x="254" y="194"/>
                  <a:pt x="254" y="194"/>
                  <a:pt x="254" y="194"/>
                </a:cubicBezTo>
                <a:cubicBezTo>
                  <a:pt x="254" y="194"/>
                  <a:pt x="254" y="194"/>
                  <a:pt x="254" y="194"/>
                </a:cubicBezTo>
                <a:cubicBezTo>
                  <a:pt x="255" y="196"/>
                  <a:pt x="256" y="198"/>
                  <a:pt x="256" y="200"/>
                </a:cubicBezTo>
                <a:moveTo>
                  <a:pt x="144" y="68"/>
                </a:moveTo>
                <a:cubicBezTo>
                  <a:pt x="144" y="59"/>
                  <a:pt x="137" y="52"/>
                  <a:pt x="128" y="52"/>
                </a:cubicBezTo>
                <a:cubicBezTo>
                  <a:pt x="119" y="52"/>
                  <a:pt x="112" y="59"/>
                  <a:pt x="112" y="68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2" y="137"/>
                  <a:pt x="119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lnTo>
                  <a:pt x="144" y="68"/>
                </a:lnTo>
                <a:close/>
                <a:moveTo>
                  <a:pt x="128" y="156"/>
                </a:moveTo>
                <a:cubicBezTo>
                  <a:pt x="119" y="156"/>
                  <a:pt x="112" y="163"/>
                  <a:pt x="112" y="172"/>
                </a:cubicBezTo>
                <a:cubicBezTo>
                  <a:pt x="112" y="181"/>
                  <a:pt x="119" y="188"/>
                  <a:pt x="128" y="188"/>
                </a:cubicBezTo>
                <a:cubicBezTo>
                  <a:pt x="137" y="188"/>
                  <a:pt x="144" y="181"/>
                  <a:pt x="144" y="172"/>
                </a:cubicBezTo>
                <a:cubicBezTo>
                  <a:pt x="144" y="163"/>
                  <a:pt x="137" y="156"/>
                  <a:pt x="128" y="15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04"/>
          <p:cNvSpPr>
            <a:spLocks noEditPoints="1"/>
          </p:cNvSpPr>
          <p:nvPr/>
        </p:nvSpPr>
        <p:spPr bwMode="auto">
          <a:xfrm>
            <a:off x="7444934" y="2523742"/>
            <a:ext cx="365136" cy="389566"/>
          </a:xfrm>
          <a:custGeom>
            <a:avLst/>
            <a:gdLst>
              <a:gd name="T0" fmla="*/ 56 w 120"/>
              <a:gd name="T1" fmla="*/ 56 h 128"/>
              <a:gd name="T2" fmla="*/ 64 w 120"/>
              <a:gd name="T3" fmla="*/ 64 h 128"/>
              <a:gd name="T4" fmla="*/ 96 w 120"/>
              <a:gd name="T5" fmla="*/ 88 h 128"/>
              <a:gd name="T6" fmla="*/ 88 w 120"/>
              <a:gd name="T7" fmla="*/ 96 h 128"/>
              <a:gd name="T8" fmla="*/ 96 w 120"/>
              <a:gd name="T9" fmla="*/ 88 h 128"/>
              <a:gd name="T10" fmla="*/ 88 w 120"/>
              <a:gd name="T11" fmla="*/ 56 h 128"/>
              <a:gd name="T12" fmla="*/ 96 w 120"/>
              <a:gd name="T13" fmla="*/ 64 h 128"/>
              <a:gd name="T14" fmla="*/ 0 w 120"/>
              <a:gd name="T15" fmla="*/ 112 h 128"/>
              <a:gd name="T16" fmla="*/ 104 w 120"/>
              <a:gd name="T17" fmla="*/ 128 h 128"/>
              <a:gd name="T18" fmla="*/ 120 w 120"/>
              <a:gd name="T19" fmla="*/ 32 h 128"/>
              <a:gd name="T20" fmla="*/ 0 w 120"/>
              <a:gd name="T21" fmla="*/ 112 h 128"/>
              <a:gd name="T22" fmla="*/ 104 w 120"/>
              <a:gd name="T23" fmla="*/ 60 h 128"/>
              <a:gd name="T24" fmla="*/ 80 w 120"/>
              <a:gd name="T25" fmla="*/ 60 h 128"/>
              <a:gd name="T26" fmla="*/ 92 w 120"/>
              <a:gd name="T27" fmla="*/ 80 h 128"/>
              <a:gd name="T28" fmla="*/ 92 w 120"/>
              <a:gd name="T29" fmla="*/ 104 h 128"/>
              <a:gd name="T30" fmla="*/ 92 w 120"/>
              <a:gd name="T31" fmla="*/ 80 h 128"/>
              <a:gd name="T32" fmla="*/ 72 w 120"/>
              <a:gd name="T33" fmla="*/ 60 h 128"/>
              <a:gd name="T34" fmla="*/ 48 w 120"/>
              <a:gd name="T35" fmla="*/ 60 h 128"/>
              <a:gd name="T36" fmla="*/ 60 w 120"/>
              <a:gd name="T37" fmla="*/ 80 h 128"/>
              <a:gd name="T38" fmla="*/ 60 w 120"/>
              <a:gd name="T39" fmla="*/ 104 h 128"/>
              <a:gd name="T40" fmla="*/ 60 w 120"/>
              <a:gd name="T41" fmla="*/ 80 h 128"/>
              <a:gd name="T42" fmla="*/ 40 w 120"/>
              <a:gd name="T43" fmla="*/ 60 h 128"/>
              <a:gd name="T44" fmla="*/ 16 w 120"/>
              <a:gd name="T45" fmla="*/ 60 h 128"/>
              <a:gd name="T46" fmla="*/ 28 w 120"/>
              <a:gd name="T47" fmla="*/ 80 h 128"/>
              <a:gd name="T48" fmla="*/ 28 w 120"/>
              <a:gd name="T49" fmla="*/ 104 h 128"/>
              <a:gd name="T50" fmla="*/ 28 w 120"/>
              <a:gd name="T51" fmla="*/ 80 h 128"/>
              <a:gd name="T52" fmla="*/ 16 w 120"/>
              <a:gd name="T53" fmla="*/ 0 h 128"/>
              <a:gd name="T54" fmla="*/ 0 w 120"/>
              <a:gd name="T55" fmla="*/ 24 h 128"/>
              <a:gd name="T56" fmla="*/ 120 w 120"/>
              <a:gd name="T57" fmla="*/ 16 h 128"/>
              <a:gd name="T58" fmla="*/ 32 w 120"/>
              <a:gd name="T59" fmla="*/ 88 h 128"/>
              <a:gd name="T60" fmla="*/ 24 w 120"/>
              <a:gd name="T61" fmla="*/ 96 h 128"/>
              <a:gd name="T62" fmla="*/ 32 w 120"/>
              <a:gd name="T63" fmla="*/ 88 h 128"/>
              <a:gd name="T64" fmla="*/ 56 w 120"/>
              <a:gd name="T65" fmla="*/ 88 h 128"/>
              <a:gd name="T66" fmla="*/ 64 w 120"/>
              <a:gd name="T67" fmla="*/ 96 h 128"/>
              <a:gd name="T68" fmla="*/ 32 w 120"/>
              <a:gd name="T69" fmla="*/ 56 h 128"/>
              <a:gd name="T70" fmla="*/ 24 w 120"/>
              <a:gd name="T71" fmla="*/ 64 h 128"/>
              <a:gd name="T72" fmla="*/ 32 w 120"/>
              <a:gd name="T7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0" h="128">
                <a:moveTo>
                  <a:pt x="64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56" y="64"/>
                  <a:pt x="56" y="64"/>
                  <a:pt x="56" y="64"/>
                </a:cubicBezTo>
                <a:cubicBezTo>
                  <a:pt x="64" y="64"/>
                  <a:pt x="64" y="64"/>
                  <a:pt x="64" y="64"/>
                </a:cubicBezTo>
                <a:lnTo>
                  <a:pt x="64" y="56"/>
                </a:lnTo>
                <a:close/>
                <a:moveTo>
                  <a:pt x="96" y="88"/>
                </a:moveTo>
                <a:cubicBezTo>
                  <a:pt x="88" y="88"/>
                  <a:pt x="88" y="88"/>
                  <a:pt x="88" y="88"/>
                </a:cubicBezTo>
                <a:cubicBezTo>
                  <a:pt x="88" y="96"/>
                  <a:pt x="88" y="96"/>
                  <a:pt x="88" y="96"/>
                </a:cubicBezTo>
                <a:cubicBezTo>
                  <a:pt x="96" y="96"/>
                  <a:pt x="96" y="96"/>
                  <a:pt x="96" y="96"/>
                </a:cubicBezTo>
                <a:lnTo>
                  <a:pt x="96" y="88"/>
                </a:lnTo>
                <a:close/>
                <a:moveTo>
                  <a:pt x="96" y="56"/>
                </a:moveTo>
                <a:cubicBezTo>
                  <a:pt x="88" y="56"/>
                  <a:pt x="88" y="56"/>
                  <a:pt x="88" y="56"/>
                </a:cubicBezTo>
                <a:cubicBezTo>
                  <a:pt x="88" y="64"/>
                  <a:pt x="88" y="64"/>
                  <a:pt x="88" y="64"/>
                </a:cubicBezTo>
                <a:cubicBezTo>
                  <a:pt x="96" y="64"/>
                  <a:pt x="96" y="64"/>
                  <a:pt x="96" y="64"/>
                </a:cubicBezTo>
                <a:lnTo>
                  <a:pt x="96" y="56"/>
                </a:lnTo>
                <a:close/>
                <a:moveTo>
                  <a:pt x="0" y="112"/>
                </a:moveTo>
                <a:cubicBezTo>
                  <a:pt x="0" y="121"/>
                  <a:pt x="7" y="128"/>
                  <a:pt x="16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13" y="128"/>
                  <a:pt x="120" y="121"/>
                  <a:pt x="120" y="11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0" y="32"/>
                  <a:pt x="0" y="32"/>
                  <a:pt x="0" y="32"/>
                </a:cubicBezTo>
                <a:lnTo>
                  <a:pt x="0" y="112"/>
                </a:lnTo>
                <a:close/>
                <a:moveTo>
                  <a:pt x="92" y="48"/>
                </a:moveTo>
                <a:cubicBezTo>
                  <a:pt x="99" y="48"/>
                  <a:pt x="104" y="53"/>
                  <a:pt x="104" y="60"/>
                </a:cubicBezTo>
                <a:cubicBezTo>
                  <a:pt x="104" y="67"/>
                  <a:pt x="99" y="72"/>
                  <a:pt x="92" y="72"/>
                </a:cubicBezTo>
                <a:cubicBezTo>
                  <a:pt x="85" y="72"/>
                  <a:pt x="80" y="67"/>
                  <a:pt x="80" y="60"/>
                </a:cubicBezTo>
                <a:cubicBezTo>
                  <a:pt x="80" y="53"/>
                  <a:pt x="85" y="48"/>
                  <a:pt x="92" y="48"/>
                </a:cubicBezTo>
                <a:close/>
                <a:moveTo>
                  <a:pt x="92" y="80"/>
                </a:moveTo>
                <a:cubicBezTo>
                  <a:pt x="99" y="80"/>
                  <a:pt x="104" y="85"/>
                  <a:pt x="104" y="92"/>
                </a:cubicBezTo>
                <a:cubicBezTo>
                  <a:pt x="104" y="99"/>
                  <a:pt x="99" y="104"/>
                  <a:pt x="92" y="104"/>
                </a:cubicBezTo>
                <a:cubicBezTo>
                  <a:pt x="85" y="104"/>
                  <a:pt x="80" y="99"/>
                  <a:pt x="80" y="92"/>
                </a:cubicBezTo>
                <a:cubicBezTo>
                  <a:pt x="80" y="85"/>
                  <a:pt x="85" y="80"/>
                  <a:pt x="92" y="80"/>
                </a:cubicBezTo>
                <a:close/>
                <a:moveTo>
                  <a:pt x="60" y="48"/>
                </a:moveTo>
                <a:cubicBezTo>
                  <a:pt x="67" y="48"/>
                  <a:pt x="72" y="53"/>
                  <a:pt x="72" y="60"/>
                </a:cubicBezTo>
                <a:cubicBezTo>
                  <a:pt x="72" y="67"/>
                  <a:pt x="67" y="72"/>
                  <a:pt x="60" y="72"/>
                </a:cubicBezTo>
                <a:cubicBezTo>
                  <a:pt x="53" y="72"/>
                  <a:pt x="48" y="67"/>
                  <a:pt x="48" y="60"/>
                </a:cubicBezTo>
                <a:cubicBezTo>
                  <a:pt x="48" y="53"/>
                  <a:pt x="53" y="48"/>
                  <a:pt x="60" y="48"/>
                </a:cubicBezTo>
                <a:close/>
                <a:moveTo>
                  <a:pt x="60" y="80"/>
                </a:moveTo>
                <a:cubicBezTo>
                  <a:pt x="67" y="80"/>
                  <a:pt x="72" y="85"/>
                  <a:pt x="72" y="92"/>
                </a:cubicBezTo>
                <a:cubicBezTo>
                  <a:pt x="72" y="99"/>
                  <a:pt x="67" y="104"/>
                  <a:pt x="60" y="104"/>
                </a:cubicBezTo>
                <a:cubicBezTo>
                  <a:pt x="53" y="104"/>
                  <a:pt x="48" y="99"/>
                  <a:pt x="48" y="92"/>
                </a:cubicBezTo>
                <a:cubicBezTo>
                  <a:pt x="48" y="85"/>
                  <a:pt x="53" y="80"/>
                  <a:pt x="60" y="80"/>
                </a:cubicBezTo>
                <a:close/>
                <a:moveTo>
                  <a:pt x="28" y="48"/>
                </a:moveTo>
                <a:cubicBezTo>
                  <a:pt x="35" y="48"/>
                  <a:pt x="40" y="53"/>
                  <a:pt x="40" y="60"/>
                </a:cubicBezTo>
                <a:cubicBezTo>
                  <a:pt x="40" y="67"/>
                  <a:pt x="35" y="72"/>
                  <a:pt x="28" y="72"/>
                </a:cubicBezTo>
                <a:cubicBezTo>
                  <a:pt x="21" y="72"/>
                  <a:pt x="16" y="67"/>
                  <a:pt x="16" y="60"/>
                </a:cubicBezTo>
                <a:cubicBezTo>
                  <a:pt x="16" y="53"/>
                  <a:pt x="21" y="48"/>
                  <a:pt x="28" y="48"/>
                </a:cubicBezTo>
                <a:close/>
                <a:moveTo>
                  <a:pt x="28" y="80"/>
                </a:moveTo>
                <a:cubicBezTo>
                  <a:pt x="35" y="80"/>
                  <a:pt x="40" y="85"/>
                  <a:pt x="40" y="92"/>
                </a:cubicBezTo>
                <a:cubicBezTo>
                  <a:pt x="40" y="99"/>
                  <a:pt x="35" y="104"/>
                  <a:pt x="28" y="104"/>
                </a:cubicBezTo>
                <a:cubicBezTo>
                  <a:pt x="21" y="104"/>
                  <a:pt x="16" y="99"/>
                  <a:pt x="16" y="92"/>
                </a:cubicBezTo>
                <a:cubicBezTo>
                  <a:pt x="16" y="85"/>
                  <a:pt x="21" y="80"/>
                  <a:pt x="28" y="80"/>
                </a:cubicBezTo>
                <a:close/>
                <a:moveTo>
                  <a:pt x="104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120" y="24"/>
                  <a:pt x="120" y="24"/>
                  <a:pt x="120" y="24"/>
                </a:cubicBezTo>
                <a:cubicBezTo>
                  <a:pt x="120" y="16"/>
                  <a:pt x="120" y="16"/>
                  <a:pt x="120" y="16"/>
                </a:cubicBezTo>
                <a:cubicBezTo>
                  <a:pt x="120" y="7"/>
                  <a:pt x="113" y="0"/>
                  <a:pt x="104" y="0"/>
                </a:cubicBezTo>
                <a:close/>
                <a:moveTo>
                  <a:pt x="32" y="88"/>
                </a:moveTo>
                <a:cubicBezTo>
                  <a:pt x="24" y="88"/>
                  <a:pt x="24" y="88"/>
                  <a:pt x="24" y="88"/>
                </a:cubicBezTo>
                <a:cubicBezTo>
                  <a:pt x="24" y="96"/>
                  <a:pt x="24" y="96"/>
                  <a:pt x="24" y="96"/>
                </a:cubicBezTo>
                <a:cubicBezTo>
                  <a:pt x="32" y="96"/>
                  <a:pt x="32" y="96"/>
                  <a:pt x="32" y="96"/>
                </a:cubicBezTo>
                <a:lnTo>
                  <a:pt x="32" y="88"/>
                </a:lnTo>
                <a:close/>
                <a:moveTo>
                  <a:pt x="64" y="88"/>
                </a:moveTo>
                <a:cubicBezTo>
                  <a:pt x="56" y="88"/>
                  <a:pt x="56" y="88"/>
                  <a:pt x="56" y="88"/>
                </a:cubicBezTo>
                <a:cubicBezTo>
                  <a:pt x="56" y="96"/>
                  <a:pt x="56" y="96"/>
                  <a:pt x="56" y="96"/>
                </a:cubicBezTo>
                <a:cubicBezTo>
                  <a:pt x="64" y="96"/>
                  <a:pt x="64" y="96"/>
                  <a:pt x="64" y="96"/>
                </a:cubicBezTo>
                <a:lnTo>
                  <a:pt x="64" y="88"/>
                </a:lnTo>
                <a:close/>
                <a:moveTo>
                  <a:pt x="32" y="56"/>
                </a:moveTo>
                <a:cubicBezTo>
                  <a:pt x="24" y="56"/>
                  <a:pt x="24" y="56"/>
                  <a:pt x="24" y="56"/>
                </a:cubicBezTo>
                <a:cubicBezTo>
                  <a:pt x="24" y="64"/>
                  <a:pt x="24" y="64"/>
                  <a:pt x="24" y="64"/>
                </a:cubicBezTo>
                <a:cubicBezTo>
                  <a:pt x="32" y="64"/>
                  <a:pt x="32" y="64"/>
                  <a:pt x="32" y="64"/>
                </a:cubicBezTo>
                <a:lnTo>
                  <a:pt x="32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183"/>
          <p:cNvSpPr>
            <a:spLocks noEditPoints="1"/>
          </p:cNvSpPr>
          <p:nvPr/>
        </p:nvSpPr>
        <p:spPr bwMode="auto">
          <a:xfrm>
            <a:off x="7441722" y="3979274"/>
            <a:ext cx="322167" cy="469310"/>
          </a:xfrm>
          <a:custGeom>
            <a:avLst/>
            <a:gdLst>
              <a:gd name="T0" fmla="*/ 88 w 88"/>
              <a:gd name="T1" fmla="*/ 76 h 128"/>
              <a:gd name="T2" fmla="*/ 80 w 88"/>
              <a:gd name="T3" fmla="*/ 76 h 128"/>
              <a:gd name="T4" fmla="*/ 44 w 88"/>
              <a:gd name="T5" fmla="*/ 104 h 128"/>
              <a:gd name="T6" fmla="*/ 8 w 88"/>
              <a:gd name="T7" fmla="*/ 76 h 128"/>
              <a:gd name="T8" fmla="*/ 0 w 88"/>
              <a:gd name="T9" fmla="*/ 76 h 128"/>
              <a:gd name="T10" fmla="*/ 40 w 88"/>
              <a:gd name="T11" fmla="*/ 112 h 128"/>
              <a:gd name="T12" fmla="*/ 40 w 88"/>
              <a:gd name="T13" fmla="*/ 120 h 128"/>
              <a:gd name="T14" fmla="*/ 36 w 88"/>
              <a:gd name="T15" fmla="*/ 120 h 128"/>
              <a:gd name="T16" fmla="*/ 32 w 88"/>
              <a:gd name="T17" fmla="*/ 124 h 128"/>
              <a:gd name="T18" fmla="*/ 36 w 88"/>
              <a:gd name="T19" fmla="*/ 128 h 128"/>
              <a:gd name="T20" fmla="*/ 52 w 88"/>
              <a:gd name="T21" fmla="*/ 128 h 128"/>
              <a:gd name="T22" fmla="*/ 56 w 88"/>
              <a:gd name="T23" fmla="*/ 124 h 128"/>
              <a:gd name="T24" fmla="*/ 52 w 88"/>
              <a:gd name="T25" fmla="*/ 120 h 128"/>
              <a:gd name="T26" fmla="*/ 48 w 88"/>
              <a:gd name="T27" fmla="*/ 120 h 128"/>
              <a:gd name="T28" fmla="*/ 48 w 88"/>
              <a:gd name="T29" fmla="*/ 112 h 128"/>
              <a:gd name="T30" fmla="*/ 88 w 88"/>
              <a:gd name="T31" fmla="*/ 76 h 128"/>
              <a:gd name="T32" fmla="*/ 44 w 88"/>
              <a:gd name="T33" fmla="*/ 96 h 128"/>
              <a:gd name="T34" fmla="*/ 72 w 88"/>
              <a:gd name="T35" fmla="*/ 68 h 128"/>
              <a:gd name="T36" fmla="*/ 72 w 88"/>
              <a:gd name="T37" fmla="*/ 28 h 128"/>
              <a:gd name="T38" fmla="*/ 44 w 88"/>
              <a:gd name="T39" fmla="*/ 0 h 128"/>
              <a:gd name="T40" fmla="*/ 16 w 88"/>
              <a:gd name="T41" fmla="*/ 28 h 128"/>
              <a:gd name="T42" fmla="*/ 16 w 88"/>
              <a:gd name="T43" fmla="*/ 68 h 128"/>
              <a:gd name="T44" fmla="*/ 44 w 88"/>
              <a:gd name="T45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8" h="128">
                <a:moveTo>
                  <a:pt x="88" y="76"/>
                </a:moveTo>
                <a:cubicBezTo>
                  <a:pt x="80" y="76"/>
                  <a:pt x="80" y="76"/>
                  <a:pt x="80" y="76"/>
                </a:cubicBezTo>
                <a:cubicBezTo>
                  <a:pt x="76" y="92"/>
                  <a:pt x="61" y="104"/>
                  <a:pt x="44" y="104"/>
                </a:cubicBezTo>
                <a:cubicBezTo>
                  <a:pt x="27" y="104"/>
                  <a:pt x="12" y="92"/>
                  <a:pt x="8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4" y="95"/>
                  <a:pt x="20" y="110"/>
                  <a:pt x="40" y="112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6" y="120"/>
                  <a:pt x="36" y="120"/>
                  <a:pt x="36" y="120"/>
                </a:cubicBezTo>
                <a:cubicBezTo>
                  <a:pt x="34" y="120"/>
                  <a:pt x="32" y="122"/>
                  <a:pt x="32" y="124"/>
                </a:cubicBezTo>
                <a:cubicBezTo>
                  <a:pt x="32" y="126"/>
                  <a:pt x="34" y="128"/>
                  <a:pt x="36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22"/>
                  <a:pt x="54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68" y="110"/>
                  <a:pt x="84" y="95"/>
                  <a:pt x="88" y="76"/>
                </a:cubicBezTo>
                <a:close/>
                <a:moveTo>
                  <a:pt x="44" y="96"/>
                </a:moveTo>
                <a:cubicBezTo>
                  <a:pt x="59" y="96"/>
                  <a:pt x="72" y="83"/>
                  <a:pt x="72" y="68"/>
                </a:cubicBezTo>
                <a:cubicBezTo>
                  <a:pt x="72" y="28"/>
                  <a:pt x="72" y="28"/>
                  <a:pt x="72" y="28"/>
                </a:cubicBezTo>
                <a:cubicBezTo>
                  <a:pt x="72" y="13"/>
                  <a:pt x="59" y="0"/>
                  <a:pt x="44" y="0"/>
                </a:cubicBezTo>
                <a:cubicBezTo>
                  <a:pt x="29" y="0"/>
                  <a:pt x="16" y="13"/>
                  <a:pt x="16" y="28"/>
                </a:cubicBezTo>
                <a:cubicBezTo>
                  <a:pt x="16" y="68"/>
                  <a:pt x="16" y="68"/>
                  <a:pt x="16" y="68"/>
                </a:cubicBezTo>
                <a:cubicBezTo>
                  <a:pt x="16" y="83"/>
                  <a:pt x="29" y="96"/>
                  <a:pt x="44" y="9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149197" y="2807427"/>
            <a:ext cx="470791" cy="660054"/>
            <a:chOff x="8502651" y="2933700"/>
            <a:chExt cx="631825" cy="885825"/>
          </a:xfrm>
          <a:solidFill>
            <a:srgbClr val="424953"/>
          </a:solidFill>
        </p:grpSpPr>
        <p:sp>
          <p:nvSpPr>
            <p:cNvPr id="32" name="Freeform 52"/>
            <p:cNvSpPr>
              <a:spLocks/>
            </p:cNvSpPr>
            <p:nvPr/>
          </p:nvSpPr>
          <p:spPr bwMode="auto">
            <a:xfrm>
              <a:off x="8680451" y="2933700"/>
              <a:ext cx="276225" cy="377825"/>
            </a:xfrm>
            <a:custGeom>
              <a:avLst/>
              <a:gdLst>
                <a:gd name="T0" fmla="*/ 6 w 158"/>
                <a:gd name="T1" fmla="*/ 102 h 217"/>
                <a:gd name="T2" fmla="*/ 0 w 158"/>
                <a:gd name="T3" fmla="*/ 126 h 217"/>
                <a:gd name="T4" fmla="*/ 6 w 158"/>
                <a:gd name="T5" fmla="*/ 151 h 217"/>
                <a:gd name="T6" fmla="*/ 10 w 158"/>
                <a:gd name="T7" fmla="*/ 145 h 217"/>
                <a:gd name="T8" fmla="*/ 80 w 158"/>
                <a:gd name="T9" fmla="*/ 217 h 217"/>
                <a:gd name="T10" fmla="*/ 147 w 158"/>
                <a:gd name="T11" fmla="*/ 142 h 217"/>
                <a:gd name="T12" fmla="*/ 152 w 158"/>
                <a:gd name="T13" fmla="*/ 150 h 217"/>
                <a:gd name="T14" fmla="*/ 158 w 158"/>
                <a:gd name="T15" fmla="*/ 125 h 217"/>
                <a:gd name="T16" fmla="*/ 152 w 158"/>
                <a:gd name="T17" fmla="*/ 100 h 217"/>
                <a:gd name="T18" fmla="*/ 150 w 158"/>
                <a:gd name="T19" fmla="*/ 102 h 217"/>
                <a:gd name="T20" fmla="*/ 149 w 158"/>
                <a:gd name="T21" fmla="*/ 81 h 217"/>
                <a:gd name="T22" fmla="*/ 91 w 158"/>
                <a:gd name="T23" fmla="*/ 67 h 217"/>
                <a:gd name="T24" fmla="*/ 100 w 158"/>
                <a:gd name="T25" fmla="*/ 70 h 217"/>
                <a:gd name="T26" fmla="*/ 156 w 158"/>
                <a:gd name="T27" fmla="*/ 52 h 217"/>
                <a:gd name="T28" fmla="*/ 27 w 158"/>
                <a:gd name="T29" fmla="*/ 39 h 217"/>
                <a:gd name="T30" fmla="*/ 2 w 158"/>
                <a:gd name="T31" fmla="*/ 56 h 217"/>
                <a:gd name="T32" fmla="*/ 19 w 158"/>
                <a:gd name="T33" fmla="*/ 55 h 217"/>
                <a:gd name="T34" fmla="*/ 8 w 158"/>
                <a:gd name="T35" fmla="*/ 90 h 217"/>
                <a:gd name="T36" fmla="*/ 7 w 158"/>
                <a:gd name="T37" fmla="*/ 102 h 217"/>
                <a:gd name="T38" fmla="*/ 6 w 158"/>
                <a:gd name="T39" fmla="*/ 10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217">
                  <a:moveTo>
                    <a:pt x="6" y="102"/>
                  </a:moveTo>
                  <a:cubicBezTo>
                    <a:pt x="3" y="102"/>
                    <a:pt x="0" y="113"/>
                    <a:pt x="0" y="126"/>
                  </a:cubicBezTo>
                  <a:cubicBezTo>
                    <a:pt x="0" y="140"/>
                    <a:pt x="3" y="151"/>
                    <a:pt x="6" y="151"/>
                  </a:cubicBezTo>
                  <a:cubicBezTo>
                    <a:pt x="8" y="151"/>
                    <a:pt x="9" y="148"/>
                    <a:pt x="10" y="145"/>
                  </a:cubicBezTo>
                  <a:cubicBezTo>
                    <a:pt x="21" y="186"/>
                    <a:pt x="59" y="217"/>
                    <a:pt x="80" y="217"/>
                  </a:cubicBezTo>
                  <a:cubicBezTo>
                    <a:pt x="106" y="217"/>
                    <a:pt x="142" y="188"/>
                    <a:pt x="147" y="142"/>
                  </a:cubicBezTo>
                  <a:cubicBezTo>
                    <a:pt x="148" y="147"/>
                    <a:pt x="150" y="150"/>
                    <a:pt x="152" y="150"/>
                  </a:cubicBezTo>
                  <a:cubicBezTo>
                    <a:pt x="155" y="150"/>
                    <a:pt x="158" y="139"/>
                    <a:pt x="158" y="125"/>
                  </a:cubicBezTo>
                  <a:cubicBezTo>
                    <a:pt x="158" y="111"/>
                    <a:pt x="155" y="100"/>
                    <a:pt x="152" y="100"/>
                  </a:cubicBezTo>
                  <a:cubicBezTo>
                    <a:pt x="151" y="100"/>
                    <a:pt x="150" y="101"/>
                    <a:pt x="150" y="102"/>
                  </a:cubicBezTo>
                  <a:cubicBezTo>
                    <a:pt x="150" y="95"/>
                    <a:pt x="150" y="89"/>
                    <a:pt x="149" y="81"/>
                  </a:cubicBezTo>
                  <a:cubicBezTo>
                    <a:pt x="137" y="90"/>
                    <a:pt x="115" y="78"/>
                    <a:pt x="91" y="67"/>
                  </a:cubicBezTo>
                  <a:cubicBezTo>
                    <a:pt x="94" y="68"/>
                    <a:pt x="97" y="69"/>
                    <a:pt x="100" y="70"/>
                  </a:cubicBezTo>
                  <a:cubicBezTo>
                    <a:pt x="140" y="90"/>
                    <a:pt x="156" y="52"/>
                    <a:pt x="156" y="52"/>
                  </a:cubicBezTo>
                  <a:cubicBezTo>
                    <a:pt x="156" y="52"/>
                    <a:pt x="106" y="0"/>
                    <a:pt x="27" y="39"/>
                  </a:cubicBezTo>
                  <a:cubicBezTo>
                    <a:pt x="20" y="43"/>
                    <a:pt x="11" y="52"/>
                    <a:pt x="2" y="56"/>
                  </a:cubicBezTo>
                  <a:cubicBezTo>
                    <a:pt x="2" y="56"/>
                    <a:pt x="9" y="55"/>
                    <a:pt x="19" y="55"/>
                  </a:cubicBezTo>
                  <a:cubicBezTo>
                    <a:pt x="11" y="60"/>
                    <a:pt x="6" y="71"/>
                    <a:pt x="8" y="90"/>
                  </a:cubicBezTo>
                  <a:cubicBezTo>
                    <a:pt x="7" y="93"/>
                    <a:pt x="7" y="98"/>
                    <a:pt x="7" y="102"/>
                  </a:cubicBezTo>
                  <a:cubicBezTo>
                    <a:pt x="6" y="102"/>
                    <a:pt x="6" y="102"/>
                    <a:pt x="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  <p:sp>
          <p:nvSpPr>
            <p:cNvPr id="33" name="Freeform 53"/>
            <p:cNvSpPr>
              <a:spLocks noEditPoints="1"/>
            </p:cNvSpPr>
            <p:nvPr/>
          </p:nvSpPr>
          <p:spPr bwMode="auto">
            <a:xfrm>
              <a:off x="8502651" y="3295650"/>
              <a:ext cx="631825" cy="523875"/>
            </a:xfrm>
            <a:custGeom>
              <a:avLst/>
              <a:gdLst>
                <a:gd name="T0" fmla="*/ 322 w 362"/>
                <a:gd name="T1" fmla="*/ 195 h 300"/>
                <a:gd name="T2" fmla="*/ 357 w 362"/>
                <a:gd name="T3" fmla="*/ 63 h 300"/>
                <a:gd name="T4" fmla="*/ 237 w 362"/>
                <a:gd name="T5" fmla="*/ 7 h 300"/>
                <a:gd name="T6" fmla="*/ 230 w 362"/>
                <a:gd name="T7" fmla="*/ 11 h 300"/>
                <a:gd name="T8" fmla="*/ 203 w 362"/>
                <a:gd name="T9" fmla="*/ 124 h 300"/>
                <a:gd name="T10" fmla="*/ 193 w 362"/>
                <a:gd name="T11" fmla="*/ 40 h 300"/>
                <a:gd name="T12" fmla="*/ 196 w 362"/>
                <a:gd name="T13" fmla="*/ 31 h 300"/>
                <a:gd name="T14" fmla="*/ 190 w 362"/>
                <a:gd name="T15" fmla="*/ 21 h 300"/>
                <a:gd name="T16" fmla="*/ 176 w 362"/>
                <a:gd name="T17" fmla="*/ 21 h 300"/>
                <a:gd name="T18" fmla="*/ 169 w 362"/>
                <a:gd name="T19" fmla="*/ 31 h 300"/>
                <a:gd name="T20" fmla="*/ 173 w 362"/>
                <a:gd name="T21" fmla="*/ 39 h 300"/>
                <a:gd name="T22" fmla="*/ 161 w 362"/>
                <a:gd name="T23" fmla="*/ 118 h 300"/>
                <a:gd name="T24" fmla="*/ 161 w 362"/>
                <a:gd name="T25" fmla="*/ 123 h 300"/>
                <a:gd name="T26" fmla="*/ 128 w 362"/>
                <a:gd name="T27" fmla="*/ 7 h 300"/>
                <a:gd name="T28" fmla="*/ 123 w 362"/>
                <a:gd name="T29" fmla="*/ 7 h 300"/>
                <a:gd name="T30" fmla="*/ 4 w 362"/>
                <a:gd name="T31" fmla="*/ 67 h 300"/>
                <a:gd name="T32" fmla="*/ 26 w 362"/>
                <a:gd name="T33" fmla="*/ 221 h 300"/>
                <a:gd name="T34" fmla="*/ 68 w 362"/>
                <a:gd name="T35" fmla="*/ 218 h 300"/>
                <a:gd name="T36" fmla="*/ 76 w 362"/>
                <a:gd name="T37" fmla="*/ 300 h 300"/>
                <a:gd name="T38" fmla="*/ 278 w 362"/>
                <a:gd name="T39" fmla="*/ 300 h 300"/>
                <a:gd name="T40" fmla="*/ 285 w 362"/>
                <a:gd name="T41" fmla="*/ 235 h 300"/>
                <a:gd name="T42" fmla="*/ 286 w 362"/>
                <a:gd name="T43" fmla="*/ 215 h 300"/>
                <a:gd name="T44" fmla="*/ 313 w 362"/>
                <a:gd name="T45" fmla="*/ 221 h 300"/>
                <a:gd name="T46" fmla="*/ 322 w 362"/>
                <a:gd name="T47" fmla="*/ 195 h 300"/>
                <a:gd name="T48" fmla="*/ 289 w 362"/>
                <a:gd name="T49" fmla="*/ 98 h 300"/>
                <a:gd name="T50" fmla="*/ 291 w 362"/>
                <a:gd name="T51" fmla="*/ 101 h 300"/>
                <a:gd name="T52" fmla="*/ 289 w 362"/>
                <a:gd name="T53" fmla="*/ 98 h 300"/>
                <a:gd name="T54" fmla="*/ 73 w 362"/>
                <a:gd name="T55" fmla="*/ 157 h 300"/>
                <a:gd name="T56" fmla="*/ 159 w 362"/>
                <a:gd name="T57" fmla="*/ 149 h 300"/>
                <a:gd name="T58" fmla="*/ 166 w 362"/>
                <a:gd name="T59" fmla="*/ 149 h 300"/>
                <a:gd name="T60" fmla="*/ 180 w 362"/>
                <a:gd name="T61" fmla="*/ 148 h 300"/>
                <a:gd name="T62" fmla="*/ 229 w 362"/>
                <a:gd name="T63" fmla="*/ 146 h 300"/>
                <a:gd name="T64" fmla="*/ 198 w 362"/>
                <a:gd name="T65" fmla="*/ 151 h 300"/>
                <a:gd name="T66" fmla="*/ 195 w 362"/>
                <a:gd name="T67" fmla="*/ 151 h 300"/>
                <a:gd name="T68" fmla="*/ 179 w 362"/>
                <a:gd name="T69" fmla="*/ 154 h 300"/>
                <a:gd name="T70" fmla="*/ 42 w 362"/>
                <a:gd name="T71" fmla="*/ 174 h 300"/>
                <a:gd name="T72" fmla="*/ 68 w 362"/>
                <a:gd name="T73" fmla="*/ 160 h 300"/>
                <a:gd name="T74" fmla="*/ 73 w 362"/>
                <a:gd name="T75" fmla="*/ 157 h 300"/>
                <a:gd name="T76" fmla="*/ 179 w 362"/>
                <a:gd name="T77" fmla="*/ 187 h 300"/>
                <a:gd name="T78" fmla="*/ 171 w 362"/>
                <a:gd name="T79" fmla="*/ 188 h 300"/>
                <a:gd name="T80" fmla="*/ 154 w 362"/>
                <a:gd name="T81" fmla="*/ 190 h 300"/>
                <a:gd name="T82" fmla="*/ 172 w 362"/>
                <a:gd name="T83" fmla="*/ 183 h 300"/>
                <a:gd name="T84" fmla="*/ 182 w 362"/>
                <a:gd name="T85" fmla="*/ 179 h 300"/>
                <a:gd name="T86" fmla="*/ 187 w 362"/>
                <a:gd name="T87" fmla="*/ 177 h 300"/>
                <a:gd name="T88" fmla="*/ 288 w 362"/>
                <a:gd name="T89" fmla="*/ 165 h 300"/>
                <a:gd name="T90" fmla="*/ 306 w 362"/>
                <a:gd name="T91" fmla="*/ 163 h 300"/>
                <a:gd name="T92" fmla="*/ 312 w 362"/>
                <a:gd name="T93" fmla="*/ 169 h 300"/>
                <a:gd name="T94" fmla="*/ 313 w 362"/>
                <a:gd name="T95" fmla="*/ 171 h 300"/>
                <a:gd name="T96" fmla="*/ 179 w 362"/>
                <a:gd name="T97" fmla="*/ 18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2" h="300">
                  <a:moveTo>
                    <a:pt x="322" y="195"/>
                  </a:moveTo>
                  <a:cubicBezTo>
                    <a:pt x="341" y="148"/>
                    <a:pt x="362" y="94"/>
                    <a:pt x="357" y="63"/>
                  </a:cubicBezTo>
                  <a:cubicBezTo>
                    <a:pt x="356" y="43"/>
                    <a:pt x="289" y="0"/>
                    <a:pt x="237" y="7"/>
                  </a:cubicBezTo>
                  <a:cubicBezTo>
                    <a:pt x="237" y="7"/>
                    <a:pt x="235" y="9"/>
                    <a:pt x="230" y="11"/>
                  </a:cubicBezTo>
                  <a:cubicBezTo>
                    <a:pt x="203" y="124"/>
                    <a:pt x="203" y="124"/>
                    <a:pt x="203" y="124"/>
                  </a:cubicBezTo>
                  <a:cubicBezTo>
                    <a:pt x="193" y="40"/>
                    <a:pt x="193" y="40"/>
                    <a:pt x="193" y="40"/>
                  </a:cubicBezTo>
                  <a:cubicBezTo>
                    <a:pt x="196" y="31"/>
                    <a:pt x="196" y="31"/>
                    <a:pt x="196" y="31"/>
                  </a:cubicBezTo>
                  <a:cubicBezTo>
                    <a:pt x="190" y="21"/>
                    <a:pt x="190" y="21"/>
                    <a:pt x="190" y="21"/>
                  </a:cubicBezTo>
                  <a:cubicBezTo>
                    <a:pt x="176" y="21"/>
                    <a:pt x="176" y="21"/>
                    <a:pt x="176" y="21"/>
                  </a:cubicBezTo>
                  <a:cubicBezTo>
                    <a:pt x="169" y="31"/>
                    <a:pt x="169" y="31"/>
                    <a:pt x="169" y="31"/>
                  </a:cubicBezTo>
                  <a:cubicBezTo>
                    <a:pt x="173" y="39"/>
                    <a:pt x="173" y="39"/>
                    <a:pt x="173" y="39"/>
                  </a:cubicBezTo>
                  <a:cubicBezTo>
                    <a:pt x="161" y="118"/>
                    <a:pt x="161" y="118"/>
                    <a:pt x="161" y="118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28" y="7"/>
                    <a:pt x="128" y="7"/>
                    <a:pt x="128" y="7"/>
                  </a:cubicBezTo>
                  <a:cubicBezTo>
                    <a:pt x="127" y="7"/>
                    <a:pt x="125" y="7"/>
                    <a:pt x="123" y="7"/>
                  </a:cubicBezTo>
                  <a:cubicBezTo>
                    <a:pt x="71" y="14"/>
                    <a:pt x="5" y="32"/>
                    <a:pt x="4" y="67"/>
                  </a:cubicBezTo>
                  <a:cubicBezTo>
                    <a:pt x="0" y="83"/>
                    <a:pt x="18" y="183"/>
                    <a:pt x="26" y="221"/>
                  </a:cubicBezTo>
                  <a:cubicBezTo>
                    <a:pt x="35" y="226"/>
                    <a:pt x="54" y="222"/>
                    <a:pt x="68" y="218"/>
                  </a:cubicBezTo>
                  <a:cubicBezTo>
                    <a:pt x="72" y="260"/>
                    <a:pt x="75" y="292"/>
                    <a:pt x="76" y="300"/>
                  </a:cubicBezTo>
                  <a:cubicBezTo>
                    <a:pt x="278" y="300"/>
                    <a:pt x="278" y="300"/>
                    <a:pt x="278" y="300"/>
                  </a:cubicBezTo>
                  <a:cubicBezTo>
                    <a:pt x="279" y="293"/>
                    <a:pt x="282" y="269"/>
                    <a:pt x="285" y="235"/>
                  </a:cubicBezTo>
                  <a:cubicBezTo>
                    <a:pt x="286" y="215"/>
                    <a:pt x="286" y="215"/>
                    <a:pt x="286" y="215"/>
                  </a:cubicBezTo>
                  <a:cubicBezTo>
                    <a:pt x="313" y="221"/>
                    <a:pt x="313" y="221"/>
                    <a:pt x="313" y="221"/>
                  </a:cubicBezTo>
                  <a:lnTo>
                    <a:pt x="322" y="195"/>
                  </a:lnTo>
                  <a:close/>
                  <a:moveTo>
                    <a:pt x="289" y="98"/>
                  </a:moveTo>
                  <a:cubicBezTo>
                    <a:pt x="290" y="96"/>
                    <a:pt x="290" y="98"/>
                    <a:pt x="291" y="101"/>
                  </a:cubicBezTo>
                  <a:cubicBezTo>
                    <a:pt x="289" y="100"/>
                    <a:pt x="288" y="99"/>
                    <a:pt x="289" y="98"/>
                  </a:cubicBezTo>
                  <a:close/>
                  <a:moveTo>
                    <a:pt x="73" y="157"/>
                  </a:moveTo>
                  <a:cubicBezTo>
                    <a:pt x="159" y="149"/>
                    <a:pt x="159" y="149"/>
                    <a:pt x="159" y="149"/>
                  </a:cubicBezTo>
                  <a:cubicBezTo>
                    <a:pt x="166" y="149"/>
                    <a:pt x="166" y="149"/>
                    <a:pt x="166" y="149"/>
                  </a:cubicBezTo>
                  <a:cubicBezTo>
                    <a:pt x="180" y="148"/>
                    <a:pt x="180" y="148"/>
                    <a:pt x="180" y="148"/>
                  </a:cubicBezTo>
                  <a:cubicBezTo>
                    <a:pt x="229" y="146"/>
                    <a:pt x="229" y="146"/>
                    <a:pt x="229" y="146"/>
                  </a:cubicBezTo>
                  <a:cubicBezTo>
                    <a:pt x="198" y="151"/>
                    <a:pt x="198" y="151"/>
                    <a:pt x="198" y="151"/>
                  </a:cubicBezTo>
                  <a:cubicBezTo>
                    <a:pt x="195" y="151"/>
                    <a:pt x="195" y="151"/>
                    <a:pt x="195" y="151"/>
                  </a:cubicBezTo>
                  <a:cubicBezTo>
                    <a:pt x="179" y="154"/>
                    <a:pt x="179" y="154"/>
                    <a:pt x="179" y="154"/>
                  </a:cubicBezTo>
                  <a:cubicBezTo>
                    <a:pt x="42" y="174"/>
                    <a:pt x="42" y="174"/>
                    <a:pt x="42" y="174"/>
                  </a:cubicBezTo>
                  <a:cubicBezTo>
                    <a:pt x="68" y="160"/>
                    <a:pt x="68" y="160"/>
                    <a:pt x="68" y="160"/>
                  </a:cubicBezTo>
                  <a:lnTo>
                    <a:pt x="73" y="157"/>
                  </a:lnTo>
                  <a:close/>
                  <a:moveTo>
                    <a:pt x="179" y="187"/>
                  </a:moveTo>
                  <a:cubicBezTo>
                    <a:pt x="171" y="188"/>
                    <a:pt x="171" y="188"/>
                    <a:pt x="171" y="188"/>
                  </a:cubicBezTo>
                  <a:cubicBezTo>
                    <a:pt x="154" y="190"/>
                    <a:pt x="154" y="190"/>
                    <a:pt x="154" y="190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7" y="177"/>
                    <a:pt x="187" y="177"/>
                    <a:pt x="187" y="177"/>
                  </a:cubicBezTo>
                  <a:cubicBezTo>
                    <a:pt x="288" y="165"/>
                    <a:pt x="288" y="165"/>
                    <a:pt x="288" y="165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2" y="169"/>
                    <a:pt x="312" y="169"/>
                    <a:pt x="312" y="169"/>
                  </a:cubicBezTo>
                  <a:cubicBezTo>
                    <a:pt x="313" y="171"/>
                    <a:pt x="313" y="171"/>
                    <a:pt x="313" y="171"/>
                  </a:cubicBezTo>
                  <a:lnTo>
                    <a:pt x="179" y="1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424953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19779" y="4798530"/>
            <a:ext cx="455612" cy="444501"/>
            <a:chOff x="7075488" y="2954338"/>
            <a:chExt cx="455612" cy="444501"/>
          </a:xfrm>
          <a:solidFill>
            <a:schemeClr val="bg1"/>
          </a:solidFill>
        </p:grpSpPr>
        <p:sp>
          <p:nvSpPr>
            <p:cNvPr id="35" name="Freeform 216"/>
            <p:cNvSpPr>
              <a:spLocks/>
            </p:cNvSpPr>
            <p:nvPr/>
          </p:nvSpPr>
          <p:spPr bwMode="auto">
            <a:xfrm>
              <a:off x="7324725" y="3213101"/>
              <a:ext cx="206375" cy="185738"/>
            </a:xfrm>
            <a:custGeom>
              <a:avLst/>
              <a:gdLst>
                <a:gd name="T0" fmla="*/ 18 w 68"/>
                <a:gd name="T1" fmla="*/ 13 h 61"/>
                <a:gd name="T2" fmla="*/ 18 w 68"/>
                <a:gd name="T3" fmla="*/ 0 h 61"/>
                <a:gd name="T4" fmla="*/ 0 w 68"/>
                <a:gd name="T5" fmla="*/ 31 h 61"/>
                <a:gd name="T6" fmla="*/ 18 w 68"/>
                <a:gd name="T7" fmla="*/ 61 h 61"/>
                <a:gd name="T8" fmla="*/ 18 w 68"/>
                <a:gd name="T9" fmla="*/ 48 h 61"/>
                <a:gd name="T10" fmla="*/ 36 w 68"/>
                <a:gd name="T11" fmla="*/ 48 h 61"/>
                <a:gd name="T12" fmla="*/ 46 w 68"/>
                <a:gd name="T13" fmla="*/ 42 h 61"/>
                <a:gd name="T14" fmla="*/ 68 w 68"/>
                <a:gd name="T15" fmla="*/ 4 h 61"/>
                <a:gd name="T16" fmla="*/ 53 w 68"/>
                <a:gd name="T17" fmla="*/ 13 h 61"/>
                <a:gd name="T18" fmla="*/ 18 w 68"/>
                <a:gd name="T19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1">
                  <a:moveTo>
                    <a:pt x="18" y="13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0" y="22"/>
                    <a:pt x="0" y="31"/>
                  </a:cubicBezTo>
                  <a:cubicBezTo>
                    <a:pt x="0" y="39"/>
                    <a:pt x="18" y="61"/>
                    <a:pt x="18" y="61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4" y="46"/>
                    <a:pt x="46" y="4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5" y="10"/>
                    <a:pt x="59" y="13"/>
                    <a:pt x="53" y="13"/>
                  </a:cubicBezTo>
                  <a:cubicBezTo>
                    <a:pt x="18" y="13"/>
                    <a:pt x="18" y="13"/>
                    <a:pt x="18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17"/>
            <p:cNvSpPr>
              <a:spLocks/>
            </p:cNvSpPr>
            <p:nvPr/>
          </p:nvSpPr>
          <p:spPr bwMode="auto">
            <a:xfrm>
              <a:off x="7299325" y="2963863"/>
              <a:ext cx="163513" cy="142875"/>
            </a:xfrm>
            <a:custGeom>
              <a:avLst/>
              <a:gdLst>
                <a:gd name="T0" fmla="*/ 36 w 54"/>
                <a:gd name="T1" fmla="*/ 7 h 47"/>
                <a:gd name="T2" fmla="*/ 24 w 54"/>
                <a:gd name="T3" fmla="*/ 0 h 47"/>
                <a:gd name="T4" fmla="*/ 12 w 54"/>
                <a:gd name="T5" fmla="*/ 7 h 47"/>
                <a:gd name="T6" fmla="*/ 4 w 54"/>
                <a:gd name="T7" fmla="*/ 22 h 47"/>
                <a:gd name="T8" fmla="*/ 12 w 54"/>
                <a:gd name="T9" fmla="*/ 36 h 47"/>
                <a:gd name="T10" fmla="*/ 0 w 54"/>
                <a:gd name="T11" fmla="*/ 42 h 47"/>
                <a:gd name="T12" fmla="*/ 36 w 54"/>
                <a:gd name="T13" fmla="*/ 42 h 47"/>
                <a:gd name="T14" fmla="*/ 54 w 54"/>
                <a:gd name="T15" fmla="*/ 12 h 47"/>
                <a:gd name="T16" fmla="*/ 42 w 54"/>
                <a:gd name="T17" fmla="*/ 18 h 47"/>
                <a:gd name="T18" fmla="*/ 36 w 54"/>
                <a:gd name="T19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" h="47">
                  <a:moveTo>
                    <a:pt x="36" y="7"/>
                  </a:moveTo>
                  <a:cubicBezTo>
                    <a:pt x="33" y="3"/>
                    <a:pt x="29" y="0"/>
                    <a:pt x="24" y="0"/>
                  </a:cubicBezTo>
                  <a:cubicBezTo>
                    <a:pt x="19" y="0"/>
                    <a:pt x="14" y="3"/>
                    <a:pt x="12" y="7"/>
                  </a:cubicBezTo>
                  <a:cubicBezTo>
                    <a:pt x="12" y="7"/>
                    <a:pt x="8" y="14"/>
                    <a:pt x="4" y="22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8" y="47"/>
                    <a:pt x="36" y="42"/>
                  </a:cubicBezTo>
                  <a:cubicBezTo>
                    <a:pt x="44" y="38"/>
                    <a:pt x="54" y="12"/>
                    <a:pt x="54" y="12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8"/>
                    <a:pt x="38" y="10"/>
                    <a:pt x="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18"/>
            <p:cNvSpPr>
              <a:spLocks/>
            </p:cNvSpPr>
            <p:nvPr/>
          </p:nvSpPr>
          <p:spPr bwMode="auto">
            <a:xfrm>
              <a:off x="7381875" y="3094038"/>
              <a:ext cx="149225" cy="146050"/>
            </a:xfrm>
            <a:custGeom>
              <a:avLst/>
              <a:gdLst>
                <a:gd name="T0" fmla="*/ 46 w 49"/>
                <a:gd name="T1" fmla="*/ 41 h 48"/>
                <a:gd name="T2" fmla="*/ 46 w 49"/>
                <a:gd name="T3" fmla="*/ 27 h 48"/>
                <a:gd name="T4" fmla="*/ 31 w 49"/>
                <a:gd name="T5" fmla="*/ 0 h 48"/>
                <a:gd name="T6" fmla="*/ 0 w 49"/>
                <a:gd name="T7" fmla="*/ 18 h 48"/>
                <a:gd name="T8" fmla="*/ 18 w 49"/>
                <a:gd name="T9" fmla="*/ 48 h 48"/>
                <a:gd name="T10" fmla="*/ 34 w 49"/>
                <a:gd name="T11" fmla="*/ 48 h 48"/>
                <a:gd name="T12" fmla="*/ 46 w 49"/>
                <a:gd name="T13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8">
                  <a:moveTo>
                    <a:pt x="46" y="41"/>
                  </a:moveTo>
                  <a:cubicBezTo>
                    <a:pt x="49" y="37"/>
                    <a:pt x="49" y="32"/>
                    <a:pt x="46" y="27"/>
                  </a:cubicBezTo>
                  <a:cubicBezTo>
                    <a:pt x="46" y="27"/>
                    <a:pt x="37" y="12"/>
                    <a:pt x="31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26" y="48"/>
                    <a:pt x="34" y="48"/>
                    <a:pt x="34" y="48"/>
                  </a:cubicBezTo>
                  <a:cubicBezTo>
                    <a:pt x="39" y="48"/>
                    <a:pt x="44" y="46"/>
                    <a:pt x="46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19"/>
            <p:cNvSpPr>
              <a:spLocks/>
            </p:cNvSpPr>
            <p:nvPr/>
          </p:nvSpPr>
          <p:spPr bwMode="auto">
            <a:xfrm>
              <a:off x="7075488" y="3113088"/>
              <a:ext cx="160338" cy="230188"/>
            </a:xfrm>
            <a:custGeom>
              <a:avLst/>
              <a:gdLst>
                <a:gd name="T0" fmla="*/ 42 w 53"/>
                <a:gd name="T1" fmla="*/ 28 h 76"/>
                <a:gd name="T2" fmla="*/ 53 w 53"/>
                <a:gd name="T3" fmla="*/ 35 h 76"/>
                <a:gd name="T4" fmla="*/ 35 w 53"/>
                <a:gd name="T5" fmla="*/ 4 h 76"/>
                <a:gd name="T6" fmla="*/ 0 w 53"/>
                <a:gd name="T7" fmla="*/ 4 h 76"/>
                <a:gd name="T8" fmla="*/ 11 w 53"/>
                <a:gd name="T9" fmla="*/ 11 h 76"/>
                <a:gd name="T10" fmla="*/ 2 w 53"/>
                <a:gd name="T11" fmla="*/ 26 h 76"/>
                <a:gd name="T12" fmla="*/ 2 w 53"/>
                <a:gd name="T13" fmla="*/ 38 h 76"/>
                <a:gd name="T14" fmla="*/ 24 w 53"/>
                <a:gd name="T15" fmla="*/ 76 h 76"/>
                <a:gd name="T16" fmla="*/ 24 w 53"/>
                <a:gd name="T17" fmla="*/ 58 h 76"/>
                <a:gd name="T18" fmla="*/ 42 w 53"/>
                <a:gd name="T1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76">
                  <a:moveTo>
                    <a:pt x="42" y="28"/>
                  </a:moveTo>
                  <a:cubicBezTo>
                    <a:pt x="53" y="35"/>
                    <a:pt x="53" y="35"/>
                    <a:pt x="53" y="35"/>
                  </a:cubicBezTo>
                  <a:cubicBezTo>
                    <a:pt x="53" y="35"/>
                    <a:pt x="43" y="9"/>
                    <a:pt x="35" y="4"/>
                  </a:cubicBezTo>
                  <a:cubicBezTo>
                    <a:pt x="28" y="0"/>
                    <a:pt x="0" y="4"/>
                    <a:pt x="0" y="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30"/>
                    <a:pt x="0" y="34"/>
                    <a:pt x="2" y="38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1" y="71"/>
                    <a:pt x="21" y="64"/>
                    <a:pt x="24" y="58"/>
                  </a:cubicBezTo>
                  <a:lnTo>
                    <a:pt x="4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0"/>
            <p:cNvSpPr>
              <a:spLocks/>
            </p:cNvSpPr>
            <p:nvPr/>
          </p:nvSpPr>
          <p:spPr bwMode="auto">
            <a:xfrm>
              <a:off x="7150100" y="3252788"/>
              <a:ext cx="139700" cy="109538"/>
            </a:xfrm>
            <a:custGeom>
              <a:avLst/>
              <a:gdLst>
                <a:gd name="T0" fmla="*/ 2 w 46"/>
                <a:gd name="T1" fmla="*/ 29 h 36"/>
                <a:gd name="T2" fmla="*/ 14 w 46"/>
                <a:gd name="T3" fmla="*/ 36 h 36"/>
                <a:gd name="T4" fmla="*/ 46 w 46"/>
                <a:gd name="T5" fmla="*/ 36 h 36"/>
                <a:gd name="T6" fmla="*/ 46 w 46"/>
                <a:gd name="T7" fmla="*/ 0 h 36"/>
                <a:gd name="T8" fmla="*/ 10 w 46"/>
                <a:gd name="T9" fmla="*/ 0 h 36"/>
                <a:gd name="T10" fmla="*/ 2 w 46"/>
                <a:gd name="T11" fmla="*/ 15 h 36"/>
                <a:gd name="T12" fmla="*/ 2 w 46"/>
                <a:gd name="T1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6">
                  <a:moveTo>
                    <a:pt x="2" y="29"/>
                  </a:moveTo>
                  <a:cubicBezTo>
                    <a:pt x="5" y="33"/>
                    <a:pt x="9" y="36"/>
                    <a:pt x="14" y="36"/>
                  </a:cubicBezTo>
                  <a:cubicBezTo>
                    <a:pt x="14" y="36"/>
                    <a:pt x="32" y="36"/>
                    <a:pt x="46" y="36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6" y="8"/>
                    <a:pt x="2" y="15"/>
                    <a:pt x="2" y="15"/>
                  </a:cubicBezTo>
                  <a:cubicBezTo>
                    <a:pt x="0" y="19"/>
                    <a:pt x="0" y="24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1"/>
            <p:cNvSpPr>
              <a:spLocks/>
            </p:cNvSpPr>
            <p:nvPr/>
          </p:nvSpPr>
          <p:spPr bwMode="auto">
            <a:xfrm>
              <a:off x="7150100" y="2954338"/>
              <a:ext cx="222250" cy="168275"/>
            </a:xfrm>
            <a:custGeom>
              <a:avLst/>
              <a:gdLst>
                <a:gd name="T0" fmla="*/ 0 w 73"/>
                <a:gd name="T1" fmla="*/ 38 h 55"/>
                <a:gd name="T2" fmla="*/ 31 w 73"/>
                <a:gd name="T3" fmla="*/ 55 h 55"/>
                <a:gd name="T4" fmla="*/ 58 w 73"/>
                <a:gd name="T5" fmla="*/ 9 h 55"/>
                <a:gd name="T6" fmla="*/ 73 w 73"/>
                <a:gd name="T7" fmla="*/ 0 h 55"/>
                <a:gd name="T8" fmla="*/ 29 w 73"/>
                <a:gd name="T9" fmla="*/ 0 h 55"/>
                <a:gd name="T10" fmla="*/ 19 w 73"/>
                <a:gd name="T11" fmla="*/ 6 h 55"/>
                <a:gd name="T12" fmla="*/ 0 w 73"/>
                <a:gd name="T13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55">
                  <a:moveTo>
                    <a:pt x="0" y="38"/>
                  </a:moveTo>
                  <a:cubicBezTo>
                    <a:pt x="31" y="55"/>
                    <a:pt x="31" y="55"/>
                    <a:pt x="31" y="55"/>
                  </a:cubicBezTo>
                  <a:cubicBezTo>
                    <a:pt x="31" y="55"/>
                    <a:pt x="54" y="16"/>
                    <a:pt x="58" y="9"/>
                  </a:cubicBezTo>
                  <a:cubicBezTo>
                    <a:pt x="61" y="3"/>
                    <a:pt x="67" y="0"/>
                    <a:pt x="7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1" y="2"/>
                    <a:pt x="19" y="6"/>
                  </a:cubicBezTo>
                  <a:cubicBezTo>
                    <a:pt x="15" y="12"/>
                    <a:pt x="0" y="38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Freeform 72"/>
          <p:cNvSpPr>
            <a:spLocks noEditPoints="1"/>
          </p:cNvSpPr>
          <p:nvPr/>
        </p:nvSpPr>
        <p:spPr bwMode="auto">
          <a:xfrm>
            <a:off x="4923240" y="3955604"/>
            <a:ext cx="379407" cy="492980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4924029" y="2494713"/>
            <a:ext cx="343059" cy="474499"/>
          </a:xfrm>
          <a:custGeom>
            <a:avLst/>
            <a:gdLst>
              <a:gd name="T0" fmla="*/ 0 w 122"/>
              <a:gd name="T1" fmla="*/ 21 h 168"/>
              <a:gd name="T2" fmla="*/ 61 w 122"/>
              <a:gd name="T3" fmla="*/ 0 h 168"/>
              <a:gd name="T4" fmla="*/ 122 w 122"/>
              <a:gd name="T5" fmla="*/ 21 h 168"/>
              <a:gd name="T6" fmla="*/ 122 w 122"/>
              <a:gd name="T7" fmla="*/ 107 h 168"/>
              <a:gd name="T8" fmla="*/ 61 w 122"/>
              <a:gd name="T9" fmla="*/ 168 h 168"/>
              <a:gd name="T10" fmla="*/ 0 w 122"/>
              <a:gd name="T11" fmla="*/ 107 h 168"/>
              <a:gd name="T12" fmla="*/ 0 w 122"/>
              <a:gd name="T13" fmla="*/ 2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68">
                <a:moveTo>
                  <a:pt x="0" y="21"/>
                </a:moveTo>
                <a:cubicBezTo>
                  <a:pt x="53" y="21"/>
                  <a:pt x="61" y="0"/>
                  <a:pt x="61" y="0"/>
                </a:cubicBezTo>
                <a:cubicBezTo>
                  <a:pt x="61" y="0"/>
                  <a:pt x="69" y="21"/>
                  <a:pt x="122" y="21"/>
                </a:cubicBezTo>
                <a:cubicBezTo>
                  <a:pt x="122" y="107"/>
                  <a:pt x="122" y="107"/>
                  <a:pt x="122" y="107"/>
                </a:cubicBezTo>
                <a:cubicBezTo>
                  <a:pt x="122" y="141"/>
                  <a:pt x="61" y="168"/>
                  <a:pt x="61" y="168"/>
                </a:cubicBezTo>
                <a:cubicBezTo>
                  <a:pt x="61" y="168"/>
                  <a:pt x="0" y="141"/>
                  <a:pt x="0" y="107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2628505" y="3610743"/>
            <a:ext cx="2139630" cy="1261863"/>
            <a:chOff x="2340473" y="4276274"/>
            <a:chExt cx="2139630" cy="1261863"/>
          </a:xfrm>
        </p:grpSpPr>
        <p:sp>
          <p:nvSpPr>
            <p:cNvPr id="44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45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46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47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48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49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0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641203" y="2098575"/>
            <a:ext cx="2139630" cy="1261863"/>
            <a:chOff x="2340473" y="4276274"/>
            <a:chExt cx="2139630" cy="1261863"/>
          </a:xfrm>
        </p:grpSpPr>
        <p:sp>
          <p:nvSpPr>
            <p:cNvPr id="52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3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4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5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6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57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58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37747" y="3610743"/>
            <a:ext cx="2139630" cy="1261863"/>
            <a:chOff x="2340473" y="4276274"/>
            <a:chExt cx="2139630" cy="1261863"/>
          </a:xfrm>
        </p:grpSpPr>
        <p:sp>
          <p:nvSpPr>
            <p:cNvPr id="60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1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2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3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4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5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66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350445" y="2098575"/>
            <a:ext cx="2139630" cy="1261863"/>
            <a:chOff x="2340473" y="4276274"/>
            <a:chExt cx="2139630" cy="1261863"/>
          </a:xfrm>
        </p:grpSpPr>
        <p:sp>
          <p:nvSpPr>
            <p:cNvPr id="68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69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0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1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2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3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74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029965" y="692696"/>
            <a:ext cx="2139630" cy="1261863"/>
            <a:chOff x="2340473" y="4276274"/>
            <a:chExt cx="2139630" cy="1261863"/>
          </a:xfrm>
        </p:grpSpPr>
        <p:sp>
          <p:nvSpPr>
            <p:cNvPr id="76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7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8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79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0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1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82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4029965" y="4978895"/>
            <a:ext cx="2139630" cy="1261863"/>
            <a:chOff x="2340473" y="4276274"/>
            <a:chExt cx="2139630" cy="1261863"/>
          </a:xfrm>
        </p:grpSpPr>
        <p:sp>
          <p:nvSpPr>
            <p:cNvPr id="84" name="5-Point Star 13"/>
            <p:cNvSpPr/>
            <p:nvPr/>
          </p:nvSpPr>
          <p:spPr>
            <a:xfrm>
              <a:off x="2397650" y="4276275"/>
              <a:ext cx="304853" cy="304853"/>
            </a:xfrm>
            <a:prstGeom prst="star5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5" name="5-Point Star 14"/>
            <p:cNvSpPr/>
            <p:nvPr/>
          </p:nvSpPr>
          <p:spPr>
            <a:xfrm>
              <a:off x="2721476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6" name="5-Point Star 15"/>
            <p:cNvSpPr/>
            <p:nvPr/>
          </p:nvSpPr>
          <p:spPr>
            <a:xfrm>
              <a:off x="3050655" y="4276274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7" name="5-Point Star 16"/>
            <p:cNvSpPr/>
            <p:nvPr/>
          </p:nvSpPr>
          <p:spPr>
            <a:xfrm>
              <a:off x="3377963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8" name="5-Point Star 17"/>
            <p:cNvSpPr/>
            <p:nvPr/>
          </p:nvSpPr>
          <p:spPr>
            <a:xfrm>
              <a:off x="3704502" y="4276275"/>
              <a:ext cx="304853" cy="304853"/>
            </a:xfrm>
            <a:prstGeom prst="star5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</a:endParaRPr>
            </a:p>
          </p:txBody>
        </p:sp>
        <p:sp>
          <p:nvSpPr>
            <p:cNvPr id="89" name="矩形 47"/>
            <p:cNvSpPr>
              <a:spLocks noChangeArrowheads="1"/>
            </p:cNvSpPr>
            <p:nvPr/>
          </p:nvSpPr>
          <p:spPr bwMode="auto">
            <a:xfrm>
              <a:off x="2340473" y="5014917"/>
              <a:ext cx="21396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请在此输入您的详细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Calibri" panose="020F0502020204030204" pitchFamily="34" charset="0"/>
                </a:rPr>
                <a:t>信息和文字简介。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90" name="文本框 48"/>
            <p:cNvSpPr>
              <a:spLocks noChangeArrowheads="1"/>
            </p:cNvSpPr>
            <p:nvPr/>
          </p:nvSpPr>
          <p:spPr bwMode="auto">
            <a:xfrm>
              <a:off x="2340473" y="4591580"/>
              <a:ext cx="197736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文字标题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27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3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方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法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风险检验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Oval 151"/>
          <p:cNvSpPr>
            <a:spLocks noChangeAspect="1"/>
          </p:cNvSpPr>
          <p:nvPr/>
        </p:nvSpPr>
        <p:spPr>
          <a:xfrm>
            <a:off x="3536395" y="620688"/>
            <a:ext cx="1509692" cy="1509691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0" name="Oval 152"/>
          <p:cNvSpPr>
            <a:spLocks noChangeAspect="1"/>
          </p:cNvSpPr>
          <p:nvPr/>
        </p:nvSpPr>
        <p:spPr>
          <a:xfrm>
            <a:off x="3731117" y="831829"/>
            <a:ext cx="1087409" cy="108740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rPr>
              <a:t>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079350" y="1230635"/>
            <a:ext cx="423782" cy="372242"/>
            <a:chOff x="7545388" y="1652587"/>
            <a:chExt cx="822325" cy="722313"/>
          </a:xfrm>
          <a:solidFill>
            <a:schemeClr val="bg1"/>
          </a:solidFill>
        </p:grpSpPr>
        <p:sp>
          <p:nvSpPr>
            <p:cNvPr id="12" name="Freeform 58"/>
            <p:cNvSpPr>
              <a:spLocks/>
            </p:cNvSpPr>
            <p:nvPr/>
          </p:nvSpPr>
          <p:spPr bwMode="auto">
            <a:xfrm>
              <a:off x="7773988" y="2282825"/>
              <a:ext cx="365125" cy="92075"/>
            </a:xfrm>
            <a:custGeom>
              <a:avLst/>
              <a:gdLst>
                <a:gd name="T0" fmla="*/ 106 w 120"/>
                <a:gd name="T1" fmla="*/ 11 h 30"/>
                <a:gd name="T2" fmla="*/ 97 w 120"/>
                <a:gd name="T3" fmla="*/ 11 h 30"/>
                <a:gd name="T4" fmla="*/ 97 w 120"/>
                <a:gd name="T5" fmla="*/ 0 h 30"/>
                <a:gd name="T6" fmla="*/ 23 w 120"/>
                <a:gd name="T7" fmla="*/ 0 h 30"/>
                <a:gd name="T8" fmla="*/ 23 w 120"/>
                <a:gd name="T9" fmla="*/ 11 h 30"/>
                <a:gd name="T10" fmla="*/ 14 w 120"/>
                <a:gd name="T11" fmla="*/ 11 h 30"/>
                <a:gd name="T12" fmla="*/ 0 w 120"/>
                <a:gd name="T13" fmla="*/ 30 h 30"/>
                <a:gd name="T14" fmla="*/ 120 w 120"/>
                <a:gd name="T15" fmla="*/ 30 h 30"/>
                <a:gd name="T16" fmla="*/ 106 w 120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30">
                  <a:moveTo>
                    <a:pt x="106" y="11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6" y="11"/>
                    <a:pt x="0" y="20"/>
                    <a:pt x="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0"/>
                    <a:pt x="114" y="11"/>
                    <a:pt x="10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59"/>
            <p:cNvSpPr>
              <a:spLocks noEditPoints="1"/>
            </p:cNvSpPr>
            <p:nvPr/>
          </p:nvSpPr>
          <p:spPr bwMode="auto">
            <a:xfrm>
              <a:off x="7545388" y="1652587"/>
              <a:ext cx="822325" cy="612775"/>
            </a:xfrm>
            <a:custGeom>
              <a:avLst/>
              <a:gdLst>
                <a:gd name="T0" fmla="*/ 251 w 270"/>
                <a:gd name="T1" fmla="*/ 0 h 201"/>
                <a:gd name="T2" fmla="*/ 19 w 270"/>
                <a:gd name="T3" fmla="*/ 0 h 201"/>
                <a:gd name="T4" fmla="*/ 0 w 270"/>
                <a:gd name="T5" fmla="*/ 19 h 201"/>
                <a:gd name="T6" fmla="*/ 0 w 270"/>
                <a:gd name="T7" fmla="*/ 183 h 201"/>
                <a:gd name="T8" fmla="*/ 19 w 270"/>
                <a:gd name="T9" fmla="*/ 201 h 201"/>
                <a:gd name="T10" fmla="*/ 251 w 270"/>
                <a:gd name="T11" fmla="*/ 201 h 201"/>
                <a:gd name="T12" fmla="*/ 270 w 270"/>
                <a:gd name="T13" fmla="*/ 183 h 201"/>
                <a:gd name="T14" fmla="*/ 270 w 270"/>
                <a:gd name="T15" fmla="*/ 19 h 201"/>
                <a:gd name="T16" fmla="*/ 251 w 270"/>
                <a:gd name="T17" fmla="*/ 0 h 201"/>
                <a:gd name="T18" fmla="*/ 135 w 270"/>
                <a:gd name="T19" fmla="*/ 183 h 201"/>
                <a:gd name="T20" fmla="*/ 128 w 270"/>
                <a:gd name="T21" fmla="*/ 176 h 201"/>
                <a:gd name="T22" fmla="*/ 135 w 270"/>
                <a:gd name="T23" fmla="*/ 169 h 201"/>
                <a:gd name="T24" fmla="*/ 142 w 270"/>
                <a:gd name="T25" fmla="*/ 176 h 201"/>
                <a:gd name="T26" fmla="*/ 135 w 270"/>
                <a:gd name="T27" fmla="*/ 183 h 201"/>
                <a:gd name="T28" fmla="*/ 254 w 270"/>
                <a:gd name="T29" fmla="*/ 146 h 201"/>
                <a:gd name="T30" fmla="*/ 252 w 270"/>
                <a:gd name="T31" fmla="*/ 148 h 201"/>
                <a:gd name="T32" fmla="*/ 18 w 270"/>
                <a:gd name="T33" fmla="*/ 148 h 201"/>
                <a:gd name="T34" fmla="*/ 16 w 270"/>
                <a:gd name="T35" fmla="*/ 146 h 201"/>
                <a:gd name="T36" fmla="*/ 16 w 270"/>
                <a:gd name="T37" fmla="*/ 20 h 201"/>
                <a:gd name="T38" fmla="*/ 18 w 270"/>
                <a:gd name="T39" fmla="*/ 18 h 201"/>
                <a:gd name="T40" fmla="*/ 252 w 270"/>
                <a:gd name="T41" fmla="*/ 18 h 201"/>
                <a:gd name="T42" fmla="*/ 254 w 270"/>
                <a:gd name="T43" fmla="*/ 20 h 201"/>
                <a:gd name="T44" fmla="*/ 254 w 270"/>
                <a:gd name="T45" fmla="*/ 1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201">
                  <a:moveTo>
                    <a:pt x="25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3"/>
                    <a:pt x="9" y="201"/>
                    <a:pt x="19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61" y="201"/>
                    <a:pt x="270" y="193"/>
                    <a:pt x="270" y="183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9"/>
                    <a:pt x="261" y="0"/>
                    <a:pt x="251" y="0"/>
                  </a:cubicBezTo>
                  <a:close/>
                  <a:moveTo>
                    <a:pt x="135" y="183"/>
                  </a:moveTo>
                  <a:cubicBezTo>
                    <a:pt x="131" y="183"/>
                    <a:pt x="128" y="180"/>
                    <a:pt x="128" y="176"/>
                  </a:cubicBezTo>
                  <a:cubicBezTo>
                    <a:pt x="128" y="172"/>
                    <a:pt x="131" y="169"/>
                    <a:pt x="135" y="169"/>
                  </a:cubicBezTo>
                  <a:cubicBezTo>
                    <a:pt x="139" y="169"/>
                    <a:pt x="142" y="172"/>
                    <a:pt x="142" y="176"/>
                  </a:cubicBezTo>
                  <a:cubicBezTo>
                    <a:pt x="142" y="180"/>
                    <a:pt x="139" y="183"/>
                    <a:pt x="135" y="183"/>
                  </a:cubicBezTo>
                  <a:close/>
                  <a:moveTo>
                    <a:pt x="254" y="146"/>
                  </a:moveTo>
                  <a:cubicBezTo>
                    <a:pt x="254" y="147"/>
                    <a:pt x="253" y="148"/>
                    <a:pt x="252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6" y="147"/>
                    <a:pt x="16" y="14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7" y="18"/>
                    <a:pt x="1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3" y="18"/>
                    <a:pt x="254" y="19"/>
                    <a:pt x="254" y="20"/>
                  </a:cubicBezTo>
                  <a:lnTo>
                    <a:pt x="25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60"/>
            <p:cNvSpPr>
              <a:spLocks/>
            </p:cNvSpPr>
            <p:nvPr/>
          </p:nvSpPr>
          <p:spPr bwMode="auto">
            <a:xfrm>
              <a:off x="7834313" y="1828800"/>
              <a:ext cx="244475" cy="115888"/>
            </a:xfrm>
            <a:custGeom>
              <a:avLst/>
              <a:gdLst>
                <a:gd name="T0" fmla="*/ 4 w 80"/>
                <a:gd name="T1" fmla="*/ 20 h 38"/>
                <a:gd name="T2" fmla="*/ 4 w 80"/>
                <a:gd name="T3" fmla="*/ 34 h 38"/>
                <a:gd name="T4" fmla="*/ 11 w 80"/>
                <a:gd name="T5" fmla="*/ 37 h 38"/>
                <a:gd name="T6" fmla="*/ 18 w 80"/>
                <a:gd name="T7" fmla="*/ 34 h 38"/>
                <a:gd name="T8" fmla="*/ 62 w 80"/>
                <a:gd name="T9" fmla="*/ 34 h 38"/>
                <a:gd name="T10" fmla="*/ 76 w 80"/>
                <a:gd name="T11" fmla="*/ 34 h 38"/>
                <a:gd name="T12" fmla="*/ 76 w 80"/>
                <a:gd name="T13" fmla="*/ 20 h 38"/>
                <a:gd name="T14" fmla="*/ 4 w 80"/>
                <a:gd name="T15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4" y="20"/>
                  </a:moveTo>
                  <a:cubicBezTo>
                    <a:pt x="0" y="24"/>
                    <a:pt x="0" y="30"/>
                    <a:pt x="4" y="34"/>
                  </a:cubicBezTo>
                  <a:cubicBezTo>
                    <a:pt x="6" y="36"/>
                    <a:pt x="8" y="37"/>
                    <a:pt x="11" y="37"/>
                  </a:cubicBezTo>
                  <a:cubicBezTo>
                    <a:pt x="13" y="37"/>
                    <a:pt x="16" y="36"/>
                    <a:pt x="18" y="34"/>
                  </a:cubicBezTo>
                  <a:cubicBezTo>
                    <a:pt x="30" y="22"/>
                    <a:pt x="50" y="22"/>
                    <a:pt x="62" y="34"/>
                  </a:cubicBezTo>
                  <a:cubicBezTo>
                    <a:pt x="66" y="38"/>
                    <a:pt x="72" y="38"/>
                    <a:pt x="76" y="34"/>
                  </a:cubicBezTo>
                  <a:cubicBezTo>
                    <a:pt x="80" y="30"/>
                    <a:pt x="80" y="24"/>
                    <a:pt x="76" y="20"/>
                  </a:cubicBezTo>
                  <a:cubicBezTo>
                    <a:pt x="56" y="0"/>
                    <a:pt x="24" y="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>
              <a:off x="7761288" y="1744662"/>
              <a:ext cx="390525" cy="127000"/>
            </a:xfrm>
            <a:custGeom>
              <a:avLst/>
              <a:gdLst>
                <a:gd name="T0" fmla="*/ 64 w 128"/>
                <a:gd name="T1" fmla="*/ 0 h 42"/>
                <a:gd name="T2" fmla="*/ 4 w 128"/>
                <a:gd name="T3" fmla="*/ 24 h 42"/>
                <a:gd name="T4" fmla="*/ 4 w 128"/>
                <a:gd name="T5" fmla="*/ 39 h 42"/>
                <a:gd name="T6" fmla="*/ 18 w 128"/>
                <a:gd name="T7" fmla="*/ 39 h 42"/>
                <a:gd name="T8" fmla="*/ 64 w 128"/>
                <a:gd name="T9" fmla="*/ 20 h 42"/>
                <a:gd name="T10" fmla="*/ 110 w 128"/>
                <a:gd name="T11" fmla="*/ 39 h 42"/>
                <a:gd name="T12" fmla="*/ 117 w 128"/>
                <a:gd name="T13" fmla="*/ 41 h 42"/>
                <a:gd name="T14" fmla="*/ 124 w 128"/>
                <a:gd name="T15" fmla="*/ 39 h 42"/>
                <a:gd name="T16" fmla="*/ 124 w 128"/>
                <a:gd name="T17" fmla="*/ 24 h 42"/>
                <a:gd name="T18" fmla="*/ 64 w 12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2">
                  <a:moveTo>
                    <a:pt x="64" y="0"/>
                  </a:moveTo>
                  <a:cubicBezTo>
                    <a:pt x="41" y="0"/>
                    <a:pt x="20" y="8"/>
                    <a:pt x="4" y="24"/>
                  </a:cubicBezTo>
                  <a:cubicBezTo>
                    <a:pt x="0" y="28"/>
                    <a:pt x="0" y="35"/>
                    <a:pt x="4" y="39"/>
                  </a:cubicBezTo>
                  <a:cubicBezTo>
                    <a:pt x="8" y="42"/>
                    <a:pt x="14" y="42"/>
                    <a:pt x="18" y="39"/>
                  </a:cubicBezTo>
                  <a:cubicBezTo>
                    <a:pt x="30" y="26"/>
                    <a:pt x="47" y="20"/>
                    <a:pt x="64" y="20"/>
                  </a:cubicBezTo>
                  <a:cubicBezTo>
                    <a:pt x="81" y="20"/>
                    <a:pt x="97" y="26"/>
                    <a:pt x="110" y="39"/>
                  </a:cubicBezTo>
                  <a:cubicBezTo>
                    <a:pt x="112" y="41"/>
                    <a:pt x="114" y="41"/>
                    <a:pt x="117" y="41"/>
                  </a:cubicBezTo>
                  <a:cubicBezTo>
                    <a:pt x="119" y="41"/>
                    <a:pt x="122" y="41"/>
                    <a:pt x="124" y="39"/>
                  </a:cubicBezTo>
                  <a:cubicBezTo>
                    <a:pt x="128" y="35"/>
                    <a:pt x="128" y="28"/>
                    <a:pt x="124" y="24"/>
                  </a:cubicBezTo>
                  <a:cubicBezTo>
                    <a:pt x="108" y="8"/>
                    <a:pt x="8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7907338" y="1954212"/>
              <a:ext cx="104775" cy="100013"/>
            </a:xfrm>
            <a:custGeom>
              <a:avLst/>
              <a:gdLst>
                <a:gd name="T0" fmla="*/ 6 w 34"/>
                <a:gd name="T1" fmla="*/ 6 h 33"/>
                <a:gd name="T2" fmla="*/ 6 w 34"/>
                <a:gd name="T3" fmla="*/ 27 h 33"/>
                <a:gd name="T4" fmla="*/ 28 w 34"/>
                <a:gd name="T5" fmla="*/ 27 h 33"/>
                <a:gd name="T6" fmla="*/ 28 w 34"/>
                <a:gd name="T7" fmla="*/ 6 h 33"/>
                <a:gd name="T8" fmla="*/ 6 w 34"/>
                <a:gd name="T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6" y="6"/>
                  </a:moveTo>
                  <a:cubicBezTo>
                    <a:pt x="0" y="12"/>
                    <a:pt x="0" y="21"/>
                    <a:pt x="6" y="27"/>
                  </a:cubicBezTo>
                  <a:cubicBezTo>
                    <a:pt x="12" y="33"/>
                    <a:pt x="22" y="33"/>
                    <a:pt x="28" y="27"/>
                  </a:cubicBezTo>
                  <a:cubicBezTo>
                    <a:pt x="34" y="21"/>
                    <a:pt x="34" y="12"/>
                    <a:pt x="28" y="6"/>
                  </a:cubicBezTo>
                  <a:cubicBezTo>
                    <a:pt x="22" y="0"/>
                    <a:pt x="12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3217267" y="2262555"/>
            <a:ext cx="2160240" cy="5974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321137" y="2334563"/>
            <a:ext cx="1952500" cy="45347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val 151"/>
          <p:cNvSpPr>
            <a:spLocks noChangeAspect="1"/>
          </p:cNvSpPr>
          <p:nvPr/>
        </p:nvSpPr>
        <p:spPr>
          <a:xfrm>
            <a:off x="8144907" y="627795"/>
            <a:ext cx="1509692" cy="1509691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0" name="Oval 152"/>
          <p:cNvSpPr>
            <a:spLocks noChangeAspect="1"/>
          </p:cNvSpPr>
          <p:nvPr/>
        </p:nvSpPr>
        <p:spPr>
          <a:xfrm>
            <a:off x="8339629" y="838936"/>
            <a:ext cx="1087409" cy="1087407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rPr>
              <a:t>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7825779" y="2269662"/>
            <a:ext cx="2160240" cy="5974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7929649" y="2341670"/>
            <a:ext cx="1952500" cy="45347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val 151"/>
          <p:cNvSpPr>
            <a:spLocks noChangeAspect="1"/>
          </p:cNvSpPr>
          <p:nvPr/>
        </p:nvSpPr>
        <p:spPr>
          <a:xfrm>
            <a:off x="5840651" y="627795"/>
            <a:ext cx="1509692" cy="1509691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81000"/>
                </a:schemeClr>
              </a:gs>
              <a:gs pos="0">
                <a:schemeClr val="bg1">
                  <a:lumMod val="99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24" name="Oval 152"/>
          <p:cNvSpPr>
            <a:spLocks noChangeAspect="1"/>
          </p:cNvSpPr>
          <p:nvPr/>
        </p:nvSpPr>
        <p:spPr>
          <a:xfrm>
            <a:off x="6035373" y="838936"/>
            <a:ext cx="1087409" cy="1087407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rPr>
              <a:t>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521523" y="2269662"/>
            <a:ext cx="2160240" cy="5974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625393" y="2341670"/>
            <a:ext cx="1952500" cy="453472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336848" y="1164668"/>
            <a:ext cx="604584" cy="432999"/>
            <a:chOff x="11056204" y="2596842"/>
            <a:chExt cx="439941" cy="256507"/>
          </a:xfrm>
          <a:solidFill>
            <a:srgbClr val="F8F8F8"/>
          </a:solidFill>
        </p:grpSpPr>
        <p:sp>
          <p:nvSpPr>
            <p:cNvPr id="28" name="Freeform 166"/>
            <p:cNvSpPr>
              <a:spLocks/>
            </p:cNvSpPr>
            <p:nvPr/>
          </p:nvSpPr>
          <p:spPr bwMode="auto">
            <a:xfrm>
              <a:off x="11232180" y="2596842"/>
              <a:ext cx="263965" cy="256507"/>
            </a:xfrm>
            <a:custGeom>
              <a:avLst/>
              <a:gdLst>
                <a:gd name="T0" fmla="*/ 49 w 122"/>
                <a:gd name="T1" fmla="*/ 48 h 119"/>
                <a:gd name="T2" fmla="*/ 100 w 122"/>
                <a:gd name="T3" fmla="*/ 26 h 119"/>
                <a:gd name="T4" fmla="*/ 43 w 122"/>
                <a:gd name="T5" fmla="*/ 47 h 119"/>
                <a:gd name="T6" fmla="*/ 8 w 122"/>
                <a:gd name="T7" fmla="*/ 89 h 119"/>
                <a:gd name="T8" fmla="*/ 22 w 122"/>
                <a:gd name="T9" fmla="*/ 36 h 119"/>
                <a:gd name="T10" fmla="*/ 122 w 122"/>
                <a:gd name="T11" fmla="*/ 27 h 119"/>
                <a:gd name="T12" fmla="*/ 72 w 122"/>
                <a:gd name="T13" fmla="*/ 105 h 119"/>
                <a:gd name="T14" fmla="*/ 15 w 122"/>
                <a:gd name="T15" fmla="*/ 100 h 119"/>
                <a:gd name="T16" fmla="*/ 49 w 122"/>
                <a:gd name="T17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19">
                  <a:moveTo>
                    <a:pt x="49" y="48"/>
                  </a:moveTo>
                  <a:cubicBezTo>
                    <a:pt x="65" y="36"/>
                    <a:pt x="83" y="28"/>
                    <a:pt x="100" y="26"/>
                  </a:cubicBezTo>
                  <a:cubicBezTo>
                    <a:pt x="81" y="27"/>
                    <a:pt x="61" y="34"/>
                    <a:pt x="43" y="47"/>
                  </a:cubicBezTo>
                  <a:cubicBezTo>
                    <a:pt x="27" y="58"/>
                    <a:pt x="15" y="73"/>
                    <a:pt x="8" y="89"/>
                  </a:cubicBezTo>
                  <a:cubicBezTo>
                    <a:pt x="0" y="71"/>
                    <a:pt x="5" y="48"/>
                    <a:pt x="22" y="36"/>
                  </a:cubicBezTo>
                  <a:cubicBezTo>
                    <a:pt x="70" y="0"/>
                    <a:pt x="122" y="27"/>
                    <a:pt x="122" y="27"/>
                  </a:cubicBezTo>
                  <a:cubicBezTo>
                    <a:pt x="92" y="31"/>
                    <a:pt x="98" y="86"/>
                    <a:pt x="72" y="105"/>
                  </a:cubicBezTo>
                  <a:cubicBezTo>
                    <a:pt x="55" y="119"/>
                    <a:pt x="30" y="116"/>
                    <a:pt x="15" y="100"/>
                  </a:cubicBezTo>
                  <a:cubicBezTo>
                    <a:pt x="14" y="98"/>
                    <a:pt x="25" y="67"/>
                    <a:pt x="4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67"/>
            <p:cNvSpPr>
              <a:spLocks/>
            </p:cNvSpPr>
            <p:nvPr/>
          </p:nvSpPr>
          <p:spPr bwMode="auto">
            <a:xfrm>
              <a:off x="11056204" y="2731061"/>
              <a:ext cx="175976" cy="120798"/>
            </a:xfrm>
            <a:custGeom>
              <a:avLst/>
              <a:gdLst>
                <a:gd name="T0" fmla="*/ 44 w 81"/>
                <a:gd name="T1" fmla="*/ 18 h 56"/>
                <a:gd name="T2" fmla="*/ 10 w 81"/>
                <a:gd name="T3" fmla="*/ 27 h 56"/>
                <a:gd name="T4" fmla="*/ 46 w 81"/>
                <a:gd name="T5" fmla="*/ 15 h 56"/>
                <a:gd name="T6" fmla="*/ 80 w 81"/>
                <a:gd name="T7" fmla="*/ 22 h 56"/>
                <a:gd name="T8" fmla="*/ 53 w 81"/>
                <a:gd name="T9" fmla="*/ 1 h 56"/>
                <a:gd name="T10" fmla="*/ 0 w 81"/>
                <a:gd name="T11" fmla="*/ 36 h 56"/>
                <a:gd name="T12" fmla="*/ 55 w 81"/>
                <a:gd name="T13" fmla="*/ 55 h 56"/>
                <a:gd name="T14" fmla="*/ 81 w 81"/>
                <a:gd name="T15" fmla="*/ 30 h 56"/>
                <a:gd name="T16" fmla="*/ 44 w 81"/>
                <a:gd name="T17" fmla="*/ 1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56">
                  <a:moveTo>
                    <a:pt x="44" y="18"/>
                  </a:moveTo>
                  <a:cubicBezTo>
                    <a:pt x="31" y="18"/>
                    <a:pt x="19" y="21"/>
                    <a:pt x="10" y="27"/>
                  </a:cubicBezTo>
                  <a:cubicBezTo>
                    <a:pt x="20" y="20"/>
                    <a:pt x="32" y="15"/>
                    <a:pt x="46" y="15"/>
                  </a:cubicBezTo>
                  <a:cubicBezTo>
                    <a:pt x="59" y="14"/>
                    <a:pt x="71" y="17"/>
                    <a:pt x="80" y="22"/>
                  </a:cubicBezTo>
                  <a:cubicBezTo>
                    <a:pt x="77" y="9"/>
                    <a:pt x="66" y="0"/>
                    <a:pt x="53" y="1"/>
                  </a:cubicBezTo>
                  <a:cubicBezTo>
                    <a:pt x="15" y="2"/>
                    <a:pt x="0" y="36"/>
                    <a:pt x="0" y="36"/>
                  </a:cubicBezTo>
                  <a:cubicBezTo>
                    <a:pt x="16" y="26"/>
                    <a:pt x="35" y="56"/>
                    <a:pt x="55" y="55"/>
                  </a:cubicBezTo>
                  <a:cubicBezTo>
                    <a:pt x="69" y="55"/>
                    <a:pt x="80" y="43"/>
                    <a:pt x="81" y="30"/>
                  </a:cubicBezTo>
                  <a:cubicBezTo>
                    <a:pt x="81" y="29"/>
                    <a:pt x="63" y="17"/>
                    <a:pt x="4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68"/>
            <p:cNvSpPr>
              <a:spLocks/>
            </p:cNvSpPr>
            <p:nvPr/>
          </p:nvSpPr>
          <p:spPr bwMode="auto">
            <a:xfrm>
              <a:off x="11145684" y="2596842"/>
              <a:ext cx="104393" cy="129746"/>
            </a:xfrm>
            <a:custGeom>
              <a:avLst/>
              <a:gdLst>
                <a:gd name="T0" fmla="*/ 29 w 48"/>
                <a:gd name="T1" fmla="*/ 26 h 60"/>
                <a:gd name="T2" fmla="*/ 13 w 48"/>
                <a:gd name="T3" fmla="*/ 5 h 60"/>
                <a:gd name="T4" fmla="*/ 32 w 48"/>
                <a:gd name="T5" fmla="*/ 27 h 60"/>
                <a:gd name="T6" fmla="*/ 37 w 48"/>
                <a:gd name="T7" fmla="*/ 53 h 60"/>
                <a:gd name="T8" fmla="*/ 44 w 48"/>
                <a:gd name="T9" fmla="*/ 27 h 60"/>
                <a:gd name="T10" fmla="*/ 3 w 48"/>
                <a:gd name="T11" fmla="*/ 0 h 60"/>
                <a:gd name="T12" fmla="*/ 6 w 48"/>
                <a:gd name="T13" fmla="*/ 45 h 60"/>
                <a:gd name="T14" fmla="*/ 32 w 48"/>
                <a:gd name="T15" fmla="*/ 56 h 60"/>
                <a:gd name="T16" fmla="*/ 29 w 48"/>
                <a:gd name="T17" fmla="*/ 2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60">
                  <a:moveTo>
                    <a:pt x="29" y="26"/>
                  </a:moveTo>
                  <a:cubicBezTo>
                    <a:pt x="25" y="17"/>
                    <a:pt x="20" y="10"/>
                    <a:pt x="13" y="5"/>
                  </a:cubicBezTo>
                  <a:cubicBezTo>
                    <a:pt x="21" y="9"/>
                    <a:pt x="28" y="17"/>
                    <a:pt x="32" y="27"/>
                  </a:cubicBezTo>
                  <a:cubicBezTo>
                    <a:pt x="36" y="36"/>
                    <a:pt x="38" y="45"/>
                    <a:pt x="37" y="53"/>
                  </a:cubicBezTo>
                  <a:cubicBezTo>
                    <a:pt x="45" y="48"/>
                    <a:pt x="48" y="37"/>
                    <a:pt x="44" y="27"/>
                  </a:cubicBezTo>
                  <a:cubicBezTo>
                    <a:pt x="32" y="1"/>
                    <a:pt x="3" y="0"/>
                    <a:pt x="3" y="0"/>
                  </a:cubicBezTo>
                  <a:cubicBezTo>
                    <a:pt x="15" y="9"/>
                    <a:pt x="0" y="31"/>
                    <a:pt x="6" y="45"/>
                  </a:cubicBezTo>
                  <a:cubicBezTo>
                    <a:pt x="10" y="55"/>
                    <a:pt x="22" y="60"/>
                    <a:pt x="32" y="56"/>
                  </a:cubicBezTo>
                  <a:cubicBezTo>
                    <a:pt x="32" y="56"/>
                    <a:pt x="35" y="40"/>
                    <a:pt x="29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610385" y="1099703"/>
            <a:ext cx="621730" cy="624286"/>
            <a:chOff x="10382126" y="407580"/>
            <a:chExt cx="362393" cy="363883"/>
          </a:xfrm>
          <a:solidFill>
            <a:srgbClr val="F8F8F8"/>
          </a:solidFill>
        </p:grpSpPr>
        <p:sp>
          <p:nvSpPr>
            <p:cNvPr id="32" name="Freeform 112"/>
            <p:cNvSpPr>
              <a:spLocks/>
            </p:cNvSpPr>
            <p:nvPr/>
          </p:nvSpPr>
          <p:spPr bwMode="auto">
            <a:xfrm>
              <a:off x="10517837" y="511973"/>
              <a:ext cx="73075" cy="105884"/>
            </a:xfrm>
            <a:custGeom>
              <a:avLst/>
              <a:gdLst>
                <a:gd name="T0" fmla="*/ 21 w 34"/>
                <a:gd name="T1" fmla="*/ 22 h 49"/>
                <a:gd name="T2" fmla="*/ 16 w 34"/>
                <a:gd name="T3" fmla="*/ 26 h 49"/>
                <a:gd name="T4" fmla="*/ 11 w 34"/>
                <a:gd name="T5" fmla="*/ 30 h 49"/>
                <a:gd name="T6" fmla="*/ 3 w 34"/>
                <a:gd name="T7" fmla="*/ 38 h 49"/>
                <a:gd name="T8" fmla="*/ 1 w 34"/>
                <a:gd name="T9" fmla="*/ 41 h 49"/>
                <a:gd name="T10" fmla="*/ 0 w 34"/>
                <a:gd name="T11" fmla="*/ 44 h 49"/>
                <a:gd name="T12" fmla="*/ 2 w 34"/>
                <a:gd name="T13" fmla="*/ 47 h 49"/>
                <a:gd name="T14" fmla="*/ 6 w 34"/>
                <a:gd name="T15" fmla="*/ 49 h 49"/>
                <a:gd name="T16" fmla="*/ 30 w 34"/>
                <a:gd name="T17" fmla="*/ 49 h 49"/>
                <a:gd name="T18" fmla="*/ 33 w 34"/>
                <a:gd name="T19" fmla="*/ 48 h 49"/>
                <a:gd name="T20" fmla="*/ 34 w 34"/>
                <a:gd name="T21" fmla="*/ 45 h 49"/>
                <a:gd name="T22" fmla="*/ 33 w 34"/>
                <a:gd name="T23" fmla="*/ 42 h 49"/>
                <a:gd name="T24" fmla="*/ 29 w 34"/>
                <a:gd name="T25" fmla="*/ 41 h 49"/>
                <a:gd name="T26" fmla="*/ 12 w 34"/>
                <a:gd name="T27" fmla="*/ 41 h 49"/>
                <a:gd name="T28" fmla="*/ 13 w 34"/>
                <a:gd name="T29" fmla="*/ 39 h 49"/>
                <a:gd name="T30" fmla="*/ 20 w 34"/>
                <a:gd name="T31" fmla="*/ 32 h 49"/>
                <a:gd name="T32" fmla="*/ 27 w 34"/>
                <a:gd name="T33" fmla="*/ 26 h 49"/>
                <a:gd name="T34" fmla="*/ 32 w 34"/>
                <a:gd name="T35" fmla="*/ 21 h 49"/>
                <a:gd name="T36" fmla="*/ 34 w 34"/>
                <a:gd name="T37" fmla="*/ 14 h 49"/>
                <a:gd name="T38" fmla="*/ 33 w 34"/>
                <a:gd name="T39" fmla="*/ 8 h 49"/>
                <a:gd name="T40" fmla="*/ 30 w 34"/>
                <a:gd name="T41" fmla="*/ 4 h 49"/>
                <a:gd name="T42" fmla="*/ 26 w 34"/>
                <a:gd name="T43" fmla="*/ 1 h 49"/>
                <a:gd name="T44" fmla="*/ 17 w 34"/>
                <a:gd name="T45" fmla="*/ 0 h 49"/>
                <a:gd name="T46" fmla="*/ 10 w 34"/>
                <a:gd name="T47" fmla="*/ 1 h 49"/>
                <a:gd name="T48" fmla="*/ 5 w 34"/>
                <a:gd name="T49" fmla="*/ 4 h 49"/>
                <a:gd name="T50" fmla="*/ 1 w 34"/>
                <a:gd name="T51" fmla="*/ 9 h 49"/>
                <a:gd name="T52" fmla="*/ 0 w 34"/>
                <a:gd name="T53" fmla="*/ 13 h 49"/>
                <a:gd name="T54" fmla="*/ 2 w 34"/>
                <a:gd name="T55" fmla="*/ 16 h 49"/>
                <a:gd name="T56" fmla="*/ 4 w 34"/>
                <a:gd name="T57" fmla="*/ 18 h 49"/>
                <a:gd name="T58" fmla="*/ 7 w 34"/>
                <a:gd name="T59" fmla="*/ 16 h 49"/>
                <a:gd name="T60" fmla="*/ 9 w 34"/>
                <a:gd name="T61" fmla="*/ 13 h 49"/>
                <a:gd name="T62" fmla="*/ 10 w 34"/>
                <a:gd name="T63" fmla="*/ 10 h 49"/>
                <a:gd name="T64" fmla="*/ 17 w 34"/>
                <a:gd name="T65" fmla="*/ 6 h 49"/>
                <a:gd name="T66" fmla="*/ 21 w 34"/>
                <a:gd name="T67" fmla="*/ 7 h 49"/>
                <a:gd name="T68" fmla="*/ 23 w 34"/>
                <a:gd name="T69" fmla="*/ 10 h 49"/>
                <a:gd name="T70" fmla="*/ 24 w 34"/>
                <a:gd name="T71" fmla="*/ 14 h 49"/>
                <a:gd name="T72" fmla="*/ 23 w 34"/>
                <a:gd name="T73" fmla="*/ 18 h 49"/>
                <a:gd name="T74" fmla="*/ 21 w 34"/>
                <a:gd name="T75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9">
                  <a:moveTo>
                    <a:pt x="21" y="22"/>
                  </a:moveTo>
                  <a:cubicBezTo>
                    <a:pt x="20" y="23"/>
                    <a:pt x="18" y="24"/>
                    <a:pt x="16" y="26"/>
                  </a:cubicBezTo>
                  <a:cubicBezTo>
                    <a:pt x="15" y="26"/>
                    <a:pt x="13" y="28"/>
                    <a:pt x="11" y="30"/>
                  </a:cubicBezTo>
                  <a:cubicBezTo>
                    <a:pt x="9" y="32"/>
                    <a:pt x="6" y="35"/>
                    <a:pt x="3" y="38"/>
                  </a:cubicBezTo>
                  <a:cubicBezTo>
                    <a:pt x="2" y="38"/>
                    <a:pt x="2" y="40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3" y="48"/>
                    <a:pt x="4" y="49"/>
                    <a:pt x="6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9"/>
                    <a:pt x="33" y="48"/>
                    <a:pt x="33" y="48"/>
                  </a:cubicBezTo>
                  <a:cubicBezTo>
                    <a:pt x="34" y="47"/>
                    <a:pt x="34" y="46"/>
                    <a:pt x="34" y="45"/>
                  </a:cubicBezTo>
                  <a:cubicBezTo>
                    <a:pt x="34" y="44"/>
                    <a:pt x="34" y="43"/>
                    <a:pt x="33" y="42"/>
                  </a:cubicBezTo>
                  <a:cubicBezTo>
                    <a:pt x="32" y="41"/>
                    <a:pt x="31" y="41"/>
                    <a:pt x="2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0"/>
                    <a:pt x="13" y="39"/>
                    <a:pt x="13" y="39"/>
                  </a:cubicBezTo>
                  <a:cubicBezTo>
                    <a:pt x="15" y="37"/>
                    <a:pt x="17" y="35"/>
                    <a:pt x="20" y="32"/>
                  </a:cubicBezTo>
                  <a:cubicBezTo>
                    <a:pt x="24" y="30"/>
                    <a:pt x="26" y="28"/>
                    <a:pt x="27" y="26"/>
                  </a:cubicBezTo>
                  <a:cubicBezTo>
                    <a:pt x="29" y="25"/>
                    <a:pt x="30" y="23"/>
                    <a:pt x="32" y="21"/>
                  </a:cubicBezTo>
                  <a:cubicBezTo>
                    <a:pt x="33" y="19"/>
                    <a:pt x="34" y="16"/>
                    <a:pt x="34" y="14"/>
                  </a:cubicBezTo>
                  <a:cubicBezTo>
                    <a:pt x="34" y="12"/>
                    <a:pt x="33" y="10"/>
                    <a:pt x="33" y="8"/>
                  </a:cubicBezTo>
                  <a:cubicBezTo>
                    <a:pt x="32" y="7"/>
                    <a:pt x="31" y="5"/>
                    <a:pt x="30" y="4"/>
                  </a:cubicBezTo>
                  <a:cubicBezTo>
                    <a:pt x="29" y="3"/>
                    <a:pt x="27" y="2"/>
                    <a:pt x="26" y="1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3" y="5"/>
                    <a:pt x="2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6" y="18"/>
                    <a:pt x="7" y="17"/>
                    <a:pt x="7" y="16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2" y="8"/>
                    <a:pt x="14" y="6"/>
                    <a:pt x="17" y="6"/>
                  </a:cubicBezTo>
                  <a:cubicBezTo>
                    <a:pt x="18" y="6"/>
                    <a:pt x="20" y="7"/>
                    <a:pt x="21" y="7"/>
                  </a:cubicBezTo>
                  <a:cubicBezTo>
                    <a:pt x="22" y="8"/>
                    <a:pt x="23" y="9"/>
                    <a:pt x="23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6"/>
                    <a:pt x="23" y="18"/>
                  </a:cubicBezTo>
                  <a:cubicBezTo>
                    <a:pt x="23" y="19"/>
                    <a:pt x="22" y="20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13"/>
            <p:cNvSpPr>
              <a:spLocks noEditPoints="1"/>
            </p:cNvSpPr>
            <p:nvPr/>
          </p:nvSpPr>
          <p:spPr bwMode="auto">
            <a:xfrm>
              <a:off x="10599860" y="508990"/>
              <a:ext cx="82023" cy="108867"/>
            </a:xfrm>
            <a:custGeom>
              <a:avLst/>
              <a:gdLst>
                <a:gd name="T0" fmla="*/ 26 w 38"/>
                <a:gd name="T1" fmla="*/ 0 h 50"/>
                <a:gd name="T2" fmla="*/ 23 w 38"/>
                <a:gd name="T3" fmla="*/ 1 h 50"/>
                <a:gd name="T4" fmla="*/ 21 w 38"/>
                <a:gd name="T5" fmla="*/ 5 h 50"/>
                <a:gd name="T6" fmla="*/ 3 w 38"/>
                <a:gd name="T7" fmla="*/ 28 h 50"/>
                <a:gd name="T8" fmla="*/ 2 w 38"/>
                <a:gd name="T9" fmla="*/ 30 h 50"/>
                <a:gd name="T10" fmla="*/ 1 w 38"/>
                <a:gd name="T11" fmla="*/ 31 h 50"/>
                <a:gd name="T12" fmla="*/ 0 w 38"/>
                <a:gd name="T13" fmla="*/ 33 h 50"/>
                <a:gd name="T14" fmla="*/ 0 w 38"/>
                <a:gd name="T15" fmla="*/ 34 h 50"/>
                <a:gd name="T16" fmla="*/ 1 w 38"/>
                <a:gd name="T17" fmla="*/ 38 h 50"/>
                <a:gd name="T18" fmla="*/ 6 w 38"/>
                <a:gd name="T19" fmla="*/ 39 h 50"/>
                <a:gd name="T20" fmla="*/ 23 w 38"/>
                <a:gd name="T21" fmla="*/ 39 h 50"/>
                <a:gd name="T22" fmla="*/ 23 w 38"/>
                <a:gd name="T23" fmla="*/ 45 h 50"/>
                <a:gd name="T24" fmla="*/ 24 w 38"/>
                <a:gd name="T25" fmla="*/ 49 h 50"/>
                <a:gd name="T26" fmla="*/ 27 w 38"/>
                <a:gd name="T27" fmla="*/ 50 h 50"/>
                <a:gd name="T28" fmla="*/ 30 w 38"/>
                <a:gd name="T29" fmla="*/ 49 h 50"/>
                <a:gd name="T30" fmla="*/ 31 w 38"/>
                <a:gd name="T31" fmla="*/ 45 h 50"/>
                <a:gd name="T32" fmla="*/ 31 w 38"/>
                <a:gd name="T33" fmla="*/ 39 h 50"/>
                <a:gd name="T34" fmla="*/ 33 w 38"/>
                <a:gd name="T35" fmla="*/ 39 h 50"/>
                <a:gd name="T36" fmla="*/ 37 w 38"/>
                <a:gd name="T37" fmla="*/ 38 h 50"/>
                <a:gd name="T38" fmla="*/ 38 w 38"/>
                <a:gd name="T39" fmla="*/ 36 h 50"/>
                <a:gd name="T40" fmla="*/ 37 w 38"/>
                <a:gd name="T41" fmla="*/ 32 h 50"/>
                <a:gd name="T42" fmla="*/ 33 w 38"/>
                <a:gd name="T43" fmla="*/ 32 h 50"/>
                <a:gd name="T44" fmla="*/ 31 w 38"/>
                <a:gd name="T45" fmla="*/ 32 h 50"/>
                <a:gd name="T46" fmla="*/ 31 w 38"/>
                <a:gd name="T47" fmla="*/ 6 h 50"/>
                <a:gd name="T48" fmla="*/ 26 w 38"/>
                <a:gd name="T49" fmla="*/ 0 h 50"/>
                <a:gd name="T50" fmla="*/ 23 w 38"/>
                <a:gd name="T51" fmla="*/ 32 h 50"/>
                <a:gd name="T52" fmla="*/ 9 w 38"/>
                <a:gd name="T53" fmla="*/ 32 h 50"/>
                <a:gd name="T54" fmla="*/ 23 w 38"/>
                <a:gd name="T55" fmla="*/ 12 h 50"/>
                <a:gd name="T56" fmla="*/ 23 w 38"/>
                <a:gd name="T57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50">
                  <a:moveTo>
                    <a:pt x="26" y="0"/>
                  </a:moveTo>
                  <a:cubicBezTo>
                    <a:pt x="25" y="0"/>
                    <a:pt x="24" y="1"/>
                    <a:pt x="23" y="1"/>
                  </a:cubicBezTo>
                  <a:cubicBezTo>
                    <a:pt x="23" y="2"/>
                    <a:pt x="22" y="3"/>
                    <a:pt x="21" y="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7"/>
                    <a:pt x="23" y="48"/>
                    <a:pt x="24" y="49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48"/>
                    <a:pt x="31" y="47"/>
                    <a:pt x="31" y="4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8" y="38"/>
                    <a:pt x="38" y="37"/>
                    <a:pt x="38" y="36"/>
                  </a:cubicBezTo>
                  <a:cubicBezTo>
                    <a:pt x="38" y="34"/>
                    <a:pt x="38" y="33"/>
                    <a:pt x="37" y="32"/>
                  </a:cubicBezTo>
                  <a:cubicBezTo>
                    <a:pt x="36" y="32"/>
                    <a:pt x="34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29" y="0"/>
                    <a:pt x="26" y="0"/>
                  </a:cubicBezTo>
                  <a:close/>
                  <a:moveTo>
                    <a:pt x="23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14"/>
            <p:cNvSpPr>
              <a:spLocks/>
            </p:cNvSpPr>
            <p:nvPr/>
          </p:nvSpPr>
          <p:spPr bwMode="auto">
            <a:xfrm>
              <a:off x="10464150" y="407580"/>
              <a:ext cx="280369" cy="298265"/>
            </a:xfrm>
            <a:custGeom>
              <a:avLst/>
              <a:gdLst>
                <a:gd name="T0" fmla="*/ 50 w 130"/>
                <a:gd name="T1" fmla="*/ 0 h 138"/>
                <a:gd name="T2" fmla="*/ 4 w 130"/>
                <a:gd name="T3" fmla="*/ 14 h 138"/>
                <a:gd name="T4" fmla="*/ 2 w 130"/>
                <a:gd name="T5" fmla="*/ 25 h 138"/>
                <a:gd name="T6" fmla="*/ 13 w 130"/>
                <a:gd name="T7" fmla="*/ 27 h 138"/>
                <a:gd name="T8" fmla="*/ 50 w 130"/>
                <a:gd name="T9" fmla="*/ 15 h 138"/>
                <a:gd name="T10" fmla="*/ 115 w 130"/>
                <a:gd name="T11" fmla="*/ 81 h 138"/>
                <a:gd name="T12" fmla="*/ 97 w 130"/>
                <a:gd name="T13" fmla="*/ 125 h 138"/>
                <a:gd name="T14" fmla="*/ 98 w 130"/>
                <a:gd name="T15" fmla="*/ 136 h 138"/>
                <a:gd name="T16" fmla="*/ 103 w 130"/>
                <a:gd name="T17" fmla="*/ 138 h 138"/>
                <a:gd name="T18" fmla="*/ 109 w 130"/>
                <a:gd name="T19" fmla="*/ 135 h 138"/>
                <a:gd name="T20" fmla="*/ 130 w 130"/>
                <a:gd name="T21" fmla="*/ 81 h 138"/>
                <a:gd name="T22" fmla="*/ 50 w 130"/>
                <a:gd name="T2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38">
                  <a:moveTo>
                    <a:pt x="50" y="0"/>
                  </a:moveTo>
                  <a:cubicBezTo>
                    <a:pt x="33" y="0"/>
                    <a:pt x="18" y="5"/>
                    <a:pt x="4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5" y="28"/>
                    <a:pt x="9" y="29"/>
                    <a:pt x="13" y="27"/>
                  </a:cubicBezTo>
                  <a:cubicBezTo>
                    <a:pt x="24" y="19"/>
                    <a:pt x="36" y="15"/>
                    <a:pt x="50" y="15"/>
                  </a:cubicBezTo>
                  <a:cubicBezTo>
                    <a:pt x="86" y="15"/>
                    <a:pt x="115" y="45"/>
                    <a:pt x="115" y="81"/>
                  </a:cubicBezTo>
                  <a:cubicBezTo>
                    <a:pt x="115" y="97"/>
                    <a:pt x="109" y="113"/>
                    <a:pt x="97" y="125"/>
                  </a:cubicBezTo>
                  <a:cubicBezTo>
                    <a:pt x="95" y="128"/>
                    <a:pt x="95" y="133"/>
                    <a:pt x="98" y="136"/>
                  </a:cubicBezTo>
                  <a:cubicBezTo>
                    <a:pt x="99" y="137"/>
                    <a:pt x="101" y="138"/>
                    <a:pt x="103" y="138"/>
                  </a:cubicBezTo>
                  <a:cubicBezTo>
                    <a:pt x="105" y="138"/>
                    <a:pt x="107" y="137"/>
                    <a:pt x="109" y="135"/>
                  </a:cubicBezTo>
                  <a:cubicBezTo>
                    <a:pt x="122" y="120"/>
                    <a:pt x="130" y="101"/>
                    <a:pt x="130" y="81"/>
                  </a:cubicBezTo>
                  <a:cubicBezTo>
                    <a:pt x="130" y="36"/>
                    <a:pt x="9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15"/>
            <p:cNvSpPr>
              <a:spLocks noEditPoints="1"/>
            </p:cNvSpPr>
            <p:nvPr/>
          </p:nvSpPr>
          <p:spPr bwMode="auto">
            <a:xfrm>
              <a:off x="10382126" y="453811"/>
              <a:ext cx="298265" cy="317652"/>
            </a:xfrm>
            <a:custGeom>
              <a:avLst/>
              <a:gdLst>
                <a:gd name="T0" fmla="*/ 85 w 138"/>
                <a:gd name="T1" fmla="*/ 94 h 147"/>
                <a:gd name="T2" fmla="*/ 78 w 138"/>
                <a:gd name="T3" fmla="*/ 103 h 147"/>
                <a:gd name="T4" fmla="*/ 59 w 138"/>
                <a:gd name="T5" fmla="*/ 87 h 147"/>
                <a:gd name="T6" fmla="*/ 43 w 138"/>
                <a:gd name="T7" fmla="*/ 63 h 147"/>
                <a:gd name="T8" fmla="*/ 54 w 138"/>
                <a:gd name="T9" fmla="*/ 57 h 147"/>
                <a:gd name="T10" fmla="*/ 33 w 138"/>
                <a:gd name="T11" fmla="*/ 2 h 147"/>
                <a:gd name="T12" fmla="*/ 26 w 138"/>
                <a:gd name="T13" fmla="*/ 2 h 147"/>
                <a:gd name="T14" fmla="*/ 6 w 138"/>
                <a:gd name="T15" fmla="*/ 28 h 147"/>
                <a:gd name="T16" fmla="*/ 28 w 138"/>
                <a:gd name="T17" fmla="*/ 93 h 147"/>
                <a:gd name="T18" fmla="*/ 39 w 138"/>
                <a:gd name="T19" fmla="*/ 107 h 147"/>
                <a:gd name="T20" fmla="*/ 42 w 138"/>
                <a:gd name="T21" fmla="*/ 110 h 147"/>
                <a:gd name="T22" fmla="*/ 107 w 138"/>
                <a:gd name="T23" fmla="*/ 144 h 147"/>
                <a:gd name="T24" fmla="*/ 135 w 138"/>
                <a:gd name="T25" fmla="*/ 128 h 147"/>
                <a:gd name="T26" fmla="*/ 137 w 138"/>
                <a:gd name="T27" fmla="*/ 122 h 147"/>
                <a:gd name="T28" fmla="*/ 85 w 138"/>
                <a:gd name="T29" fmla="*/ 94 h 147"/>
                <a:gd name="T30" fmla="*/ 45 w 138"/>
                <a:gd name="T31" fmla="*/ 104 h 147"/>
                <a:gd name="T32" fmla="*/ 43 w 138"/>
                <a:gd name="T33" fmla="*/ 102 h 147"/>
                <a:gd name="T34" fmla="*/ 33 w 138"/>
                <a:gd name="T35" fmla="*/ 90 h 147"/>
                <a:gd name="T36" fmla="*/ 12 w 138"/>
                <a:gd name="T37" fmla="*/ 36 h 147"/>
                <a:gd name="T38" fmla="*/ 28 w 138"/>
                <a:gd name="T39" fmla="*/ 14 h 147"/>
                <a:gd name="T40" fmla="*/ 33 w 138"/>
                <a:gd name="T41" fmla="*/ 13 h 147"/>
                <a:gd name="T42" fmla="*/ 37 w 138"/>
                <a:gd name="T43" fmla="*/ 17 h 147"/>
                <a:gd name="T44" fmla="*/ 36 w 138"/>
                <a:gd name="T45" fmla="*/ 17 h 147"/>
                <a:gd name="T46" fmla="*/ 19 w 138"/>
                <a:gd name="T47" fmla="*/ 39 h 147"/>
                <a:gd name="T48" fmla="*/ 37 w 138"/>
                <a:gd name="T49" fmla="*/ 94 h 147"/>
                <a:gd name="T50" fmla="*/ 47 w 138"/>
                <a:gd name="T51" fmla="*/ 106 h 147"/>
                <a:gd name="T52" fmla="*/ 47 w 138"/>
                <a:gd name="T53" fmla="*/ 106 h 147"/>
                <a:gd name="T54" fmla="*/ 45 w 138"/>
                <a:gd name="T55" fmla="*/ 10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47">
                  <a:moveTo>
                    <a:pt x="85" y="94"/>
                  </a:moveTo>
                  <a:cubicBezTo>
                    <a:pt x="83" y="98"/>
                    <a:pt x="85" y="103"/>
                    <a:pt x="78" y="103"/>
                  </a:cubicBezTo>
                  <a:cubicBezTo>
                    <a:pt x="75" y="103"/>
                    <a:pt x="65" y="94"/>
                    <a:pt x="59" y="87"/>
                  </a:cubicBezTo>
                  <a:cubicBezTo>
                    <a:pt x="54" y="81"/>
                    <a:pt x="42" y="67"/>
                    <a:pt x="43" y="63"/>
                  </a:cubicBezTo>
                  <a:cubicBezTo>
                    <a:pt x="44" y="55"/>
                    <a:pt x="49" y="58"/>
                    <a:pt x="54" y="57"/>
                  </a:cubicBezTo>
                  <a:cubicBezTo>
                    <a:pt x="55" y="56"/>
                    <a:pt x="59" y="29"/>
                    <a:pt x="33" y="2"/>
                  </a:cubicBezTo>
                  <a:cubicBezTo>
                    <a:pt x="32" y="1"/>
                    <a:pt x="29" y="0"/>
                    <a:pt x="26" y="2"/>
                  </a:cubicBezTo>
                  <a:cubicBezTo>
                    <a:pt x="19" y="8"/>
                    <a:pt x="10" y="14"/>
                    <a:pt x="6" y="28"/>
                  </a:cubicBezTo>
                  <a:cubicBezTo>
                    <a:pt x="4" y="39"/>
                    <a:pt x="0" y="55"/>
                    <a:pt x="28" y="93"/>
                  </a:cubicBezTo>
                  <a:cubicBezTo>
                    <a:pt x="31" y="97"/>
                    <a:pt x="34" y="102"/>
                    <a:pt x="39" y="107"/>
                  </a:cubicBezTo>
                  <a:cubicBezTo>
                    <a:pt x="40" y="109"/>
                    <a:pt x="41" y="110"/>
                    <a:pt x="42" y="110"/>
                  </a:cubicBezTo>
                  <a:cubicBezTo>
                    <a:pt x="78" y="147"/>
                    <a:pt x="96" y="146"/>
                    <a:pt x="107" y="144"/>
                  </a:cubicBezTo>
                  <a:cubicBezTo>
                    <a:pt x="121" y="143"/>
                    <a:pt x="129" y="135"/>
                    <a:pt x="135" y="128"/>
                  </a:cubicBezTo>
                  <a:cubicBezTo>
                    <a:pt x="138" y="126"/>
                    <a:pt x="138" y="123"/>
                    <a:pt x="137" y="122"/>
                  </a:cubicBezTo>
                  <a:cubicBezTo>
                    <a:pt x="113" y="93"/>
                    <a:pt x="86" y="92"/>
                    <a:pt x="85" y="94"/>
                  </a:cubicBezTo>
                  <a:close/>
                  <a:moveTo>
                    <a:pt x="45" y="104"/>
                  </a:moveTo>
                  <a:cubicBezTo>
                    <a:pt x="44" y="103"/>
                    <a:pt x="43" y="103"/>
                    <a:pt x="43" y="102"/>
                  </a:cubicBezTo>
                  <a:cubicBezTo>
                    <a:pt x="38" y="97"/>
                    <a:pt x="35" y="93"/>
                    <a:pt x="33" y="90"/>
                  </a:cubicBezTo>
                  <a:cubicBezTo>
                    <a:pt x="7" y="59"/>
                    <a:pt x="10" y="45"/>
                    <a:pt x="12" y="36"/>
                  </a:cubicBezTo>
                  <a:cubicBezTo>
                    <a:pt x="14" y="24"/>
                    <a:pt x="21" y="19"/>
                    <a:pt x="28" y="14"/>
                  </a:cubicBezTo>
                  <a:cubicBezTo>
                    <a:pt x="30" y="12"/>
                    <a:pt x="32" y="12"/>
                    <a:pt x="33" y="13"/>
                  </a:cubicBezTo>
                  <a:cubicBezTo>
                    <a:pt x="34" y="14"/>
                    <a:pt x="36" y="15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0" y="22"/>
                    <a:pt x="22" y="27"/>
                    <a:pt x="19" y="39"/>
                  </a:cubicBezTo>
                  <a:cubicBezTo>
                    <a:pt x="17" y="48"/>
                    <a:pt x="14" y="62"/>
                    <a:pt x="37" y="94"/>
                  </a:cubicBezTo>
                  <a:cubicBezTo>
                    <a:pt x="39" y="97"/>
                    <a:pt x="42" y="101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5"/>
                    <a:pt x="46" y="105"/>
                    <a:pt x="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642298" y="3789040"/>
            <a:ext cx="1935595" cy="1935595"/>
            <a:chOff x="2616478" y="476672"/>
            <a:chExt cx="1935595" cy="1935595"/>
          </a:xfrm>
        </p:grpSpPr>
        <p:sp>
          <p:nvSpPr>
            <p:cNvPr id="37" name="Oval 139"/>
            <p:cNvSpPr>
              <a:spLocks noChangeAspect="1"/>
            </p:cNvSpPr>
            <p:nvPr/>
          </p:nvSpPr>
          <p:spPr>
            <a:xfrm>
              <a:off x="2616478" y="476672"/>
              <a:ext cx="1935595" cy="193559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905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38" name="Oval 140"/>
            <p:cNvSpPr>
              <a:spLocks noChangeAspect="1"/>
            </p:cNvSpPr>
            <p:nvPr/>
          </p:nvSpPr>
          <p:spPr>
            <a:xfrm>
              <a:off x="2887186" y="718065"/>
              <a:ext cx="1394180" cy="13941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DIN-BoldItalic" pitchFamily="50" charset="0"/>
                </a:rPr>
                <a:t></a:t>
              </a:r>
            </a:p>
          </p:txBody>
        </p:sp>
        <p:sp>
          <p:nvSpPr>
            <p:cNvPr id="39" name="Freeform 117"/>
            <p:cNvSpPr>
              <a:spLocks noEditPoints="1"/>
            </p:cNvSpPr>
            <p:nvPr/>
          </p:nvSpPr>
          <p:spPr bwMode="auto">
            <a:xfrm>
              <a:off x="3313855" y="1205882"/>
              <a:ext cx="448442" cy="418545"/>
            </a:xfrm>
            <a:custGeom>
              <a:avLst/>
              <a:gdLst>
                <a:gd name="T0" fmla="*/ 29 w 51"/>
                <a:gd name="T1" fmla="*/ 28 h 47"/>
                <a:gd name="T2" fmla="*/ 31 w 51"/>
                <a:gd name="T3" fmla="*/ 33 h 47"/>
                <a:gd name="T4" fmla="*/ 26 w 51"/>
                <a:gd name="T5" fmla="*/ 38 h 47"/>
                <a:gd name="T6" fmla="*/ 20 w 51"/>
                <a:gd name="T7" fmla="*/ 40 h 47"/>
                <a:gd name="T8" fmla="*/ 14 w 51"/>
                <a:gd name="T9" fmla="*/ 40 h 47"/>
                <a:gd name="T10" fmla="*/ 8 w 51"/>
                <a:gd name="T11" fmla="*/ 38 h 47"/>
                <a:gd name="T12" fmla="*/ 3 w 51"/>
                <a:gd name="T13" fmla="*/ 33 h 47"/>
                <a:gd name="T14" fmla="*/ 4 w 51"/>
                <a:gd name="T15" fmla="*/ 28 h 47"/>
                <a:gd name="T16" fmla="*/ 0 w 51"/>
                <a:gd name="T17" fmla="*/ 21 h 47"/>
                <a:gd name="T18" fmla="*/ 5 w 51"/>
                <a:gd name="T19" fmla="*/ 18 h 47"/>
                <a:gd name="T20" fmla="*/ 3 w 51"/>
                <a:gd name="T21" fmla="*/ 14 h 47"/>
                <a:gd name="T22" fmla="*/ 11 w 51"/>
                <a:gd name="T23" fmla="*/ 12 h 47"/>
                <a:gd name="T24" fmla="*/ 14 w 51"/>
                <a:gd name="T25" fmla="*/ 7 h 47"/>
                <a:gd name="T26" fmla="*/ 21 w 51"/>
                <a:gd name="T27" fmla="*/ 11 h 47"/>
                <a:gd name="T28" fmla="*/ 27 w 51"/>
                <a:gd name="T29" fmla="*/ 10 h 47"/>
                <a:gd name="T30" fmla="*/ 31 w 51"/>
                <a:gd name="T31" fmla="*/ 15 h 47"/>
                <a:gd name="T32" fmla="*/ 33 w 51"/>
                <a:gd name="T33" fmla="*/ 21 h 47"/>
                <a:gd name="T34" fmla="*/ 17 w 51"/>
                <a:gd name="T35" fmla="*/ 17 h 47"/>
                <a:gd name="T36" fmla="*/ 24 w 51"/>
                <a:gd name="T37" fmla="*/ 24 h 47"/>
                <a:gd name="T38" fmla="*/ 47 w 51"/>
                <a:gd name="T39" fmla="*/ 13 h 47"/>
                <a:gd name="T40" fmla="*/ 48 w 51"/>
                <a:gd name="T41" fmla="*/ 18 h 47"/>
                <a:gd name="T42" fmla="*/ 41 w 51"/>
                <a:gd name="T43" fmla="*/ 17 h 47"/>
                <a:gd name="T44" fmla="*/ 34 w 51"/>
                <a:gd name="T45" fmla="*/ 18 h 47"/>
                <a:gd name="T46" fmla="*/ 35 w 51"/>
                <a:gd name="T47" fmla="*/ 13 h 47"/>
                <a:gd name="T48" fmla="*/ 35 w 51"/>
                <a:gd name="T49" fmla="*/ 7 h 47"/>
                <a:gd name="T50" fmla="*/ 34 w 51"/>
                <a:gd name="T51" fmla="*/ 2 h 47"/>
                <a:gd name="T52" fmla="*/ 41 w 51"/>
                <a:gd name="T53" fmla="*/ 3 h 47"/>
                <a:gd name="T54" fmla="*/ 44 w 51"/>
                <a:gd name="T55" fmla="*/ 0 h 47"/>
                <a:gd name="T56" fmla="*/ 46 w 51"/>
                <a:gd name="T57" fmla="*/ 6 h 47"/>
                <a:gd name="T58" fmla="*/ 51 w 51"/>
                <a:gd name="T59" fmla="*/ 12 h 47"/>
                <a:gd name="T60" fmla="*/ 46 w 51"/>
                <a:gd name="T61" fmla="*/ 42 h 47"/>
                <a:gd name="T62" fmla="*/ 44 w 51"/>
                <a:gd name="T63" fmla="*/ 47 h 47"/>
                <a:gd name="T64" fmla="*/ 40 w 51"/>
                <a:gd name="T65" fmla="*/ 44 h 47"/>
                <a:gd name="T66" fmla="*/ 34 w 51"/>
                <a:gd name="T67" fmla="*/ 45 h 47"/>
                <a:gd name="T68" fmla="*/ 31 w 51"/>
                <a:gd name="T69" fmla="*/ 39 h 47"/>
                <a:gd name="T70" fmla="*/ 35 w 51"/>
                <a:gd name="T71" fmla="*/ 33 h 47"/>
                <a:gd name="T72" fmla="*/ 37 w 51"/>
                <a:gd name="T73" fmla="*/ 28 h 47"/>
                <a:gd name="T74" fmla="*/ 42 w 51"/>
                <a:gd name="T75" fmla="*/ 31 h 47"/>
                <a:gd name="T76" fmla="*/ 48 w 51"/>
                <a:gd name="T77" fmla="*/ 30 h 47"/>
                <a:gd name="T78" fmla="*/ 47 w 51"/>
                <a:gd name="T79" fmla="*/ 35 h 47"/>
                <a:gd name="T80" fmla="*/ 41 w 51"/>
                <a:gd name="T81" fmla="*/ 7 h 47"/>
                <a:gd name="T82" fmla="*/ 44 w 51"/>
                <a:gd name="T83" fmla="*/ 10 h 47"/>
                <a:gd name="T84" fmla="*/ 37 w 51"/>
                <a:gd name="T85" fmla="*/ 38 h 47"/>
                <a:gd name="T86" fmla="*/ 41 w 51"/>
                <a:gd name="T87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" h="47">
                  <a:moveTo>
                    <a:pt x="34" y="26"/>
                  </a:moveTo>
                  <a:cubicBezTo>
                    <a:pt x="34" y="27"/>
                    <a:pt x="34" y="27"/>
                    <a:pt x="33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9"/>
                    <a:pt x="29" y="29"/>
                    <a:pt x="28" y="30"/>
                  </a:cubicBezTo>
                  <a:cubicBezTo>
                    <a:pt x="29" y="31"/>
                    <a:pt x="30" y="32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0" y="35"/>
                    <a:pt x="27" y="38"/>
                    <a:pt x="27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2" y="36"/>
                    <a:pt x="22" y="36"/>
                    <a:pt x="21" y="36"/>
                  </a:cubicBezTo>
                  <a:cubicBezTo>
                    <a:pt x="21" y="38"/>
                    <a:pt x="21" y="39"/>
                    <a:pt x="20" y="40"/>
                  </a:cubicBezTo>
                  <a:cubicBezTo>
                    <a:pt x="20" y="41"/>
                    <a:pt x="20" y="41"/>
                    <a:pt x="19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4" y="4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1" y="35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7"/>
                    <a:pt x="3" y="34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4" y="32"/>
                    <a:pt x="5" y="31"/>
                    <a:pt x="5" y="30"/>
                  </a:cubicBezTo>
                  <a:cubicBezTo>
                    <a:pt x="5" y="29"/>
                    <a:pt x="5" y="28"/>
                    <a:pt x="4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6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19"/>
                    <a:pt x="5" y="19"/>
                    <a:pt x="5" y="18"/>
                  </a:cubicBezTo>
                  <a:cubicBezTo>
                    <a:pt x="5" y="17"/>
                    <a:pt x="4" y="16"/>
                    <a:pt x="3" y="15"/>
                  </a:cubicBezTo>
                  <a:cubicBezTo>
                    <a:pt x="3" y="15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4" y="13"/>
                    <a:pt x="7" y="10"/>
                    <a:pt x="7" y="10"/>
                  </a:cubicBezTo>
                  <a:cubicBezTo>
                    <a:pt x="7" y="10"/>
                    <a:pt x="8" y="10"/>
                    <a:pt x="8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2"/>
                    <a:pt x="12" y="12"/>
                    <a:pt x="13" y="11"/>
                  </a:cubicBezTo>
                  <a:cubicBezTo>
                    <a:pt x="13" y="10"/>
                    <a:pt x="13" y="9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2" y="12"/>
                    <a:pt x="22" y="12"/>
                    <a:pt x="23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8" y="11"/>
                    <a:pt x="31" y="13"/>
                    <a:pt x="31" y="14"/>
                  </a:cubicBezTo>
                  <a:cubicBezTo>
                    <a:pt x="31" y="14"/>
                    <a:pt x="31" y="15"/>
                    <a:pt x="31" y="15"/>
                  </a:cubicBezTo>
                  <a:cubicBezTo>
                    <a:pt x="30" y="16"/>
                    <a:pt x="29" y="17"/>
                    <a:pt x="28" y="18"/>
                  </a:cubicBezTo>
                  <a:cubicBezTo>
                    <a:pt x="29" y="19"/>
                    <a:pt x="29" y="19"/>
                    <a:pt x="29" y="20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21"/>
                    <a:pt x="34" y="21"/>
                    <a:pt x="34" y="21"/>
                  </a:cubicBezTo>
                  <a:lnTo>
                    <a:pt x="34" y="26"/>
                  </a:lnTo>
                  <a:close/>
                  <a:moveTo>
                    <a:pt x="17" y="17"/>
                  </a:moveTo>
                  <a:cubicBezTo>
                    <a:pt x="13" y="17"/>
                    <a:pt x="10" y="20"/>
                    <a:pt x="10" y="24"/>
                  </a:cubicBezTo>
                  <a:cubicBezTo>
                    <a:pt x="10" y="28"/>
                    <a:pt x="13" y="31"/>
                    <a:pt x="17" y="31"/>
                  </a:cubicBezTo>
                  <a:cubicBezTo>
                    <a:pt x="21" y="31"/>
                    <a:pt x="24" y="28"/>
                    <a:pt x="24" y="24"/>
                  </a:cubicBezTo>
                  <a:cubicBezTo>
                    <a:pt x="24" y="20"/>
                    <a:pt x="21" y="17"/>
                    <a:pt x="17" y="17"/>
                  </a:cubicBezTo>
                  <a:close/>
                  <a:moveTo>
                    <a:pt x="51" y="12"/>
                  </a:moveTo>
                  <a:cubicBezTo>
                    <a:pt x="51" y="12"/>
                    <a:pt x="48" y="13"/>
                    <a:pt x="47" y="13"/>
                  </a:cubicBezTo>
                  <a:cubicBezTo>
                    <a:pt x="47" y="13"/>
                    <a:pt x="47" y="14"/>
                    <a:pt x="46" y="14"/>
                  </a:cubicBezTo>
                  <a:cubicBezTo>
                    <a:pt x="47" y="15"/>
                    <a:pt x="48" y="17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4" y="20"/>
                    <a:pt x="44" y="20"/>
                  </a:cubicBezTo>
                  <a:cubicBezTo>
                    <a:pt x="44" y="20"/>
                    <a:pt x="42" y="17"/>
                    <a:pt x="42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7"/>
                    <a:pt x="40" y="17"/>
                    <a:pt x="40" y="17"/>
                  </a:cubicBezTo>
                  <a:cubicBezTo>
                    <a:pt x="40" y="17"/>
                    <a:pt x="38" y="20"/>
                    <a:pt x="37" y="20"/>
                  </a:cubicBezTo>
                  <a:cubicBezTo>
                    <a:pt x="37" y="20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7"/>
                    <a:pt x="35" y="15"/>
                    <a:pt x="35" y="14"/>
                  </a:cubicBezTo>
                  <a:cubicBezTo>
                    <a:pt x="35" y="14"/>
                    <a:pt x="35" y="13"/>
                    <a:pt x="35" y="13"/>
                  </a:cubicBezTo>
                  <a:cubicBezTo>
                    <a:pt x="34" y="13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8"/>
                    <a:pt x="34" y="7"/>
                    <a:pt x="35" y="7"/>
                  </a:cubicBezTo>
                  <a:cubicBezTo>
                    <a:pt x="35" y="7"/>
                    <a:pt x="35" y="6"/>
                    <a:pt x="35" y="6"/>
                  </a:cubicBezTo>
                  <a:cubicBezTo>
                    <a:pt x="35" y="5"/>
                    <a:pt x="34" y="3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7" y="0"/>
                    <a:pt x="37" y="0"/>
                  </a:cubicBezTo>
                  <a:cubicBezTo>
                    <a:pt x="38" y="0"/>
                    <a:pt x="40" y="3"/>
                    <a:pt x="40" y="3"/>
                  </a:cubicBezTo>
                  <a:cubicBezTo>
                    <a:pt x="40" y="3"/>
                    <a:pt x="41" y="3"/>
                    <a:pt x="41" y="3"/>
                  </a:cubicBezTo>
                  <a:cubicBezTo>
                    <a:pt x="41" y="3"/>
                    <a:pt x="41" y="3"/>
                    <a:pt x="42" y="3"/>
                  </a:cubicBezTo>
                  <a:cubicBezTo>
                    <a:pt x="42" y="2"/>
                    <a:pt x="43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7" y="2"/>
                    <a:pt x="48" y="2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3"/>
                    <a:pt x="47" y="5"/>
                    <a:pt x="46" y="6"/>
                  </a:cubicBezTo>
                  <a:cubicBezTo>
                    <a:pt x="47" y="6"/>
                    <a:pt x="47" y="7"/>
                    <a:pt x="47" y="7"/>
                  </a:cubicBezTo>
                  <a:cubicBezTo>
                    <a:pt x="48" y="7"/>
                    <a:pt x="51" y="8"/>
                    <a:pt x="51" y="8"/>
                  </a:cubicBezTo>
                  <a:lnTo>
                    <a:pt x="51" y="12"/>
                  </a:lnTo>
                  <a:close/>
                  <a:moveTo>
                    <a:pt x="51" y="39"/>
                  </a:moveTo>
                  <a:cubicBezTo>
                    <a:pt x="51" y="40"/>
                    <a:pt x="48" y="40"/>
                    <a:pt x="47" y="40"/>
                  </a:cubicBezTo>
                  <a:cubicBezTo>
                    <a:pt x="47" y="41"/>
                    <a:pt x="47" y="41"/>
                    <a:pt x="46" y="42"/>
                  </a:cubicBezTo>
                  <a:cubicBezTo>
                    <a:pt x="47" y="42"/>
                    <a:pt x="48" y="45"/>
                    <a:pt x="48" y="45"/>
                  </a:cubicBezTo>
                  <a:cubicBezTo>
                    <a:pt x="48" y="45"/>
                    <a:pt x="48" y="46"/>
                    <a:pt x="48" y="46"/>
                  </a:cubicBezTo>
                  <a:cubicBezTo>
                    <a:pt x="47" y="46"/>
                    <a:pt x="44" y="47"/>
                    <a:pt x="44" y="47"/>
                  </a:cubicBezTo>
                  <a:cubicBezTo>
                    <a:pt x="44" y="47"/>
                    <a:pt x="42" y="45"/>
                    <a:pt x="42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41" y="44"/>
                    <a:pt x="40" y="44"/>
                    <a:pt x="40" y="44"/>
                  </a:cubicBezTo>
                  <a:cubicBezTo>
                    <a:pt x="40" y="45"/>
                    <a:pt x="38" y="47"/>
                    <a:pt x="37" y="47"/>
                  </a:cubicBezTo>
                  <a:cubicBezTo>
                    <a:pt x="37" y="47"/>
                    <a:pt x="34" y="46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4" y="45"/>
                    <a:pt x="35" y="42"/>
                    <a:pt x="35" y="42"/>
                  </a:cubicBezTo>
                  <a:cubicBezTo>
                    <a:pt x="35" y="41"/>
                    <a:pt x="35" y="41"/>
                    <a:pt x="35" y="40"/>
                  </a:cubicBezTo>
                  <a:cubicBezTo>
                    <a:pt x="34" y="40"/>
                    <a:pt x="31" y="40"/>
                    <a:pt x="31" y="39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5"/>
                    <a:pt x="34" y="35"/>
                    <a:pt x="35" y="35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5" y="33"/>
                    <a:pt x="34" y="30"/>
                    <a:pt x="34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9"/>
                    <a:pt x="37" y="28"/>
                    <a:pt x="37" y="28"/>
                  </a:cubicBezTo>
                  <a:cubicBezTo>
                    <a:pt x="38" y="28"/>
                    <a:pt x="40" y="30"/>
                    <a:pt x="40" y="31"/>
                  </a:cubicBezTo>
                  <a:cubicBezTo>
                    <a:pt x="40" y="31"/>
                    <a:pt x="41" y="31"/>
                    <a:pt x="41" y="31"/>
                  </a:cubicBezTo>
                  <a:cubicBezTo>
                    <a:pt x="41" y="31"/>
                    <a:pt x="41" y="31"/>
                    <a:pt x="42" y="31"/>
                  </a:cubicBezTo>
                  <a:cubicBezTo>
                    <a:pt x="42" y="30"/>
                    <a:pt x="43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4" y="28"/>
                    <a:pt x="47" y="29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8" y="30"/>
                    <a:pt x="47" y="33"/>
                    <a:pt x="46" y="33"/>
                  </a:cubicBezTo>
                  <a:cubicBezTo>
                    <a:pt x="47" y="34"/>
                    <a:pt x="47" y="34"/>
                    <a:pt x="47" y="35"/>
                  </a:cubicBezTo>
                  <a:cubicBezTo>
                    <a:pt x="48" y="35"/>
                    <a:pt x="51" y="35"/>
                    <a:pt x="51" y="36"/>
                  </a:cubicBezTo>
                  <a:lnTo>
                    <a:pt x="51" y="39"/>
                  </a:lnTo>
                  <a:close/>
                  <a:moveTo>
                    <a:pt x="41" y="7"/>
                  </a:moveTo>
                  <a:cubicBezTo>
                    <a:pt x="39" y="7"/>
                    <a:pt x="37" y="8"/>
                    <a:pt x="37" y="10"/>
                  </a:cubicBezTo>
                  <a:cubicBezTo>
                    <a:pt x="37" y="12"/>
                    <a:pt x="39" y="14"/>
                    <a:pt x="41" y="14"/>
                  </a:cubicBezTo>
                  <a:cubicBezTo>
                    <a:pt x="43" y="14"/>
                    <a:pt x="44" y="12"/>
                    <a:pt x="44" y="10"/>
                  </a:cubicBezTo>
                  <a:cubicBezTo>
                    <a:pt x="44" y="8"/>
                    <a:pt x="43" y="7"/>
                    <a:pt x="41" y="7"/>
                  </a:cubicBezTo>
                  <a:close/>
                  <a:moveTo>
                    <a:pt x="41" y="34"/>
                  </a:moveTo>
                  <a:cubicBezTo>
                    <a:pt x="39" y="34"/>
                    <a:pt x="37" y="36"/>
                    <a:pt x="37" y="38"/>
                  </a:cubicBezTo>
                  <a:cubicBezTo>
                    <a:pt x="37" y="39"/>
                    <a:pt x="39" y="41"/>
                    <a:pt x="41" y="41"/>
                  </a:cubicBezTo>
                  <a:cubicBezTo>
                    <a:pt x="43" y="41"/>
                    <a:pt x="44" y="39"/>
                    <a:pt x="44" y="38"/>
                  </a:cubicBezTo>
                  <a:cubicBezTo>
                    <a:pt x="44" y="36"/>
                    <a:pt x="43" y="34"/>
                    <a:pt x="41" y="3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5593531" y="5847227"/>
            <a:ext cx="2160240" cy="5974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5697401" y="5919235"/>
            <a:ext cx="1952500" cy="453472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输入名称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/>
          <p:nvPr/>
        </p:nvCxnSpPr>
        <p:spPr>
          <a:xfrm>
            <a:off x="4079350" y="3140968"/>
            <a:ext cx="1194287" cy="108012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/>
          <p:nvPr/>
        </p:nvCxnSpPr>
        <p:spPr>
          <a:xfrm rot="10800000" flipV="1">
            <a:off x="7876701" y="3140968"/>
            <a:ext cx="1173214" cy="108012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653364" y="2996952"/>
            <a:ext cx="0" cy="813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5-Point Star 13"/>
          <p:cNvSpPr/>
          <p:nvPr/>
        </p:nvSpPr>
        <p:spPr>
          <a:xfrm>
            <a:off x="2520676" y="4331793"/>
            <a:ext cx="304853" cy="304853"/>
          </a:xfrm>
          <a:prstGeom prst="star5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46" name="5-Point Star 14"/>
          <p:cNvSpPr/>
          <p:nvPr/>
        </p:nvSpPr>
        <p:spPr>
          <a:xfrm>
            <a:off x="2844502" y="4331793"/>
            <a:ext cx="304853" cy="304853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47" name="5-Point Star 15"/>
          <p:cNvSpPr/>
          <p:nvPr/>
        </p:nvSpPr>
        <p:spPr>
          <a:xfrm>
            <a:off x="3173681" y="4331792"/>
            <a:ext cx="304853" cy="304853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48" name="5-Point Star 16"/>
          <p:cNvSpPr/>
          <p:nvPr/>
        </p:nvSpPr>
        <p:spPr>
          <a:xfrm>
            <a:off x="3500989" y="4331793"/>
            <a:ext cx="304853" cy="304853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49" name="5-Point Star 17"/>
          <p:cNvSpPr/>
          <p:nvPr/>
        </p:nvSpPr>
        <p:spPr>
          <a:xfrm>
            <a:off x="3827528" y="4331793"/>
            <a:ext cx="304853" cy="304853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prstClr val="white"/>
              </a:solidFill>
            </a:endParaRPr>
          </a:p>
        </p:txBody>
      </p:sp>
      <p:sp>
        <p:nvSpPr>
          <p:cNvPr id="50" name="矩形 47"/>
          <p:cNvSpPr>
            <a:spLocks noChangeArrowheads="1"/>
          </p:cNvSpPr>
          <p:nvPr/>
        </p:nvSpPr>
        <p:spPr bwMode="auto">
          <a:xfrm>
            <a:off x="2373781" y="5158933"/>
            <a:ext cx="213963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请在此输入您的详细信息和文字简介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更多模板：亮亮图文旗舰店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https://liangliangtuwen.tmall.com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51" name="文本框 48"/>
          <p:cNvSpPr>
            <a:spLocks noChangeArrowheads="1"/>
          </p:cNvSpPr>
          <p:nvPr/>
        </p:nvSpPr>
        <p:spPr bwMode="auto">
          <a:xfrm>
            <a:off x="2281163" y="4735596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</p:spTree>
    <p:extLst>
      <p:ext uri="{BB962C8B-B14F-4D97-AF65-F5344CB8AC3E}">
        <p14:creationId xmlns:p14="http://schemas.microsoft.com/office/powerpoint/2010/main" val="52074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25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25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750"/>
                            </p:stCondLst>
                            <p:childTnLst>
                              <p:par>
                                <p:cTn id="9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250"/>
                            </p:stCondLst>
                            <p:childTnLst>
                              <p:par>
                                <p:cTn id="10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75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25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750"/>
                            </p:stCondLst>
                            <p:childTnLst>
                              <p:par>
                                <p:cTn id="1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250"/>
                            </p:stCondLst>
                            <p:childTnLst>
                              <p:par>
                                <p:cTn id="1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750"/>
                            </p:stCondLst>
                            <p:childTnLst>
                              <p:par>
                                <p:cTn id="1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/>
      <p:bldP spid="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4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践</a:t>
            </a:r>
          </a:p>
        </p:txBody>
      </p:sp>
      <p:sp>
        <p:nvSpPr>
          <p:cNvPr id="6" name="空心弧 5"/>
          <p:cNvSpPr/>
          <p:nvPr/>
        </p:nvSpPr>
        <p:spPr>
          <a:xfrm rot="5400000">
            <a:off x="3148296" y="196905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4188940">
            <a:off x="3148296" y="196905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838865" y="1826378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741087" y="3993154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研究结论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2864070" y="4273932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3304015" y="2462416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058230" y="1878986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3792835" y="3647142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/>
          <p:cNvSpPr/>
          <p:nvPr/>
        </p:nvSpPr>
        <p:spPr>
          <a:xfrm rot="5400000">
            <a:off x="5308536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空心弧 14"/>
          <p:cNvSpPr/>
          <p:nvPr/>
        </p:nvSpPr>
        <p:spPr>
          <a:xfrm rot="14188940">
            <a:off x="5308536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999105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4829319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实践结果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5024310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5464255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218470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5953075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 rot="5400000">
            <a:off x="7468776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空心弧 22"/>
          <p:cNvSpPr/>
          <p:nvPr/>
        </p:nvSpPr>
        <p:spPr>
          <a:xfrm rot="14188940">
            <a:off x="7468776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159345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7061567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实践步骤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7184550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624495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78710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8113315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5977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4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践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研究结论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 flipH="1">
            <a:off x="3765852" y="3084336"/>
            <a:ext cx="2171887" cy="1975709"/>
          </a:xfrm>
          <a:custGeom>
            <a:avLst/>
            <a:gdLst>
              <a:gd name="T0" fmla="*/ 500609 w 407"/>
              <a:gd name="T1" fmla="*/ 1492250 h 396"/>
              <a:gd name="T2" fmla="*/ 0 w 407"/>
              <a:gd name="T3" fmla="*/ 1492250 h 396"/>
              <a:gd name="T4" fmla="*/ 0 w 407"/>
              <a:gd name="T5" fmla="*/ 1428189 h 396"/>
              <a:gd name="T6" fmla="*/ 500609 w 407"/>
              <a:gd name="T7" fmla="*/ 1428189 h 396"/>
              <a:gd name="T8" fmla="*/ 628584 w 407"/>
              <a:gd name="T9" fmla="*/ 1394274 h 396"/>
              <a:gd name="T10" fmla="*/ 677516 w 407"/>
              <a:gd name="T11" fmla="*/ 1337749 h 396"/>
              <a:gd name="T12" fmla="*/ 782907 w 407"/>
              <a:gd name="T13" fmla="*/ 1077736 h 396"/>
              <a:gd name="T14" fmla="*/ 843130 w 407"/>
              <a:gd name="T15" fmla="*/ 651917 h 396"/>
              <a:gd name="T16" fmla="*/ 933466 w 407"/>
              <a:gd name="T17" fmla="*/ 184647 h 396"/>
              <a:gd name="T18" fmla="*/ 1001218 w 407"/>
              <a:gd name="T19" fmla="*/ 71598 h 396"/>
              <a:gd name="T20" fmla="*/ 1072733 w 407"/>
              <a:gd name="T21" fmla="*/ 22610 h 396"/>
              <a:gd name="T22" fmla="*/ 1208236 w 407"/>
              <a:gd name="T23" fmla="*/ 3768 h 396"/>
              <a:gd name="T24" fmla="*/ 1238348 w 407"/>
              <a:gd name="T25" fmla="*/ 3768 h 396"/>
              <a:gd name="T26" fmla="*/ 1531938 w 407"/>
              <a:gd name="T27" fmla="*/ 3768 h 396"/>
              <a:gd name="T28" fmla="*/ 1531938 w 407"/>
              <a:gd name="T29" fmla="*/ 67830 h 396"/>
              <a:gd name="T30" fmla="*/ 1208236 w 407"/>
              <a:gd name="T31" fmla="*/ 67830 h 396"/>
              <a:gd name="T32" fmla="*/ 1102845 w 407"/>
              <a:gd name="T33" fmla="*/ 79134 h 396"/>
              <a:gd name="T34" fmla="*/ 1046385 w 407"/>
              <a:gd name="T35" fmla="*/ 116818 h 396"/>
              <a:gd name="T36" fmla="*/ 993690 w 407"/>
              <a:gd name="T37" fmla="*/ 207257 h 396"/>
              <a:gd name="T38" fmla="*/ 907118 w 407"/>
              <a:gd name="T39" fmla="*/ 655686 h 396"/>
              <a:gd name="T40" fmla="*/ 843130 w 407"/>
              <a:gd name="T41" fmla="*/ 1092809 h 396"/>
              <a:gd name="T42" fmla="*/ 730211 w 407"/>
              <a:gd name="T43" fmla="*/ 1375432 h 396"/>
              <a:gd name="T44" fmla="*/ 669988 w 407"/>
              <a:gd name="T45" fmla="*/ 1443262 h 396"/>
              <a:gd name="T46" fmla="*/ 500609 w 407"/>
              <a:gd name="T47" fmla="*/ 1492250 h 39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07"/>
              <a:gd name="T73" fmla="*/ 0 h 396"/>
              <a:gd name="T74" fmla="*/ 407 w 407"/>
              <a:gd name="T75" fmla="*/ 396 h 39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07" h="396">
                <a:moveTo>
                  <a:pt x="133" y="396"/>
                </a:moveTo>
                <a:cubicBezTo>
                  <a:pt x="0" y="396"/>
                  <a:pt x="0" y="396"/>
                  <a:pt x="0" y="396"/>
                </a:cubicBezTo>
                <a:cubicBezTo>
                  <a:pt x="0" y="379"/>
                  <a:pt x="0" y="379"/>
                  <a:pt x="0" y="379"/>
                </a:cubicBezTo>
                <a:cubicBezTo>
                  <a:pt x="133" y="379"/>
                  <a:pt x="133" y="379"/>
                  <a:pt x="133" y="379"/>
                </a:cubicBezTo>
                <a:cubicBezTo>
                  <a:pt x="147" y="379"/>
                  <a:pt x="158" y="377"/>
                  <a:pt x="167" y="370"/>
                </a:cubicBezTo>
                <a:cubicBezTo>
                  <a:pt x="172" y="366"/>
                  <a:pt x="176" y="361"/>
                  <a:pt x="180" y="355"/>
                </a:cubicBezTo>
                <a:cubicBezTo>
                  <a:pt x="195" y="334"/>
                  <a:pt x="203" y="307"/>
                  <a:pt x="208" y="286"/>
                </a:cubicBezTo>
                <a:cubicBezTo>
                  <a:pt x="216" y="254"/>
                  <a:pt x="221" y="218"/>
                  <a:pt x="224" y="173"/>
                </a:cubicBezTo>
                <a:cubicBezTo>
                  <a:pt x="227" y="137"/>
                  <a:pt x="232" y="91"/>
                  <a:pt x="248" y="49"/>
                </a:cubicBezTo>
                <a:cubicBezTo>
                  <a:pt x="252" y="38"/>
                  <a:pt x="257" y="27"/>
                  <a:pt x="266" y="19"/>
                </a:cubicBezTo>
                <a:cubicBezTo>
                  <a:pt x="271" y="14"/>
                  <a:pt x="277" y="9"/>
                  <a:pt x="285" y="6"/>
                </a:cubicBezTo>
                <a:cubicBezTo>
                  <a:pt x="298" y="0"/>
                  <a:pt x="310" y="0"/>
                  <a:pt x="321" y="1"/>
                </a:cubicBezTo>
                <a:cubicBezTo>
                  <a:pt x="329" y="1"/>
                  <a:pt x="329" y="1"/>
                  <a:pt x="329" y="1"/>
                </a:cubicBezTo>
                <a:cubicBezTo>
                  <a:pt x="407" y="1"/>
                  <a:pt x="407" y="1"/>
                  <a:pt x="407" y="1"/>
                </a:cubicBezTo>
                <a:cubicBezTo>
                  <a:pt x="407" y="18"/>
                  <a:pt x="407" y="18"/>
                  <a:pt x="407" y="18"/>
                </a:cubicBezTo>
                <a:cubicBezTo>
                  <a:pt x="321" y="18"/>
                  <a:pt x="321" y="18"/>
                  <a:pt x="321" y="18"/>
                </a:cubicBezTo>
                <a:cubicBezTo>
                  <a:pt x="310" y="17"/>
                  <a:pt x="301" y="17"/>
                  <a:pt x="293" y="21"/>
                </a:cubicBezTo>
                <a:cubicBezTo>
                  <a:pt x="286" y="24"/>
                  <a:pt x="281" y="27"/>
                  <a:pt x="278" y="31"/>
                </a:cubicBezTo>
                <a:cubicBezTo>
                  <a:pt x="271" y="37"/>
                  <a:pt x="267" y="46"/>
                  <a:pt x="264" y="55"/>
                </a:cubicBezTo>
                <a:cubicBezTo>
                  <a:pt x="249" y="95"/>
                  <a:pt x="244" y="140"/>
                  <a:pt x="241" y="174"/>
                </a:cubicBezTo>
                <a:cubicBezTo>
                  <a:pt x="238" y="220"/>
                  <a:pt x="233" y="257"/>
                  <a:pt x="224" y="290"/>
                </a:cubicBezTo>
                <a:cubicBezTo>
                  <a:pt x="219" y="312"/>
                  <a:pt x="211" y="341"/>
                  <a:pt x="194" y="365"/>
                </a:cubicBezTo>
                <a:cubicBezTo>
                  <a:pt x="189" y="372"/>
                  <a:pt x="184" y="378"/>
                  <a:pt x="178" y="383"/>
                </a:cubicBezTo>
                <a:cubicBezTo>
                  <a:pt x="165" y="394"/>
                  <a:pt x="148" y="396"/>
                  <a:pt x="133" y="3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 flipH="1">
            <a:off x="3812829" y="2895173"/>
            <a:ext cx="2160633" cy="1271601"/>
          </a:xfrm>
          <a:custGeom>
            <a:avLst/>
            <a:gdLst>
              <a:gd name="T0" fmla="*/ 376296 w 405"/>
              <a:gd name="T1" fmla="*/ 960438 h 255"/>
              <a:gd name="T2" fmla="*/ 353719 w 405"/>
              <a:gd name="T3" fmla="*/ 960438 h 255"/>
              <a:gd name="T4" fmla="*/ 0 w 405"/>
              <a:gd name="T5" fmla="*/ 960438 h 255"/>
              <a:gd name="T6" fmla="*/ 0 w 405"/>
              <a:gd name="T7" fmla="*/ 896409 h 255"/>
              <a:gd name="T8" fmla="*/ 353719 w 405"/>
              <a:gd name="T9" fmla="*/ 896409 h 255"/>
              <a:gd name="T10" fmla="*/ 515526 w 405"/>
              <a:gd name="T11" fmla="*/ 866277 h 255"/>
              <a:gd name="T12" fmla="*/ 639704 w 405"/>
              <a:gd name="T13" fmla="*/ 617694 h 255"/>
              <a:gd name="T14" fmla="*/ 688622 w 405"/>
              <a:gd name="T15" fmla="*/ 369110 h 255"/>
              <a:gd name="T16" fmla="*/ 733778 w 405"/>
              <a:gd name="T17" fmla="*/ 180788 h 255"/>
              <a:gd name="T18" fmla="*/ 857956 w 405"/>
              <a:gd name="T19" fmla="*/ 33898 h 255"/>
              <a:gd name="T20" fmla="*/ 1042341 w 405"/>
              <a:gd name="T21" fmla="*/ 0 h 255"/>
              <a:gd name="T22" fmla="*/ 1524000 w 405"/>
              <a:gd name="T23" fmla="*/ 0 h 255"/>
              <a:gd name="T24" fmla="*/ 1524000 w 405"/>
              <a:gd name="T25" fmla="*/ 64029 h 255"/>
              <a:gd name="T26" fmla="*/ 1042341 w 405"/>
              <a:gd name="T27" fmla="*/ 64029 h 255"/>
              <a:gd name="T28" fmla="*/ 891822 w 405"/>
              <a:gd name="T29" fmla="*/ 90394 h 255"/>
              <a:gd name="T30" fmla="*/ 793985 w 405"/>
              <a:gd name="T31" fmla="*/ 203387 h 255"/>
              <a:gd name="T32" fmla="*/ 748830 w 405"/>
              <a:gd name="T33" fmla="*/ 380409 h 255"/>
              <a:gd name="T34" fmla="*/ 699911 w 405"/>
              <a:gd name="T35" fmla="*/ 628993 h 255"/>
              <a:gd name="T36" fmla="*/ 556919 w 405"/>
              <a:gd name="T37" fmla="*/ 915241 h 255"/>
              <a:gd name="T38" fmla="*/ 376296 w 405"/>
              <a:gd name="T39" fmla="*/ 960438 h 25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05"/>
              <a:gd name="T61" fmla="*/ 0 h 255"/>
              <a:gd name="T62" fmla="*/ 405 w 405"/>
              <a:gd name="T63" fmla="*/ 255 h 25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05" h="255">
                <a:moveTo>
                  <a:pt x="100" y="255"/>
                </a:moveTo>
                <a:cubicBezTo>
                  <a:pt x="98" y="255"/>
                  <a:pt x="96" y="255"/>
                  <a:pt x="94" y="255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38"/>
                  <a:pt x="0" y="238"/>
                  <a:pt x="0" y="238"/>
                </a:cubicBezTo>
                <a:cubicBezTo>
                  <a:pt x="94" y="238"/>
                  <a:pt x="94" y="238"/>
                  <a:pt x="94" y="238"/>
                </a:cubicBezTo>
                <a:cubicBezTo>
                  <a:pt x="109" y="238"/>
                  <a:pt x="126" y="238"/>
                  <a:pt x="137" y="230"/>
                </a:cubicBezTo>
                <a:cubicBezTo>
                  <a:pt x="157" y="215"/>
                  <a:pt x="163" y="189"/>
                  <a:pt x="170" y="164"/>
                </a:cubicBezTo>
                <a:cubicBezTo>
                  <a:pt x="175" y="141"/>
                  <a:pt x="179" y="119"/>
                  <a:pt x="183" y="98"/>
                </a:cubicBezTo>
                <a:cubicBezTo>
                  <a:pt x="186" y="81"/>
                  <a:pt x="189" y="64"/>
                  <a:pt x="195" y="48"/>
                </a:cubicBezTo>
                <a:cubicBezTo>
                  <a:pt x="201" y="32"/>
                  <a:pt x="213" y="18"/>
                  <a:pt x="228" y="9"/>
                </a:cubicBezTo>
                <a:cubicBezTo>
                  <a:pt x="245" y="0"/>
                  <a:pt x="260" y="0"/>
                  <a:pt x="27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17"/>
                  <a:pt x="405" y="17"/>
                  <a:pt x="405" y="17"/>
                </a:cubicBezTo>
                <a:cubicBezTo>
                  <a:pt x="277" y="17"/>
                  <a:pt x="277" y="17"/>
                  <a:pt x="277" y="17"/>
                </a:cubicBezTo>
                <a:cubicBezTo>
                  <a:pt x="262" y="17"/>
                  <a:pt x="249" y="17"/>
                  <a:pt x="237" y="24"/>
                </a:cubicBezTo>
                <a:cubicBezTo>
                  <a:pt x="225" y="31"/>
                  <a:pt x="215" y="42"/>
                  <a:pt x="211" y="54"/>
                </a:cubicBezTo>
                <a:cubicBezTo>
                  <a:pt x="205" y="69"/>
                  <a:pt x="202" y="84"/>
                  <a:pt x="199" y="101"/>
                </a:cubicBezTo>
                <a:cubicBezTo>
                  <a:pt x="196" y="122"/>
                  <a:pt x="192" y="145"/>
                  <a:pt x="186" y="167"/>
                </a:cubicBezTo>
                <a:cubicBezTo>
                  <a:pt x="179" y="195"/>
                  <a:pt x="172" y="225"/>
                  <a:pt x="148" y="243"/>
                </a:cubicBezTo>
                <a:cubicBezTo>
                  <a:pt x="134" y="254"/>
                  <a:pt x="116" y="255"/>
                  <a:pt x="100" y="2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1" name="Freeform 17"/>
          <p:cNvSpPr>
            <a:spLocks/>
          </p:cNvSpPr>
          <p:nvPr/>
        </p:nvSpPr>
        <p:spPr bwMode="auto">
          <a:xfrm flipH="1">
            <a:off x="3844339" y="2699703"/>
            <a:ext cx="2129123" cy="573797"/>
          </a:xfrm>
          <a:custGeom>
            <a:avLst/>
            <a:gdLst>
              <a:gd name="T0" fmla="*/ 398968 w 399"/>
              <a:gd name="T1" fmla="*/ 433388 h 115"/>
              <a:gd name="T2" fmla="*/ 387676 w 399"/>
              <a:gd name="T3" fmla="*/ 433388 h 115"/>
              <a:gd name="T4" fmla="*/ 0 w 399"/>
              <a:gd name="T5" fmla="*/ 433388 h 115"/>
              <a:gd name="T6" fmla="*/ 0 w 399"/>
              <a:gd name="T7" fmla="*/ 369322 h 115"/>
              <a:gd name="T8" fmla="*/ 391440 w 399"/>
              <a:gd name="T9" fmla="*/ 369322 h 115"/>
              <a:gd name="T10" fmla="*/ 602216 w 399"/>
              <a:gd name="T11" fmla="*/ 207273 h 115"/>
              <a:gd name="T12" fmla="*/ 873212 w 399"/>
              <a:gd name="T13" fmla="*/ 7537 h 115"/>
              <a:gd name="T14" fmla="*/ 1501775 w 399"/>
              <a:gd name="T15" fmla="*/ 7537 h 115"/>
              <a:gd name="T16" fmla="*/ 1501775 w 399"/>
              <a:gd name="T17" fmla="*/ 71603 h 115"/>
              <a:gd name="T18" fmla="*/ 873212 w 399"/>
              <a:gd name="T19" fmla="*/ 71603 h 115"/>
              <a:gd name="T20" fmla="*/ 662437 w 399"/>
              <a:gd name="T21" fmla="*/ 233653 h 115"/>
              <a:gd name="T22" fmla="*/ 398968 w 399"/>
              <a:gd name="T23" fmla="*/ 433388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99"/>
              <a:gd name="T37" fmla="*/ 0 h 115"/>
              <a:gd name="T38" fmla="*/ 399 w 399"/>
              <a:gd name="T39" fmla="*/ 115 h 11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99" h="115">
                <a:moveTo>
                  <a:pt x="106" y="115"/>
                </a:moveTo>
                <a:cubicBezTo>
                  <a:pt x="104" y="115"/>
                  <a:pt x="103" y="115"/>
                  <a:pt x="103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98"/>
                  <a:pt x="0" y="98"/>
                  <a:pt x="0" y="98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06" y="99"/>
                  <a:pt x="141" y="102"/>
                  <a:pt x="160" y="55"/>
                </a:cubicBezTo>
                <a:cubicBezTo>
                  <a:pt x="182" y="0"/>
                  <a:pt x="230" y="2"/>
                  <a:pt x="232" y="2"/>
                </a:cubicBezTo>
                <a:cubicBezTo>
                  <a:pt x="399" y="2"/>
                  <a:pt x="399" y="2"/>
                  <a:pt x="399" y="2"/>
                </a:cubicBezTo>
                <a:cubicBezTo>
                  <a:pt x="399" y="19"/>
                  <a:pt x="399" y="19"/>
                  <a:pt x="399" y="19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30" y="19"/>
                  <a:pt x="193" y="18"/>
                  <a:pt x="176" y="62"/>
                </a:cubicBezTo>
                <a:cubicBezTo>
                  <a:pt x="156" y="111"/>
                  <a:pt x="118" y="115"/>
                  <a:pt x="106" y="11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 flipH="1">
            <a:off x="3621090" y="2276872"/>
            <a:ext cx="2183139" cy="283746"/>
          </a:xfrm>
          <a:custGeom>
            <a:avLst/>
            <a:gdLst>
              <a:gd name="T0" fmla="*/ 1539875 w 409"/>
              <a:gd name="T1" fmla="*/ 214313 h 57"/>
              <a:gd name="T2" fmla="*/ 914889 w 409"/>
              <a:gd name="T3" fmla="*/ 214313 h 57"/>
              <a:gd name="T4" fmla="*/ 673931 w 409"/>
              <a:gd name="T5" fmla="*/ 127836 h 57"/>
              <a:gd name="T6" fmla="*/ 440502 w 409"/>
              <a:gd name="T7" fmla="*/ 63918 h 57"/>
              <a:gd name="T8" fmla="*/ 0 w 409"/>
              <a:gd name="T9" fmla="*/ 63918 h 57"/>
              <a:gd name="T10" fmla="*/ 0 w 409"/>
              <a:gd name="T11" fmla="*/ 0 h 57"/>
              <a:gd name="T12" fmla="*/ 440502 w 409"/>
              <a:gd name="T13" fmla="*/ 0 h 57"/>
              <a:gd name="T14" fmla="*/ 715345 w 409"/>
              <a:gd name="T15" fmla="*/ 78957 h 57"/>
              <a:gd name="T16" fmla="*/ 914889 w 409"/>
              <a:gd name="T17" fmla="*/ 150395 h 57"/>
              <a:gd name="T18" fmla="*/ 1539875 w 409"/>
              <a:gd name="T19" fmla="*/ 150395 h 57"/>
              <a:gd name="T20" fmla="*/ 1539875 w 409"/>
              <a:gd name="T21" fmla="*/ 214313 h 5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09"/>
              <a:gd name="T34" fmla="*/ 0 h 57"/>
              <a:gd name="T35" fmla="*/ 409 w 409"/>
              <a:gd name="T36" fmla="*/ 57 h 5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09" h="57">
                <a:moveTo>
                  <a:pt x="409" y="57"/>
                </a:moveTo>
                <a:cubicBezTo>
                  <a:pt x="243" y="57"/>
                  <a:pt x="243" y="57"/>
                  <a:pt x="243" y="57"/>
                </a:cubicBezTo>
                <a:cubicBezTo>
                  <a:pt x="220" y="57"/>
                  <a:pt x="195" y="48"/>
                  <a:pt x="179" y="34"/>
                </a:cubicBezTo>
                <a:cubicBezTo>
                  <a:pt x="162" y="19"/>
                  <a:pt x="140" y="17"/>
                  <a:pt x="117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0"/>
                  <a:pt x="0" y="0"/>
                  <a:pt x="0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42" y="0"/>
                  <a:pt x="168" y="2"/>
                  <a:pt x="190" y="21"/>
                </a:cubicBezTo>
                <a:cubicBezTo>
                  <a:pt x="203" y="33"/>
                  <a:pt x="223" y="40"/>
                  <a:pt x="243" y="40"/>
                </a:cubicBezTo>
                <a:cubicBezTo>
                  <a:pt x="409" y="40"/>
                  <a:pt x="409" y="40"/>
                  <a:pt x="409" y="40"/>
                </a:cubicBezTo>
                <a:lnTo>
                  <a:pt x="409" y="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3" name="Freeform 29"/>
          <p:cNvSpPr>
            <a:spLocks noEditPoints="1"/>
          </p:cNvSpPr>
          <p:nvPr/>
        </p:nvSpPr>
        <p:spPr bwMode="auto">
          <a:xfrm flipH="1">
            <a:off x="1703139" y="1763467"/>
            <a:ext cx="2304164" cy="2307789"/>
          </a:xfrm>
          <a:custGeom>
            <a:avLst/>
            <a:gdLst>
              <a:gd name="T0" fmla="*/ 1147763 w 305"/>
              <a:gd name="T1" fmla="*/ 580328 h 305"/>
              <a:gd name="T2" fmla="*/ 1064974 w 305"/>
              <a:gd name="T3" fmla="*/ 452203 h 305"/>
              <a:gd name="T4" fmla="*/ 1110131 w 305"/>
              <a:gd name="T5" fmla="*/ 369299 h 305"/>
              <a:gd name="T6" fmla="*/ 978421 w 305"/>
              <a:gd name="T7" fmla="*/ 271322 h 305"/>
              <a:gd name="T8" fmla="*/ 985947 w 305"/>
              <a:gd name="T9" fmla="*/ 173345 h 305"/>
              <a:gd name="T10" fmla="*/ 835421 w 305"/>
              <a:gd name="T11" fmla="*/ 143198 h 305"/>
              <a:gd name="T12" fmla="*/ 805316 w 305"/>
              <a:gd name="T13" fmla="*/ 48989 h 305"/>
              <a:gd name="T14" fmla="*/ 643500 w 305"/>
              <a:gd name="T15" fmla="*/ 75367 h 305"/>
              <a:gd name="T16" fmla="*/ 583289 w 305"/>
              <a:gd name="T17" fmla="*/ 0 h 305"/>
              <a:gd name="T18" fmla="*/ 451579 w 305"/>
              <a:gd name="T19" fmla="*/ 82904 h 305"/>
              <a:gd name="T20" fmla="*/ 368789 w 305"/>
              <a:gd name="T21" fmla="*/ 41452 h 305"/>
              <a:gd name="T22" fmla="*/ 270947 w 305"/>
              <a:gd name="T23" fmla="*/ 173345 h 305"/>
              <a:gd name="T24" fmla="*/ 173105 w 305"/>
              <a:gd name="T25" fmla="*/ 165808 h 305"/>
              <a:gd name="T26" fmla="*/ 143000 w 305"/>
              <a:gd name="T27" fmla="*/ 316542 h 305"/>
              <a:gd name="T28" fmla="*/ 48921 w 305"/>
              <a:gd name="T29" fmla="*/ 342921 h 305"/>
              <a:gd name="T30" fmla="*/ 75263 w 305"/>
              <a:gd name="T31" fmla="*/ 504960 h 305"/>
              <a:gd name="T32" fmla="*/ 0 w 305"/>
              <a:gd name="T33" fmla="*/ 569022 h 305"/>
              <a:gd name="T34" fmla="*/ 86553 w 305"/>
              <a:gd name="T35" fmla="*/ 697147 h 305"/>
              <a:gd name="T36" fmla="*/ 41395 w 305"/>
              <a:gd name="T37" fmla="*/ 780051 h 305"/>
              <a:gd name="T38" fmla="*/ 173105 w 305"/>
              <a:gd name="T39" fmla="*/ 881796 h 305"/>
              <a:gd name="T40" fmla="*/ 165579 w 305"/>
              <a:gd name="T41" fmla="*/ 976005 h 305"/>
              <a:gd name="T42" fmla="*/ 316105 w 305"/>
              <a:gd name="T43" fmla="*/ 1009921 h 305"/>
              <a:gd name="T44" fmla="*/ 342447 w 305"/>
              <a:gd name="T45" fmla="*/ 1100361 h 305"/>
              <a:gd name="T46" fmla="*/ 504263 w 305"/>
              <a:gd name="T47" fmla="*/ 1073983 h 305"/>
              <a:gd name="T48" fmla="*/ 568237 w 305"/>
              <a:gd name="T49" fmla="*/ 1149350 h 305"/>
              <a:gd name="T50" fmla="*/ 696184 w 305"/>
              <a:gd name="T51" fmla="*/ 1066446 h 305"/>
              <a:gd name="T52" fmla="*/ 778973 w 305"/>
              <a:gd name="T53" fmla="*/ 1111666 h 305"/>
              <a:gd name="T54" fmla="*/ 880579 w 305"/>
              <a:gd name="T55" fmla="*/ 976005 h 305"/>
              <a:gd name="T56" fmla="*/ 974658 w 305"/>
              <a:gd name="T57" fmla="*/ 983542 h 305"/>
              <a:gd name="T58" fmla="*/ 1004763 w 305"/>
              <a:gd name="T59" fmla="*/ 836576 h 305"/>
              <a:gd name="T60" fmla="*/ 1098842 w 305"/>
              <a:gd name="T61" fmla="*/ 806429 h 305"/>
              <a:gd name="T62" fmla="*/ 1072500 w 305"/>
              <a:gd name="T63" fmla="*/ 644390 h 305"/>
              <a:gd name="T64" fmla="*/ 703710 w 305"/>
              <a:gd name="T65" fmla="*/ 976005 h 305"/>
              <a:gd name="T66" fmla="*/ 444053 w 305"/>
              <a:gd name="T67" fmla="*/ 177113 h 305"/>
              <a:gd name="T68" fmla="*/ 703710 w 305"/>
              <a:gd name="T69" fmla="*/ 976005 h 30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05"/>
              <a:gd name="T106" fmla="*/ 0 h 305"/>
              <a:gd name="T107" fmla="*/ 305 w 305"/>
              <a:gd name="T108" fmla="*/ 305 h 30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05" h="305">
                <a:moveTo>
                  <a:pt x="304" y="172"/>
                </a:moveTo>
                <a:cubicBezTo>
                  <a:pt x="305" y="154"/>
                  <a:pt x="305" y="154"/>
                  <a:pt x="305" y="154"/>
                </a:cubicBezTo>
                <a:cubicBezTo>
                  <a:pt x="287" y="153"/>
                  <a:pt x="287" y="153"/>
                  <a:pt x="287" y="153"/>
                </a:cubicBezTo>
                <a:cubicBezTo>
                  <a:pt x="287" y="142"/>
                  <a:pt x="285" y="131"/>
                  <a:pt x="283" y="120"/>
                </a:cubicBezTo>
                <a:cubicBezTo>
                  <a:pt x="300" y="115"/>
                  <a:pt x="300" y="115"/>
                  <a:pt x="300" y="115"/>
                </a:cubicBezTo>
                <a:cubicBezTo>
                  <a:pt x="295" y="98"/>
                  <a:pt x="295" y="98"/>
                  <a:pt x="295" y="98"/>
                </a:cubicBezTo>
                <a:cubicBezTo>
                  <a:pt x="277" y="103"/>
                  <a:pt x="277" y="103"/>
                  <a:pt x="277" y="103"/>
                </a:cubicBezTo>
                <a:cubicBezTo>
                  <a:pt x="273" y="92"/>
                  <a:pt x="267" y="81"/>
                  <a:pt x="260" y="72"/>
                </a:cubicBezTo>
                <a:cubicBezTo>
                  <a:pt x="273" y="60"/>
                  <a:pt x="273" y="60"/>
                  <a:pt x="273" y="60"/>
                </a:cubicBezTo>
                <a:cubicBezTo>
                  <a:pt x="262" y="46"/>
                  <a:pt x="262" y="46"/>
                  <a:pt x="262" y="46"/>
                </a:cubicBezTo>
                <a:cubicBezTo>
                  <a:pt x="248" y="58"/>
                  <a:pt x="248" y="58"/>
                  <a:pt x="248" y="58"/>
                </a:cubicBezTo>
                <a:cubicBezTo>
                  <a:pt x="240" y="50"/>
                  <a:pt x="231" y="43"/>
                  <a:pt x="222" y="38"/>
                </a:cubicBezTo>
                <a:cubicBezTo>
                  <a:pt x="230" y="22"/>
                  <a:pt x="230" y="22"/>
                  <a:pt x="230" y="22"/>
                </a:cubicBezTo>
                <a:cubicBezTo>
                  <a:pt x="214" y="13"/>
                  <a:pt x="214" y="13"/>
                  <a:pt x="214" y="13"/>
                </a:cubicBezTo>
                <a:cubicBezTo>
                  <a:pt x="206" y="30"/>
                  <a:pt x="206" y="30"/>
                  <a:pt x="206" y="30"/>
                </a:cubicBezTo>
                <a:cubicBezTo>
                  <a:pt x="195" y="24"/>
                  <a:pt x="183" y="21"/>
                  <a:pt x="171" y="20"/>
                </a:cubicBezTo>
                <a:cubicBezTo>
                  <a:pt x="172" y="1"/>
                  <a:pt x="172" y="1"/>
                  <a:pt x="172" y="1"/>
                </a:cubicBezTo>
                <a:cubicBezTo>
                  <a:pt x="155" y="0"/>
                  <a:pt x="155" y="0"/>
                  <a:pt x="155" y="0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42" y="18"/>
                  <a:pt x="131" y="20"/>
                  <a:pt x="120" y="22"/>
                </a:cubicBezTo>
                <a:cubicBezTo>
                  <a:pt x="115" y="5"/>
                  <a:pt x="115" y="5"/>
                  <a:pt x="115" y="5"/>
                </a:cubicBezTo>
                <a:cubicBezTo>
                  <a:pt x="98" y="11"/>
                  <a:pt x="98" y="11"/>
                  <a:pt x="98" y="11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92" y="32"/>
                  <a:pt x="81" y="39"/>
                  <a:pt x="72" y="46"/>
                </a:cubicBezTo>
                <a:cubicBezTo>
                  <a:pt x="60" y="32"/>
                  <a:pt x="60" y="32"/>
                  <a:pt x="60" y="32"/>
                </a:cubicBezTo>
                <a:cubicBezTo>
                  <a:pt x="46" y="44"/>
                  <a:pt x="46" y="44"/>
                  <a:pt x="46" y="44"/>
                </a:cubicBezTo>
                <a:cubicBezTo>
                  <a:pt x="58" y="57"/>
                  <a:pt x="58" y="57"/>
                  <a:pt x="58" y="57"/>
                </a:cubicBezTo>
                <a:cubicBezTo>
                  <a:pt x="50" y="65"/>
                  <a:pt x="43" y="74"/>
                  <a:pt x="38" y="84"/>
                </a:cubicBezTo>
                <a:cubicBezTo>
                  <a:pt x="22" y="75"/>
                  <a:pt x="22" y="75"/>
                  <a:pt x="22" y="75"/>
                </a:cubicBezTo>
                <a:cubicBezTo>
                  <a:pt x="13" y="91"/>
                  <a:pt x="13" y="91"/>
                  <a:pt x="13" y="91"/>
                </a:cubicBezTo>
                <a:cubicBezTo>
                  <a:pt x="30" y="99"/>
                  <a:pt x="30" y="99"/>
                  <a:pt x="30" y="99"/>
                </a:cubicBezTo>
                <a:cubicBezTo>
                  <a:pt x="25" y="110"/>
                  <a:pt x="21" y="122"/>
                  <a:pt x="20" y="134"/>
                </a:cubicBezTo>
                <a:cubicBezTo>
                  <a:pt x="2" y="133"/>
                  <a:pt x="2" y="133"/>
                  <a:pt x="2" y="133"/>
                </a:cubicBezTo>
                <a:cubicBezTo>
                  <a:pt x="0" y="151"/>
                  <a:pt x="0" y="151"/>
                  <a:pt x="0" y="151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8" y="163"/>
                  <a:pt x="20" y="174"/>
                  <a:pt x="23" y="185"/>
                </a:cubicBezTo>
                <a:cubicBezTo>
                  <a:pt x="5" y="190"/>
                  <a:pt x="5" y="190"/>
                  <a:pt x="5" y="190"/>
                </a:cubicBezTo>
                <a:cubicBezTo>
                  <a:pt x="11" y="207"/>
                  <a:pt x="11" y="207"/>
                  <a:pt x="11" y="207"/>
                </a:cubicBezTo>
                <a:cubicBezTo>
                  <a:pt x="28" y="202"/>
                  <a:pt x="28" y="202"/>
                  <a:pt x="28" y="202"/>
                </a:cubicBezTo>
                <a:cubicBezTo>
                  <a:pt x="32" y="213"/>
                  <a:pt x="38" y="224"/>
                  <a:pt x="46" y="234"/>
                </a:cubicBezTo>
                <a:cubicBezTo>
                  <a:pt x="32" y="245"/>
                  <a:pt x="32" y="245"/>
                  <a:pt x="32" y="245"/>
                </a:cubicBezTo>
                <a:cubicBezTo>
                  <a:pt x="44" y="259"/>
                  <a:pt x="44" y="259"/>
                  <a:pt x="44" y="259"/>
                </a:cubicBezTo>
                <a:cubicBezTo>
                  <a:pt x="57" y="247"/>
                  <a:pt x="57" y="247"/>
                  <a:pt x="57" y="247"/>
                </a:cubicBezTo>
                <a:cubicBezTo>
                  <a:pt x="65" y="255"/>
                  <a:pt x="74" y="262"/>
                  <a:pt x="84" y="268"/>
                </a:cubicBezTo>
                <a:cubicBezTo>
                  <a:pt x="75" y="284"/>
                  <a:pt x="75" y="284"/>
                  <a:pt x="75" y="284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9" y="275"/>
                  <a:pt x="99" y="275"/>
                  <a:pt x="99" y="275"/>
                </a:cubicBezTo>
                <a:cubicBezTo>
                  <a:pt x="110" y="280"/>
                  <a:pt x="122" y="284"/>
                  <a:pt x="134" y="285"/>
                </a:cubicBezTo>
                <a:cubicBezTo>
                  <a:pt x="133" y="304"/>
                  <a:pt x="133" y="304"/>
                  <a:pt x="133" y="304"/>
                </a:cubicBezTo>
                <a:cubicBezTo>
                  <a:pt x="151" y="305"/>
                  <a:pt x="151" y="305"/>
                  <a:pt x="151" y="305"/>
                </a:cubicBezTo>
                <a:cubicBezTo>
                  <a:pt x="152" y="287"/>
                  <a:pt x="152" y="287"/>
                  <a:pt x="152" y="287"/>
                </a:cubicBezTo>
                <a:cubicBezTo>
                  <a:pt x="163" y="287"/>
                  <a:pt x="174" y="285"/>
                  <a:pt x="185" y="283"/>
                </a:cubicBezTo>
                <a:cubicBezTo>
                  <a:pt x="190" y="300"/>
                  <a:pt x="190" y="300"/>
                  <a:pt x="190" y="300"/>
                </a:cubicBezTo>
                <a:cubicBezTo>
                  <a:pt x="207" y="295"/>
                  <a:pt x="207" y="295"/>
                  <a:pt x="207" y="295"/>
                </a:cubicBezTo>
                <a:cubicBezTo>
                  <a:pt x="202" y="277"/>
                  <a:pt x="202" y="277"/>
                  <a:pt x="202" y="277"/>
                </a:cubicBezTo>
                <a:cubicBezTo>
                  <a:pt x="214" y="273"/>
                  <a:pt x="224" y="267"/>
                  <a:pt x="234" y="259"/>
                </a:cubicBezTo>
                <a:cubicBezTo>
                  <a:pt x="245" y="273"/>
                  <a:pt x="245" y="273"/>
                  <a:pt x="245" y="273"/>
                </a:cubicBezTo>
                <a:cubicBezTo>
                  <a:pt x="259" y="261"/>
                  <a:pt x="259" y="261"/>
                  <a:pt x="259" y="261"/>
                </a:cubicBezTo>
                <a:cubicBezTo>
                  <a:pt x="247" y="248"/>
                  <a:pt x="247" y="248"/>
                  <a:pt x="247" y="248"/>
                </a:cubicBezTo>
                <a:cubicBezTo>
                  <a:pt x="255" y="240"/>
                  <a:pt x="262" y="231"/>
                  <a:pt x="267" y="222"/>
                </a:cubicBezTo>
                <a:cubicBezTo>
                  <a:pt x="284" y="230"/>
                  <a:pt x="284" y="230"/>
                  <a:pt x="284" y="230"/>
                </a:cubicBezTo>
                <a:cubicBezTo>
                  <a:pt x="292" y="214"/>
                  <a:pt x="292" y="214"/>
                  <a:pt x="292" y="214"/>
                </a:cubicBezTo>
                <a:cubicBezTo>
                  <a:pt x="276" y="206"/>
                  <a:pt x="276" y="206"/>
                  <a:pt x="276" y="206"/>
                </a:cubicBezTo>
                <a:cubicBezTo>
                  <a:pt x="281" y="195"/>
                  <a:pt x="284" y="183"/>
                  <a:pt x="285" y="171"/>
                </a:cubicBezTo>
                <a:lnTo>
                  <a:pt x="304" y="172"/>
                </a:lnTo>
                <a:close/>
                <a:moveTo>
                  <a:pt x="187" y="259"/>
                </a:moveTo>
                <a:cubicBezTo>
                  <a:pt x="128" y="277"/>
                  <a:pt x="65" y="245"/>
                  <a:pt x="47" y="186"/>
                </a:cubicBezTo>
                <a:cubicBezTo>
                  <a:pt x="28" y="128"/>
                  <a:pt x="60" y="65"/>
                  <a:pt x="118" y="47"/>
                </a:cubicBezTo>
                <a:cubicBezTo>
                  <a:pt x="177" y="28"/>
                  <a:pt x="240" y="60"/>
                  <a:pt x="258" y="118"/>
                </a:cubicBezTo>
                <a:cubicBezTo>
                  <a:pt x="277" y="177"/>
                  <a:pt x="245" y="240"/>
                  <a:pt x="187" y="2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61083" y="1801330"/>
            <a:ext cx="2278875" cy="2279857"/>
            <a:chOff x="1580267" y="2760797"/>
            <a:chExt cx="1736265" cy="17370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580267" y="3369986"/>
              <a:ext cx="1127824" cy="1127824"/>
            </a:xfrm>
            <a:custGeom>
              <a:avLst/>
              <a:gdLst>
                <a:gd name="T0" fmla="*/ 351 w 637"/>
                <a:gd name="T1" fmla="*/ 286 h 637"/>
                <a:gd name="T2" fmla="*/ 417 w 637"/>
                <a:gd name="T3" fmla="*/ 637 h 637"/>
                <a:gd name="T4" fmla="*/ 514 w 637"/>
                <a:gd name="T5" fmla="*/ 571 h 637"/>
                <a:gd name="T6" fmla="*/ 514 w 637"/>
                <a:gd name="T7" fmla="*/ 123 h 637"/>
                <a:gd name="T8" fmla="*/ 66 w 637"/>
                <a:gd name="T9" fmla="*/ 123 h 637"/>
                <a:gd name="T10" fmla="*/ 0 w 637"/>
                <a:gd name="T11" fmla="*/ 220 h 637"/>
                <a:gd name="T12" fmla="*/ 351 w 637"/>
                <a:gd name="T13" fmla="*/ 28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7">
                  <a:moveTo>
                    <a:pt x="351" y="286"/>
                  </a:moveTo>
                  <a:cubicBezTo>
                    <a:pt x="446" y="381"/>
                    <a:pt x="468" y="521"/>
                    <a:pt x="417" y="637"/>
                  </a:cubicBezTo>
                  <a:cubicBezTo>
                    <a:pt x="452" y="622"/>
                    <a:pt x="485" y="600"/>
                    <a:pt x="514" y="571"/>
                  </a:cubicBezTo>
                  <a:cubicBezTo>
                    <a:pt x="637" y="447"/>
                    <a:pt x="637" y="247"/>
                    <a:pt x="514" y="123"/>
                  </a:cubicBezTo>
                  <a:cubicBezTo>
                    <a:pt x="390" y="0"/>
                    <a:pt x="190" y="0"/>
                    <a:pt x="66" y="123"/>
                  </a:cubicBezTo>
                  <a:cubicBezTo>
                    <a:pt x="37" y="152"/>
                    <a:pt x="15" y="185"/>
                    <a:pt x="0" y="220"/>
                  </a:cubicBezTo>
                  <a:cubicBezTo>
                    <a:pt x="116" y="169"/>
                    <a:pt x="256" y="191"/>
                    <a:pt x="351" y="28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288244" y="3703020"/>
              <a:ext cx="413860" cy="794790"/>
            </a:xfrm>
            <a:custGeom>
              <a:avLst/>
              <a:gdLst>
                <a:gd name="T0" fmla="*/ 163 w 234"/>
                <a:gd name="T1" fmla="*/ 0 h 449"/>
                <a:gd name="T2" fmla="*/ 0 w 234"/>
                <a:gd name="T3" fmla="*/ 163 h 449"/>
                <a:gd name="T4" fmla="*/ 17 w 234"/>
                <a:gd name="T5" fmla="*/ 449 h 449"/>
                <a:gd name="T6" fmla="*/ 114 w 234"/>
                <a:gd name="T7" fmla="*/ 383 h 449"/>
                <a:gd name="T8" fmla="*/ 163 w 234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449">
                  <a:moveTo>
                    <a:pt x="163" y="0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52" y="251"/>
                    <a:pt x="57" y="357"/>
                    <a:pt x="17" y="449"/>
                  </a:cubicBezTo>
                  <a:cubicBezTo>
                    <a:pt x="52" y="434"/>
                    <a:pt x="85" y="412"/>
                    <a:pt x="114" y="383"/>
                  </a:cubicBezTo>
                  <a:cubicBezTo>
                    <a:pt x="217" y="279"/>
                    <a:pt x="234" y="121"/>
                    <a:pt x="163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988888" y="2760797"/>
              <a:ext cx="1327644" cy="1327644"/>
            </a:xfrm>
            <a:custGeom>
              <a:avLst/>
              <a:gdLst>
                <a:gd name="T0" fmla="*/ 91 w 750"/>
                <a:gd name="T1" fmla="*/ 659 h 750"/>
                <a:gd name="T2" fmla="*/ 158 w 750"/>
                <a:gd name="T3" fmla="*/ 750 h 750"/>
                <a:gd name="T4" fmla="*/ 494 w 750"/>
                <a:gd name="T5" fmla="*/ 533 h 750"/>
                <a:gd name="T6" fmla="*/ 739 w 750"/>
                <a:gd name="T7" fmla="*/ 11 h 750"/>
                <a:gd name="T8" fmla="*/ 217 w 750"/>
                <a:gd name="T9" fmla="*/ 256 h 750"/>
                <a:gd name="T10" fmla="*/ 0 w 750"/>
                <a:gd name="T11" fmla="*/ 593 h 750"/>
                <a:gd name="T12" fmla="*/ 91 w 750"/>
                <a:gd name="T13" fmla="*/ 65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750">
                  <a:moveTo>
                    <a:pt x="91" y="659"/>
                  </a:moveTo>
                  <a:cubicBezTo>
                    <a:pt x="118" y="687"/>
                    <a:pt x="141" y="718"/>
                    <a:pt x="158" y="750"/>
                  </a:cubicBezTo>
                  <a:cubicBezTo>
                    <a:pt x="269" y="713"/>
                    <a:pt x="388" y="638"/>
                    <a:pt x="494" y="533"/>
                  </a:cubicBezTo>
                  <a:cubicBezTo>
                    <a:pt x="661" y="365"/>
                    <a:pt x="750" y="164"/>
                    <a:pt x="739" y="11"/>
                  </a:cubicBezTo>
                  <a:cubicBezTo>
                    <a:pt x="586" y="0"/>
                    <a:pt x="385" y="89"/>
                    <a:pt x="217" y="256"/>
                  </a:cubicBezTo>
                  <a:cubicBezTo>
                    <a:pt x="112" y="362"/>
                    <a:pt x="37" y="481"/>
                    <a:pt x="0" y="593"/>
                  </a:cubicBezTo>
                  <a:cubicBezTo>
                    <a:pt x="32" y="610"/>
                    <a:pt x="63" y="632"/>
                    <a:pt x="91" y="659"/>
                  </a:cubicBezTo>
                  <a:close/>
                </a:path>
              </a:pathLst>
            </a:custGeom>
            <a:solidFill>
              <a:srgbClr val="4056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1"/>
            <p:cNvSpPr>
              <a:spLocks/>
            </p:cNvSpPr>
            <p:nvPr/>
          </p:nvSpPr>
          <p:spPr bwMode="auto">
            <a:xfrm>
              <a:off x="2148295" y="2780255"/>
              <a:ext cx="1168237" cy="1308186"/>
            </a:xfrm>
            <a:custGeom>
              <a:avLst/>
              <a:gdLst>
                <a:gd name="T0" fmla="*/ 649 w 660"/>
                <a:gd name="T1" fmla="*/ 0 h 739"/>
                <a:gd name="T2" fmla="*/ 648 w 660"/>
                <a:gd name="T3" fmla="*/ 0 h 739"/>
                <a:gd name="T4" fmla="*/ 0 w 660"/>
                <a:gd name="T5" fmla="*/ 648 h 739"/>
                <a:gd name="T6" fmla="*/ 1 w 660"/>
                <a:gd name="T7" fmla="*/ 648 h 739"/>
                <a:gd name="T8" fmla="*/ 68 w 660"/>
                <a:gd name="T9" fmla="*/ 739 h 739"/>
                <a:gd name="T10" fmla="*/ 404 w 660"/>
                <a:gd name="T11" fmla="*/ 522 h 739"/>
                <a:gd name="T12" fmla="*/ 649 w 660"/>
                <a:gd name="T13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739">
                  <a:moveTo>
                    <a:pt x="649" y="0"/>
                  </a:moveTo>
                  <a:cubicBezTo>
                    <a:pt x="649" y="0"/>
                    <a:pt x="648" y="0"/>
                    <a:pt x="648" y="0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0" y="648"/>
                    <a:pt x="0" y="648"/>
                    <a:pt x="1" y="648"/>
                  </a:cubicBezTo>
                  <a:cubicBezTo>
                    <a:pt x="28" y="676"/>
                    <a:pt x="51" y="707"/>
                    <a:pt x="68" y="739"/>
                  </a:cubicBezTo>
                  <a:cubicBezTo>
                    <a:pt x="179" y="702"/>
                    <a:pt x="298" y="627"/>
                    <a:pt x="404" y="522"/>
                  </a:cubicBezTo>
                  <a:cubicBezTo>
                    <a:pt x="571" y="354"/>
                    <a:pt x="660" y="153"/>
                    <a:pt x="649" y="0"/>
                  </a:cubicBezTo>
                  <a:close/>
                </a:path>
              </a:pathLst>
            </a:custGeom>
            <a:solidFill>
              <a:srgbClr val="1F22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auto">
            <a:xfrm>
              <a:off x="2830079" y="2769777"/>
              <a:ext cx="477473" cy="478221"/>
            </a:xfrm>
            <a:custGeom>
              <a:avLst/>
              <a:gdLst>
                <a:gd name="T0" fmla="*/ 106 w 270"/>
                <a:gd name="T1" fmla="*/ 164 h 270"/>
                <a:gd name="T2" fmla="*/ 204 w 270"/>
                <a:gd name="T3" fmla="*/ 270 h 270"/>
                <a:gd name="T4" fmla="*/ 264 w 270"/>
                <a:gd name="T5" fmla="*/ 6 h 270"/>
                <a:gd name="T6" fmla="*/ 0 w 270"/>
                <a:gd name="T7" fmla="*/ 66 h 270"/>
                <a:gd name="T8" fmla="*/ 106 w 270"/>
                <a:gd name="T9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70">
                  <a:moveTo>
                    <a:pt x="106" y="164"/>
                  </a:moveTo>
                  <a:cubicBezTo>
                    <a:pt x="140" y="199"/>
                    <a:pt x="173" y="234"/>
                    <a:pt x="204" y="270"/>
                  </a:cubicBezTo>
                  <a:cubicBezTo>
                    <a:pt x="249" y="177"/>
                    <a:pt x="270" y="85"/>
                    <a:pt x="264" y="6"/>
                  </a:cubicBezTo>
                  <a:cubicBezTo>
                    <a:pt x="185" y="0"/>
                    <a:pt x="93" y="21"/>
                    <a:pt x="0" y="66"/>
                  </a:cubicBezTo>
                  <a:cubicBezTo>
                    <a:pt x="36" y="97"/>
                    <a:pt x="71" y="130"/>
                    <a:pt x="106" y="164"/>
                  </a:cubicBezTo>
                  <a:close/>
                </a:path>
              </a:pathLst>
            </a:custGeom>
            <a:solidFill>
              <a:srgbClr val="F1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/>
          </p:nvSpPr>
          <p:spPr bwMode="auto">
            <a:xfrm>
              <a:off x="3015679" y="2780255"/>
              <a:ext cx="291872" cy="467744"/>
            </a:xfrm>
            <a:custGeom>
              <a:avLst/>
              <a:gdLst>
                <a:gd name="T0" fmla="*/ 158 w 165"/>
                <a:gd name="T1" fmla="*/ 0 h 264"/>
                <a:gd name="T2" fmla="*/ 0 w 165"/>
                <a:gd name="T3" fmla="*/ 158 h 264"/>
                <a:gd name="T4" fmla="*/ 1 w 165"/>
                <a:gd name="T5" fmla="*/ 158 h 264"/>
                <a:gd name="T6" fmla="*/ 99 w 165"/>
                <a:gd name="T7" fmla="*/ 264 h 264"/>
                <a:gd name="T8" fmla="*/ 159 w 165"/>
                <a:gd name="T9" fmla="*/ 0 h 264"/>
                <a:gd name="T10" fmla="*/ 158 w 165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64">
                  <a:moveTo>
                    <a:pt x="158" y="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1" y="158"/>
                  </a:cubicBezTo>
                  <a:cubicBezTo>
                    <a:pt x="35" y="193"/>
                    <a:pt x="68" y="228"/>
                    <a:pt x="99" y="264"/>
                  </a:cubicBezTo>
                  <a:cubicBezTo>
                    <a:pt x="144" y="171"/>
                    <a:pt x="165" y="79"/>
                    <a:pt x="159" y="0"/>
                  </a:cubicBezTo>
                  <a:cubicBezTo>
                    <a:pt x="159" y="0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CA1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1948475" y="3564567"/>
              <a:ext cx="564286" cy="565035"/>
            </a:xfrm>
            <a:custGeom>
              <a:avLst/>
              <a:gdLst>
                <a:gd name="T0" fmla="*/ 319 w 319"/>
                <a:gd name="T1" fmla="*/ 0 h 319"/>
                <a:gd name="T2" fmla="*/ 130 w 319"/>
                <a:gd name="T3" fmla="*/ 130 h 319"/>
                <a:gd name="T4" fmla="*/ 0 w 319"/>
                <a:gd name="T5" fmla="*/ 319 h 319"/>
                <a:gd name="T6" fmla="*/ 189 w 319"/>
                <a:gd name="T7" fmla="*/ 189 h 319"/>
                <a:gd name="T8" fmla="*/ 319 w 319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319" y="0"/>
                  </a:moveTo>
                  <a:cubicBezTo>
                    <a:pt x="272" y="12"/>
                    <a:pt x="200" y="60"/>
                    <a:pt x="130" y="130"/>
                  </a:cubicBezTo>
                  <a:cubicBezTo>
                    <a:pt x="60" y="200"/>
                    <a:pt x="12" y="272"/>
                    <a:pt x="0" y="319"/>
                  </a:cubicBezTo>
                  <a:cubicBezTo>
                    <a:pt x="47" y="307"/>
                    <a:pt x="120" y="259"/>
                    <a:pt x="189" y="189"/>
                  </a:cubicBezTo>
                  <a:cubicBezTo>
                    <a:pt x="259" y="119"/>
                    <a:pt x="307" y="47"/>
                    <a:pt x="319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/>
          </p:nvSpPr>
          <p:spPr bwMode="auto">
            <a:xfrm>
              <a:off x="1948475" y="3564567"/>
              <a:ext cx="564286" cy="565035"/>
            </a:xfrm>
            <a:custGeom>
              <a:avLst/>
              <a:gdLst>
                <a:gd name="T0" fmla="*/ 317 w 319"/>
                <a:gd name="T1" fmla="*/ 0 h 319"/>
                <a:gd name="T2" fmla="*/ 1 w 319"/>
                <a:gd name="T3" fmla="*/ 317 h 319"/>
                <a:gd name="T4" fmla="*/ 0 w 319"/>
                <a:gd name="T5" fmla="*/ 319 h 319"/>
                <a:gd name="T6" fmla="*/ 189 w 319"/>
                <a:gd name="T7" fmla="*/ 189 h 319"/>
                <a:gd name="T8" fmla="*/ 319 w 319"/>
                <a:gd name="T9" fmla="*/ 0 h 319"/>
                <a:gd name="T10" fmla="*/ 317 w 319"/>
                <a:gd name="T1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319">
                  <a:moveTo>
                    <a:pt x="317" y="0"/>
                  </a:moveTo>
                  <a:cubicBezTo>
                    <a:pt x="1" y="317"/>
                    <a:pt x="1" y="317"/>
                    <a:pt x="1" y="317"/>
                  </a:cubicBezTo>
                  <a:cubicBezTo>
                    <a:pt x="0" y="318"/>
                    <a:pt x="0" y="318"/>
                    <a:pt x="0" y="319"/>
                  </a:cubicBezTo>
                  <a:cubicBezTo>
                    <a:pt x="47" y="307"/>
                    <a:pt x="120" y="259"/>
                    <a:pt x="189" y="189"/>
                  </a:cubicBezTo>
                  <a:cubicBezTo>
                    <a:pt x="259" y="119"/>
                    <a:pt x="307" y="47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6"/>
            <p:cNvSpPr>
              <a:spLocks/>
            </p:cNvSpPr>
            <p:nvPr/>
          </p:nvSpPr>
          <p:spPr bwMode="auto">
            <a:xfrm>
              <a:off x="2543446" y="3108050"/>
              <a:ext cx="426582" cy="426582"/>
            </a:xfrm>
            <a:custGeom>
              <a:avLst/>
              <a:gdLst>
                <a:gd name="T0" fmla="*/ 42 w 241"/>
                <a:gd name="T1" fmla="*/ 199 h 241"/>
                <a:gd name="T2" fmla="*/ 42 w 241"/>
                <a:gd name="T3" fmla="*/ 43 h 241"/>
                <a:gd name="T4" fmla="*/ 198 w 241"/>
                <a:gd name="T5" fmla="*/ 43 h 241"/>
                <a:gd name="T6" fmla="*/ 198 w 241"/>
                <a:gd name="T7" fmla="*/ 199 h 241"/>
                <a:gd name="T8" fmla="*/ 42 w 241"/>
                <a:gd name="T9" fmla="*/ 1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1">
                  <a:moveTo>
                    <a:pt x="42" y="199"/>
                  </a:moveTo>
                  <a:cubicBezTo>
                    <a:pt x="0" y="156"/>
                    <a:pt x="0" y="86"/>
                    <a:pt x="42" y="43"/>
                  </a:cubicBezTo>
                  <a:cubicBezTo>
                    <a:pt x="85" y="0"/>
                    <a:pt x="155" y="0"/>
                    <a:pt x="198" y="43"/>
                  </a:cubicBezTo>
                  <a:cubicBezTo>
                    <a:pt x="241" y="86"/>
                    <a:pt x="241" y="156"/>
                    <a:pt x="198" y="199"/>
                  </a:cubicBezTo>
                  <a:cubicBezTo>
                    <a:pt x="155" y="241"/>
                    <a:pt x="85" y="241"/>
                    <a:pt x="42" y="199"/>
                  </a:cubicBezTo>
                  <a:close/>
                </a:path>
              </a:pathLst>
            </a:custGeom>
            <a:solidFill>
              <a:srgbClr val="F1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7"/>
            <p:cNvSpPr>
              <a:spLocks/>
            </p:cNvSpPr>
            <p:nvPr/>
          </p:nvSpPr>
          <p:spPr bwMode="auto">
            <a:xfrm>
              <a:off x="2607058" y="3173159"/>
              <a:ext cx="297111" cy="297859"/>
            </a:xfrm>
            <a:custGeom>
              <a:avLst/>
              <a:gdLst>
                <a:gd name="T0" fmla="*/ 138 w 168"/>
                <a:gd name="T1" fmla="*/ 30 h 168"/>
                <a:gd name="T2" fmla="*/ 30 w 168"/>
                <a:gd name="T3" fmla="*/ 30 h 168"/>
                <a:gd name="T4" fmla="*/ 30 w 168"/>
                <a:gd name="T5" fmla="*/ 138 h 168"/>
                <a:gd name="T6" fmla="*/ 138 w 168"/>
                <a:gd name="T7" fmla="*/ 138 h 168"/>
                <a:gd name="T8" fmla="*/ 138 w 168"/>
                <a:gd name="T9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138" y="30"/>
                  </a:moveTo>
                  <a:cubicBezTo>
                    <a:pt x="108" y="0"/>
                    <a:pt x="60" y="0"/>
                    <a:pt x="30" y="30"/>
                  </a:cubicBezTo>
                  <a:cubicBezTo>
                    <a:pt x="0" y="60"/>
                    <a:pt x="0" y="108"/>
                    <a:pt x="30" y="138"/>
                  </a:cubicBezTo>
                  <a:cubicBezTo>
                    <a:pt x="60" y="168"/>
                    <a:pt x="108" y="168"/>
                    <a:pt x="138" y="138"/>
                  </a:cubicBezTo>
                  <a:cubicBezTo>
                    <a:pt x="168" y="108"/>
                    <a:pt x="168" y="60"/>
                    <a:pt x="138" y="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/>
            <p:cNvSpPr>
              <a:spLocks/>
            </p:cNvSpPr>
            <p:nvPr/>
          </p:nvSpPr>
          <p:spPr bwMode="auto">
            <a:xfrm>
              <a:off x="2617536" y="3182140"/>
              <a:ext cx="352491" cy="352492"/>
            </a:xfrm>
            <a:custGeom>
              <a:avLst/>
              <a:gdLst>
                <a:gd name="T0" fmla="*/ 156 w 199"/>
                <a:gd name="T1" fmla="*/ 1 h 199"/>
                <a:gd name="T2" fmla="*/ 155 w 199"/>
                <a:gd name="T3" fmla="*/ 0 h 199"/>
                <a:gd name="T4" fmla="*/ 131 w 199"/>
                <a:gd name="T5" fmla="*/ 24 h 199"/>
                <a:gd name="T6" fmla="*/ 132 w 199"/>
                <a:gd name="T7" fmla="*/ 25 h 199"/>
                <a:gd name="T8" fmla="*/ 132 w 199"/>
                <a:gd name="T9" fmla="*/ 133 h 199"/>
                <a:gd name="T10" fmla="*/ 24 w 199"/>
                <a:gd name="T11" fmla="*/ 133 h 199"/>
                <a:gd name="T12" fmla="*/ 23 w 199"/>
                <a:gd name="T13" fmla="*/ 132 h 199"/>
                <a:gd name="T14" fmla="*/ 0 w 199"/>
                <a:gd name="T15" fmla="*/ 156 h 199"/>
                <a:gd name="T16" fmla="*/ 0 w 199"/>
                <a:gd name="T17" fmla="*/ 157 h 199"/>
                <a:gd name="T18" fmla="*/ 156 w 199"/>
                <a:gd name="T19" fmla="*/ 157 h 199"/>
                <a:gd name="T20" fmla="*/ 156 w 199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99">
                  <a:moveTo>
                    <a:pt x="156" y="1"/>
                  </a:moveTo>
                  <a:cubicBezTo>
                    <a:pt x="156" y="1"/>
                    <a:pt x="155" y="1"/>
                    <a:pt x="155" y="0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5"/>
                    <a:pt x="132" y="25"/>
                  </a:cubicBezTo>
                  <a:cubicBezTo>
                    <a:pt x="162" y="55"/>
                    <a:pt x="162" y="103"/>
                    <a:pt x="132" y="133"/>
                  </a:cubicBezTo>
                  <a:cubicBezTo>
                    <a:pt x="102" y="163"/>
                    <a:pt x="54" y="163"/>
                    <a:pt x="24" y="133"/>
                  </a:cubicBezTo>
                  <a:cubicBezTo>
                    <a:pt x="24" y="133"/>
                    <a:pt x="24" y="132"/>
                    <a:pt x="23" y="1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7"/>
                  </a:cubicBezTo>
                  <a:cubicBezTo>
                    <a:pt x="43" y="199"/>
                    <a:pt x="113" y="199"/>
                    <a:pt x="156" y="157"/>
                  </a:cubicBezTo>
                  <a:cubicBezTo>
                    <a:pt x="199" y="114"/>
                    <a:pt x="199" y="44"/>
                    <a:pt x="156" y="1"/>
                  </a:cubicBezTo>
                  <a:close/>
                </a:path>
              </a:pathLst>
            </a:custGeom>
            <a:solidFill>
              <a:srgbClr val="CA1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/>
            <p:cNvSpPr>
              <a:spLocks/>
            </p:cNvSpPr>
            <p:nvPr/>
          </p:nvSpPr>
          <p:spPr bwMode="auto">
            <a:xfrm>
              <a:off x="2657949" y="3224798"/>
              <a:ext cx="246220" cy="246220"/>
            </a:xfrm>
            <a:custGeom>
              <a:avLst/>
              <a:gdLst>
                <a:gd name="T0" fmla="*/ 109 w 139"/>
                <a:gd name="T1" fmla="*/ 109 h 139"/>
                <a:gd name="T2" fmla="*/ 109 w 139"/>
                <a:gd name="T3" fmla="*/ 1 h 139"/>
                <a:gd name="T4" fmla="*/ 108 w 139"/>
                <a:gd name="T5" fmla="*/ 0 h 139"/>
                <a:gd name="T6" fmla="*/ 0 w 139"/>
                <a:gd name="T7" fmla="*/ 108 h 139"/>
                <a:gd name="T8" fmla="*/ 1 w 139"/>
                <a:gd name="T9" fmla="*/ 109 h 139"/>
                <a:gd name="T10" fmla="*/ 109 w 139"/>
                <a:gd name="T11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109" y="109"/>
                  </a:moveTo>
                  <a:cubicBezTo>
                    <a:pt x="139" y="79"/>
                    <a:pt x="139" y="31"/>
                    <a:pt x="109" y="1"/>
                  </a:cubicBezTo>
                  <a:cubicBezTo>
                    <a:pt x="109" y="1"/>
                    <a:pt x="109" y="0"/>
                    <a:pt x="108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31" y="139"/>
                    <a:pt x="79" y="139"/>
                    <a:pt x="109" y="1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橢圓 5"/>
          <p:cNvSpPr/>
          <p:nvPr/>
        </p:nvSpPr>
        <p:spPr>
          <a:xfrm>
            <a:off x="5746972" y="1700808"/>
            <a:ext cx="827193" cy="82535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28" name="Freeform 454"/>
          <p:cNvSpPr>
            <a:spLocks noEditPoints="1"/>
          </p:cNvSpPr>
          <p:nvPr/>
        </p:nvSpPr>
        <p:spPr bwMode="auto">
          <a:xfrm flipH="1">
            <a:off x="5972195" y="1964142"/>
            <a:ext cx="376746" cy="298681"/>
          </a:xfrm>
          <a:custGeom>
            <a:avLst/>
            <a:gdLst>
              <a:gd name="T0" fmla="*/ 47 w 47"/>
              <a:gd name="T1" fmla="*/ 29 h 37"/>
              <a:gd name="T2" fmla="*/ 43 w 47"/>
              <a:gd name="T3" fmla="*/ 30 h 37"/>
              <a:gd name="T4" fmla="*/ 36 w 47"/>
              <a:gd name="T5" fmla="*/ 37 h 37"/>
              <a:gd name="T6" fmla="*/ 29 w 47"/>
              <a:gd name="T7" fmla="*/ 30 h 37"/>
              <a:gd name="T8" fmla="*/ 19 w 47"/>
              <a:gd name="T9" fmla="*/ 30 h 37"/>
              <a:gd name="T10" fmla="*/ 12 w 47"/>
              <a:gd name="T11" fmla="*/ 37 h 37"/>
              <a:gd name="T12" fmla="*/ 5 w 47"/>
              <a:gd name="T13" fmla="*/ 30 h 37"/>
              <a:gd name="T14" fmla="*/ 4 w 47"/>
              <a:gd name="T15" fmla="*/ 30 h 37"/>
              <a:gd name="T16" fmla="*/ 0 w 47"/>
              <a:gd name="T17" fmla="*/ 29 h 37"/>
              <a:gd name="T18" fmla="*/ 2 w 47"/>
              <a:gd name="T19" fmla="*/ 27 h 37"/>
              <a:gd name="T20" fmla="*/ 2 w 47"/>
              <a:gd name="T21" fmla="*/ 18 h 37"/>
              <a:gd name="T22" fmla="*/ 3 w 47"/>
              <a:gd name="T23" fmla="*/ 13 h 37"/>
              <a:gd name="T24" fmla="*/ 8 w 47"/>
              <a:gd name="T25" fmla="*/ 8 h 37"/>
              <a:gd name="T26" fmla="*/ 11 w 47"/>
              <a:gd name="T27" fmla="*/ 6 h 37"/>
              <a:gd name="T28" fmla="*/ 16 w 47"/>
              <a:gd name="T29" fmla="*/ 6 h 37"/>
              <a:gd name="T30" fmla="*/ 16 w 47"/>
              <a:gd name="T31" fmla="*/ 1 h 37"/>
              <a:gd name="T32" fmla="*/ 17 w 47"/>
              <a:gd name="T33" fmla="*/ 0 h 37"/>
              <a:gd name="T34" fmla="*/ 45 w 47"/>
              <a:gd name="T35" fmla="*/ 0 h 37"/>
              <a:gd name="T36" fmla="*/ 47 w 47"/>
              <a:gd name="T37" fmla="*/ 1 h 37"/>
              <a:gd name="T38" fmla="*/ 47 w 47"/>
              <a:gd name="T39" fmla="*/ 29 h 37"/>
              <a:gd name="T40" fmla="*/ 16 w 47"/>
              <a:gd name="T41" fmla="*/ 17 h 37"/>
              <a:gd name="T42" fmla="*/ 16 w 47"/>
              <a:gd name="T43" fmla="*/ 10 h 37"/>
              <a:gd name="T44" fmla="*/ 11 w 47"/>
              <a:gd name="T45" fmla="*/ 10 h 37"/>
              <a:gd name="T46" fmla="*/ 11 w 47"/>
              <a:gd name="T47" fmla="*/ 10 h 37"/>
              <a:gd name="T48" fmla="*/ 6 w 47"/>
              <a:gd name="T49" fmla="*/ 15 h 37"/>
              <a:gd name="T50" fmla="*/ 5 w 47"/>
              <a:gd name="T51" fmla="*/ 16 h 37"/>
              <a:gd name="T52" fmla="*/ 5 w 47"/>
              <a:gd name="T53" fmla="*/ 17 h 37"/>
              <a:gd name="T54" fmla="*/ 16 w 47"/>
              <a:gd name="T55" fmla="*/ 17 h 37"/>
              <a:gd name="T56" fmla="*/ 12 w 47"/>
              <a:gd name="T57" fmla="*/ 27 h 37"/>
              <a:gd name="T58" fmla="*/ 9 w 47"/>
              <a:gd name="T59" fmla="*/ 30 h 37"/>
              <a:gd name="T60" fmla="*/ 12 w 47"/>
              <a:gd name="T61" fmla="*/ 34 h 37"/>
              <a:gd name="T62" fmla="*/ 16 w 47"/>
              <a:gd name="T63" fmla="*/ 30 h 37"/>
              <a:gd name="T64" fmla="*/ 12 w 47"/>
              <a:gd name="T65" fmla="*/ 27 h 37"/>
              <a:gd name="T66" fmla="*/ 36 w 47"/>
              <a:gd name="T67" fmla="*/ 27 h 37"/>
              <a:gd name="T68" fmla="*/ 33 w 47"/>
              <a:gd name="T69" fmla="*/ 30 h 37"/>
              <a:gd name="T70" fmla="*/ 36 w 47"/>
              <a:gd name="T71" fmla="*/ 34 h 37"/>
              <a:gd name="T72" fmla="*/ 40 w 47"/>
              <a:gd name="T73" fmla="*/ 30 h 37"/>
              <a:gd name="T74" fmla="*/ 36 w 47"/>
              <a:gd name="T7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37">
                <a:moveTo>
                  <a:pt x="47" y="29"/>
                </a:moveTo>
                <a:cubicBezTo>
                  <a:pt x="47" y="31"/>
                  <a:pt x="44" y="30"/>
                  <a:pt x="43" y="30"/>
                </a:cubicBezTo>
                <a:cubicBezTo>
                  <a:pt x="43" y="34"/>
                  <a:pt x="40" y="37"/>
                  <a:pt x="36" y="37"/>
                </a:cubicBezTo>
                <a:cubicBezTo>
                  <a:pt x="32" y="37"/>
                  <a:pt x="29" y="34"/>
                  <a:pt x="2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4"/>
                  <a:pt x="16" y="37"/>
                  <a:pt x="12" y="37"/>
                </a:cubicBezTo>
                <a:cubicBezTo>
                  <a:pt x="8" y="37"/>
                  <a:pt x="5" y="34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4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6"/>
                  <a:pt x="11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7" y="1"/>
                </a:cubicBezTo>
                <a:lnTo>
                  <a:pt x="47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8"/>
                  <a:pt x="9" y="30"/>
                </a:cubicBezTo>
                <a:cubicBezTo>
                  <a:pt x="9" y="32"/>
                  <a:pt x="10" y="34"/>
                  <a:pt x="12" y="34"/>
                </a:cubicBezTo>
                <a:cubicBezTo>
                  <a:pt x="14" y="34"/>
                  <a:pt x="16" y="32"/>
                  <a:pt x="16" y="30"/>
                </a:cubicBezTo>
                <a:cubicBezTo>
                  <a:pt x="16" y="28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8"/>
                  <a:pt x="33" y="30"/>
                </a:cubicBezTo>
                <a:cubicBezTo>
                  <a:pt x="33" y="32"/>
                  <a:pt x="34" y="34"/>
                  <a:pt x="36" y="34"/>
                </a:cubicBezTo>
                <a:cubicBezTo>
                  <a:pt x="38" y="34"/>
                  <a:pt x="40" y="32"/>
                  <a:pt x="40" y="30"/>
                </a:cubicBezTo>
                <a:cubicBezTo>
                  <a:pt x="40" y="28"/>
                  <a:pt x="38" y="27"/>
                  <a:pt x="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9" name="橢圓 3"/>
          <p:cNvSpPr/>
          <p:nvPr/>
        </p:nvSpPr>
        <p:spPr>
          <a:xfrm>
            <a:off x="5748815" y="2742182"/>
            <a:ext cx="825350" cy="827192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0" name="Freeform 453"/>
          <p:cNvSpPr>
            <a:spLocks noEditPoints="1"/>
          </p:cNvSpPr>
          <p:nvPr/>
        </p:nvSpPr>
        <p:spPr bwMode="auto">
          <a:xfrm>
            <a:off x="5977163" y="2987119"/>
            <a:ext cx="333203" cy="308290"/>
          </a:xfrm>
          <a:custGeom>
            <a:avLst/>
            <a:gdLst>
              <a:gd name="T0" fmla="*/ 45 w 45"/>
              <a:gd name="T1" fmla="*/ 13 h 42"/>
              <a:gd name="T2" fmla="*/ 30 w 45"/>
              <a:gd name="T3" fmla="*/ 24 h 42"/>
              <a:gd name="T4" fmla="*/ 28 w 45"/>
              <a:gd name="T5" fmla="*/ 27 h 42"/>
              <a:gd name="T6" fmla="*/ 26 w 45"/>
              <a:gd name="T7" fmla="*/ 31 h 42"/>
              <a:gd name="T8" fmla="*/ 29 w 45"/>
              <a:gd name="T9" fmla="*/ 35 h 42"/>
              <a:gd name="T10" fmla="*/ 35 w 45"/>
              <a:gd name="T11" fmla="*/ 39 h 42"/>
              <a:gd name="T12" fmla="*/ 35 w 45"/>
              <a:gd name="T13" fmla="*/ 41 h 42"/>
              <a:gd name="T14" fmla="*/ 34 w 45"/>
              <a:gd name="T15" fmla="*/ 42 h 42"/>
              <a:gd name="T16" fmla="*/ 11 w 45"/>
              <a:gd name="T17" fmla="*/ 42 h 42"/>
              <a:gd name="T18" fmla="*/ 11 w 45"/>
              <a:gd name="T19" fmla="*/ 41 h 42"/>
              <a:gd name="T20" fmla="*/ 11 w 45"/>
              <a:gd name="T21" fmla="*/ 39 h 42"/>
              <a:gd name="T22" fmla="*/ 16 w 45"/>
              <a:gd name="T23" fmla="*/ 35 h 42"/>
              <a:gd name="T24" fmla="*/ 19 w 45"/>
              <a:gd name="T25" fmla="*/ 31 h 42"/>
              <a:gd name="T26" fmla="*/ 17 w 45"/>
              <a:gd name="T27" fmla="*/ 27 h 42"/>
              <a:gd name="T28" fmla="*/ 15 w 45"/>
              <a:gd name="T29" fmla="*/ 24 h 42"/>
              <a:gd name="T30" fmla="*/ 0 w 45"/>
              <a:gd name="T31" fmla="*/ 13 h 42"/>
              <a:gd name="T32" fmla="*/ 0 w 45"/>
              <a:gd name="T33" fmla="*/ 10 h 42"/>
              <a:gd name="T34" fmla="*/ 3 w 45"/>
              <a:gd name="T35" fmla="*/ 7 h 42"/>
              <a:gd name="T36" fmla="*/ 11 w 45"/>
              <a:gd name="T37" fmla="*/ 7 h 42"/>
              <a:gd name="T38" fmla="*/ 11 w 45"/>
              <a:gd name="T39" fmla="*/ 5 h 42"/>
              <a:gd name="T40" fmla="*/ 15 w 45"/>
              <a:gd name="T41" fmla="*/ 0 h 42"/>
              <a:gd name="T42" fmla="*/ 30 w 45"/>
              <a:gd name="T43" fmla="*/ 0 h 42"/>
              <a:gd name="T44" fmla="*/ 35 w 45"/>
              <a:gd name="T45" fmla="*/ 5 h 42"/>
              <a:gd name="T46" fmla="*/ 35 w 45"/>
              <a:gd name="T47" fmla="*/ 7 h 42"/>
              <a:gd name="T48" fmla="*/ 42 w 45"/>
              <a:gd name="T49" fmla="*/ 7 h 42"/>
              <a:gd name="T50" fmla="*/ 45 w 45"/>
              <a:gd name="T51" fmla="*/ 10 h 42"/>
              <a:gd name="T52" fmla="*/ 45 w 45"/>
              <a:gd name="T53" fmla="*/ 13 h 42"/>
              <a:gd name="T54" fmla="*/ 11 w 45"/>
              <a:gd name="T55" fmla="*/ 11 h 42"/>
              <a:gd name="T56" fmla="*/ 4 w 45"/>
              <a:gd name="T57" fmla="*/ 11 h 42"/>
              <a:gd name="T58" fmla="*/ 4 w 45"/>
              <a:gd name="T59" fmla="*/ 13 h 42"/>
              <a:gd name="T60" fmla="*/ 13 w 45"/>
              <a:gd name="T61" fmla="*/ 21 h 42"/>
              <a:gd name="T62" fmla="*/ 11 w 45"/>
              <a:gd name="T63" fmla="*/ 11 h 42"/>
              <a:gd name="T64" fmla="*/ 41 w 45"/>
              <a:gd name="T65" fmla="*/ 11 h 42"/>
              <a:gd name="T66" fmla="*/ 35 w 45"/>
              <a:gd name="T67" fmla="*/ 11 h 42"/>
              <a:gd name="T68" fmla="*/ 33 w 45"/>
              <a:gd name="T69" fmla="*/ 21 h 42"/>
              <a:gd name="T70" fmla="*/ 41 w 45"/>
              <a:gd name="T71" fmla="*/ 13 h 42"/>
              <a:gd name="T72" fmla="*/ 41 w 45"/>
              <a:gd name="T73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45" y="18"/>
                  <a:pt x="39" y="24"/>
                  <a:pt x="30" y="24"/>
                </a:cubicBezTo>
                <a:cubicBezTo>
                  <a:pt x="29" y="26"/>
                  <a:pt x="28" y="27"/>
                  <a:pt x="28" y="27"/>
                </a:cubicBezTo>
                <a:cubicBezTo>
                  <a:pt x="26" y="28"/>
                  <a:pt x="26" y="30"/>
                  <a:pt x="26" y="31"/>
                </a:cubicBezTo>
                <a:cubicBezTo>
                  <a:pt x="26" y="33"/>
                  <a:pt x="27" y="35"/>
                  <a:pt x="29" y="35"/>
                </a:cubicBezTo>
                <a:cubicBezTo>
                  <a:pt x="32" y="35"/>
                  <a:pt x="35" y="36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2"/>
                  <a:pt x="34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1"/>
                  <a:pt x="11" y="41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5"/>
                  <a:pt x="16" y="35"/>
                </a:cubicBezTo>
                <a:cubicBezTo>
                  <a:pt x="18" y="35"/>
                  <a:pt x="19" y="33"/>
                  <a:pt x="19" y="31"/>
                </a:cubicBezTo>
                <a:cubicBezTo>
                  <a:pt x="19" y="30"/>
                  <a:pt x="19" y="28"/>
                  <a:pt x="17" y="27"/>
                </a:cubicBezTo>
                <a:cubicBezTo>
                  <a:pt x="17" y="27"/>
                  <a:pt x="16" y="26"/>
                  <a:pt x="15" y="24"/>
                </a:cubicBezTo>
                <a:cubicBezTo>
                  <a:pt x="6" y="24"/>
                  <a:pt x="0" y="18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12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cubicBezTo>
                  <a:pt x="35" y="7"/>
                  <a:pt x="35" y="7"/>
                  <a:pt x="3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5" y="8"/>
                  <a:pt x="45" y="10"/>
                </a:cubicBezTo>
                <a:lnTo>
                  <a:pt x="45" y="13"/>
                </a:lnTo>
                <a:close/>
                <a:moveTo>
                  <a:pt x="11" y="11"/>
                </a:move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6"/>
                  <a:pt x="7" y="20"/>
                  <a:pt x="13" y="21"/>
                </a:cubicBezTo>
                <a:cubicBezTo>
                  <a:pt x="11" y="18"/>
                  <a:pt x="11" y="15"/>
                  <a:pt x="11" y="11"/>
                </a:cubicBezTo>
                <a:close/>
                <a:moveTo>
                  <a:pt x="41" y="11"/>
                </a:moveTo>
                <a:cubicBezTo>
                  <a:pt x="35" y="11"/>
                  <a:pt x="35" y="11"/>
                  <a:pt x="35" y="11"/>
                </a:cubicBezTo>
                <a:cubicBezTo>
                  <a:pt x="35" y="15"/>
                  <a:pt x="34" y="18"/>
                  <a:pt x="33" y="21"/>
                </a:cubicBezTo>
                <a:cubicBezTo>
                  <a:pt x="38" y="20"/>
                  <a:pt x="41" y="16"/>
                  <a:pt x="41" y="13"/>
                </a:cubicBezTo>
                <a:lnTo>
                  <a:pt x="41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橢圓 5"/>
          <p:cNvSpPr/>
          <p:nvPr/>
        </p:nvSpPr>
        <p:spPr>
          <a:xfrm>
            <a:off x="5746972" y="3789040"/>
            <a:ext cx="827193" cy="825350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2" name="Freeform 336"/>
          <p:cNvSpPr>
            <a:spLocks noEditPoints="1"/>
          </p:cNvSpPr>
          <p:nvPr/>
        </p:nvSpPr>
        <p:spPr bwMode="auto">
          <a:xfrm>
            <a:off x="6008506" y="4048744"/>
            <a:ext cx="314081" cy="314081"/>
          </a:xfrm>
          <a:custGeom>
            <a:avLst/>
            <a:gdLst>
              <a:gd name="T0" fmla="*/ 0 w 90"/>
              <a:gd name="T1" fmla="*/ 40 h 90"/>
              <a:gd name="T2" fmla="*/ 40 w 90"/>
              <a:gd name="T3" fmla="*/ 0 h 90"/>
              <a:gd name="T4" fmla="*/ 40 w 90"/>
              <a:gd name="T5" fmla="*/ 90 h 90"/>
              <a:gd name="T6" fmla="*/ 0 w 90"/>
              <a:gd name="T7" fmla="*/ 50 h 90"/>
              <a:gd name="T8" fmla="*/ 40 w 90"/>
              <a:gd name="T9" fmla="*/ 90 h 90"/>
              <a:gd name="T10" fmla="*/ 33 w 90"/>
              <a:gd name="T11" fmla="*/ 10 h 90"/>
              <a:gd name="T12" fmla="*/ 9 w 90"/>
              <a:gd name="T13" fmla="*/ 33 h 90"/>
              <a:gd name="T14" fmla="*/ 33 w 90"/>
              <a:gd name="T15" fmla="*/ 83 h 90"/>
              <a:gd name="T16" fmla="*/ 9 w 90"/>
              <a:gd name="T17" fmla="*/ 57 h 90"/>
              <a:gd name="T18" fmla="*/ 33 w 90"/>
              <a:gd name="T19" fmla="*/ 83 h 90"/>
              <a:gd name="T20" fmla="*/ 16 w 90"/>
              <a:gd name="T21" fmla="*/ 26 h 90"/>
              <a:gd name="T22" fmla="*/ 26 w 90"/>
              <a:gd name="T23" fmla="*/ 17 h 90"/>
              <a:gd name="T24" fmla="*/ 26 w 90"/>
              <a:gd name="T25" fmla="*/ 74 h 90"/>
              <a:gd name="T26" fmla="*/ 16 w 90"/>
              <a:gd name="T27" fmla="*/ 67 h 90"/>
              <a:gd name="T28" fmla="*/ 26 w 90"/>
              <a:gd name="T29" fmla="*/ 74 h 90"/>
              <a:gd name="T30" fmla="*/ 49 w 90"/>
              <a:gd name="T31" fmla="*/ 40 h 90"/>
              <a:gd name="T32" fmla="*/ 90 w 90"/>
              <a:gd name="T33" fmla="*/ 0 h 90"/>
              <a:gd name="T34" fmla="*/ 90 w 90"/>
              <a:gd name="T35" fmla="*/ 74 h 90"/>
              <a:gd name="T36" fmla="*/ 66 w 90"/>
              <a:gd name="T37" fmla="*/ 67 h 90"/>
              <a:gd name="T38" fmla="*/ 57 w 90"/>
              <a:gd name="T39" fmla="*/ 90 h 90"/>
              <a:gd name="T40" fmla="*/ 49 w 90"/>
              <a:gd name="T41" fmla="*/ 50 h 90"/>
              <a:gd name="T42" fmla="*/ 73 w 90"/>
              <a:gd name="T43" fmla="*/ 57 h 90"/>
              <a:gd name="T44" fmla="*/ 83 w 90"/>
              <a:gd name="T45" fmla="*/ 50 h 90"/>
              <a:gd name="T46" fmla="*/ 90 w 90"/>
              <a:gd name="T47" fmla="*/ 74 h 90"/>
              <a:gd name="T48" fmla="*/ 83 w 90"/>
              <a:gd name="T49" fmla="*/ 10 h 90"/>
              <a:gd name="T50" fmla="*/ 57 w 90"/>
              <a:gd name="T51" fmla="*/ 33 h 90"/>
              <a:gd name="T52" fmla="*/ 73 w 90"/>
              <a:gd name="T53" fmla="*/ 26 h 90"/>
              <a:gd name="T54" fmla="*/ 66 w 90"/>
              <a:gd name="T55" fmla="*/ 17 h 90"/>
              <a:gd name="T56" fmla="*/ 73 w 90"/>
              <a:gd name="T57" fmla="*/ 26 h 90"/>
              <a:gd name="T58" fmla="*/ 66 w 90"/>
              <a:gd name="T59" fmla="*/ 90 h 90"/>
              <a:gd name="T60" fmla="*/ 73 w 90"/>
              <a:gd name="T61" fmla="*/ 83 h 90"/>
              <a:gd name="T62" fmla="*/ 90 w 90"/>
              <a:gd name="T63" fmla="*/ 90 h 90"/>
              <a:gd name="T64" fmla="*/ 83 w 90"/>
              <a:gd name="T65" fmla="*/ 83 h 90"/>
              <a:gd name="T66" fmla="*/ 90 w 90"/>
              <a:gd name="T6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橢圓 3"/>
          <p:cNvSpPr/>
          <p:nvPr/>
        </p:nvSpPr>
        <p:spPr>
          <a:xfrm>
            <a:off x="5782077" y="4834056"/>
            <a:ext cx="825350" cy="827192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4" name="Freeform 436"/>
          <p:cNvSpPr>
            <a:spLocks noEditPoints="1"/>
          </p:cNvSpPr>
          <p:nvPr/>
        </p:nvSpPr>
        <p:spPr bwMode="auto">
          <a:xfrm>
            <a:off x="6100108" y="5078993"/>
            <a:ext cx="252549" cy="369927"/>
          </a:xfrm>
          <a:custGeom>
            <a:avLst/>
            <a:gdLst>
              <a:gd name="T0" fmla="*/ 29 w 30"/>
              <a:gd name="T1" fmla="*/ 31 h 44"/>
              <a:gd name="T2" fmla="*/ 17 w 30"/>
              <a:gd name="T3" fmla="*/ 31 h 44"/>
              <a:gd name="T4" fmla="*/ 16 w 30"/>
              <a:gd name="T5" fmla="*/ 43 h 44"/>
              <a:gd name="T6" fmla="*/ 15 w 30"/>
              <a:gd name="T7" fmla="*/ 44 h 44"/>
              <a:gd name="T8" fmla="*/ 15 w 30"/>
              <a:gd name="T9" fmla="*/ 44 h 44"/>
              <a:gd name="T10" fmla="*/ 14 w 30"/>
              <a:gd name="T11" fmla="*/ 44 h 44"/>
              <a:gd name="T12" fmla="*/ 12 w 30"/>
              <a:gd name="T13" fmla="*/ 31 h 44"/>
              <a:gd name="T14" fmla="*/ 1 w 30"/>
              <a:gd name="T15" fmla="*/ 31 h 44"/>
              <a:gd name="T16" fmla="*/ 0 w 30"/>
              <a:gd name="T17" fmla="*/ 29 h 44"/>
              <a:gd name="T18" fmla="*/ 6 w 30"/>
              <a:gd name="T19" fmla="*/ 20 h 44"/>
              <a:gd name="T20" fmla="*/ 6 w 30"/>
              <a:gd name="T21" fmla="*/ 7 h 44"/>
              <a:gd name="T22" fmla="*/ 3 w 30"/>
              <a:gd name="T23" fmla="*/ 3 h 44"/>
              <a:gd name="T24" fmla="*/ 6 w 30"/>
              <a:gd name="T25" fmla="*/ 0 h 44"/>
              <a:gd name="T26" fmla="*/ 24 w 30"/>
              <a:gd name="T27" fmla="*/ 0 h 44"/>
              <a:gd name="T28" fmla="*/ 27 w 30"/>
              <a:gd name="T29" fmla="*/ 3 h 44"/>
              <a:gd name="T30" fmla="*/ 24 w 30"/>
              <a:gd name="T31" fmla="*/ 7 h 44"/>
              <a:gd name="T32" fmla="*/ 24 w 30"/>
              <a:gd name="T33" fmla="*/ 20 h 44"/>
              <a:gd name="T34" fmla="*/ 30 w 30"/>
              <a:gd name="T35" fmla="*/ 29 h 44"/>
              <a:gd name="T36" fmla="*/ 29 w 30"/>
              <a:gd name="T37" fmla="*/ 31 h 44"/>
              <a:gd name="T38" fmla="*/ 12 w 30"/>
              <a:gd name="T39" fmla="*/ 7 h 44"/>
              <a:gd name="T40" fmla="*/ 12 w 30"/>
              <a:gd name="T41" fmla="*/ 7 h 44"/>
              <a:gd name="T42" fmla="*/ 11 w 30"/>
              <a:gd name="T43" fmla="*/ 7 h 44"/>
              <a:gd name="T44" fmla="*/ 11 w 30"/>
              <a:gd name="T45" fmla="*/ 19 h 44"/>
              <a:gd name="T46" fmla="*/ 12 w 30"/>
              <a:gd name="T47" fmla="*/ 20 h 44"/>
              <a:gd name="T48" fmla="*/ 12 w 30"/>
              <a:gd name="T49" fmla="*/ 19 h 44"/>
              <a:gd name="T50" fmla="*/ 12 w 30"/>
              <a:gd name="T51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35" name="组合 34"/>
          <p:cNvGrpSpPr/>
          <p:nvPr/>
        </p:nvGrpSpPr>
        <p:grpSpPr>
          <a:xfrm>
            <a:off x="6673651" y="1628800"/>
            <a:ext cx="4608512" cy="848738"/>
            <a:chOff x="1911251" y="1321493"/>
            <a:chExt cx="1569660" cy="848738"/>
          </a:xfrm>
        </p:grpSpPr>
        <p:sp>
          <p:nvSpPr>
            <p:cNvPr id="36" name="矩形 35"/>
            <p:cNvSpPr/>
            <p:nvPr/>
          </p:nvSpPr>
          <p:spPr>
            <a:xfrm>
              <a:off x="1911251" y="1321493"/>
              <a:ext cx="4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73651" y="2708920"/>
            <a:ext cx="4608512" cy="848738"/>
            <a:chOff x="1911251" y="1321493"/>
            <a:chExt cx="1569660" cy="848738"/>
          </a:xfrm>
        </p:grpSpPr>
        <p:sp>
          <p:nvSpPr>
            <p:cNvPr id="39" name="矩形 38"/>
            <p:cNvSpPr/>
            <p:nvPr/>
          </p:nvSpPr>
          <p:spPr>
            <a:xfrm>
              <a:off x="1911251" y="1321493"/>
              <a:ext cx="4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673651" y="3789040"/>
            <a:ext cx="4608512" cy="848738"/>
            <a:chOff x="1911251" y="1321493"/>
            <a:chExt cx="1569660" cy="848738"/>
          </a:xfrm>
        </p:grpSpPr>
        <p:sp>
          <p:nvSpPr>
            <p:cNvPr id="42" name="矩形 41"/>
            <p:cNvSpPr/>
            <p:nvPr/>
          </p:nvSpPr>
          <p:spPr>
            <a:xfrm>
              <a:off x="1911251" y="1321493"/>
              <a:ext cx="4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673651" y="4884518"/>
            <a:ext cx="4608512" cy="956460"/>
            <a:chOff x="1911251" y="1321493"/>
            <a:chExt cx="1569660" cy="956460"/>
          </a:xfrm>
        </p:grpSpPr>
        <p:sp>
          <p:nvSpPr>
            <p:cNvPr id="45" name="矩形 44"/>
            <p:cNvSpPr/>
            <p:nvPr/>
          </p:nvSpPr>
          <p:spPr>
            <a:xfrm>
              <a:off x="1911251" y="1321493"/>
              <a:ext cx="48221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rgbClr val="FF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911251" y="1539289"/>
              <a:ext cx="1569660" cy="73866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更多模板：亮亮图文旗舰店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https://liangliangtuwen.tmall.com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640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50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2" name="矩形 1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空心弧 4"/>
          <p:cNvSpPr/>
          <p:nvPr/>
        </p:nvSpPr>
        <p:spPr>
          <a:xfrm rot="5400000">
            <a:off x="2040300" y="1347210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空心弧 5"/>
          <p:cNvSpPr/>
          <p:nvPr/>
        </p:nvSpPr>
        <p:spPr>
          <a:xfrm rot="14188940">
            <a:off x="2040300" y="1347210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776808" y="2833924"/>
            <a:ext cx="0" cy="52607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8" name="椭圆 7"/>
          <p:cNvSpPr/>
          <p:nvPr/>
        </p:nvSpPr>
        <p:spPr>
          <a:xfrm>
            <a:off x="2724200" y="3360001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51180" y="4581128"/>
            <a:ext cx="1768828" cy="191141"/>
          </a:xfrm>
          <a:prstGeom prst="rect">
            <a:avLst/>
          </a:prstGeom>
          <a:solidFill>
            <a:srgbClr val="FFFFFF">
              <a:alpha val="16863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0736" y="4585297"/>
            <a:ext cx="1768828" cy="373946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1633091" y="3575426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选题的意义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756074" y="3856204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2016626" y="4662704"/>
            <a:ext cx="146203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第一节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2160643" y="1995719"/>
            <a:ext cx="113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5" name="空心弧 14"/>
          <p:cNvSpPr/>
          <p:nvPr/>
        </p:nvSpPr>
        <p:spPr>
          <a:xfrm rot="5400000">
            <a:off x="4293581" y="133696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空心弧 15"/>
          <p:cNvSpPr/>
          <p:nvPr/>
        </p:nvSpPr>
        <p:spPr>
          <a:xfrm rot="14188940">
            <a:off x="4293581" y="133696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5030089" y="2823676"/>
            <a:ext cx="0" cy="52607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18" name="椭圆 17"/>
          <p:cNvSpPr/>
          <p:nvPr/>
        </p:nvSpPr>
        <p:spPr>
          <a:xfrm>
            <a:off x="4977481" y="3349753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04461" y="4570880"/>
            <a:ext cx="1768828" cy="191141"/>
          </a:xfrm>
          <a:prstGeom prst="rect">
            <a:avLst/>
          </a:prstGeom>
          <a:solidFill>
            <a:srgbClr val="FFFFFF">
              <a:alpha val="16863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104017" y="4575049"/>
            <a:ext cx="1768828" cy="373946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4238881" y="3565178"/>
            <a:ext cx="1634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选题的现状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4009355" y="384595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flipH="1">
            <a:off x="4269907" y="4652456"/>
            <a:ext cx="146203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第二节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4413924" y="1985471"/>
            <a:ext cx="113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5" name="空心弧 24"/>
          <p:cNvSpPr/>
          <p:nvPr/>
        </p:nvSpPr>
        <p:spPr>
          <a:xfrm rot="5400000">
            <a:off x="6572593" y="133696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空心弧 25"/>
          <p:cNvSpPr/>
          <p:nvPr/>
        </p:nvSpPr>
        <p:spPr>
          <a:xfrm rot="14188940">
            <a:off x="6572593" y="133696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309101" y="2823676"/>
            <a:ext cx="0" cy="52607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28" name="椭圆 27"/>
          <p:cNvSpPr/>
          <p:nvPr/>
        </p:nvSpPr>
        <p:spPr>
          <a:xfrm>
            <a:off x="7256493" y="3349753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83473" y="4570880"/>
            <a:ext cx="1768828" cy="191141"/>
          </a:xfrm>
          <a:prstGeom prst="rect">
            <a:avLst/>
          </a:prstGeom>
          <a:solidFill>
            <a:srgbClr val="FFFFFF">
              <a:alpha val="16863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83029" y="4575049"/>
            <a:ext cx="1768828" cy="373946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 flipH="1">
            <a:off x="6517893" y="3565178"/>
            <a:ext cx="14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研究方法</a:t>
            </a:r>
          </a:p>
        </p:txBody>
      </p:sp>
      <p:sp>
        <p:nvSpPr>
          <p:cNvPr id="32" name="TextBox 31"/>
          <p:cNvSpPr txBox="1"/>
          <p:nvPr/>
        </p:nvSpPr>
        <p:spPr>
          <a:xfrm flipH="1">
            <a:off x="6288367" y="384595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6548919" y="4652456"/>
            <a:ext cx="146203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第三节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6692936" y="1985471"/>
            <a:ext cx="113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5" name="空心弧 34"/>
          <p:cNvSpPr/>
          <p:nvPr/>
        </p:nvSpPr>
        <p:spPr>
          <a:xfrm rot="5400000">
            <a:off x="8876849" y="133696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空心弧 35"/>
          <p:cNvSpPr/>
          <p:nvPr/>
        </p:nvSpPr>
        <p:spPr>
          <a:xfrm rot="14188940">
            <a:off x="8876849" y="133696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9613357" y="2823676"/>
            <a:ext cx="0" cy="526076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38" name="椭圆 37"/>
          <p:cNvSpPr/>
          <p:nvPr/>
        </p:nvSpPr>
        <p:spPr>
          <a:xfrm>
            <a:off x="9560749" y="3349753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687729" y="4570880"/>
            <a:ext cx="1768828" cy="191141"/>
          </a:xfrm>
          <a:prstGeom prst="rect">
            <a:avLst/>
          </a:prstGeom>
          <a:solidFill>
            <a:srgbClr val="FFFFFF">
              <a:alpha val="16863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687285" y="4575049"/>
            <a:ext cx="1768828" cy="373946"/>
          </a:xfrm>
          <a:prstGeom prst="rect">
            <a:avLst/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8822149" y="3565178"/>
            <a:ext cx="1444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研究实践</a:t>
            </a:r>
          </a:p>
        </p:txBody>
      </p:sp>
      <p:sp>
        <p:nvSpPr>
          <p:cNvPr id="42" name="TextBox 41"/>
          <p:cNvSpPr txBox="1"/>
          <p:nvPr/>
        </p:nvSpPr>
        <p:spPr>
          <a:xfrm flipH="1">
            <a:off x="8592623" y="384595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8853175" y="4652456"/>
            <a:ext cx="146203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第四节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8997192" y="1985471"/>
            <a:ext cx="113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TEXT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264939" y="3030051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目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录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0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 animBg="1"/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4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践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实践结果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253395" y="4020500"/>
            <a:ext cx="45719" cy="1595577"/>
          </a:xfrm>
          <a:custGeom>
            <a:avLst/>
            <a:gdLst>
              <a:gd name="connsiteX0" fmla="*/ 0 w 0"/>
              <a:gd name="connsiteY0" fmla="*/ 0 h 901700"/>
              <a:gd name="connsiteX1" fmla="*/ 0 w 0"/>
              <a:gd name="connsiteY1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751605" y="1036245"/>
            <a:ext cx="45719" cy="1465424"/>
          </a:xfrm>
          <a:custGeom>
            <a:avLst/>
            <a:gdLst>
              <a:gd name="connsiteX0" fmla="*/ 0 w 0"/>
              <a:gd name="connsiteY0" fmla="*/ 0 h 901700"/>
              <a:gd name="connsiteX1" fmla="*/ 0 w 0"/>
              <a:gd name="connsiteY1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flipH="1">
            <a:off x="6855918" y="986189"/>
            <a:ext cx="45719" cy="1796103"/>
          </a:xfrm>
          <a:custGeom>
            <a:avLst/>
            <a:gdLst>
              <a:gd name="connsiteX0" fmla="*/ 0 w 0"/>
              <a:gd name="connsiteY0" fmla="*/ 0 h 901700"/>
              <a:gd name="connsiteX1" fmla="*/ 0 w 0"/>
              <a:gd name="connsiteY1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273491" y="4020500"/>
            <a:ext cx="45719" cy="1595577"/>
          </a:xfrm>
          <a:custGeom>
            <a:avLst/>
            <a:gdLst>
              <a:gd name="connsiteX0" fmla="*/ 0 w 0"/>
              <a:gd name="connsiteY0" fmla="*/ 0 h 901700"/>
              <a:gd name="connsiteX1" fmla="*/ 0 w 0"/>
              <a:gd name="connsiteY1" fmla="*/ 901700 h 90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noFill/>
          <a:ln w="19050">
            <a:solidFill>
              <a:srgbClr val="A6A6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161798" y="2675283"/>
            <a:ext cx="1140211" cy="1140211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8" name="任意多边形 17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6514455" y="3027940"/>
            <a:ext cx="434896" cy="434896"/>
          </a:xfrm>
          <a:prstGeom prst="ellipse">
            <a:avLst/>
          </a:prstGeom>
          <a:solidFill>
            <a:srgbClr val="F29421"/>
          </a:solidFill>
          <a:ln w="38100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7659882" y="2675283"/>
            <a:ext cx="1140211" cy="1140211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3" name="任意多边形 22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椭圆 25"/>
          <p:cNvSpPr/>
          <p:nvPr/>
        </p:nvSpPr>
        <p:spPr>
          <a:xfrm>
            <a:off x="8012539" y="3027940"/>
            <a:ext cx="434896" cy="43489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165432" y="2675283"/>
            <a:ext cx="1140211" cy="1140211"/>
            <a:chOff x="2319387" y="1882548"/>
            <a:chExt cx="2277259" cy="2277259"/>
          </a:xfrm>
        </p:grpSpPr>
        <p:grpSp>
          <p:nvGrpSpPr>
            <p:cNvPr id="28" name="组合 27"/>
            <p:cNvGrpSpPr/>
            <p:nvPr/>
          </p:nvGrpSpPr>
          <p:grpSpPr>
            <a:xfrm>
              <a:off x="2319387" y="1882548"/>
              <a:ext cx="2277259" cy="2277259"/>
              <a:chOff x="4333987" y="2362200"/>
              <a:chExt cx="2905011" cy="2905012"/>
            </a:xfrm>
            <a:effectLst>
              <a:outerShdw blurRad="177800" dist="88900" dir="2700000" algn="tl" rotWithShape="0">
                <a:prstClr val="black">
                  <a:alpha val="30000"/>
                </a:prstClr>
              </a:outerShdw>
            </a:effectLst>
          </p:grpSpPr>
          <p:sp>
            <p:nvSpPr>
              <p:cNvPr id="31" name="任意多边形 30"/>
              <p:cNvSpPr/>
              <p:nvPr/>
            </p:nvSpPr>
            <p:spPr>
              <a:xfrm>
                <a:off x="4333987" y="2362200"/>
                <a:ext cx="2905011" cy="2905012"/>
              </a:xfrm>
              <a:custGeom>
                <a:avLst/>
                <a:gdLst>
                  <a:gd name="connsiteX0" fmla="*/ 1452506 w 2905012"/>
                  <a:gd name="connsiteY0" fmla="*/ 376181 h 2905012"/>
                  <a:gd name="connsiteX1" fmla="*/ 376181 w 2905012"/>
                  <a:gd name="connsiteY1" fmla="*/ 1452506 h 2905012"/>
                  <a:gd name="connsiteX2" fmla="*/ 1452506 w 2905012"/>
                  <a:gd name="connsiteY2" fmla="*/ 2528831 h 2905012"/>
                  <a:gd name="connsiteX3" fmla="*/ 2528831 w 2905012"/>
                  <a:gd name="connsiteY3" fmla="*/ 1452506 h 2905012"/>
                  <a:gd name="connsiteX4" fmla="*/ 1452506 w 2905012"/>
                  <a:gd name="connsiteY4" fmla="*/ 376181 h 2905012"/>
                  <a:gd name="connsiteX5" fmla="*/ 1452506 w 2905012"/>
                  <a:gd name="connsiteY5" fmla="*/ 0 h 2905012"/>
                  <a:gd name="connsiteX6" fmla="*/ 1601017 w 2905012"/>
                  <a:gd name="connsiteY6" fmla="*/ 7499 h 2905012"/>
                  <a:gd name="connsiteX7" fmla="*/ 1643977 w 2905012"/>
                  <a:gd name="connsiteY7" fmla="*/ 14056 h 2905012"/>
                  <a:gd name="connsiteX8" fmla="*/ 1695533 w 2905012"/>
                  <a:gd name="connsiteY8" fmla="*/ 284571 h 2905012"/>
                  <a:gd name="connsiteX9" fmla="*/ 1769616 w 2905012"/>
                  <a:gd name="connsiteY9" fmla="*/ 301003 h 2905012"/>
                  <a:gd name="connsiteX10" fmla="*/ 1825934 w 2905012"/>
                  <a:gd name="connsiteY10" fmla="*/ 319615 h 2905012"/>
                  <a:gd name="connsiteX11" fmla="*/ 2006748 w 2905012"/>
                  <a:gd name="connsiteY11" fmla="*/ 110068 h 2905012"/>
                  <a:gd name="connsiteX12" fmla="*/ 2017887 w 2905012"/>
                  <a:gd name="connsiteY12" fmla="*/ 114145 h 2905012"/>
                  <a:gd name="connsiteX13" fmla="*/ 2264616 w 2905012"/>
                  <a:gd name="connsiteY13" fmla="*/ 248065 h 2905012"/>
                  <a:gd name="connsiteX14" fmla="*/ 2337523 w 2905012"/>
                  <a:gd name="connsiteY14" fmla="*/ 302584 h 2905012"/>
                  <a:gd name="connsiteX15" fmla="*/ 2247066 w 2905012"/>
                  <a:gd name="connsiteY15" fmla="*/ 562199 h 2905012"/>
                  <a:gd name="connsiteX16" fmla="*/ 2280217 w 2905012"/>
                  <a:gd name="connsiteY16" fmla="*/ 591137 h 2905012"/>
                  <a:gd name="connsiteX17" fmla="*/ 2343125 w 2905012"/>
                  <a:gd name="connsiteY17" fmla="*/ 657838 h 2905012"/>
                  <a:gd name="connsiteX18" fmla="*/ 2602428 w 2905012"/>
                  <a:gd name="connsiteY18" fmla="*/ 567489 h 2905012"/>
                  <a:gd name="connsiteX19" fmla="*/ 2656947 w 2905012"/>
                  <a:gd name="connsiteY19" fmla="*/ 640396 h 2905012"/>
                  <a:gd name="connsiteX20" fmla="*/ 2790867 w 2905012"/>
                  <a:gd name="connsiteY20" fmla="*/ 887125 h 2905012"/>
                  <a:gd name="connsiteX21" fmla="*/ 2794944 w 2905012"/>
                  <a:gd name="connsiteY21" fmla="*/ 898265 h 2905012"/>
                  <a:gd name="connsiteX22" fmla="*/ 2586495 w 2905012"/>
                  <a:gd name="connsiteY22" fmla="*/ 1078131 h 2905012"/>
                  <a:gd name="connsiteX23" fmla="*/ 2616181 w 2905012"/>
                  <a:gd name="connsiteY23" fmla="*/ 1182468 h 2905012"/>
                  <a:gd name="connsiteX24" fmla="*/ 2621126 w 2905012"/>
                  <a:gd name="connsiteY24" fmla="*/ 1209611 h 2905012"/>
                  <a:gd name="connsiteX25" fmla="*/ 2890957 w 2905012"/>
                  <a:gd name="connsiteY25" fmla="*/ 1261036 h 2905012"/>
                  <a:gd name="connsiteX26" fmla="*/ 2897513 w 2905012"/>
                  <a:gd name="connsiteY26" fmla="*/ 1303996 h 2905012"/>
                  <a:gd name="connsiteX27" fmla="*/ 2905012 w 2905012"/>
                  <a:gd name="connsiteY27" fmla="*/ 1452506 h 2905012"/>
                  <a:gd name="connsiteX28" fmla="*/ 2897513 w 2905012"/>
                  <a:gd name="connsiteY28" fmla="*/ 1601016 h 2905012"/>
                  <a:gd name="connsiteX29" fmla="*/ 2890957 w 2905012"/>
                  <a:gd name="connsiteY29" fmla="*/ 1643977 h 2905012"/>
                  <a:gd name="connsiteX30" fmla="*/ 2620440 w 2905012"/>
                  <a:gd name="connsiteY30" fmla="*/ 1695533 h 2905012"/>
                  <a:gd name="connsiteX31" fmla="*/ 2604008 w 2905012"/>
                  <a:gd name="connsiteY31" fmla="*/ 1769614 h 2905012"/>
                  <a:gd name="connsiteX32" fmla="*/ 2585396 w 2905012"/>
                  <a:gd name="connsiteY32" fmla="*/ 1825933 h 2905012"/>
                  <a:gd name="connsiteX33" fmla="*/ 2794944 w 2905012"/>
                  <a:gd name="connsiteY33" fmla="*/ 2006748 h 2905012"/>
                  <a:gd name="connsiteX34" fmla="*/ 2790867 w 2905012"/>
                  <a:gd name="connsiteY34" fmla="*/ 2017887 h 2905012"/>
                  <a:gd name="connsiteX35" fmla="*/ 2656947 w 2905012"/>
                  <a:gd name="connsiteY35" fmla="*/ 2264616 h 2905012"/>
                  <a:gd name="connsiteX36" fmla="*/ 2602428 w 2905012"/>
                  <a:gd name="connsiteY36" fmla="*/ 2337523 h 2905012"/>
                  <a:gd name="connsiteX37" fmla="*/ 2342811 w 2905012"/>
                  <a:gd name="connsiteY37" fmla="*/ 2247065 h 2905012"/>
                  <a:gd name="connsiteX38" fmla="*/ 2313875 w 2905012"/>
                  <a:gd name="connsiteY38" fmla="*/ 2280215 h 2905012"/>
                  <a:gd name="connsiteX39" fmla="*/ 2247174 w 2905012"/>
                  <a:gd name="connsiteY39" fmla="*/ 2343123 h 2905012"/>
                  <a:gd name="connsiteX40" fmla="*/ 2337523 w 2905012"/>
                  <a:gd name="connsiteY40" fmla="*/ 2602428 h 2905012"/>
                  <a:gd name="connsiteX41" fmla="*/ 2264616 w 2905012"/>
                  <a:gd name="connsiteY41" fmla="*/ 2656947 h 2905012"/>
                  <a:gd name="connsiteX42" fmla="*/ 2017887 w 2905012"/>
                  <a:gd name="connsiteY42" fmla="*/ 2790867 h 2905012"/>
                  <a:gd name="connsiteX43" fmla="*/ 2006748 w 2905012"/>
                  <a:gd name="connsiteY43" fmla="*/ 2794944 h 2905012"/>
                  <a:gd name="connsiteX44" fmla="*/ 1826880 w 2905012"/>
                  <a:gd name="connsiteY44" fmla="*/ 2586493 h 2905012"/>
                  <a:gd name="connsiteX45" fmla="*/ 1722544 w 2905012"/>
                  <a:gd name="connsiteY45" fmla="*/ 2616179 h 2905012"/>
                  <a:gd name="connsiteX46" fmla="*/ 1695403 w 2905012"/>
                  <a:gd name="connsiteY46" fmla="*/ 2621123 h 2905012"/>
                  <a:gd name="connsiteX47" fmla="*/ 1643977 w 2905012"/>
                  <a:gd name="connsiteY47" fmla="*/ 2890957 h 2905012"/>
                  <a:gd name="connsiteX48" fmla="*/ 1601017 w 2905012"/>
                  <a:gd name="connsiteY48" fmla="*/ 2897513 h 2905012"/>
                  <a:gd name="connsiteX49" fmla="*/ 1452506 w 2905012"/>
                  <a:gd name="connsiteY49" fmla="*/ 2905012 h 2905012"/>
                  <a:gd name="connsiteX50" fmla="*/ 1303996 w 2905012"/>
                  <a:gd name="connsiteY50" fmla="*/ 2897513 h 2905012"/>
                  <a:gd name="connsiteX51" fmla="*/ 1261036 w 2905012"/>
                  <a:gd name="connsiteY51" fmla="*/ 2890957 h 2905012"/>
                  <a:gd name="connsiteX52" fmla="*/ 1209479 w 2905012"/>
                  <a:gd name="connsiteY52" fmla="*/ 2620437 h 2905012"/>
                  <a:gd name="connsiteX53" fmla="*/ 1135396 w 2905012"/>
                  <a:gd name="connsiteY53" fmla="*/ 2604005 h 2905012"/>
                  <a:gd name="connsiteX54" fmla="*/ 1079081 w 2905012"/>
                  <a:gd name="connsiteY54" fmla="*/ 2585394 h 2905012"/>
                  <a:gd name="connsiteX55" fmla="*/ 898265 w 2905012"/>
                  <a:gd name="connsiteY55" fmla="*/ 2794944 h 2905012"/>
                  <a:gd name="connsiteX56" fmla="*/ 887125 w 2905012"/>
                  <a:gd name="connsiteY56" fmla="*/ 2790867 h 2905012"/>
                  <a:gd name="connsiteX57" fmla="*/ 640396 w 2905012"/>
                  <a:gd name="connsiteY57" fmla="*/ 2656947 h 2905012"/>
                  <a:gd name="connsiteX58" fmla="*/ 567489 w 2905012"/>
                  <a:gd name="connsiteY58" fmla="*/ 2602428 h 2905012"/>
                  <a:gd name="connsiteX59" fmla="*/ 657947 w 2905012"/>
                  <a:gd name="connsiteY59" fmla="*/ 2342810 h 2905012"/>
                  <a:gd name="connsiteX60" fmla="*/ 624796 w 2905012"/>
                  <a:gd name="connsiteY60" fmla="*/ 2313872 h 2905012"/>
                  <a:gd name="connsiteX61" fmla="*/ 561890 w 2905012"/>
                  <a:gd name="connsiteY61" fmla="*/ 2247174 h 2905012"/>
                  <a:gd name="connsiteX62" fmla="*/ 302584 w 2905012"/>
                  <a:gd name="connsiteY62" fmla="*/ 2337523 h 2905012"/>
                  <a:gd name="connsiteX63" fmla="*/ 248066 w 2905012"/>
                  <a:gd name="connsiteY63" fmla="*/ 2264616 h 2905012"/>
                  <a:gd name="connsiteX64" fmla="*/ 114145 w 2905012"/>
                  <a:gd name="connsiteY64" fmla="*/ 2017887 h 2905012"/>
                  <a:gd name="connsiteX65" fmla="*/ 110068 w 2905012"/>
                  <a:gd name="connsiteY65" fmla="*/ 2006748 h 2905012"/>
                  <a:gd name="connsiteX66" fmla="*/ 318519 w 2905012"/>
                  <a:gd name="connsiteY66" fmla="*/ 1826880 h 2905012"/>
                  <a:gd name="connsiteX67" fmla="*/ 288831 w 2905012"/>
                  <a:gd name="connsiteY67" fmla="*/ 1722541 h 2905012"/>
                  <a:gd name="connsiteX68" fmla="*/ 283887 w 2905012"/>
                  <a:gd name="connsiteY68" fmla="*/ 1695402 h 2905012"/>
                  <a:gd name="connsiteX69" fmla="*/ 14056 w 2905012"/>
                  <a:gd name="connsiteY69" fmla="*/ 1643977 h 2905012"/>
                  <a:gd name="connsiteX70" fmla="*/ 7499 w 2905012"/>
                  <a:gd name="connsiteY70" fmla="*/ 1601016 h 2905012"/>
                  <a:gd name="connsiteX71" fmla="*/ 0 w 2905012"/>
                  <a:gd name="connsiteY71" fmla="*/ 1452506 h 2905012"/>
                  <a:gd name="connsiteX72" fmla="*/ 7499 w 2905012"/>
                  <a:gd name="connsiteY72" fmla="*/ 1303996 h 2905012"/>
                  <a:gd name="connsiteX73" fmla="*/ 14056 w 2905012"/>
                  <a:gd name="connsiteY73" fmla="*/ 1261036 h 2905012"/>
                  <a:gd name="connsiteX74" fmla="*/ 284572 w 2905012"/>
                  <a:gd name="connsiteY74" fmla="*/ 1209480 h 2905012"/>
                  <a:gd name="connsiteX75" fmla="*/ 301005 w 2905012"/>
                  <a:gd name="connsiteY75" fmla="*/ 1135394 h 2905012"/>
                  <a:gd name="connsiteX76" fmla="*/ 319616 w 2905012"/>
                  <a:gd name="connsiteY76" fmla="*/ 1079079 h 2905012"/>
                  <a:gd name="connsiteX77" fmla="*/ 110068 w 2905012"/>
                  <a:gd name="connsiteY77" fmla="*/ 898264 h 2905012"/>
                  <a:gd name="connsiteX78" fmla="*/ 114145 w 2905012"/>
                  <a:gd name="connsiteY78" fmla="*/ 887125 h 2905012"/>
                  <a:gd name="connsiteX79" fmla="*/ 248066 w 2905012"/>
                  <a:gd name="connsiteY79" fmla="*/ 640396 h 2905012"/>
                  <a:gd name="connsiteX80" fmla="*/ 302584 w 2905012"/>
                  <a:gd name="connsiteY80" fmla="*/ 567489 h 2905012"/>
                  <a:gd name="connsiteX81" fmla="*/ 562199 w 2905012"/>
                  <a:gd name="connsiteY81" fmla="*/ 657946 h 2905012"/>
                  <a:gd name="connsiteX82" fmla="*/ 591138 w 2905012"/>
                  <a:gd name="connsiteY82" fmla="*/ 624794 h 2905012"/>
                  <a:gd name="connsiteX83" fmla="*/ 657838 w 2905012"/>
                  <a:gd name="connsiteY83" fmla="*/ 561888 h 2905012"/>
                  <a:gd name="connsiteX84" fmla="*/ 567489 w 2905012"/>
                  <a:gd name="connsiteY84" fmla="*/ 302584 h 2905012"/>
                  <a:gd name="connsiteX85" fmla="*/ 640396 w 2905012"/>
                  <a:gd name="connsiteY85" fmla="*/ 248065 h 2905012"/>
                  <a:gd name="connsiteX86" fmla="*/ 887125 w 2905012"/>
                  <a:gd name="connsiteY86" fmla="*/ 114145 h 2905012"/>
                  <a:gd name="connsiteX87" fmla="*/ 898265 w 2905012"/>
                  <a:gd name="connsiteY87" fmla="*/ 110068 h 2905012"/>
                  <a:gd name="connsiteX88" fmla="*/ 1078131 w 2905012"/>
                  <a:gd name="connsiteY88" fmla="*/ 318516 h 2905012"/>
                  <a:gd name="connsiteX89" fmla="*/ 1182469 w 2905012"/>
                  <a:gd name="connsiteY89" fmla="*/ 288830 h 2905012"/>
                  <a:gd name="connsiteX90" fmla="*/ 1209611 w 2905012"/>
                  <a:gd name="connsiteY90" fmla="*/ 283886 h 2905012"/>
                  <a:gd name="connsiteX91" fmla="*/ 1261036 w 2905012"/>
                  <a:gd name="connsiteY91" fmla="*/ 14056 h 2905012"/>
                  <a:gd name="connsiteX92" fmla="*/ 1303996 w 2905012"/>
                  <a:gd name="connsiteY92" fmla="*/ 7499 h 2905012"/>
                  <a:gd name="connsiteX93" fmla="*/ 1452506 w 2905012"/>
                  <a:gd name="connsiteY93" fmla="*/ 0 h 2905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2905012" h="2905012">
                    <a:moveTo>
                      <a:pt x="1452506" y="376181"/>
                    </a:moveTo>
                    <a:cubicBezTo>
                      <a:pt x="858068" y="376181"/>
                      <a:pt x="376181" y="858068"/>
                      <a:pt x="376181" y="1452506"/>
                    </a:cubicBezTo>
                    <a:cubicBezTo>
                      <a:pt x="376181" y="2046944"/>
                      <a:pt x="858068" y="2528831"/>
                      <a:pt x="1452506" y="2528831"/>
                    </a:cubicBezTo>
                    <a:cubicBezTo>
                      <a:pt x="2046944" y="2528831"/>
                      <a:pt x="2528831" y="2046944"/>
                      <a:pt x="2528831" y="1452506"/>
                    </a:cubicBezTo>
                    <a:cubicBezTo>
                      <a:pt x="2528831" y="858068"/>
                      <a:pt x="2046944" y="376181"/>
                      <a:pt x="1452506" y="376181"/>
                    </a:cubicBezTo>
                    <a:close/>
                    <a:moveTo>
                      <a:pt x="1452506" y="0"/>
                    </a:moveTo>
                    <a:cubicBezTo>
                      <a:pt x="1502644" y="0"/>
                      <a:pt x="1552188" y="2540"/>
                      <a:pt x="1601017" y="7499"/>
                    </a:cubicBezTo>
                    <a:lnTo>
                      <a:pt x="1643977" y="14056"/>
                    </a:lnTo>
                    <a:lnTo>
                      <a:pt x="1695533" y="284571"/>
                    </a:lnTo>
                    <a:lnTo>
                      <a:pt x="1769616" y="301003"/>
                    </a:lnTo>
                    <a:lnTo>
                      <a:pt x="1825934" y="319615"/>
                    </a:lnTo>
                    <a:lnTo>
                      <a:pt x="2006748" y="110068"/>
                    </a:lnTo>
                    <a:lnTo>
                      <a:pt x="2017887" y="114145"/>
                    </a:lnTo>
                    <a:cubicBezTo>
                      <a:pt x="2104775" y="150896"/>
                      <a:pt x="2187342" y="195860"/>
                      <a:pt x="2264616" y="248065"/>
                    </a:cubicBezTo>
                    <a:lnTo>
                      <a:pt x="2337523" y="302584"/>
                    </a:lnTo>
                    <a:lnTo>
                      <a:pt x="2247066" y="562199"/>
                    </a:lnTo>
                    <a:lnTo>
                      <a:pt x="2280217" y="591137"/>
                    </a:lnTo>
                    <a:lnTo>
                      <a:pt x="2343125" y="657838"/>
                    </a:lnTo>
                    <a:lnTo>
                      <a:pt x="2602428" y="567489"/>
                    </a:lnTo>
                    <a:lnTo>
                      <a:pt x="2656947" y="640396"/>
                    </a:lnTo>
                    <a:cubicBezTo>
                      <a:pt x="2709152" y="717670"/>
                      <a:pt x="2754117" y="800238"/>
                      <a:pt x="2790867" y="887125"/>
                    </a:cubicBezTo>
                    <a:lnTo>
                      <a:pt x="2794944" y="898265"/>
                    </a:lnTo>
                    <a:lnTo>
                      <a:pt x="2586495" y="1078131"/>
                    </a:lnTo>
                    <a:lnTo>
                      <a:pt x="2616181" y="1182468"/>
                    </a:lnTo>
                    <a:lnTo>
                      <a:pt x="2621126" y="1209611"/>
                    </a:lnTo>
                    <a:lnTo>
                      <a:pt x="2890957" y="1261036"/>
                    </a:lnTo>
                    <a:lnTo>
                      <a:pt x="2897513" y="1303996"/>
                    </a:lnTo>
                    <a:cubicBezTo>
                      <a:pt x="2902472" y="1352825"/>
                      <a:pt x="2905012" y="1402369"/>
                      <a:pt x="2905012" y="1452506"/>
                    </a:cubicBezTo>
                    <a:cubicBezTo>
                      <a:pt x="2905012" y="1502643"/>
                      <a:pt x="2902472" y="1552187"/>
                      <a:pt x="2897513" y="1601016"/>
                    </a:cubicBezTo>
                    <a:lnTo>
                      <a:pt x="2890957" y="1643977"/>
                    </a:lnTo>
                    <a:lnTo>
                      <a:pt x="2620440" y="1695533"/>
                    </a:lnTo>
                    <a:lnTo>
                      <a:pt x="2604008" y="1769614"/>
                    </a:lnTo>
                    <a:lnTo>
                      <a:pt x="2585396" y="1825933"/>
                    </a:lnTo>
                    <a:lnTo>
                      <a:pt x="2794944" y="2006748"/>
                    </a:lnTo>
                    <a:lnTo>
                      <a:pt x="2790867" y="2017887"/>
                    </a:lnTo>
                    <a:cubicBezTo>
                      <a:pt x="2754117" y="2104775"/>
                      <a:pt x="2709152" y="2187342"/>
                      <a:pt x="2656947" y="2264616"/>
                    </a:cubicBezTo>
                    <a:lnTo>
                      <a:pt x="2602428" y="2337523"/>
                    </a:lnTo>
                    <a:lnTo>
                      <a:pt x="2342811" y="2247065"/>
                    </a:lnTo>
                    <a:lnTo>
                      <a:pt x="2313875" y="2280215"/>
                    </a:lnTo>
                    <a:lnTo>
                      <a:pt x="2247174" y="2343123"/>
                    </a:lnTo>
                    <a:lnTo>
                      <a:pt x="2337523" y="2602428"/>
                    </a:lnTo>
                    <a:lnTo>
                      <a:pt x="2264616" y="2656947"/>
                    </a:lnTo>
                    <a:cubicBezTo>
                      <a:pt x="2187342" y="2709152"/>
                      <a:pt x="2104775" y="2754117"/>
                      <a:pt x="2017887" y="2790867"/>
                    </a:cubicBezTo>
                    <a:lnTo>
                      <a:pt x="2006748" y="2794944"/>
                    </a:lnTo>
                    <a:lnTo>
                      <a:pt x="1826880" y="2586493"/>
                    </a:lnTo>
                    <a:lnTo>
                      <a:pt x="1722544" y="2616179"/>
                    </a:lnTo>
                    <a:lnTo>
                      <a:pt x="1695403" y="2621123"/>
                    </a:lnTo>
                    <a:lnTo>
                      <a:pt x="1643977" y="2890957"/>
                    </a:lnTo>
                    <a:lnTo>
                      <a:pt x="1601017" y="2897513"/>
                    </a:lnTo>
                    <a:cubicBezTo>
                      <a:pt x="1552188" y="2902472"/>
                      <a:pt x="1502644" y="2905012"/>
                      <a:pt x="1452506" y="2905012"/>
                    </a:cubicBezTo>
                    <a:cubicBezTo>
                      <a:pt x="1402369" y="2905012"/>
                      <a:pt x="1352825" y="2902472"/>
                      <a:pt x="1303996" y="2897513"/>
                    </a:cubicBezTo>
                    <a:lnTo>
                      <a:pt x="1261036" y="2890957"/>
                    </a:lnTo>
                    <a:lnTo>
                      <a:pt x="1209479" y="2620437"/>
                    </a:lnTo>
                    <a:lnTo>
                      <a:pt x="1135396" y="2604005"/>
                    </a:lnTo>
                    <a:lnTo>
                      <a:pt x="1079081" y="2585394"/>
                    </a:lnTo>
                    <a:lnTo>
                      <a:pt x="898265" y="2794944"/>
                    </a:lnTo>
                    <a:lnTo>
                      <a:pt x="887125" y="2790867"/>
                    </a:lnTo>
                    <a:cubicBezTo>
                      <a:pt x="800238" y="2754117"/>
                      <a:pt x="717670" y="2709152"/>
                      <a:pt x="640396" y="2656947"/>
                    </a:cubicBezTo>
                    <a:lnTo>
                      <a:pt x="567489" y="2602428"/>
                    </a:lnTo>
                    <a:lnTo>
                      <a:pt x="657947" y="2342810"/>
                    </a:lnTo>
                    <a:lnTo>
                      <a:pt x="624796" y="2313872"/>
                    </a:lnTo>
                    <a:lnTo>
                      <a:pt x="561890" y="2247174"/>
                    </a:lnTo>
                    <a:lnTo>
                      <a:pt x="302584" y="2337523"/>
                    </a:lnTo>
                    <a:lnTo>
                      <a:pt x="248066" y="2264616"/>
                    </a:lnTo>
                    <a:cubicBezTo>
                      <a:pt x="195860" y="2187342"/>
                      <a:pt x="150896" y="2104775"/>
                      <a:pt x="114145" y="2017887"/>
                    </a:cubicBezTo>
                    <a:lnTo>
                      <a:pt x="110068" y="2006748"/>
                    </a:lnTo>
                    <a:lnTo>
                      <a:pt x="318519" y="1826880"/>
                    </a:lnTo>
                    <a:lnTo>
                      <a:pt x="288831" y="1722541"/>
                    </a:lnTo>
                    <a:lnTo>
                      <a:pt x="283887" y="1695402"/>
                    </a:lnTo>
                    <a:lnTo>
                      <a:pt x="14056" y="1643977"/>
                    </a:lnTo>
                    <a:lnTo>
                      <a:pt x="7499" y="1601016"/>
                    </a:lnTo>
                    <a:cubicBezTo>
                      <a:pt x="2541" y="1552187"/>
                      <a:pt x="0" y="1502643"/>
                      <a:pt x="0" y="1452506"/>
                    </a:cubicBezTo>
                    <a:cubicBezTo>
                      <a:pt x="0" y="1402369"/>
                      <a:pt x="2541" y="1352825"/>
                      <a:pt x="7499" y="1303996"/>
                    </a:cubicBezTo>
                    <a:lnTo>
                      <a:pt x="14056" y="1261036"/>
                    </a:lnTo>
                    <a:lnTo>
                      <a:pt x="284572" y="1209480"/>
                    </a:lnTo>
                    <a:lnTo>
                      <a:pt x="301005" y="1135394"/>
                    </a:lnTo>
                    <a:lnTo>
                      <a:pt x="319616" y="1079079"/>
                    </a:lnTo>
                    <a:lnTo>
                      <a:pt x="110068" y="898264"/>
                    </a:lnTo>
                    <a:lnTo>
                      <a:pt x="114145" y="887125"/>
                    </a:lnTo>
                    <a:cubicBezTo>
                      <a:pt x="150896" y="800238"/>
                      <a:pt x="195860" y="717670"/>
                      <a:pt x="248066" y="640396"/>
                    </a:cubicBezTo>
                    <a:lnTo>
                      <a:pt x="302584" y="567489"/>
                    </a:lnTo>
                    <a:lnTo>
                      <a:pt x="562199" y="657946"/>
                    </a:lnTo>
                    <a:lnTo>
                      <a:pt x="591138" y="624794"/>
                    </a:lnTo>
                    <a:lnTo>
                      <a:pt x="657838" y="561888"/>
                    </a:lnTo>
                    <a:lnTo>
                      <a:pt x="567489" y="302584"/>
                    </a:lnTo>
                    <a:lnTo>
                      <a:pt x="640396" y="248065"/>
                    </a:lnTo>
                    <a:cubicBezTo>
                      <a:pt x="717670" y="195860"/>
                      <a:pt x="800238" y="150896"/>
                      <a:pt x="887125" y="114145"/>
                    </a:cubicBezTo>
                    <a:lnTo>
                      <a:pt x="898265" y="110068"/>
                    </a:lnTo>
                    <a:lnTo>
                      <a:pt x="1078131" y="318516"/>
                    </a:lnTo>
                    <a:lnTo>
                      <a:pt x="1182469" y="288830"/>
                    </a:lnTo>
                    <a:lnTo>
                      <a:pt x="1209611" y="283886"/>
                    </a:lnTo>
                    <a:lnTo>
                      <a:pt x="1261036" y="14056"/>
                    </a:lnTo>
                    <a:lnTo>
                      <a:pt x="1303996" y="7499"/>
                    </a:lnTo>
                    <a:cubicBezTo>
                      <a:pt x="1352825" y="2540"/>
                      <a:pt x="1402369" y="0"/>
                      <a:pt x="145250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rgbClr val="EBEBEB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4710168" y="2738381"/>
                <a:ext cx="2152649" cy="2152650"/>
              </a:xfrm>
              <a:prstGeom prst="ellipse">
                <a:avLst/>
              </a:prstGeom>
              <a:noFill/>
              <a:ln w="19050">
                <a:gradFill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rgbClr val="EEEEEE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4710169" y="2738382"/>
                <a:ext cx="2152650" cy="2152648"/>
              </a:xfrm>
              <a:prstGeom prst="ellipse">
                <a:avLst/>
              </a:prstGeom>
              <a:gradFill>
                <a:gsLst>
                  <a:gs pos="100000">
                    <a:schemeClr val="bg1"/>
                  </a:gs>
                  <a:gs pos="0">
                    <a:srgbClr val="EEEEEE"/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3023723" y="2586884"/>
              <a:ext cx="868586" cy="868586"/>
            </a:xfrm>
            <a:prstGeom prst="ellipse">
              <a:avLst/>
            </a:prstGeom>
            <a:solidFill>
              <a:srgbClr val="F29421"/>
            </a:solidFill>
            <a:ln w="38100"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Freeform 944"/>
            <p:cNvSpPr>
              <a:spLocks noEditPoints="1"/>
            </p:cNvSpPr>
            <p:nvPr/>
          </p:nvSpPr>
          <p:spPr bwMode="auto">
            <a:xfrm>
              <a:off x="3241490" y="2721639"/>
              <a:ext cx="493676" cy="560576"/>
            </a:xfrm>
            <a:custGeom>
              <a:avLst/>
              <a:gdLst>
                <a:gd name="T0" fmla="*/ 92 w 133"/>
                <a:gd name="T1" fmla="*/ 135 h 151"/>
                <a:gd name="T2" fmla="*/ 11 w 133"/>
                <a:gd name="T3" fmla="*/ 45 h 151"/>
                <a:gd name="T4" fmla="*/ 24 w 133"/>
                <a:gd name="T5" fmla="*/ 124 h 151"/>
                <a:gd name="T6" fmla="*/ 83 w 133"/>
                <a:gd name="T7" fmla="*/ 144 h 151"/>
                <a:gd name="T8" fmla="*/ 133 w 133"/>
                <a:gd name="T9" fmla="*/ 135 h 151"/>
                <a:gd name="T10" fmla="*/ 92 w 133"/>
                <a:gd name="T11" fmla="*/ 135 h 151"/>
                <a:gd name="T12" fmla="*/ 22 w 133"/>
                <a:gd name="T13" fmla="*/ 0 h 151"/>
                <a:gd name="T14" fmla="*/ 20 w 133"/>
                <a:gd name="T15" fmla="*/ 52 h 151"/>
                <a:gd name="T16" fmla="*/ 27 w 133"/>
                <a:gd name="T17" fmla="*/ 36 h 151"/>
                <a:gd name="T18" fmla="*/ 24 w 133"/>
                <a:gd name="T19" fmla="*/ 69 h 151"/>
                <a:gd name="T20" fmla="*/ 35 w 133"/>
                <a:gd name="T21" fmla="*/ 89 h 151"/>
                <a:gd name="T22" fmla="*/ 43 w 133"/>
                <a:gd name="T23" fmla="*/ 56 h 151"/>
                <a:gd name="T24" fmla="*/ 46 w 133"/>
                <a:gd name="T25" fmla="*/ 101 h 151"/>
                <a:gd name="T26" fmla="*/ 62 w 133"/>
                <a:gd name="T27" fmla="*/ 114 h 151"/>
                <a:gd name="T28" fmla="*/ 64 w 133"/>
                <a:gd name="T29" fmla="*/ 73 h 151"/>
                <a:gd name="T30" fmla="*/ 75 w 133"/>
                <a:gd name="T31" fmla="*/ 121 h 151"/>
                <a:gd name="T32" fmla="*/ 98 w 133"/>
                <a:gd name="T33" fmla="*/ 129 h 151"/>
                <a:gd name="T34" fmla="*/ 70 w 133"/>
                <a:gd name="T35" fmla="*/ 50 h 151"/>
                <a:gd name="T36" fmla="*/ 22 w 133"/>
                <a:gd name="T3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3" h="151">
                  <a:moveTo>
                    <a:pt x="92" y="135"/>
                  </a:moveTo>
                  <a:cubicBezTo>
                    <a:pt x="80" y="132"/>
                    <a:pt x="16" y="113"/>
                    <a:pt x="11" y="45"/>
                  </a:cubicBezTo>
                  <a:cubicBezTo>
                    <a:pt x="11" y="45"/>
                    <a:pt x="0" y="86"/>
                    <a:pt x="24" y="124"/>
                  </a:cubicBezTo>
                  <a:cubicBezTo>
                    <a:pt x="42" y="151"/>
                    <a:pt x="68" y="150"/>
                    <a:pt x="83" y="144"/>
                  </a:cubicBezTo>
                  <a:cubicBezTo>
                    <a:pt x="114" y="146"/>
                    <a:pt x="133" y="135"/>
                    <a:pt x="133" y="135"/>
                  </a:cubicBezTo>
                  <a:cubicBezTo>
                    <a:pt x="119" y="140"/>
                    <a:pt x="96" y="136"/>
                    <a:pt x="92" y="135"/>
                  </a:cubicBezTo>
                  <a:close/>
                  <a:moveTo>
                    <a:pt x="22" y="0"/>
                  </a:moveTo>
                  <a:cubicBezTo>
                    <a:pt x="17" y="21"/>
                    <a:pt x="17" y="38"/>
                    <a:pt x="20" y="52"/>
                  </a:cubicBezTo>
                  <a:cubicBezTo>
                    <a:pt x="22" y="41"/>
                    <a:pt x="27" y="36"/>
                    <a:pt x="27" y="36"/>
                  </a:cubicBezTo>
                  <a:cubicBezTo>
                    <a:pt x="22" y="49"/>
                    <a:pt x="24" y="64"/>
                    <a:pt x="24" y="69"/>
                  </a:cubicBezTo>
                  <a:cubicBezTo>
                    <a:pt x="27" y="77"/>
                    <a:pt x="31" y="83"/>
                    <a:pt x="35" y="89"/>
                  </a:cubicBezTo>
                  <a:cubicBezTo>
                    <a:pt x="35" y="68"/>
                    <a:pt x="43" y="56"/>
                    <a:pt x="43" y="56"/>
                  </a:cubicBezTo>
                  <a:cubicBezTo>
                    <a:pt x="39" y="76"/>
                    <a:pt x="44" y="96"/>
                    <a:pt x="46" y="101"/>
                  </a:cubicBezTo>
                  <a:cubicBezTo>
                    <a:pt x="51" y="106"/>
                    <a:pt x="56" y="111"/>
                    <a:pt x="62" y="114"/>
                  </a:cubicBezTo>
                  <a:cubicBezTo>
                    <a:pt x="57" y="89"/>
                    <a:pt x="64" y="73"/>
                    <a:pt x="64" y="73"/>
                  </a:cubicBezTo>
                  <a:cubicBezTo>
                    <a:pt x="63" y="94"/>
                    <a:pt x="72" y="114"/>
                    <a:pt x="75" y="121"/>
                  </a:cubicBezTo>
                  <a:cubicBezTo>
                    <a:pt x="88" y="127"/>
                    <a:pt x="98" y="129"/>
                    <a:pt x="98" y="129"/>
                  </a:cubicBezTo>
                  <a:cubicBezTo>
                    <a:pt x="98" y="129"/>
                    <a:pt x="115" y="82"/>
                    <a:pt x="70" y="50"/>
                  </a:cubicBezTo>
                  <a:cubicBezTo>
                    <a:pt x="36" y="26"/>
                    <a:pt x="22" y="0"/>
                    <a:pt x="2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663516" y="2675283"/>
            <a:ext cx="1140211" cy="1140211"/>
            <a:chOff x="4333987" y="2362200"/>
            <a:chExt cx="2905011" cy="2905012"/>
          </a:xfrm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5" name="任意多边形 34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EBEBEB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no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2700000" scaled="0"/>
            </a:gra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椭圆 37"/>
          <p:cNvSpPr/>
          <p:nvPr/>
        </p:nvSpPr>
        <p:spPr>
          <a:xfrm>
            <a:off x="5016173" y="3027940"/>
            <a:ext cx="434896" cy="434896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6633288" y="3162757"/>
            <a:ext cx="207402" cy="207402"/>
            <a:chOff x="8936038" y="5268914"/>
            <a:chExt cx="333375" cy="333375"/>
          </a:xfrm>
          <a:solidFill>
            <a:schemeClr val="bg1"/>
          </a:solidFill>
        </p:grpSpPr>
        <p:sp>
          <p:nvSpPr>
            <p:cNvPr id="40" name="Freeform 517"/>
            <p:cNvSpPr>
              <a:spLocks/>
            </p:cNvSpPr>
            <p:nvPr/>
          </p:nvSpPr>
          <p:spPr bwMode="auto">
            <a:xfrm>
              <a:off x="9102726" y="5413376"/>
              <a:ext cx="0" cy="3175"/>
            </a:xfrm>
            <a:custGeom>
              <a:avLst/>
              <a:gdLst>
                <a:gd name="T0" fmla="*/ 1 h 2"/>
                <a:gd name="T1" fmla="*/ 2 h 2"/>
                <a:gd name="T2" fmla="*/ 1 h 2"/>
                <a:gd name="T3" fmla="*/ 0 h 2"/>
                <a:gd name="T4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518"/>
            <p:cNvSpPr>
              <a:spLocks/>
            </p:cNvSpPr>
            <p:nvPr/>
          </p:nvSpPr>
          <p:spPr bwMode="auto">
            <a:xfrm>
              <a:off x="9020176" y="5268914"/>
              <a:ext cx="163513" cy="146050"/>
            </a:xfrm>
            <a:custGeom>
              <a:avLst/>
              <a:gdLst>
                <a:gd name="T0" fmla="*/ 71 w 141"/>
                <a:gd name="T1" fmla="*/ 126 h 126"/>
                <a:gd name="T2" fmla="*/ 71 w 141"/>
                <a:gd name="T3" fmla="*/ 125 h 126"/>
                <a:gd name="T4" fmla="*/ 71 w 141"/>
                <a:gd name="T5" fmla="*/ 126 h 126"/>
                <a:gd name="T6" fmla="*/ 141 w 141"/>
                <a:gd name="T7" fmla="*/ 36 h 126"/>
                <a:gd name="T8" fmla="*/ 71 w 141"/>
                <a:gd name="T9" fmla="*/ 0 h 126"/>
                <a:gd name="T10" fmla="*/ 71 w 141"/>
                <a:gd name="T11" fmla="*/ 0 h 126"/>
                <a:gd name="T12" fmla="*/ 71 w 141"/>
                <a:gd name="T13" fmla="*/ 0 h 126"/>
                <a:gd name="T14" fmla="*/ 70 w 141"/>
                <a:gd name="T15" fmla="*/ 0 h 126"/>
                <a:gd name="T16" fmla="*/ 70 w 141"/>
                <a:gd name="T17" fmla="*/ 0 h 126"/>
                <a:gd name="T18" fmla="*/ 0 w 141"/>
                <a:gd name="T19" fmla="*/ 35 h 126"/>
                <a:gd name="T20" fmla="*/ 71 w 141"/>
                <a:gd name="T21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26">
                  <a:moveTo>
                    <a:pt x="71" y="126"/>
                  </a:moveTo>
                  <a:cubicBezTo>
                    <a:pt x="71" y="126"/>
                    <a:pt x="71" y="125"/>
                    <a:pt x="71" y="125"/>
                  </a:cubicBezTo>
                  <a:cubicBezTo>
                    <a:pt x="71" y="125"/>
                    <a:pt x="71" y="126"/>
                    <a:pt x="71" y="126"/>
                  </a:cubicBezTo>
                  <a:cubicBezTo>
                    <a:pt x="83" y="88"/>
                    <a:pt x="108" y="57"/>
                    <a:pt x="141" y="36"/>
                  </a:cubicBezTo>
                  <a:cubicBezTo>
                    <a:pt x="122" y="17"/>
                    <a:pt x="98" y="4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44" y="4"/>
                    <a:pt x="19" y="17"/>
                    <a:pt x="0" y="35"/>
                  </a:cubicBezTo>
                  <a:cubicBezTo>
                    <a:pt x="33" y="56"/>
                    <a:pt x="58" y="88"/>
                    <a:pt x="71" y="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519"/>
            <p:cNvSpPr>
              <a:spLocks/>
            </p:cNvSpPr>
            <p:nvPr/>
          </p:nvSpPr>
          <p:spPr bwMode="auto">
            <a:xfrm>
              <a:off x="8936038" y="5310189"/>
              <a:ext cx="146050" cy="292100"/>
            </a:xfrm>
            <a:custGeom>
              <a:avLst/>
              <a:gdLst>
                <a:gd name="T0" fmla="*/ 126 w 126"/>
                <a:gd name="T1" fmla="*/ 252 h 252"/>
                <a:gd name="T2" fmla="*/ 126 w 126"/>
                <a:gd name="T3" fmla="*/ 127 h 252"/>
                <a:gd name="T4" fmla="*/ 126 w 126"/>
                <a:gd name="T5" fmla="*/ 127 h 252"/>
                <a:gd name="T6" fmla="*/ 0 w 126"/>
                <a:gd name="T7" fmla="*/ 0 h 252"/>
                <a:gd name="T8" fmla="*/ 0 w 126"/>
                <a:gd name="T9" fmla="*/ 127 h 252"/>
                <a:gd name="T10" fmla="*/ 0 w 126"/>
                <a:gd name="T11" fmla="*/ 127 h 252"/>
                <a:gd name="T12" fmla="*/ 126 w 126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252">
                  <a:moveTo>
                    <a:pt x="126" y="252"/>
                  </a:moveTo>
                  <a:cubicBezTo>
                    <a:pt x="126" y="127"/>
                    <a:pt x="126" y="127"/>
                    <a:pt x="126" y="127"/>
                  </a:cubicBezTo>
                  <a:cubicBezTo>
                    <a:pt x="126" y="127"/>
                    <a:pt x="126" y="127"/>
                    <a:pt x="126" y="127"/>
                  </a:cubicBezTo>
                  <a:cubicBezTo>
                    <a:pt x="118" y="61"/>
                    <a:pt x="66" y="8"/>
                    <a:pt x="0" y="0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9" y="192"/>
                    <a:pt x="61" y="243"/>
                    <a:pt x="126" y="2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520"/>
            <p:cNvSpPr>
              <a:spLocks/>
            </p:cNvSpPr>
            <p:nvPr/>
          </p:nvSpPr>
          <p:spPr bwMode="auto">
            <a:xfrm>
              <a:off x="9123363" y="5310189"/>
              <a:ext cx="146050" cy="292100"/>
            </a:xfrm>
            <a:custGeom>
              <a:avLst/>
              <a:gdLst>
                <a:gd name="T0" fmla="*/ 127 w 127"/>
                <a:gd name="T1" fmla="*/ 0 h 252"/>
                <a:gd name="T2" fmla="*/ 0 w 127"/>
                <a:gd name="T3" fmla="*/ 127 h 252"/>
                <a:gd name="T4" fmla="*/ 0 w 127"/>
                <a:gd name="T5" fmla="*/ 127 h 252"/>
                <a:gd name="T6" fmla="*/ 0 w 127"/>
                <a:gd name="T7" fmla="*/ 252 h 252"/>
                <a:gd name="T8" fmla="*/ 127 w 127"/>
                <a:gd name="T9" fmla="*/ 127 h 252"/>
                <a:gd name="T10" fmla="*/ 127 w 127"/>
                <a:gd name="T11" fmla="*/ 127 h 252"/>
                <a:gd name="T12" fmla="*/ 127 w 127"/>
                <a:gd name="T1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252">
                  <a:moveTo>
                    <a:pt x="127" y="0"/>
                  </a:moveTo>
                  <a:cubicBezTo>
                    <a:pt x="61" y="8"/>
                    <a:pt x="8" y="61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252"/>
                    <a:pt x="0" y="252"/>
                    <a:pt x="0" y="252"/>
                  </a:cubicBezTo>
                  <a:cubicBezTo>
                    <a:pt x="66" y="243"/>
                    <a:pt x="118" y="192"/>
                    <a:pt x="127" y="127"/>
                  </a:cubicBezTo>
                  <a:cubicBezTo>
                    <a:pt x="127" y="127"/>
                    <a:pt x="127" y="127"/>
                    <a:pt x="127" y="127"/>
                  </a:cubicBezTo>
                  <a:lnTo>
                    <a:pt x="12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103996" y="3126768"/>
            <a:ext cx="268490" cy="251140"/>
            <a:chOff x="9229725" y="6948488"/>
            <a:chExt cx="466725" cy="436563"/>
          </a:xfrm>
          <a:solidFill>
            <a:schemeClr val="bg1"/>
          </a:solidFill>
        </p:grpSpPr>
        <p:sp>
          <p:nvSpPr>
            <p:cNvPr id="45" name="Freeform 945"/>
            <p:cNvSpPr>
              <a:spLocks/>
            </p:cNvSpPr>
            <p:nvPr/>
          </p:nvSpPr>
          <p:spPr bwMode="auto">
            <a:xfrm>
              <a:off x="9393238" y="7189788"/>
              <a:ext cx="166688" cy="195263"/>
            </a:xfrm>
            <a:custGeom>
              <a:avLst/>
              <a:gdLst>
                <a:gd name="T0" fmla="*/ 18 w 65"/>
                <a:gd name="T1" fmla="*/ 10 h 76"/>
                <a:gd name="T2" fmla="*/ 28 w 65"/>
                <a:gd name="T3" fmla="*/ 76 h 76"/>
                <a:gd name="T4" fmla="*/ 33 w 65"/>
                <a:gd name="T5" fmla="*/ 0 h 76"/>
                <a:gd name="T6" fmla="*/ 29 w 65"/>
                <a:gd name="T7" fmla="*/ 40 h 76"/>
                <a:gd name="T8" fmla="*/ 18 w 65"/>
                <a:gd name="T9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6">
                  <a:moveTo>
                    <a:pt x="18" y="10"/>
                  </a:moveTo>
                  <a:cubicBezTo>
                    <a:pt x="18" y="10"/>
                    <a:pt x="0" y="52"/>
                    <a:pt x="28" y="76"/>
                  </a:cubicBezTo>
                  <a:cubicBezTo>
                    <a:pt x="28" y="76"/>
                    <a:pt x="65" y="40"/>
                    <a:pt x="33" y="0"/>
                  </a:cubicBezTo>
                  <a:cubicBezTo>
                    <a:pt x="33" y="0"/>
                    <a:pt x="38" y="23"/>
                    <a:pt x="29" y="40"/>
                  </a:cubicBezTo>
                  <a:cubicBezTo>
                    <a:pt x="29" y="40"/>
                    <a:pt x="27" y="18"/>
                    <a:pt x="1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946"/>
            <p:cNvSpPr>
              <a:spLocks/>
            </p:cNvSpPr>
            <p:nvPr/>
          </p:nvSpPr>
          <p:spPr bwMode="auto">
            <a:xfrm>
              <a:off x="9509125" y="7100888"/>
              <a:ext cx="187325" cy="163513"/>
            </a:xfrm>
            <a:custGeom>
              <a:avLst/>
              <a:gdLst>
                <a:gd name="T0" fmla="*/ 5 w 73"/>
                <a:gd name="T1" fmla="*/ 34 h 64"/>
                <a:gd name="T2" fmla="*/ 73 w 73"/>
                <a:gd name="T3" fmla="*/ 45 h 64"/>
                <a:gd name="T4" fmla="*/ 0 w 73"/>
                <a:gd name="T5" fmla="*/ 17 h 64"/>
                <a:gd name="T6" fmla="*/ 38 w 73"/>
                <a:gd name="T7" fmla="*/ 33 h 64"/>
                <a:gd name="T8" fmla="*/ 5 w 73"/>
                <a:gd name="T9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4">
                  <a:moveTo>
                    <a:pt x="5" y="34"/>
                  </a:moveTo>
                  <a:cubicBezTo>
                    <a:pt x="5" y="34"/>
                    <a:pt x="40" y="64"/>
                    <a:pt x="73" y="45"/>
                  </a:cubicBezTo>
                  <a:cubicBezTo>
                    <a:pt x="73" y="45"/>
                    <a:pt x="49" y="0"/>
                    <a:pt x="0" y="17"/>
                  </a:cubicBezTo>
                  <a:cubicBezTo>
                    <a:pt x="0" y="17"/>
                    <a:pt x="25" y="19"/>
                    <a:pt x="38" y="33"/>
                  </a:cubicBezTo>
                  <a:cubicBezTo>
                    <a:pt x="38" y="33"/>
                    <a:pt x="16" y="28"/>
                    <a:pt x="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947"/>
            <p:cNvSpPr>
              <a:spLocks/>
            </p:cNvSpPr>
            <p:nvPr/>
          </p:nvSpPr>
          <p:spPr bwMode="auto">
            <a:xfrm>
              <a:off x="9471025" y="6948488"/>
              <a:ext cx="153988" cy="153988"/>
            </a:xfrm>
            <a:custGeom>
              <a:avLst/>
              <a:gdLst>
                <a:gd name="T0" fmla="*/ 20 w 60"/>
                <a:gd name="T1" fmla="*/ 60 h 60"/>
                <a:gd name="T2" fmla="*/ 51 w 60"/>
                <a:gd name="T3" fmla="*/ 0 h 60"/>
                <a:gd name="T4" fmla="*/ 1 w 60"/>
                <a:gd name="T5" fmla="*/ 59 h 60"/>
                <a:gd name="T6" fmla="*/ 29 w 60"/>
                <a:gd name="T7" fmla="*/ 29 h 60"/>
                <a:gd name="T8" fmla="*/ 20 w 60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20" y="60"/>
                  </a:moveTo>
                  <a:cubicBezTo>
                    <a:pt x="20" y="60"/>
                    <a:pt x="60" y="36"/>
                    <a:pt x="51" y="0"/>
                  </a:cubicBezTo>
                  <a:cubicBezTo>
                    <a:pt x="51" y="0"/>
                    <a:pt x="0" y="8"/>
                    <a:pt x="1" y="59"/>
                  </a:cubicBezTo>
                  <a:cubicBezTo>
                    <a:pt x="1" y="59"/>
                    <a:pt x="11" y="37"/>
                    <a:pt x="29" y="29"/>
                  </a:cubicBezTo>
                  <a:cubicBezTo>
                    <a:pt x="29" y="29"/>
                    <a:pt x="17" y="48"/>
                    <a:pt x="2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948"/>
            <p:cNvSpPr>
              <a:spLocks/>
            </p:cNvSpPr>
            <p:nvPr/>
          </p:nvSpPr>
          <p:spPr bwMode="auto">
            <a:xfrm>
              <a:off x="9293225" y="6956425"/>
              <a:ext cx="144463" cy="165100"/>
            </a:xfrm>
            <a:custGeom>
              <a:avLst/>
              <a:gdLst>
                <a:gd name="T0" fmla="*/ 56 w 56"/>
                <a:gd name="T1" fmla="*/ 47 h 64"/>
                <a:gd name="T2" fmla="*/ 8 w 56"/>
                <a:gd name="T3" fmla="*/ 0 h 64"/>
                <a:gd name="T4" fmla="*/ 50 w 56"/>
                <a:gd name="T5" fmla="*/ 64 h 64"/>
                <a:gd name="T6" fmla="*/ 29 w 56"/>
                <a:gd name="T7" fmla="*/ 29 h 64"/>
                <a:gd name="T8" fmla="*/ 56 w 56"/>
                <a:gd name="T9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64">
                  <a:moveTo>
                    <a:pt x="56" y="47"/>
                  </a:moveTo>
                  <a:cubicBezTo>
                    <a:pt x="56" y="47"/>
                    <a:pt x="45" y="2"/>
                    <a:pt x="8" y="0"/>
                  </a:cubicBezTo>
                  <a:cubicBezTo>
                    <a:pt x="8" y="0"/>
                    <a:pt x="0" y="49"/>
                    <a:pt x="50" y="64"/>
                  </a:cubicBezTo>
                  <a:cubicBezTo>
                    <a:pt x="50" y="64"/>
                    <a:pt x="31" y="47"/>
                    <a:pt x="29" y="29"/>
                  </a:cubicBezTo>
                  <a:cubicBezTo>
                    <a:pt x="29" y="29"/>
                    <a:pt x="44" y="46"/>
                    <a:pt x="5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949"/>
            <p:cNvSpPr>
              <a:spLocks/>
            </p:cNvSpPr>
            <p:nvPr/>
          </p:nvSpPr>
          <p:spPr bwMode="auto">
            <a:xfrm>
              <a:off x="9229725" y="7135813"/>
              <a:ext cx="195263" cy="146050"/>
            </a:xfrm>
            <a:custGeom>
              <a:avLst/>
              <a:gdLst>
                <a:gd name="T0" fmla="*/ 61 w 76"/>
                <a:gd name="T1" fmla="*/ 4 h 57"/>
                <a:gd name="T2" fmla="*/ 0 w 76"/>
                <a:gd name="T3" fmla="*/ 34 h 57"/>
                <a:gd name="T4" fmla="*/ 76 w 76"/>
                <a:gd name="T5" fmla="*/ 15 h 57"/>
                <a:gd name="T6" fmla="*/ 35 w 76"/>
                <a:gd name="T7" fmla="*/ 24 h 57"/>
                <a:gd name="T8" fmla="*/ 61 w 76"/>
                <a:gd name="T9" fmla="*/ 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57">
                  <a:moveTo>
                    <a:pt x="61" y="4"/>
                  </a:moveTo>
                  <a:cubicBezTo>
                    <a:pt x="61" y="4"/>
                    <a:pt x="15" y="0"/>
                    <a:pt x="0" y="34"/>
                  </a:cubicBezTo>
                  <a:cubicBezTo>
                    <a:pt x="0" y="34"/>
                    <a:pt x="46" y="57"/>
                    <a:pt x="76" y="15"/>
                  </a:cubicBezTo>
                  <a:cubicBezTo>
                    <a:pt x="76" y="15"/>
                    <a:pt x="54" y="27"/>
                    <a:pt x="35" y="24"/>
                  </a:cubicBezTo>
                  <a:cubicBezTo>
                    <a:pt x="35" y="24"/>
                    <a:pt x="57" y="15"/>
                    <a:pt x="6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0" name="Freeform 939"/>
          <p:cNvSpPr>
            <a:spLocks noEditPoints="1"/>
          </p:cNvSpPr>
          <p:nvPr/>
        </p:nvSpPr>
        <p:spPr bwMode="auto">
          <a:xfrm>
            <a:off x="8145490" y="3114688"/>
            <a:ext cx="201550" cy="261400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矩形 47"/>
          <p:cNvSpPr>
            <a:spLocks noChangeArrowheads="1"/>
          </p:cNvSpPr>
          <p:nvPr/>
        </p:nvSpPr>
        <p:spPr bwMode="auto">
          <a:xfrm>
            <a:off x="3706413" y="1764105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57" name="文本框 48"/>
          <p:cNvSpPr>
            <a:spLocks noChangeArrowheads="1"/>
          </p:cNvSpPr>
          <p:nvPr/>
        </p:nvSpPr>
        <p:spPr bwMode="auto">
          <a:xfrm>
            <a:off x="3613795" y="1340768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63" name="矩形 47"/>
          <p:cNvSpPr>
            <a:spLocks noChangeArrowheads="1"/>
          </p:cNvSpPr>
          <p:nvPr/>
        </p:nvSpPr>
        <p:spPr bwMode="auto">
          <a:xfrm>
            <a:off x="6874765" y="1735861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64" name="文本框 48"/>
          <p:cNvSpPr>
            <a:spLocks noChangeArrowheads="1"/>
          </p:cNvSpPr>
          <p:nvPr/>
        </p:nvSpPr>
        <p:spPr bwMode="auto">
          <a:xfrm>
            <a:off x="6835911" y="1312524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236825" y="5120237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71" name="文本框 48"/>
          <p:cNvSpPr>
            <a:spLocks noChangeArrowheads="1"/>
          </p:cNvSpPr>
          <p:nvPr/>
        </p:nvSpPr>
        <p:spPr bwMode="auto">
          <a:xfrm>
            <a:off x="5197971" y="4696900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77" name="矩形 47"/>
          <p:cNvSpPr>
            <a:spLocks noChangeArrowheads="1"/>
          </p:cNvSpPr>
          <p:nvPr/>
        </p:nvSpPr>
        <p:spPr bwMode="auto">
          <a:xfrm>
            <a:off x="8242917" y="5120237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78" name="文本框 48"/>
          <p:cNvSpPr>
            <a:spLocks noChangeArrowheads="1"/>
          </p:cNvSpPr>
          <p:nvPr/>
        </p:nvSpPr>
        <p:spPr bwMode="auto">
          <a:xfrm>
            <a:off x="8204063" y="4696900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79" name="燕尾形 78"/>
          <p:cNvSpPr/>
          <p:nvPr/>
        </p:nvSpPr>
        <p:spPr>
          <a:xfrm>
            <a:off x="4373583" y="3153093"/>
            <a:ext cx="216807" cy="246892"/>
          </a:xfrm>
          <a:prstGeom prst="chevron">
            <a:avLst/>
          </a:prstGeom>
          <a:solidFill>
            <a:srgbClr val="F2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80" name="燕尾形 79"/>
          <p:cNvSpPr/>
          <p:nvPr/>
        </p:nvSpPr>
        <p:spPr>
          <a:xfrm>
            <a:off x="7339967" y="3140968"/>
            <a:ext cx="216807" cy="246892"/>
          </a:xfrm>
          <a:prstGeom prst="chevron">
            <a:avLst/>
          </a:prstGeom>
          <a:solidFill>
            <a:srgbClr val="F294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81" name="燕尾形 80"/>
          <p:cNvSpPr/>
          <p:nvPr/>
        </p:nvSpPr>
        <p:spPr>
          <a:xfrm>
            <a:off x="5859972" y="3140968"/>
            <a:ext cx="216807" cy="24689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87" name="矩形 47"/>
          <p:cNvSpPr>
            <a:spLocks noChangeArrowheads="1"/>
          </p:cNvSpPr>
          <p:nvPr/>
        </p:nvSpPr>
        <p:spPr bwMode="auto">
          <a:xfrm>
            <a:off x="1293661" y="5128228"/>
            <a:ext cx="213963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请在此输入您的详细信息和文字简介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,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请在此输您的详细信息和文字请在此输入您的详细 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88" name="文本框 48"/>
          <p:cNvSpPr>
            <a:spLocks noChangeArrowheads="1"/>
          </p:cNvSpPr>
          <p:nvPr/>
        </p:nvSpPr>
        <p:spPr bwMode="auto">
          <a:xfrm>
            <a:off x="1201043" y="4704891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</p:spTree>
    <p:extLst>
      <p:ext uri="{BB962C8B-B14F-4D97-AF65-F5344CB8AC3E}">
        <p14:creationId xmlns:p14="http://schemas.microsoft.com/office/powerpoint/2010/main" val="41261694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26" grpId="0" animBg="1"/>
      <p:bldP spid="38" grpId="0" animBg="1"/>
      <p:bldP spid="50" grpId="0" animBg="1"/>
      <p:bldP spid="56" grpId="0"/>
      <p:bldP spid="57" grpId="0"/>
      <p:bldP spid="63" grpId="0"/>
      <p:bldP spid="64" grpId="0"/>
      <p:bldP spid="70" grpId="0"/>
      <p:bldP spid="71" grpId="0"/>
      <p:bldP spid="77" grpId="0"/>
      <p:bldP spid="78" grpId="0"/>
      <p:bldP spid="79" grpId="0" animBg="1"/>
      <p:bldP spid="80" grpId="0" animBg="1"/>
      <p:bldP spid="81" grpId="0" animBg="1"/>
      <p:bldP spid="87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4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研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究  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践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实践步骤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12"/>
          <p:cNvSpPr>
            <a:spLocks noEditPoints="1"/>
          </p:cNvSpPr>
          <p:nvPr/>
        </p:nvSpPr>
        <p:spPr bwMode="auto">
          <a:xfrm>
            <a:off x="3003154" y="1762008"/>
            <a:ext cx="1454893" cy="1429609"/>
          </a:xfrm>
          <a:custGeom>
            <a:avLst/>
            <a:gdLst>
              <a:gd name="T0" fmla="*/ 314 w 316"/>
              <a:gd name="T1" fmla="*/ 137 h 310"/>
              <a:gd name="T2" fmla="*/ 274 w 316"/>
              <a:gd name="T3" fmla="*/ 101 h 310"/>
              <a:gd name="T4" fmla="*/ 296 w 316"/>
              <a:gd name="T5" fmla="*/ 78 h 310"/>
              <a:gd name="T6" fmla="*/ 274 w 316"/>
              <a:gd name="T7" fmla="*/ 49 h 310"/>
              <a:gd name="T8" fmla="*/ 220 w 316"/>
              <a:gd name="T9" fmla="*/ 43 h 310"/>
              <a:gd name="T10" fmla="*/ 224 w 316"/>
              <a:gd name="T11" fmla="*/ 12 h 310"/>
              <a:gd name="T12" fmla="*/ 191 w 316"/>
              <a:gd name="T13" fmla="*/ 1 h 310"/>
              <a:gd name="T14" fmla="*/ 143 w 316"/>
              <a:gd name="T15" fmla="*/ 28 h 310"/>
              <a:gd name="T16" fmla="*/ 128 w 316"/>
              <a:gd name="T17" fmla="*/ 0 h 310"/>
              <a:gd name="T18" fmla="*/ 94 w 316"/>
              <a:gd name="T19" fmla="*/ 11 h 310"/>
              <a:gd name="T20" fmla="*/ 71 w 316"/>
              <a:gd name="T21" fmla="*/ 61 h 310"/>
              <a:gd name="T22" fmla="*/ 43 w 316"/>
              <a:gd name="T23" fmla="*/ 47 h 310"/>
              <a:gd name="T24" fmla="*/ 22 w 316"/>
              <a:gd name="T25" fmla="*/ 77 h 310"/>
              <a:gd name="T26" fmla="*/ 33 w 316"/>
              <a:gd name="T27" fmla="*/ 130 h 310"/>
              <a:gd name="T28" fmla="*/ 2 w 316"/>
              <a:gd name="T29" fmla="*/ 136 h 310"/>
              <a:gd name="T30" fmla="*/ 1 w 316"/>
              <a:gd name="T31" fmla="*/ 172 h 310"/>
              <a:gd name="T32" fmla="*/ 32 w 316"/>
              <a:gd name="T33" fmla="*/ 179 h 310"/>
              <a:gd name="T34" fmla="*/ 21 w 316"/>
              <a:gd name="T35" fmla="*/ 232 h 310"/>
              <a:gd name="T36" fmla="*/ 42 w 316"/>
              <a:gd name="T37" fmla="*/ 261 h 310"/>
              <a:gd name="T38" fmla="*/ 70 w 316"/>
              <a:gd name="T39" fmla="*/ 248 h 310"/>
              <a:gd name="T40" fmla="*/ 92 w 316"/>
              <a:gd name="T41" fmla="*/ 298 h 310"/>
              <a:gd name="T42" fmla="*/ 126 w 316"/>
              <a:gd name="T43" fmla="*/ 309 h 310"/>
              <a:gd name="T44" fmla="*/ 142 w 316"/>
              <a:gd name="T45" fmla="*/ 282 h 310"/>
              <a:gd name="T46" fmla="*/ 189 w 316"/>
              <a:gd name="T47" fmla="*/ 309 h 310"/>
              <a:gd name="T48" fmla="*/ 223 w 316"/>
              <a:gd name="T49" fmla="*/ 299 h 310"/>
              <a:gd name="T50" fmla="*/ 220 w 316"/>
              <a:gd name="T51" fmla="*/ 267 h 310"/>
              <a:gd name="T52" fmla="*/ 274 w 316"/>
              <a:gd name="T53" fmla="*/ 261 h 310"/>
              <a:gd name="T54" fmla="*/ 295 w 316"/>
              <a:gd name="T55" fmla="*/ 233 h 310"/>
              <a:gd name="T56" fmla="*/ 274 w 316"/>
              <a:gd name="T57" fmla="*/ 209 h 310"/>
              <a:gd name="T58" fmla="*/ 314 w 316"/>
              <a:gd name="T59" fmla="*/ 173 h 310"/>
              <a:gd name="T60" fmla="*/ 316 w 316"/>
              <a:gd name="T61" fmla="*/ 155 h 310"/>
              <a:gd name="T62" fmla="*/ 158 w 316"/>
              <a:gd name="T63" fmla="*/ 248 h 310"/>
              <a:gd name="T64" fmla="*/ 158 w 316"/>
              <a:gd name="T65" fmla="*/ 62 h 310"/>
              <a:gd name="T66" fmla="*/ 158 w 316"/>
              <a:gd name="T67" fmla="*/ 24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16" h="310">
                <a:moveTo>
                  <a:pt x="315" y="137"/>
                </a:moveTo>
                <a:cubicBezTo>
                  <a:pt x="314" y="137"/>
                  <a:pt x="314" y="137"/>
                  <a:pt x="314" y="137"/>
                </a:cubicBezTo>
                <a:cubicBezTo>
                  <a:pt x="284" y="131"/>
                  <a:pt x="284" y="131"/>
                  <a:pt x="284" y="131"/>
                </a:cubicBezTo>
                <a:cubicBezTo>
                  <a:pt x="274" y="101"/>
                  <a:pt x="274" y="101"/>
                  <a:pt x="274" y="101"/>
                </a:cubicBezTo>
                <a:cubicBezTo>
                  <a:pt x="295" y="78"/>
                  <a:pt x="295" y="78"/>
                  <a:pt x="295" y="78"/>
                </a:cubicBezTo>
                <a:cubicBezTo>
                  <a:pt x="296" y="78"/>
                  <a:pt x="296" y="78"/>
                  <a:pt x="296" y="78"/>
                </a:cubicBezTo>
                <a:cubicBezTo>
                  <a:pt x="290" y="67"/>
                  <a:pt x="282" y="57"/>
                  <a:pt x="274" y="48"/>
                </a:cubicBezTo>
                <a:cubicBezTo>
                  <a:pt x="274" y="49"/>
                  <a:pt x="274" y="49"/>
                  <a:pt x="274" y="49"/>
                </a:cubicBezTo>
                <a:cubicBezTo>
                  <a:pt x="246" y="61"/>
                  <a:pt x="246" y="61"/>
                  <a:pt x="246" y="61"/>
                </a:cubicBezTo>
                <a:cubicBezTo>
                  <a:pt x="220" y="43"/>
                  <a:pt x="220" y="43"/>
                  <a:pt x="220" y="43"/>
                </a:cubicBezTo>
                <a:cubicBezTo>
                  <a:pt x="223" y="12"/>
                  <a:pt x="223" y="12"/>
                  <a:pt x="223" y="12"/>
                </a:cubicBezTo>
                <a:cubicBezTo>
                  <a:pt x="224" y="12"/>
                  <a:pt x="224" y="12"/>
                  <a:pt x="224" y="12"/>
                </a:cubicBezTo>
                <a:cubicBezTo>
                  <a:pt x="213" y="7"/>
                  <a:pt x="202" y="3"/>
                  <a:pt x="190" y="0"/>
                </a:cubicBezTo>
                <a:cubicBezTo>
                  <a:pt x="191" y="1"/>
                  <a:pt x="191" y="1"/>
                  <a:pt x="191" y="1"/>
                </a:cubicBezTo>
                <a:cubicBezTo>
                  <a:pt x="175" y="28"/>
                  <a:pt x="175" y="28"/>
                  <a:pt x="175" y="28"/>
                </a:cubicBezTo>
                <a:cubicBezTo>
                  <a:pt x="143" y="28"/>
                  <a:pt x="143" y="28"/>
                  <a:pt x="143" y="28"/>
                </a:cubicBezTo>
                <a:cubicBezTo>
                  <a:pt x="128" y="1"/>
                  <a:pt x="128" y="1"/>
                  <a:pt x="128" y="1"/>
                </a:cubicBezTo>
                <a:cubicBezTo>
                  <a:pt x="128" y="0"/>
                  <a:pt x="128" y="0"/>
                  <a:pt x="128" y="0"/>
                </a:cubicBezTo>
                <a:cubicBezTo>
                  <a:pt x="116" y="2"/>
                  <a:pt x="104" y="6"/>
                  <a:pt x="93" y="11"/>
                </a:cubicBezTo>
                <a:cubicBezTo>
                  <a:pt x="94" y="11"/>
                  <a:pt x="94" y="11"/>
                  <a:pt x="94" y="11"/>
                </a:cubicBezTo>
                <a:cubicBezTo>
                  <a:pt x="97" y="43"/>
                  <a:pt x="97" y="43"/>
                  <a:pt x="97" y="43"/>
                </a:cubicBezTo>
                <a:cubicBezTo>
                  <a:pt x="71" y="61"/>
                  <a:pt x="71" y="61"/>
                  <a:pt x="71" y="61"/>
                </a:cubicBezTo>
                <a:cubicBezTo>
                  <a:pt x="43" y="48"/>
                  <a:pt x="43" y="48"/>
                  <a:pt x="43" y="48"/>
                </a:cubicBezTo>
                <a:cubicBezTo>
                  <a:pt x="43" y="47"/>
                  <a:pt x="43" y="47"/>
                  <a:pt x="43" y="47"/>
                </a:cubicBezTo>
                <a:cubicBezTo>
                  <a:pt x="34" y="56"/>
                  <a:pt x="27" y="66"/>
                  <a:pt x="21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33" y="130"/>
                  <a:pt x="33" y="130"/>
                  <a:pt x="33" y="130"/>
                </a:cubicBezTo>
                <a:cubicBezTo>
                  <a:pt x="2" y="136"/>
                  <a:pt x="2" y="136"/>
                  <a:pt x="2" y="136"/>
                </a:cubicBezTo>
                <a:cubicBezTo>
                  <a:pt x="2" y="136"/>
                  <a:pt x="2" y="136"/>
                  <a:pt x="2" y="136"/>
                </a:cubicBezTo>
                <a:cubicBezTo>
                  <a:pt x="1" y="142"/>
                  <a:pt x="0" y="148"/>
                  <a:pt x="0" y="155"/>
                </a:cubicBezTo>
                <a:cubicBezTo>
                  <a:pt x="0" y="161"/>
                  <a:pt x="1" y="167"/>
                  <a:pt x="1" y="172"/>
                </a:cubicBezTo>
                <a:cubicBezTo>
                  <a:pt x="2" y="172"/>
                  <a:pt x="2" y="172"/>
                  <a:pt x="2" y="172"/>
                </a:cubicBezTo>
                <a:cubicBezTo>
                  <a:pt x="32" y="179"/>
                  <a:pt x="32" y="179"/>
                  <a:pt x="32" y="179"/>
                </a:cubicBezTo>
                <a:cubicBezTo>
                  <a:pt x="42" y="208"/>
                  <a:pt x="42" y="208"/>
                  <a:pt x="42" y="208"/>
                </a:cubicBezTo>
                <a:cubicBezTo>
                  <a:pt x="21" y="232"/>
                  <a:pt x="21" y="232"/>
                  <a:pt x="21" y="232"/>
                </a:cubicBezTo>
                <a:cubicBezTo>
                  <a:pt x="20" y="232"/>
                  <a:pt x="20" y="232"/>
                  <a:pt x="20" y="232"/>
                </a:cubicBezTo>
                <a:cubicBezTo>
                  <a:pt x="26" y="242"/>
                  <a:pt x="33" y="252"/>
                  <a:pt x="42" y="261"/>
                </a:cubicBezTo>
                <a:cubicBezTo>
                  <a:pt x="42" y="261"/>
                  <a:pt x="42" y="261"/>
                  <a:pt x="42" y="261"/>
                </a:cubicBezTo>
                <a:cubicBezTo>
                  <a:pt x="70" y="248"/>
                  <a:pt x="70" y="248"/>
                  <a:pt x="70" y="248"/>
                </a:cubicBezTo>
                <a:cubicBezTo>
                  <a:pt x="96" y="267"/>
                  <a:pt x="96" y="267"/>
                  <a:pt x="96" y="267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92" y="298"/>
                  <a:pt x="92" y="298"/>
                  <a:pt x="92" y="298"/>
                </a:cubicBezTo>
                <a:cubicBezTo>
                  <a:pt x="103" y="303"/>
                  <a:pt x="114" y="307"/>
                  <a:pt x="126" y="309"/>
                </a:cubicBezTo>
                <a:cubicBezTo>
                  <a:pt x="126" y="309"/>
                  <a:pt x="126" y="309"/>
                  <a:pt x="126" y="309"/>
                </a:cubicBezTo>
                <a:cubicBezTo>
                  <a:pt x="142" y="282"/>
                  <a:pt x="142" y="282"/>
                  <a:pt x="142" y="282"/>
                </a:cubicBezTo>
                <a:cubicBezTo>
                  <a:pt x="173" y="282"/>
                  <a:pt x="173" y="282"/>
                  <a:pt x="173" y="282"/>
                </a:cubicBezTo>
                <a:cubicBezTo>
                  <a:pt x="189" y="309"/>
                  <a:pt x="189" y="309"/>
                  <a:pt x="189" y="309"/>
                </a:cubicBezTo>
                <a:cubicBezTo>
                  <a:pt x="189" y="310"/>
                  <a:pt x="189" y="310"/>
                  <a:pt x="189" y="310"/>
                </a:cubicBezTo>
                <a:cubicBezTo>
                  <a:pt x="201" y="307"/>
                  <a:pt x="212" y="304"/>
                  <a:pt x="223" y="299"/>
                </a:cubicBezTo>
                <a:cubicBezTo>
                  <a:pt x="223" y="298"/>
                  <a:pt x="223" y="298"/>
                  <a:pt x="223" y="298"/>
                </a:cubicBezTo>
                <a:cubicBezTo>
                  <a:pt x="220" y="267"/>
                  <a:pt x="220" y="267"/>
                  <a:pt x="220" y="267"/>
                </a:cubicBezTo>
                <a:cubicBezTo>
                  <a:pt x="245" y="249"/>
                  <a:pt x="245" y="249"/>
                  <a:pt x="245" y="249"/>
                </a:cubicBezTo>
                <a:cubicBezTo>
                  <a:pt x="274" y="261"/>
                  <a:pt x="274" y="261"/>
                  <a:pt x="274" y="261"/>
                </a:cubicBezTo>
                <a:cubicBezTo>
                  <a:pt x="274" y="262"/>
                  <a:pt x="274" y="262"/>
                  <a:pt x="274" y="262"/>
                </a:cubicBezTo>
                <a:cubicBezTo>
                  <a:pt x="282" y="253"/>
                  <a:pt x="289" y="243"/>
                  <a:pt x="295" y="233"/>
                </a:cubicBezTo>
                <a:cubicBezTo>
                  <a:pt x="295" y="233"/>
                  <a:pt x="295" y="233"/>
                  <a:pt x="295" y="233"/>
                </a:cubicBezTo>
                <a:cubicBezTo>
                  <a:pt x="274" y="209"/>
                  <a:pt x="274" y="209"/>
                  <a:pt x="274" y="209"/>
                </a:cubicBezTo>
                <a:cubicBezTo>
                  <a:pt x="284" y="179"/>
                  <a:pt x="284" y="179"/>
                  <a:pt x="284" y="179"/>
                </a:cubicBezTo>
                <a:cubicBezTo>
                  <a:pt x="314" y="173"/>
                  <a:pt x="314" y="173"/>
                  <a:pt x="314" y="173"/>
                </a:cubicBezTo>
                <a:cubicBezTo>
                  <a:pt x="315" y="173"/>
                  <a:pt x="315" y="173"/>
                  <a:pt x="315" y="173"/>
                </a:cubicBezTo>
                <a:cubicBezTo>
                  <a:pt x="315" y="167"/>
                  <a:pt x="316" y="161"/>
                  <a:pt x="316" y="155"/>
                </a:cubicBezTo>
                <a:cubicBezTo>
                  <a:pt x="316" y="149"/>
                  <a:pt x="315" y="143"/>
                  <a:pt x="315" y="137"/>
                </a:cubicBezTo>
                <a:close/>
                <a:moveTo>
                  <a:pt x="158" y="248"/>
                </a:moveTo>
                <a:cubicBezTo>
                  <a:pt x="107" y="248"/>
                  <a:pt x="65" y="206"/>
                  <a:pt x="65" y="155"/>
                </a:cubicBezTo>
                <a:cubicBezTo>
                  <a:pt x="65" y="103"/>
                  <a:pt x="107" y="62"/>
                  <a:pt x="158" y="62"/>
                </a:cubicBezTo>
                <a:cubicBezTo>
                  <a:pt x="210" y="62"/>
                  <a:pt x="251" y="103"/>
                  <a:pt x="251" y="155"/>
                </a:cubicBezTo>
                <a:cubicBezTo>
                  <a:pt x="251" y="206"/>
                  <a:pt x="210" y="248"/>
                  <a:pt x="158" y="2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4016523" y="2471949"/>
            <a:ext cx="1873079" cy="1908090"/>
          </a:xfrm>
          <a:custGeom>
            <a:avLst/>
            <a:gdLst>
              <a:gd name="T0" fmla="*/ 404 w 407"/>
              <a:gd name="T1" fmla="*/ 254 h 414"/>
              <a:gd name="T2" fmla="*/ 370 w 407"/>
              <a:gd name="T3" fmla="*/ 192 h 414"/>
              <a:gd name="T4" fmla="*/ 407 w 407"/>
              <a:gd name="T5" fmla="*/ 172 h 414"/>
              <a:gd name="T6" fmla="*/ 393 w 407"/>
              <a:gd name="T7" fmla="*/ 127 h 414"/>
              <a:gd name="T8" fmla="*/ 329 w 407"/>
              <a:gd name="T9" fmla="*/ 96 h 414"/>
              <a:gd name="T10" fmla="*/ 347 w 407"/>
              <a:gd name="T11" fmla="*/ 59 h 414"/>
              <a:gd name="T12" fmla="*/ 311 w 407"/>
              <a:gd name="T13" fmla="*/ 32 h 414"/>
              <a:gd name="T14" fmla="*/ 241 w 407"/>
              <a:gd name="T15" fmla="*/ 44 h 414"/>
              <a:gd name="T16" fmla="*/ 234 w 407"/>
              <a:gd name="T17" fmla="*/ 3 h 414"/>
              <a:gd name="T18" fmla="*/ 187 w 407"/>
              <a:gd name="T19" fmla="*/ 2 h 414"/>
              <a:gd name="T20" fmla="*/ 137 w 407"/>
              <a:gd name="T21" fmla="*/ 53 h 414"/>
              <a:gd name="T22" fmla="*/ 108 w 407"/>
              <a:gd name="T23" fmla="*/ 24 h 414"/>
              <a:gd name="T24" fmla="*/ 69 w 407"/>
              <a:gd name="T25" fmla="*/ 51 h 414"/>
              <a:gd name="T26" fmla="*/ 59 w 407"/>
              <a:gd name="T27" fmla="*/ 122 h 414"/>
              <a:gd name="T28" fmla="*/ 18 w 407"/>
              <a:gd name="T29" fmla="*/ 115 h 414"/>
              <a:gd name="T30" fmla="*/ 2 w 407"/>
              <a:gd name="T31" fmla="*/ 160 h 414"/>
              <a:gd name="T32" fmla="*/ 38 w 407"/>
              <a:gd name="T33" fmla="*/ 182 h 414"/>
              <a:gd name="T34" fmla="*/ 0 w 407"/>
              <a:gd name="T35" fmla="*/ 242 h 414"/>
              <a:gd name="T36" fmla="*/ 13 w 407"/>
              <a:gd name="T37" fmla="*/ 288 h 414"/>
              <a:gd name="T38" fmla="*/ 54 w 407"/>
              <a:gd name="T39" fmla="*/ 284 h 414"/>
              <a:gd name="T40" fmla="*/ 59 w 407"/>
              <a:gd name="T41" fmla="*/ 355 h 414"/>
              <a:gd name="T42" fmla="*/ 96 w 407"/>
              <a:gd name="T43" fmla="*/ 384 h 414"/>
              <a:gd name="T44" fmla="*/ 128 w 407"/>
              <a:gd name="T45" fmla="*/ 357 h 414"/>
              <a:gd name="T46" fmla="*/ 174 w 407"/>
              <a:gd name="T47" fmla="*/ 411 h 414"/>
              <a:gd name="T48" fmla="*/ 221 w 407"/>
              <a:gd name="T49" fmla="*/ 413 h 414"/>
              <a:gd name="T50" fmla="*/ 230 w 407"/>
              <a:gd name="T51" fmla="*/ 373 h 414"/>
              <a:gd name="T52" fmla="*/ 299 w 407"/>
              <a:gd name="T53" fmla="*/ 390 h 414"/>
              <a:gd name="T54" fmla="*/ 339 w 407"/>
              <a:gd name="T55" fmla="*/ 363 h 414"/>
              <a:gd name="T56" fmla="*/ 322 w 407"/>
              <a:gd name="T57" fmla="*/ 325 h 414"/>
              <a:gd name="T58" fmla="*/ 388 w 407"/>
              <a:gd name="T59" fmla="*/ 298 h 414"/>
              <a:gd name="T60" fmla="*/ 398 w 407"/>
              <a:gd name="T61" fmla="*/ 276 h 414"/>
              <a:gd name="T62" fmla="*/ 162 w 407"/>
              <a:gd name="T63" fmla="*/ 322 h 414"/>
              <a:gd name="T64" fmla="*/ 244 w 407"/>
              <a:gd name="T65" fmla="*/ 92 h 414"/>
              <a:gd name="T66" fmla="*/ 162 w 407"/>
              <a:gd name="T67" fmla="*/ 322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07" h="414">
                <a:moveTo>
                  <a:pt x="404" y="254"/>
                </a:moveTo>
                <a:cubicBezTo>
                  <a:pt x="404" y="254"/>
                  <a:pt x="404" y="254"/>
                  <a:pt x="404" y="254"/>
                </a:cubicBezTo>
                <a:cubicBezTo>
                  <a:pt x="369" y="233"/>
                  <a:pt x="369" y="233"/>
                  <a:pt x="369" y="233"/>
                </a:cubicBezTo>
                <a:cubicBezTo>
                  <a:pt x="370" y="192"/>
                  <a:pt x="370" y="192"/>
                  <a:pt x="370" y="192"/>
                </a:cubicBezTo>
                <a:cubicBezTo>
                  <a:pt x="406" y="172"/>
                  <a:pt x="406" y="172"/>
                  <a:pt x="406" y="172"/>
                </a:cubicBezTo>
                <a:cubicBezTo>
                  <a:pt x="407" y="172"/>
                  <a:pt x="407" y="172"/>
                  <a:pt x="407" y="172"/>
                </a:cubicBezTo>
                <a:cubicBezTo>
                  <a:pt x="404" y="157"/>
                  <a:pt x="399" y="141"/>
                  <a:pt x="393" y="127"/>
                </a:cubicBezTo>
                <a:cubicBezTo>
                  <a:pt x="393" y="127"/>
                  <a:pt x="393" y="127"/>
                  <a:pt x="393" y="127"/>
                </a:cubicBezTo>
                <a:cubicBezTo>
                  <a:pt x="352" y="130"/>
                  <a:pt x="352" y="130"/>
                  <a:pt x="352" y="130"/>
                </a:cubicBezTo>
                <a:cubicBezTo>
                  <a:pt x="329" y="96"/>
                  <a:pt x="329" y="96"/>
                  <a:pt x="329" y="96"/>
                </a:cubicBezTo>
                <a:cubicBezTo>
                  <a:pt x="346" y="59"/>
                  <a:pt x="346" y="59"/>
                  <a:pt x="346" y="59"/>
                </a:cubicBezTo>
                <a:cubicBezTo>
                  <a:pt x="347" y="59"/>
                  <a:pt x="347" y="59"/>
                  <a:pt x="347" y="59"/>
                </a:cubicBezTo>
                <a:cubicBezTo>
                  <a:pt x="336" y="49"/>
                  <a:pt x="324" y="39"/>
                  <a:pt x="311" y="31"/>
                </a:cubicBezTo>
                <a:cubicBezTo>
                  <a:pt x="311" y="32"/>
                  <a:pt x="311" y="32"/>
                  <a:pt x="311" y="32"/>
                </a:cubicBezTo>
                <a:cubicBezTo>
                  <a:pt x="279" y="58"/>
                  <a:pt x="279" y="58"/>
                  <a:pt x="279" y="58"/>
                </a:cubicBezTo>
                <a:cubicBezTo>
                  <a:pt x="241" y="44"/>
                  <a:pt x="241" y="44"/>
                  <a:pt x="241" y="44"/>
                </a:cubicBezTo>
                <a:cubicBezTo>
                  <a:pt x="233" y="4"/>
                  <a:pt x="233" y="4"/>
                  <a:pt x="233" y="4"/>
                </a:cubicBezTo>
                <a:cubicBezTo>
                  <a:pt x="234" y="3"/>
                  <a:pt x="234" y="3"/>
                  <a:pt x="234" y="3"/>
                </a:cubicBezTo>
                <a:cubicBezTo>
                  <a:pt x="218" y="1"/>
                  <a:pt x="202" y="0"/>
                  <a:pt x="186" y="2"/>
                </a:cubicBezTo>
                <a:cubicBezTo>
                  <a:pt x="187" y="2"/>
                  <a:pt x="187" y="2"/>
                  <a:pt x="187" y="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37" y="53"/>
                  <a:pt x="137" y="53"/>
                  <a:pt x="137" y="53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94" y="32"/>
                  <a:pt x="81" y="40"/>
                  <a:pt x="68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85" y="89"/>
                  <a:pt x="85" y="89"/>
                  <a:pt x="85" y="89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18" y="115"/>
                  <a:pt x="18" y="115"/>
                  <a:pt x="18" y="115"/>
                </a:cubicBezTo>
                <a:cubicBezTo>
                  <a:pt x="15" y="123"/>
                  <a:pt x="11" y="130"/>
                  <a:pt x="9" y="138"/>
                </a:cubicBezTo>
                <a:cubicBezTo>
                  <a:pt x="6" y="146"/>
                  <a:pt x="4" y="153"/>
                  <a:pt x="2" y="160"/>
                </a:cubicBezTo>
                <a:cubicBezTo>
                  <a:pt x="3" y="160"/>
                  <a:pt x="3" y="160"/>
                  <a:pt x="3" y="160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6" y="223"/>
                  <a:pt x="36" y="223"/>
                  <a:pt x="36" y="22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42"/>
                  <a:pt x="0" y="242"/>
                  <a:pt x="0" y="242"/>
                </a:cubicBezTo>
                <a:cubicBezTo>
                  <a:pt x="2" y="257"/>
                  <a:pt x="7" y="273"/>
                  <a:pt x="13" y="288"/>
                </a:cubicBezTo>
                <a:cubicBezTo>
                  <a:pt x="13" y="287"/>
                  <a:pt x="13" y="287"/>
                  <a:pt x="13" y="287"/>
                </a:cubicBezTo>
                <a:cubicBezTo>
                  <a:pt x="54" y="284"/>
                  <a:pt x="54" y="284"/>
                  <a:pt x="54" y="284"/>
                </a:cubicBezTo>
                <a:cubicBezTo>
                  <a:pt x="77" y="318"/>
                  <a:pt x="77" y="318"/>
                  <a:pt x="77" y="318"/>
                </a:cubicBezTo>
                <a:cubicBezTo>
                  <a:pt x="59" y="355"/>
                  <a:pt x="59" y="355"/>
                  <a:pt x="59" y="355"/>
                </a:cubicBezTo>
                <a:cubicBezTo>
                  <a:pt x="59" y="355"/>
                  <a:pt x="59" y="355"/>
                  <a:pt x="59" y="355"/>
                </a:cubicBezTo>
                <a:cubicBezTo>
                  <a:pt x="70" y="366"/>
                  <a:pt x="83" y="376"/>
                  <a:pt x="96" y="384"/>
                </a:cubicBezTo>
                <a:cubicBezTo>
                  <a:pt x="96" y="383"/>
                  <a:pt x="96" y="383"/>
                  <a:pt x="96" y="383"/>
                </a:cubicBezTo>
                <a:cubicBezTo>
                  <a:pt x="128" y="357"/>
                  <a:pt x="128" y="357"/>
                  <a:pt x="128" y="357"/>
                </a:cubicBezTo>
                <a:cubicBezTo>
                  <a:pt x="166" y="371"/>
                  <a:pt x="166" y="371"/>
                  <a:pt x="166" y="371"/>
                </a:cubicBezTo>
                <a:cubicBezTo>
                  <a:pt x="174" y="411"/>
                  <a:pt x="174" y="411"/>
                  <a:pt x="174" y="411"/>
                </a:cubicBezTo>
                <a:cubicBezTo>
                  <a:pt x="173" y="412"/>
                  <a:pt x="173" y="412"/>
                  <a:pt x="173" y="412"/>
                </a:cubicBezTo>
                <a:cubicBezTo>
                  <a:pt x="189" y="414"/>
                  <a:pt x="205" y="414"/>
                  <a:pt x="221" y="413"/>
                </a:cubicBezTo>
                <a:cubicBezTo>
                  <a:pt x="220" y="413"/>
                  <a:pt x="220" y="413"/>
                  <a:pt x="220" y="413"/>
                </a:cubicBezTo>
                <a:cubicBezTo>
                  <a:pt x="230" y="373"/>
                  <a:pt x="230" y="373"/>
                  <a:pt x="230" y="373"/>
                </a:cubicBezTo>
                <a:cubicBezTo>
                  <a:pt x="270" y="361"/>
                  <a:pt x="270" y="361"/>
                  <a:pt x="270" y="361"/>
                </a:cubicBezTo>
                <a:cubicBezTo>
                  <a:pt x="299" y="390"/>
                  <a:pt x="299" y="390"/>
                  <a:pt x="299" y="390"/>
                </a:cubicBezTo>
                <a:cubicBezTo>
                  <a:pt x="299" y="390"/>
                  <a:pt x="299" y="390"/>
                  <a:pt x="299" y="390"/>
                </a:cubicBezTo>
                <a:cubicBezTo>
                  <a:pt x="313" y="383"/>
                  <a:pt x="326" y="374"/>
                  <a:pt x="339" y="363"/>
                </a:cubicBezTo>
                <a:cubicBezTo>
                  <a:pt x="338" y="363"/>
                  <a:pt x="338" y="363"/>
                  <a:pt x="338" y="363"/>
                </a:cubicBezTo>
                <a:cubicBezTo>
                  <a:pt x="322" y="325"/>
                  <a:pt x="322" y="325"/>
                  <a:pt x="322" y="325"/>
                </a:cubicBezTo>
                <a:cubicBezTo>
                  <a:pt x="347" y="293"/>
                  <a:pt x="347" y="293"/>
                  <a:pt x="347" y="293"/>
                </a:cubicBezTo>
                <a:cubicBezTo>
                  <a:pt x="388" y="298"/>
                  <a:pt x="388" y="298"/>
                  <a:pt x="388" y="298"/>
                </a:cubicBezTo>
                <a:cubicBezTo>
                  <a:pt x="388" y="299"/>
                  <a:pt x="388" y="299"/>
                  <a:pt x="388" y="299"/>
                </a:cubicBezTo>
                <a:cubicBezTo>
                  <a:pt x="392" y="292"/>
                  <a:pt x="395" y="284"/>
                  <a:pt x="398" y="276"/>
                </a:cubicBezTo>
                <a:cubicBezTo>
                  <a:pt x="400" y="269"/>
                  <a:pt x="403" y="261"/>
                  <a:pt x="404" y="254"/>
                </a:cubicBezTo>
                <a:close/>
                <a:moveTo>
                  <a:pt x="162" y="322"/>
                </a:moveTo>
                <a:cubicBezTo>
                  <a:pt x="99" y="300"/>
                  <a:pt x="66" y="230"/>
                  <a:pt x="88" y="166"/>
                </a:cubicBezTo>
                <a:cubicBezTo>
                  <a:pt x="111" y="103"/>
                  <a:pt x="181" y="70"/>
                  <a:pt x="244" y="92"/>
                </a:cubicBezTo>
                <a:cubicBezTo>
                  <a:pt x="308" y="115"/>
                  <a:pt x="341" y="185"/>
                  <a:pt x="318" y="248"/>
                </a:cubicBezTo>
                <a:cubicBezTo>
                  <a:pt x="296" y="312"/>
                  <a:pt x="226" y="345"/>
                  <a:pt x="162" y="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Freeform 14"/>
          <p:cNvSpPr>
            <a:spLocks noEditPoints="1"/>
          </p:cNvSpPr>
          <p:nvPr/>
        </p:nvSpPr>
        <p:spPr bwMode="auto">
          <a:xfrm>
            <a:off x="5416955" y="993715"/>
            <a:ext cx="2429362" cy="2390461"/>
          </a:xfrm>
          <a:custGeom>
            <a:avLst/>
            <a:gdLst>
              <a:gd name="T0" fmla="*/ 497 w 528"/>
              <a:gd name="T1" fmla="*/ 380 h 519"/>
              <a:gd name="T2" fmla="*/ 475 w 528"/>
              <a:gd name="T3" fmla="*/ 292 h 519"/>
              <a:gd name="T4" fmla="*/ 527 w 528"/>
              <a:gd name="T5" fmla="*/ 280 h 519"/>
              <a:gd name="T6" fmla="*/ 524 w 528"/>
              <a:gd name="T7" fmla="*/ 220 h 519"/>
              <a:gd name="T8" fmla="*/ 454 w 528"/>
              <a:gd name="T9" fmla="*/ 161 h 519"/>
              <a:gd name="T10" fmla="*/ 488 w 528"/>
              <a:gd name="T11" fmla="*/ 121 h 519"/>
              <a:gd name="T12" fmla="*/ 452 w 528"/>
              <a:gd name="T13" fmla="*/ 76 h 519"/>
              <a:gd name="T14" fmla="*/ 361 w 528"/>
              <a:gd name="T15" fmla="*/ 69 h 519"/>
              <a:gd name="T16" fmla="*/ 366 w 528"/>
              <a:gd name="T17" fmla="*/ 16 h 519"/>
              <a:gd name="T18" fmla="*/ 308 w 528"/>
              <a:gd name="T19" fmla="*/ 0 h 519"/>
              <a:gd name="T20" fmla="*/ 231 w 528"/>
              <a:gd name="T21" fmla="*/ 48 h 519"/>
              <a:gd name="T22" fmla="*/ 204 w 528"/>
              <a:gd name="T23" fmla="*/ 3 h 519"/>
              <a:gd name="T24" fmla="*/ 147 w 528"/>
              <a:gd name="T25" fmla="*/ 24 h 519"/>
              <a:gd name="T26" fmla="*/ 113 w 528"/>
              <a:gd name="T27" fmla="*/ 108 h 519"/>
              <a:gd name="T28" fmla="*/ 65 w 528"/>
              <a:gd name="T29" fmla="*/ 88 h 519"/>
              <a:gd name="T30" fmla="*/ 30 w 528"/>
              <a:gd name="T31" fmla="*/ 138 h 519"/>
              <a:gd name="T32" fmla="*/ 68 w 528"/>
              <a:gd name="T33" fmla="*/ 175 h 519"/>
              <a:gd name="T34" fmla="*/ 2 w 528"/>
              <a:gd name="T35" fmla="*/ 238 h 519"/>
              <a:gd name="T36" fmla="*/ 4 w 528"/>
              <a:gd name="T37" fmla="*/ 299 h 519"/>
              <a:gd name="T38" fmla="*/ 56 w 528"/>
              <a:gd name="T39" fmla="*/ 307 h 519"/>
              <a:gd name="T40" fmla="*/ 40 w 528"/>
              <a:gd name="T41" fmla="*/ 396 h 519"/>
              <a:gd name="T42" fmla="*/ 77 w 528"/>
              <a:gd name="T43" fmla="*/ 444 h 519"/>
              <a:gd name="T44" fmla="*/ 124 w 528"/>
              <a:gd name="T45" fmla="*/ 420 h 519"/>
              <a:gd name="T46" fmla="*/ 164 w 528"/>
              <a:gd name="T47" fmla="*/ 502 h 519"/>
              <a:gd name="T48" fmla="*/ 221 w 528"/>
              <a:gd name="T49" fmla="*/ 519 h 519"/>
              <a:gd name="T50" fmla="*/ 246 w 528"/>
              <a:gd name="T51" fmla="*/ 472 h 519"/>
              <a:gd name="T52" fmla="*/ 326 w 528"/>
              <a:gd name="T53" fmla="*/ 514 h 519"/>
              <a:gd name="T54" fmla="*/ 383 w 528"/>
              <a:gd name="T55" fmla="*/ 494 h 519"/>
              <a:gd name="T56" fmla="*/ 374 w 528"/>
              <a:gd name="T57" fmla="*/ 442 h 519"/>
              <a:gd name="T58" fmla="*/ 464 w 528"/>
              <a:gd name="T59" fmla="*/ 429 h 519"/>
              <a:gd name="T60" fmla="*/ 483 w 528"/>
              <a:gd name="T61" fmla="*/ 406 h 519"/>
              <a:gd name="T62" fmla="*/ 178 w 528"/>
              <a:gd name="T63" fmla="*/ 389 h 519"/>
              <a:gd name="T64" fmla="*/ 351 w 528"/>
              <a:gd name="T65" fmla="*/ 130 h 519"/>
              <a:gd name="T66" fmla="*/ 178 w 528"/>
              <a:gd name="T67" fmla="*/ 38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8" h="519">
                <a:moveTo>
                  <a:pt x="498" y="380"/>
                </a:moveTo>
                <a:cubicBezTo>
                  <a:pt x="497" y="380"/>
                  <a:pt x="497" y="380"/>
                  <a:pt x="497" y="380"/>
                </a:cubicBezTo>
                <a:cubicBezTo>
                  <a:pt x="461" y="342"/>
                  <a:pt x="461" y="342"/>
                  <a:pt x="461" y="342"/>
                </a:cubicBezTo>
                <a:cubicBezTo>
                  <a:pt x="475" y="292"/>
                  <a:pt x="475" y="292"/>
                  <a:pt x="475" y="292"/>
                </a:cubicBezTo>
                <a:cubicBezTo>
                  <a:pt x="526" y="279"/>
                  <a:pt x="526" y="279"/>
                  <a:pt x="526" y="279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8" y="259"/>
                  <a:pt x="527" y="239"/>
                  <a:pt x="524" y="219"/>
                </a:cubicBezTo>
                <a:cubicBezTo>
                  <a:pt x="524" y="220"/>
                  <a:pt x="524" y="220"/>
                  <a:pt x="524" y="220"/>
                </a:cubicBezTo>
                <a:cubicBezTo>
                  <a:pt x="472" y="211"/>
                  <a:pt x="472" y="211"/>
                  <a:pt x="472" y="211"/>
                </a:cubicBezTo>
                <a:cubicBezTo>
                  <a:pt x="454" y="161"/>
                  <a:pt x="454" y="161"/>
                  <a:pt x="454" y="161"/>
                </a:cubicBezTo>
                <a:cubicBezTo>
                  <a:pt x="488" y="121"/>
                  <a:pt x="488" y="121"/>
                  <a:pt x="488" y="121"/>
                </a:cubicBezTo>
                <a:cubicBezTo>
                  <a:pt x="488" y="121"/>
                  <a:pt x="488" y="121"/>
                  <a:pt x="488" y="121"/>
                </a:cubicBezTo>
                <a:cubicBezTo>
                  <a:pt x="478" y="105"/>
                  <a:pt x="466" y="89"/>
                  <a:pt x="452" y="75"/>
                </a:cubicBezTo>
                <a:cubicBezTo>
                  <a:pt x="452" y="76"/>
                  <a:pt x="452" y="76"/>
                  <a:pt x="452" y="76"/>
                </a:cubicBezTo>
                <a:cubicBezTo>
                  <a:pt x="405" y="99"/>
                  <a:pt x="405" y="99"/>
                  <a:pt x="405" y="99"/>
                </a:cubicBezTo>
                <a:cubicBezTo>
                  <a:pt x="361" y="69"/>
                  <a:pt x="361" y="69"/>
                  <a:pt x="361" y="69"/>
                </a:cubicBezTo>
                <a:cubicBezTo>
                  <a:pt x="365" y="17"/>
                  <a:pt x="365" y="17"/>
                  <a:pt x="365" y="17"/>
                </a:cubicBezTo>
                <a:cubicBezTo>
                  <a:pt x="366" y="16"/>
                  <a:pt x="366" y="16"/>
                  <a:pt x="366" y="16"/>
                </a:cubicBezTo>
                <a:cubicBezTo>
                  <a:pt x="347" y="8"/>
                  <a:pt x="327" y="3"/>
                  <a:pt x="30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283" y="47"/>
                  <a:pt x="283" y="47"/>
                  <a:pt x="283" y="47"/>
                </a:cubicBezTo>
                <a:cubicBezTo>
                  <a:pt x="231" y="48"/>
                  <a:pt x="231" y="48"/>
                  <a:pt x="231" y="48"/>
                </a:cubicBezTo>
                <a:cubicBezTo>
                  <a:pt x="203" y="4"/>
                  <a:pt x="203" y="4"/>
                  <a:pt x="203" y="4"/>
                </a:cubicBezTo>
                <a:cubicBezTo>
                  <a:pt x="204" y="3"/>
                  <a:pt x="204" y="3"/>
                  <a:pt x="204" y="3"/>
                </a:cubicBezTo>
                <a:cubicBezTo>
                  <a:pt x="184" y="8"/>
                  <a:pt x="165" y="15"/>
                  <a:pt x="147" y="24"/>
                </a:cubicBezTo>
                <a:cubicBezTo>
                  <a:pt x="147" y="24"/>
                  <a:pt x="147" y="24"/>
                  <a:pt x="147" y="24"/>
                </a:cubicBezTo>
                <a:cubicBezTo>
                  <a:pt x="155" y="76"/>
                  <a:pt x="155" y="76"/>
                  <a:pt x="155" y="76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8"/>
                  <a:pt x="65" y="88"/>
                  <a:pt x="65" y="88"/>
                </a:cubicBezTo>
                <a:cubicBezTo>
                  <a:pt x="58" y="95"/>
                  <a:pt x="51" y="104"/>
                  <a:pt x="45" y="113"/>
                </a:cubicBezTo>
                <a:cubicBezTo>
                  <a:pt x="40" y="121"/>
                  <a:pt x="35" y="129"/>
                  <a:pt x="30" y="138"/>
                </a:cubicBezTo>
                <a:cubicBezTo>
                  <a:pt x="31" y="138"/>
                  <a:pt x="31" y="138"/>
                  <a:pt x="31" y="138"/>
                </a:cubicBezTo>
                <a:cubicBezTo>
                  <a:pt x="68" y="175"/>
                  <a:pt x="68" y="175"/>
                  <a:pt x="68" y="175"/>
                </a:cubicBezTo>
                <a:cubicBezTo>
                  <a:pt x="53" y="226"/>
                  <a:pt x="53" y="226"/>
                  <a:pt x="53" y="226"/>
                </a:cubicBezTo>
                <a:cubicBezTo>
                  <a:pt x="2" y="238"/>
                  <a:pt x="2" y="238"/>
                  <a:pt x="2" y="238"/>
                </a:cubicBezTo>
                <a:cubicBezTo>
                  <a:pt x="2" y="238"/>
                  <a:pt x="2" y="238"/>
                  <a:pt x="2" y="238"/>
                </a:cubicBezTo>
                <a:cubicBezTo>
                  <a:pt x="0" y="258"/>
                  <a:pt x="1" y="279"/>
                  <a:pt x="4" y="299"/>
                </a:cubicBezTo>
                <a:cubicBezTo>
                  <a:pt x="4" y="298"/>
                  <a:pt x="4" y="298"/>
                  <a:pt x="4" y="298"/>
                </a:cubicBezTo>
                <a:cubicBezTo>
                  <a:pt x="56" y="307"/>
                  <a:pt x="56" y="307"/>
                  <a:pt x="56" y="307"/>
                </a:cubicBezTo>
                <a:cubicBezTo>
                  <a:pt x="74" y="356"/>
                  <a:pt x="74" y="356"/>
                  <a:pt x="74" y="356"/>
                </a:cubicBezTo>
                <a:cubicBezTo>
                  <a:pt x="40" y="396"/>
                  <a:pt x="40" y="396"/>
                  <a:pt x="40" y="396"/>
                </a:cubicBezTo>
                <a:cubicBezTo>
                  <a:pt x="39" y="396"/>
                  <a:pt x="39" y="396"/>
                  <a:pt x="39" y="396"/>
                </a:cubicBezTo>
                <a:cubicBezTo>
                  <a:pt x="50" y="413"/>
                  <a:pt x="62" y="430"/>
                  <a:pt x="77" y="444"/>
                </a:cubicBezTo>
                <a:cubicBezTo>
                  <a:pt x="77" y="443"/>
                  <a:pt x="77" y="443"/>
                  <a:pt x="77" y="443"/>
                </a:cubicBezTo>
                <a:cubicBezTo>
                  <a:pt x="124" y="420"/>
                  <a:pt x="124" y="420"/>
                  <a:pt x="124" y="420"/>
                </a:cubicBezTo>
                <a:cubicBezTo>
                  <a:pt x="167" y="450"/>
                  <a:pt x="167" y="450"/>
                  <a:pt x="167" y="450"/>
                </a:cubicBezTo>
                <a:cubicBezTo>
                  <a:pt x="164" y="502"/>
                  <a:pt x="164" y="502"/>
                  <a:pt x="164" y="502"/>
                </a:cubicBezTo>
                <a:cubicBezTo>
                  <a:pt x="163" y="502"/>
                  <a:pt x="163" y="502"/>
                  <a:pt x="163" y="502"/>
                </a:cubicBezTo>
                <a:cubicBezTo>
                  <a:pt x="182" y="510"/>
                  <a:pt x="202" y="516"/>
                  <a:pt x="221" y="519"/>
                </a:cubicBezTo>
                <a:cubicBezTo>
                  <a:pt x="221" y="518"/>
                  <a:pt x="221" y="518"/>
                  <a:pt x="221" y="518"/>
                </a:cubicBezTo>
                <a:cubicBezTo>
                  <a:pt x="246" y="472"/>
                  <a:pt x="246" y="472"/>
                  <a:pt x="246" y="472"/>
                </a:cubicBezTo>
                <a:cubicBezTo>
                  <a:pt x="298" y="470"/>
                  <a:pt x="298" y="470"/>
                  <a:pt x="298" y="470"/>
                </a:cubicBezTo>
                <a:cubicBezTo>
                  <a:pt x="326" y="514"/>
                  <a:pt x="326" y="514"/>
                  <a:pt x="326" y="514"/>
                </a:cubicBezTo>
                <a:cubicBezTo>
                  <a:pt x="325" y="515"/>
                  <a:pt x="325" y="515"/>
                  <a:pt x="325" y="515"/>
                </a:cubicBezTo>
                <a:cubicBezTo>
                  <a:pt x="345" y="511"/>
                  <a:pt x="364" y="504"/>
                  <a:pt x="383" y="494"/>
                </a:cubicBezTo>
                <a:cubicBezTo>
                  <a:pt x="382" y="494"/>
                  <a:pt x="382" y="494"/>
                  <a:pt x="382" y="494"/>
                </a:cubicBezTo>
                <a:cubicBezTo>
                  <a:pt x="374" y="442"/>
                  <a:pt x="374" y="442"/>
                  <a:pt x="374" y="442"/>
                </a:cubicBezTo>
                <a:cubicBezTo>
                  <a:pt x="416" y="410"/>
                  <a:pt x="416" y="410"/>
                  <a:pt x="416" y="410"/>
                </a:cubicBezTo>
                <a:cubicBezTo>
                  <a:pt x="464" y="429"/>
                  <a:pt x="464" y="429"/>
                  <a:pt x="464" y="429"/>
                </a:cubicBezTo>
                <a:cubicBezTo>
                  <a:pt x="464" y="430"/>
                  <a:pt x="464" y="430"/>
                  <a:pt x="464" y="430"/>
                </a:cubicBezTo>
                <a:cubicBezTo>
                  <a:pt x="471" y="422"/>
                  <a:pt x="477" y="414"/>
                  <a:pt x="483" y="406"/>
                </a:cubicBezTo>
                <a:cubicBezTo>
                  <a:pt x="489" y="397"/>
                  <a:pt x="494" y="389"/>
                  <a:pt x="498" y="380"/>
                </a:cubicBezTo>
                <a:close/>
                <a:moveTo>
                  <a:pt x="178" y="389"/>
                </a:moveTo>
                <a:cubicBezTo>
                  <a:pt x="106" y="341"/>
                  <a:pt x="87" y="244"/>
                  <a:pt x="135" y="173"/>
                </a:cubicBezTo>
                <a:cubicBezTo>
                  <a:pt x="182" y="101"/>
                  <a:pt x="279" y="82"/>
                  <a:pt x="351" y="130"/>
                </a:cubicBezTo>
                <a:cubicBezTo>
                  <a:pt x="422" y="177"/>
                  <a:pt x="441" y="274"/>
                  <a:pt x="394" y="346"/>
                </a:cubicBezTo>
                <a:cubicBezTo>
                  <a:pt x="346" y="417"/>
                  <a:pt x="249" y="436"/>
                  <a:pt x="178" y="3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Freeform 15"/>
          <p:cNvSpPr>
            <a:spLocks noEditPoints="1"/>
          </p:cNvSpPr>
          <p:nvPr/>
        </p:nvSpPr>
        <p:spPr bwMode="auto">
          <a:xfrm>
            <a:off x="6957431" y="2569201"/>
            <a:ext cx="2771689" cy="2742514"/>
          </a:xfrm>
          <a:custGeom>
            <a:avLst/>
            <a:gdLst>
              <a:gd name="T0" fmla="*/ 552 w 602"/>
              <a:gd name="T1" fmla="*/ 461 h 595"/>
              <a:gd name="T2" fmla="*/ 537 w 602"/>
              <a:gd name="T3" fmla="*/ 359 h 595"/>
              <a:gd name="T4" fmla="*/ 597 w 602"/>
              <a:gd name="T5" fmla="*/ 351 h 595"/>
              <a:gd name="T6" fmla="*/ 600 w 602"/>
              <a:gd name="T7" fmla="*/ 282 h 595"/>
              <a:gd name="T8" fmla="*/ 528 w 602"/>
              <a:gd name="T9" fmla="*/ 208 h 595"/>
              <a:gd name="T10" fmla="*/ 572 w 602"/>
              <a:gd name="T11" fmla="*/ 167 h 595"/>
              <a:gd name="T12" fmla="*/ 535 w 602"/>
              <a:gd name="T13" fmla="*/ 111 h 595"/>
              <a:gd name="T14" fmla="*/ 433 w 602"/>
              <a:gd name="T15" fmla="*/ 93 h 595"/>
              <a:gd name="T16" fmla="*/ 445 w 602"/>
              <a:gd name="T17" fmla="*/ 34 h 595"/>
              <a:gd name="T18" fmla="*/ 381 w 602"/>
              <a:gd name="T19" fmla="*/ 9 h 595"/>
              <a:gd name="T20" fmla="*/ 288 w 602"/>
              <a:gd name="T21" fmla="*/ 55 h 595"/>
              <a:gd name="T22" fmla="*/ 262 w 602"/>
              <a:gd name="T23" fmla="*/ 0 h 595"/>
              <a:gd name="T24" fmla="*/ 196 w 602"/>
              <a:gd name="T25" fmla="*/ 18 h 595"/>
              <a:gd name="T26" fmla="*/ 147 w 602"/>
              <a:gd name="T27" fmla="*/ 109 h 595"/>
              <a:gd name="T28" fmla="*/ 94 w 602"/>
              <a:gd name="T29" fmla="*/ 80 h 595"/>
              <a:gd name="T30" fmla="*/ 50 w 602"/>
              <a:gd name="T31" fmla="*/ 134 h 595"/>
              <a:gd name="T32" fmla="*/ 88 w 602"/>
              <a:gd name="T33" fmla="*/ 180 h 595"/>
              <a:gd name="T34" fmla="*/ 7 w 602"/>
              <a:gd name="T35" fmla="*/ 244 h 595"/>
              <a:gd name="T36" fmla="*/ 1 w 602"/>
              <a:gd name="T37" fmla="*/ 313 h 595"/>
              <a:gd name="T38" fmla="*/ 60 w 602"/>
              <a:gd name="T39" fmla="*/ 328 h 595"/>
              <a:gd name="T40" fmla="*/ 32 w 602"/>
              <a:gd name="T41" fmla="*/ 428 h 595"/>
              <a:gd name="T42" fmla="*/ 68 w 602"/>
              <a:gd name="T43" fmla="*/ 487 h 595"/>
              <a:gd name="T44" fmla="*/ 124 w 602"/>
              <a:gd name="T45" fmla="*/ 465 h 595"/>
              <a:gd name="T46" fmla="*/ 160 w 602"/>
              <a:gd name="T47" fmla="*/ 562 h 595"/>
              <a:gd name="T48" fmla="*/ 223 w 602"/>
              <a:gd name="T49" fmla="*/ 588 h 595"/>
              <a:gd name="T50" fmla="*/ 256 w 602"/>
              <a:gd name="T51" fmla="*/ 537 h 595"/>
              <a:gd name="T52" fmla="*/ 342 w 602"/>
              <a:gd name="T53" fmla="*/ 594 h 595"/>
              <a:gd name="T54" fmla="*/ 409 w 602"/>
              <a:gd name="T55" fmla="*/ 578 h 595"/>
              <a:gd name="T56" fmla="*/ 406 w 602"/>
              <a:gd name="T57" fmla="*/ 518 h 595"/>
              <a:gd name="T58" fmla="*/ 509 w 602"/>
              <a:gd name="T59" fmla="*/ 514 h 595"/>
              <a:gd name="T60" fmla="*/ 533 w 602"/>
              <a:gd name="T61" fmla="*/ 489 h 595"/>
              <a:gd name="T62" fmla="*/ 188 w 602"/>
              <a:gd name="T63" fmla="*/ 435 h 595"/>
              <a:gd name="T64" fmla="*/ 414 w 602"/>
              <a:gd name="T65" fmla="*/ 161 h 595"/>
              <a:gd name="T66" fmla="*/ 188 w 602"/>
              <a:gd name="T67" fmla="*/ 43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2" h="595">
                <a:moveTo>
                  <a:pt x="553" y="461"/>
                </a:moveTo>
                <a:cubicBezTo>
                  <a:pt x="552" y="461"/>
                  <a:pt x="552" y="461"/>
                  <a:pt x="552" y="461"/>
                </a:cubicBezTo>
                <a:cubicBezTo>
                  <a:pt x="515" y="414"/>
                  <a:pt x="515" y="414"/>
                  <a:pt x="515" y="414"/>
                </a:cubicBezTo>
                <a:cubicBezTo>
                  <a:pt x="537" y="359"/>
                  <a:pt x="537" y="359"/>
                  <a:pt x="537" y="359"/>
                </a:cubicBezTo>
                <a:cubicBezTo>
                  <a:pt x="596" y="350"/>
                  <a:pt x="596" y="350"/>
                  <a:pt x="596" y="350"/>
                </a:cubicBezTo>
                <a:cubicBezTo>
                  <a:pt x="597" y="351"/>
                  <a:pt x="597" y="351"/>
                  <a:pt x="597" y="351"/>
                </a:cubicBezTo>
                <a:cubicBezTo>
                  <a:pt x="601" y="328"/>
                  <a:pt x="602" y="305"/>
                  <a:pt x="601" y="282"/>
                </a:cubicBezTo>
                <a:cubicBezTo>
                  <a:pt x="600" y="282"/>
                  <a:pt x="600" y="282"/>
                  <a:pt x="600" y="282"/>
                </a:cubicBezTo>
                <a:cubicBezTo>
                  <a:pt x="543" y="266"/>
                  <a:pt x="543" y="266"/>
                  <a:pt x="543" y="266"/>
                </a:cubicBezTo>
                <a:cubicBezTo>
                  <a:pt x="528" y="208"/>
                  <a:pt x="528" y="208"/>
                  <a:pt x="528" y="208"/>
                </a:cubicBezTo>
                <a:cubicBezTo>
                  <a:pt x="571" y="167"/>
                  <a:pt x="571" y="167"/>
                  <a:pt x="571" y="167"/>
                </a:cubicBezTo>
                <a:cubicBezTo>
                  <a:pt x="572" y="167"/>
                  <a:pt x="572" y="167"/>
                  <a:pt x="572" y="167"/>
                </a:cubicBezTo>
                <a:cubicBezTo>
                  <a:pt x="562" y="147"/>
                  <a:pt x="550" y="128"/>
                  <a:pt x="536" y="110"/>
                </a:cubicBezTo>
                <a:cubicBezTo>
                  <a:pt x="535" y="111"/>
                  <a:pt x="535" y="111"/>
                  <a:pt x="535" y="111"/>
                </a:cubicBezTo>
                <a:cubicBezTo>
                  <a:pt x="479" y="132"/>
                  <a:pt x="479" y="132"/>
                  <a:pt x="479" y="132"/>
                </a:cubicBezTo>
                <a:cubicBezTo>
                  <a:pt x="433" y="93"/>
                  <a:pt x="433" y="93"/>
                  <a:pt x="433" y="93"/>
                </a:cubicBezTo>
                <a:cubicBezTo>
                  <a:pt x="444" y="34"/>
                  <a:pt x="444" y="34"/>
                  <a:pt x="444" y="34"/>
                </a:cubicBezTo>
                <a:cubicBezTo>
                  <a:pt x="445" y="34"/>
                  <a:pt x="445" y="34"/>
                  <a:pt x="445" y="34"/>
                </a:cubicBezTo>
                <a:cubicBezTo>
                  <a:pt x="424" y="23"/>
                  <a:pt x="402" y="14"/>
                  <a:pt x="380" y="8"/>
                </a:cubicBezTo>
                <a:cubicBezTo>
                  <a:pt x="381" y="9"/>
                  <a:pt x="381" y="9"/>
                  <a:pt x="381" y="9"/>
                </a:cubicBezTo>
                <a:cubicBezTo>
                  <a:pt x="347" y="59"/>
                  <a:pt x="347" y="59"/>
                  <a:pt x="347" y="59"/>
                </a:cubicBezTo>
                <a:cubicBezTo>
                  <a:pt x="288" y="55"/>
                  <a:pt x="288" y="55"/>
                  <a:pt x="288" y="55"/>
                </a:cubicBezTo>
                <a:cubicBezTo>
                  <a:pt x="261" y="1"/>
                  <a:pt x="261" y="1"/>
                  <a:pt x="261" y="1"/>
                </a:cubicBezTo>
                <a:cubicBezTo>
                  <a:pt x="262" y="0"/>
                  <a:pt x="262" y="0"/>
                  <a:pt x="262" y="0"/>
                </a:cubicBezTo>
                <a:cubicBezTo>
                  <a:pt x="239" y="3"/>
                  <a:pt x="216" y="9"/>
                  <a:pt x="195" y="17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198" y="77"/>
                  <a:pt x="198" y="77"/>
                  <a:pt x="198" y="77"/>
                </a:cubicBezTo>
                <a:cubicBezTo>
                  <a:pt x="147" y="109"/>
                  <a:pt x="147" y="109"/>
                  <a:pt x="147" y="109"/>
                </a:cubicBezTo>
                <a:cubicBezTo>
                  <a:pt x="94" y="81"/>
                  <a:pt x="94" y="81"/>
                  <a:pt x="94" y="81"/>
                </a:cubicBezTo>
                <a:cubicBezTo>
                  <a:pt x="94" y="80"/>
                  <a:pt x="94" y="80"/>
                  <a:pt x="94" y="80"/>
                </a:cubicBezTo>
                <a:cubicBezTo>
                  <a:pt x="86" y="89"/>
                  <a:pt x="77" y="97"/>
                  <a:pt x="70" y="107"/>
                </a:cubicBezTo>
                <a:cubicBezTo>
                  <a:pt x="62" y="115"/>
                  <a:pt x="56" y="124"/>
                  <a:pt x="50" y="134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88" y="180"/>
                  <a:pt x="88" y="180"/>
                  <a:pt x="88" y="180"/>
                </a:cubicBezTo>
                <a:cubicBezTo>
                  <a:pt x="66" y="236"/>
                  <a:pt x="66" y="236"/>
                  <a:pt x="66" y="236"/>
                </a:cubicBezTo>
                <a:cubicBezTo>
                  <a:pt x="7" y="244"/>
                  <a:pt x="7" y="244"/>
                  <a:pt x="7" y="244"/>
                </a:cubicBezTo>
                <a:cubicBezTo>
                  <a:pt x="6" y="244"/>
                  <a:pt x="6" y="244"/>
                  <a:pt x="6" y="244"/>
                </a:cubicBezTo>
                <a:cubicBezTo>
                  <a:pt x="2" y="267"/>
                  <a:pt x="0" y="290"/>
                  <a:pt x="1" y="313"/>
                </a:cubicBezTo>
                <a:cubicBezTo>
                  <a:pt x="2" y="312"/>
                  <a:pt x="2" y="312"/>
                  <a:pt x="2" y="312"/>
                </a:cubicBezTo>
                <a:cubicBezTo>
                  <a:pt x="60" y="328"/>
                  <a:pt x="60" y="328"/>
                  <a:pt x="60" y="328"/>
                </a:cubicBezTo>
                <a:cubicBezTo>
                  <a:pt x="74" y="386"/>
                  <a:pt x="74" y="386"/>
                  <a:pt x="74" y="386"/>
                </a:cubicBezTo>
                <a:cubicBezTo>
                  <a:pt x="32" y="428"/>
                  <a:pt x="32" y="428"/>
                  <a:pt x="32" y="428"/>
                </a:cubicBezTo>
                <a:cubicBezTo>
                  <a:pt x="31" y="428"/>
                  <a:pt x="31" y="428"/>
                  <a:pt x="31" y="428"/>
                </a:cubicBezTo>
                <a:cubicBezTo>
                  <a:pt x="41" y="449"/>
                  <a:pt x="53" y="468"/>
                  <a:pt x="68" y="487"/>
                </a:cubicBezTo>
                <a:cubicBezTo>
                  <a:pt x="68" y="485"/>
                  <a:pt x="68" y="485"/>
                  <a:pt x="68" y="485"/>
                </a:cubicBezTo>
                <a:cubicBezTo>
                  <a:pt x="124" y="465"/>
                  <a:pt x="124" y="465"/>
                  <a:pt x="124" y="465"/>
                </a:cubicBezTo>
                <a:cubicBezTo>
                  <a:pt x="170" y="503"/>
                  <a:pt x="170" y="503"/>
                  <a:pt x="170" y="503"/>
                </a:cubicBezTo>
                <a:cubicBezTo>
                  <a:pt x="160" y="562"/>
                  <a:pt x="160" y="562"/>
                  <a:pt x="160" y="562"/>
                </a:cubicBezTo>
                <a:cubicBezTo>
                  <a:pt x="159" y="562"/>
                  <a:pt x="159" y="562"/>
                  <a:pt x="159" y="562"/>
                </a:cubicBezTo>
                <a:cubicBezTo>
                  <a:pt x="180" y="573"/>
                  <a:pt x="201" y="582"/>
                  <a:pt x="223" y="588"/>
                </a:cubicBezTo>
                <a:cubicBezTo>
                  <a:pt x="223" y="587"/>
                  <a:pt x="223" y="587"/>
                  <a:pt x="223" y="587"/>
                </a:cubicBezTo>
                <a:cubicBezTo>
                  <a:pt x="256" y="537"/>
                  <a:pt x="256" y="537"/>
                  <a:pt x="256" y="537"/>
                </a:cubicBezTo>
                <a:cubicBezTo>
                  <a:pt x="316" y="541"/>
                  <a:pt x="316" y="541"/>
                  <a:pt x="316" y="541"/>
                </a:cubicBezTo>
                <a:cubicBezTo>
                  <a:pt x="342" y="594"/>
                  <a:pt x="342" y="594"/>
                  <a:pt x="342" y="594"/>
                </a:cubicBezTo>
                <a:cubicBezTo>
                  <a:pt x="342" y="595"/>
                  <a:pt x="342" y="595"/>
                  <a:pt x="342" y="595"/>
                </a:cubicBezTo>
                <a:cubicBezTo>
                  <a:pt x="365" y="592"/>
                  <a:pt x="387" y="586"/>
                  <a:pt x="409" y="578"/>
                </a:cubicBezTo>
                <a:cubicBezTo>
                  <a:pt x="408" y="578"/>
                  <a:pt x="408" y="578"/>
                  <a:pt x="408" y="578"/>
                </a:cubicBezTo>
                <a:cubicBezTo>
                  <a:pt x="406" y="518"/>
                  <a:pt x="406" y="518"/>
                  <a:pt x="406" y="518"/>
                </a:cubicBezTo>
                <a:cubicBezTo>
                  <a:pt x="456" y="486"/>
                  <a:pt x="456" y="486"/>
                  <a:pt x="456" y="486"/>
                </a:cubicBezTo>
                <a:cubicBezTo>
                  <a:pt x="509" y="514"/>
                  <a:pt x="509" y="514"/>
                  <a:pt x="509" y="514"/>
                </a:cubicBezTo>
                <a:cubicBezTo>
                  <a:pt x="509" y="515"/>
                  <a:pt x="509" y="515"/>
                  <a:pt x="509" y="515"/>
                </a:cubicBezTo>
                <a:cubicBezTo>
                  <a:pt x="517" y="506"/>
                  <a:pt x="526" y="498"/>
                  <a:pt x="533" y="489"/>
                </a:cubicBezTo>
                <a:cubicBezTo>
                  <a:pt x="540" y="480"/>
                  <a:pt x="547" y="471"/>
                  <a:pt x="553" y="461"/>
                </a:cubicBezTo>
                <a:close/>
                <a:moveTo>
                  <a:pt x="188" y="435"/>
                </a:moveTo>
                <a:cubicBezTo>
                  <a:pt x="113" y="372"/>
                  <a:pt x="102" y="261"/>
                  <a:pt x="164" y="185"/>
                </a:cubicBezTo>
                <a:cubicBezTo>
                  <a:pt x="227" y="109"/>
                  <a:pt x="339" y="98"/>
                  <a:pt x="414" y="161"/>
                </a:cubicBezTo>
                <a:cubicBezTo>
                  <a:pt x="490" y="223"/>
                  <a:pt x="501" y="335"/>
                  <a:pt x="439" y="411"/>
                </a:cubicBezTo>
                <a:cubicBezTo>
                  <a:pt x="376" y="486"/>
                  <a:pt x="264" y="497"/>
                  <a:pt x="188" y="4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7649867" y="3251913"/>
            <a:ext cx="1380982" cy="138292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85557" y="3648702"/>
            <a:ext cx="618524" cy="589348"/>
            <a:chOff x="7273926" y="4279487"/>
            <a:chExt cx="504825" cy="481012"/>
          </a:xfrm>
          <a:solidFill>
            <a:schemeClr val="bg1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7350126" y="4279487"/>
              <a:ext cx="428625" cy="417513"/>
            </a:xfrm>
            <a:custGeom>
              <a:avLst/>
              <a:gdLst>
                <a:gd name="T0" fmla="*/ 78 w 270"/>
                <a:gd name="T1" fmla="*/ 263 h 263"/>
                <a:gd name="T2" fmla="*/ 0 w 270"/>
                <a:gd name="T3" fmla="*/ 180 h 263"/>
                <a:gd name="T4" fmla="*/ 191 w 270"/>
                <a:gd name="T5" fmla="*/ 0 h 263"/>
                <a:gd name="T6" fmla="*/ 270 w 270"/>
                <a:gd name="T7" fmla="*/ 83 h 263"/>
                <a:gd name="T8" fmla="*/ 78 w 270"/>
                <a:gd name="T9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63">
                  <a:moveTo>
                    <a:pt x="78" y="263"/>
                  </a:moveTo>
                  <a:lnTo>
                    <a:pt x="0" y="180"/>
                  </a:lnTo>
                  <a:lnTo>
                    <a:pt x="191" y="0"/>
                  </a:lnTo>
                  <a:lnTo>
                    <a:pt x="270" y="83"/>
                  </a:lnTo>
                  <a:lnTo>
                    <a:pt x="78" y="2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73926" y="4601749"/>
              <a:ext cx="161925" cy="158750"/>
            </a:xfrm>
            <a:custGeom>
              <a:avLst/>
              <a:gdLst>
                <a:gd name="T0" fmla="*/ 24 w 102"/>
                <a:gd name="T1" fmla="*/ 0 h 100"/>
                <a:gd name="T2" fmla="*/ 0 w 102"/>
                <a:gd name="T3" fmla="*/ 100 h 100"/>
                <a:gd name="T4" fmla="*/ 102 w 102"/>
                <a:gd name="T5" fmla="*/ 81 h 100"/>
                <a:gd name="T6" fmla="*/ 24 w 102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00">
                  <a:moveTo>
                    <a:pt x="24" y="0"/>
                  </a:moveTo>
                  <a:lnTo>
                    <a:pt x="0" y="100"/>
                  </a:lnTo>
                  <a:lnTo>
                    <a:pt x="102" y="8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3386328" y="2131567"/>
            <a:ext cx="690492" cy="69049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588613" y="2293005"/>
            <a:ext cx="285921" cy="367614"/>
            <a:chOff x="3603626" y="3172999"/>
            <a:chExt cx="233362" cy="300038"/>
          </a:xfrm>
          <a:solidFill>
            <a:schemeClr val="bg1"/>
          </a:solidFill>
        </p:grpSpPr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689351" y="3172999"/>
              <a:ext cx="60325" cy="300038"/>
            </a:xfrm>
            <a:custGeom>
              <a:avLst/>
              <a:gdLst>
                <a:gd name="T0" fmla="*/ 16 w 16"/>
                <a:gd name="T1" fmla="*/ 72 h 80"/>
                <a:gd name="T2" fmla="*/ 8 w 16"/>
                <a:gd name="T3" fmla="*/ 80 h 80"/>
                <a:gd name="T4" fmla="*/ 0 w 16"/>
                <a:gd name="T5" fmla="*/ 72 h 80"/>
                <a:gd name="T6" fmla="*/ 0 w 16"/>
                <a:gd name="T7" fmla="*/ 8 h 80"/>
                <a:gd name="T8" fmla="*/ 8 w 16"/>
                <a:gd name="T9" fmla="*/ 0 h 80"/>
                <a:gd name="T10" fmla="*/ 16 w 16"/>
                <a:gd name="T11" fmla="*/ 8 h 80"/>
                <a:gd name="T12" fmla="*/ 16 w 16"/>
                <a:gd name="T13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80">
                  <a:moveTo>
                    <a:pt x="16" y="72"/>
                  </a:moveTo>
                  <a:cubicBezTo>
                    <a:pt x="16" y="76"/>
                    <a:pt x="12" y="80"/>
                    <a:pt x="8" y="80"/>
                  </a:cubicBezTo>
                  <a:cubicBezTo>
                    <a:pt x="4" y="80"/>
                    <a:pt x="0" y="76"/>
                    <a:pt x="0" y="7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lnTo>
                    <a:pt x="16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603626" y="3357149"/>
              <a:ext cx="60325" cy="115888"/>
            </a:xfrm>
            <a:custGeom>
              <a:avLst/>
              <a:gdLst>
                <a:gd name="T0" fmla="*/ 16 w 16"/>
                <a:gd name="T1" fmla="*/ 23 h 31"/>
                <a:gd name="T2" fmla="*/ 8 w 16"/>
                <a:gd name="T3" fmla="*/ 31 h 31"/>
                <a:gd name="T4" fmla="*/ 0 w 16"/>
                <a:gd name="T5" fmla="*/ 23 h 31"/>
                <a:gd name="T6" fmla="*/ 0 w 16"/>
                <a:gd name="T7" fmla="*/ 8 h 31"/>
                <a:gd name="T8" fmla="*/ 8 w 16"/>
                <a:gd name="T9" fmla="*/ 0 h 31"/>
                <a:gd name="T10" fmla="*/ 16 w 16"/>
                <a:gd name="T11" fmla="*/ 8 h 31"/>
                <a:gd name="T12" fmla="*/ 16 w 16"/>
                <a:gd name="T1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16" y="23"/>
                  </a:moveTo>
                  <a:cubicBezTo>
                    <a:pt x="16" y="27"/>
                    <a:pt x="12" y="31"/>
                    <a:pt x="8" y="31"/>
                  </a:cubicBezTo>
                  <a:cubicBezTo>
                    <a:pt x="3" y="31"/>
                    <a:pt x="0" y="27"/>
                    <a:pt x="0" y="2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" y="0"/>
                    <a:pt x="16" y="3"/>
                    <a:pt x="16" y="8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779838" y="3269837"/>
              <a:ext cx="57150" cy="203200"/>
            </a:xfrm>
            <a:custGeom>
              <a:avLst/>
              <a:gdLst>
                <a:gd name="T0" fmla="*/ 15 w 15"/>
                <a:gd name="T1" fmla="*/ 46 h 54"/>
                <a:gd name="T2" fmla="*/ 7 w 15"/>
                <a:gd name="T3" fmla="*/ 54 h 54"/>
                <a:gd name="T4" fmla="*/ 0 w 15"/>
                <a:gd name="T5" fmla="*/ 46 h 54"/>
                <a:gd name="T6" fmla="*/ 0 w 15"/>
                <a:gd name="T7" fmla="*/ 7 h 54"/>
                <a:gd name="T8" fmla="*/ 7 w 15"/>
                <a:gd name="T9" fmla="*/ 0 h 54"/>
                <a:gd name="T10" fmla="*/ 15 w 15"/>
                <a:gd name="T11" fmla="*/ 7 h 54"/>
                <a:gd name="T12" fmla="*/ 15 w 15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4">
                  <a:moveTo>
                    <a:pt x="15" y="46"/>
                  </a:moveTo>
                  <a:cubicBezTo>
                    <a:pt x="15" y="50"/>
                    <a:pt x="12" y="54"/>
                    <a:pt x="7" y="54"/>
                  </a:cubicBezTo>
                  <a:cubicBezTo>
                    <a:pt x="3" y="54"/>
                    <a:pt x="0" y="50"/>
                    <a:pt x="0" y="4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2" y="0"/>
                    <a:pt x="15" y="3"/>
                    <a:pt x="15" y="7"/>
                  </a:cubicBezTo>
                  <a:lnTo>
                    <a:pt x="15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508619" y="2993221"/>
            <a:ext cx="871380" cy="871380"/>
          </a:xfrm>
          <a:prstGeom prst="ellipse">
            <a:avLst/>
          </a:prstGeom>
          <a:solidFill>
            <a:srgbClr val="FF66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6006303" y="1559724"/>
            <a:ext cx="1250664" cy="1254555"/>
          </a:xfrm>
          <a:prstGeom prst="ellipse">
            <a:avLst/>
          </a:prstGeom>
          <a:solidFill>
            <a:srgbClr val="FF6600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327236" y="1882601"/>
            <a:ext cx="612690" cy="608800"/>
            <a:chOff x="5838826" y="2838037"/>
            <a:chExt cx="500063" cy="496888"/>
          </a:xfrm>
          <a:solidFill>
            <a:schemeClr val="bg1"/>
          </a:solidFill>
        </p:grpSpPr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102351" y="2838037"/>
              <a:ext cx="236538" cy="233363"/>
            </a:xfrm>
            <a:custGeom>
              <a:avLst/>
              <a:gdLst>
                <a:gd name="T0" fmla="*/ 0 w 63"/>
                <a:gd name="T1" fmla="*/ 0 h 62"/>
                <a:gd name="T2" fmla="*/ 0 w 63"/>
                <a:gd name="T3" fmla="*/ 62 h 62"/>
                <a:gd name="T4" fmla="*/ 63 w 63"/>
                <a:gd name="T5" fmla="*/ 62 h 62"/>
                <a:gd name="T6" fmla="*/ 0 w 63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62">
                  <a:moveTo>
                    <a:pt x="0" y="0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1" y="29"/>
                    <a:pt x="34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5838826" y="2838037"/>
              <a:ext cx="500063" cy="496888"/>
            </a:xfrm>
            <a:custGeom>
              <a:avLst/>
              <a:gdLst>
                <a:gd name="T0" fmla="*/ 63 w 133"/>
                <a:gd name="T1" fmla="*/ 70 h 132"/>
                <a:gd name="T2" fmla="*/ 63 w 133"/>
                <a:gd name="T3" fmla="*/ 0 h 132"/>
                <a:gd name="T4" fmla="*/ 0 w 133"/>
                <a:gd name="T5" fmla="*/ 66 h 132"/>
                <a:gd name="T6" fmla="*/ 66 w 133"/>
                <a:gd name="T7" fmla="*/ 132 h 132"/>
                <a:gd name="T8" fmla="*/ 133 w 133"/>
                <a:gd name="T9" fmla="*/ 70 h 132"/>
                <a:gd name="T10" fmla="*/ 63 w 133"/>
                <a:gd name="T11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32">
                  <a:moveTo>
                    <a:pt x="63" y="7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2"/>
                    <a:pt x="0" y="31"/>
                    <a:pt x="0" y="66"/>
                  </a:cubicBezTo>
                  <a:cubicBezTo>
                    <a:pt x="0" y="103"/>
                    <a:pt x="30" y="132"/>
                    <a:pt x="66" y="132"/>
                  </a:cubicBezTo>
                  <a:cubicBezTo>
                    <a:pt x="102" y="132"/>
                    <a:pt x="131" y="105"/>
                    <a:pt x="133" y="70"/>
                  </a:cubicBezTo>
                  <a:lnTo>
                    <a:pt x="63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7" name="Freeform 267"/>
          <p:cNvSpPr>
            <a:spLocks noEditPoints="1"/>
          </p:cNvSpPr>
          <p:nvPr/>
        </p:nvSpPr>
        <p:spPr bwMode="auto">
          <a:xfrm>
            <a:off x="4794877" y="3195066"/>
            <a:ext cx="313888" cy="470836"/>
          </a:xfrm>
          <a:custGeom>
            <a:avLst/>
            <a:gdLst>
              <a:gd name="T0" fmla="*/ 25 w 28"/>
              <a:gd name="T1" fmla="*/ 20 h 42"/>
              <a:gd name="T2" fmla="*/ 20 w 28"/>
              <a:gd name="T3" fmla="*/ 27 h 42"/>
              <a:gd name="T4" fmla="*/ 22 w 28"/>
              <a:gd name="T5" fmla="*/ 30 h 42"/>
              <a:gd name="T6" fmla="*/ 21 w 28"/>
              <a:gd name="T7" fmla="*/ 31 h 42"/>
              <a:gd name="T8" fmla="*/ 22 w 28"/>
              <a:gd name="T9" fmla="*/ 33 h 42"/>
              <a:gd name="T10" fmla="*/ 20 w 28"/>
              <a:gd name="T11" fmla="*/ 35 h 42"/>
              <a:gd name="T12" fmla="*/ 21 w 28"/>
              <a:gd name="T13" fmla="*/ 36 h 42"/>
              <a:gd name="T14" fmla="*/ 18 w 28"/>
              <a:gd name="T15" fmla="*/ 39 h 42"/>
              <a:gd name="T16" fmla="*/ 14 w 28"/>
              <a:gd name="T17" fmla="*/ 42 h 42"/>
              <a:gd name="T18" fmla="*/ 10 w 28"/>
              <a:gd name="T19" fmla="*/ 39 h 42"/>
              <a:gd name="T20" fmla="*/ 7 w 28"/>
              <a:gd name="T21" fmla="*/ 36 h 42"/>
              <a:gd name="T22" fmla="*/ 7 w 28"/>
              <a:gd name="T23" fmla="*/ 35 h 42"/>
              <a:gd name="T24" fmla="*/ 6 w 28"/>
              <a:gd name="T25" fmla="*/ 33 h 42"/>
              <a:gd name="T26" fmla="*/ 7 w 28"/>
              <a:gd name="T27" fmla="*/ 31 h 42"/>
              <a:gd name="T28" fmla="*/ 6 w 28"/>
              <a:gd name="T29" fmla="*/ 30 h 42"/>
              <a:gd name="T30" fmla="*/ 7 w 28"/>
              <a:gd name="T31" fmla="*/ 27 h 42"/>
              <a:gd name="T32" fmla="*/ 3 w 28"/>
              <a:gd name="T33" fmla="*/ 20 h 42"/>
              <a:gd name="T34" fmla="*/ 0 w 28"/>
              <a:gd name="T35" fmla="*/ 12 h 42"/>
              <a:gd name="T36" fmla="*/ 14 w 28"/>
              <a:gd name="T37" fmla="*/ 0 h 42"/>
              <a:gd name="T38" fmla="*/ 28 w 28"/>
              <a:gd name="T39" fmla="*/ 12 h 42"/>
              <a:gd name="T40" fmla="*/ 25 w 28"/>
              <a:gd name="T41" fmla="*/ 20 h 42"/>
              <a:gd name="T42" fmla="*/ 14 w 28"/>
              <a:gd name="T43" fmla="*/ 4 h 42"/>
              <a:gd name="T44" fmla="*/ 4 w 28"/>
              <a:gd name="T45" fmla="*/ 12 h 42"/>
              <a:gd name="T46" fmla="*/ 5 w 28"/>
              <a:gd name="T47" fmla="*/ 17 h 42"/>
              <a:gd name="T48" fmla="*/ 7 w 28"/>
              <a:gd name="T49" fmla="*/ 19 h 42"/>
              <a:gd name="T50" fmla="*/ 11 w 28"/>
              <a:gd name="T51" fmla="*/ 27 h 42"/>
              <a:gd name="T52" fmla="*/ 17 w 28"/>
              <a:gd name="T53" fmla="*/ 27 h 42"/>
              <a:gd name="T54" fmla="*/ 21 w 28"/>
              <a:gd name="T55" fmla="*/ 19 h 42"/>
              <a:gd name="T56" fmla="*/ 22 w 28"/>
              <a:gd name="T57" fmla="*/ 17 h 42"/>
              <a:gd name="T58" fmla="*/ 24 w 28"/>
              <a:gd name="T59" fmla="*/ 12 h 42"/>
              <a:gd name="T60" fmla="*/ 14 w 28"/>
              <a:gd name="T61" fmla="*/ 4 h 42"/>
              <a:gd name="T62" fmla="*/ 19 w 28"/>
              <a:gd name="T63" fmla="*/ 13 h 42"/>
              <a:gd name="T64" fmla="*/ 18 w 28"/>
              <a:gd name="T65" fmla="*/ 12 h 42"/>
              <a:gd name="T66" fmla="*/ 14 w 28"/>
              <a:gd name="T67" fmla="*/ 10 h 42"/>
              <a:gd name="T68" fmla="*/ 13 w 28"/>
              <a:gd name="T69" fmla="*/ 9 h 42"/>
              <a:gd name="T70" fmla="*/ 14 w 28"/>
              <a:gd name="T71" fmla="*/ 8 h 42"/>
              <a:gd name="T72" fmla="*/ 20 w 28"/>
              <a:gd name="T73" fmla="*/ 12 h 42"/>
              <a:gd name="T74" fmla="*/ 19 w 28"/>
              <a:gd name="T75" fmla="*/ 13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" h="42">
                <a:moveTo>
                  <a:pt x="25" y="20"/>
                </a:moveTo>
                <a:cubicBezTo>
                  <a:pt x="23" y="22"/>
                  <a:pt x="21" y="25"/>
                  <a:pt x="20" y="27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0"/>
                  <a:pt x="21" y="31"/>
                  <a:pt x="21" y="31"/>
                </a:cubicBezTo>
                <a:cubicBezTo>
                  <a:pt x="21" y="32"/>
                  <a:pt x="22" y="32"/>
                  <a:pt x="22" y="33"/>
                </a:cubicBezTo>
                <a:cubicBezTo>
                  <a:pt x="22" y="34"/>
                  <a:pt x="21" y="35"/>
                  <a:pt x="20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8"/>
                  <a:pt x="19" y="39"/>
                  <a:pt x="18" y="39"/>
                </a:cubicBezTo>
                <a:cubicBezTo>
                  <a:pt x="17" y="41"/>
                  <a:pt x="16" y="42"/>
                  <a:pt x="14" y="42"/>
                </a:cubicBezTo>
                <a:cubicBezTo>
                  <a:pt x="12" y="42"/>
                  <a:pt x="11" y="41"/>
                  <a:pt x="10" y="39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6"/>
                  <a:pt x="7" y="36"/>
                  <a:pt x="7" y="35"/>
                </a:cubicBezTo>
                <a:cubicBezTo>
                  <a:pt x="7" y="35"/>
                  <a:pt x="6" y="34"/>
                  <a:pt x="6" y="33"/>
                </a:cubicBezTo>
                <a:cubicBezTo>
                  <a:pt x="6" y="32"/>
                  <a:pt x="6" y="32"/>
                  <a:pt x="7" y="31"/>
                </a:cubicBezTo>
                <a:cubicBezTo>
                  <a:pt x="6" y="31"/>
                  <a:pt x="6" y="30"/>
                  <a:pt x="6" y="30"/>
                </a:cubicBezTo>
                <a:cubicBezTo>
                  <a:pt x="6" y="29"/>
                  <a:pt x="7" y="28"/>
                  <a:pt x="7" y="27"/>
                </a:cubicBezTo>
                <a:cubicBezTo>
                  <a:pt x="7" y="25"/>
                  <a:pt x="5" y="22"/>
                  <a:pt x="3" y="20"/>
                </a:cubicBezTo>
                <a:cubicBezTo>
                  <a:pt x="1" y="18"/>
                  <a:pt x="0" y="15"/>
                  <a:pt x="0" y="12"/>
                </a:cubicBezTo>
                <a:cubicBezTo>
                  <a:pt x="0" y="5"/>
                  <a:pt x="7" y="0"/>
                  <a:pt x="14" y="0"/>
                </a:cubicBezTo>
                <a:cubicBezTo>
                  <a:pt x="21" y="0"/>
                  <a:pt x="28" y="5"/>
                  <a:pt x="28" y="12"/>
                </a:cubicBezTo>
                <a:cubicBezTo>
                  <a:pt x="28" y="15"/>
                  <a:pt x="27" y="18"/>
                  <a:pt x="25" y="20"/>
                </a:cubicBezTo>
                <a:close/>
                <a:moveTo>
                  <a:pt x="14" y="4"/>
                </a:moveTo>
                <a:cubicBezTo>
                  <a:pt x="9" y="4"/>
                  <a:pt x="4" y="7"/>
                  <a:pt x="4" y="12"/>
                </a:cubicBezTo>
                <a:cubicBezTo>
                  <a:pt x="4" y="14"/>
                  <a:pt x="4" y="16"/>
                  <a:pt x="5" y="17"/>
                </a:cubicBezTo>
                <a:cubicBezTo>
                  <a:pt x="6" y="18"/>
                  <a:pt x="7" y="18"/>
                  <a:pt x="7" y="19"/>
                </a:cubicBezTo>
                <a:cubicBezTo>
                  <a:pt x="9" y="21"/>
                  <a:pt x="11" y="2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4"/>
                  <a:pt x="19" y="21"/>
                  <a:pt x="21" y="19"/>
                </a:cubicBezTo>
                <a:cubicBezTo>
                  <a:pt x="21" y="18"/>
                  <a:pt x="22" y="18"/>
                  <a:pt x="22" y="17"/>
                </a:cubicBezTo>
                <a:cubicBezTo>
                  <a:pt x="24" y="16"/>
                  <a:pt x="24" y="14"/>
                  <a:pt x="24" y="12"/>
                </a:cubicBezTo>
                <a:cubicBezTo>
                  <a:pt x="24" y="7"/>
                  <a:pt x="19" y="4"/>
                  <a:pt x="14" y="4"/>
                </a:cubicBezTo>
                <a:close/>
                <a:moveTo>
                  <a:pt x="19" y="13"/>
                </a:moveTo>
                <a:cubicBezTo>
                  <a:pt x="19" y="13"/>
                  <a:pt x="18" y="13"/>
                  <a:pt x="18" y="12"/>
                </a:cubicBezTo>
                <a:cubicBezTo>
                  <a:pt x="18" y="11"/>
                  <a:pt x="15" y="10"/>
                  <a:pt x="14" y="10"/>
                </a:cubicBezTo>
                <a:cubicBezTo>
                  <a:pt x="13" y="10"/>
                  <a:pt x="13" y="10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20" y="10"/>
                  <a:pt x="20" y="12"/>
                </a:cubicBezTo>
                <a:cubicBezTo>
                  <a:pt x="20" y="13"/>
                  <a:pt x="20" y="13"/>
                  <a:pt x="19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599937" y="3896101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文本框 48"/>
          <p:cNvSpPr>
            <a:spLocks noChangeArrowheads="1"/>
          </p:cNvSpPr>
          <p:nvPr/>
        </p:nvSpPr>
        <p:spPr bwMode="auto">
          <a:xfrm>
            <a:off x="1507319" y="3459777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40" name="矩形 47"/>
          <p:cNvSpPr>
            <a:spLocks noChangeArrowheads="1"/>
          </p:cNvSpPr>
          <p:nvPr/>
        </p:nvSpPr>
        <p:spPr bwMode="auto">
          <a:xfrm>
            <a:off x="7846389" y="1807869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41" name="文本框 48"/>
          <p:cNvSpPr>
            <a:spLocks noChangeArrowheads="1"/>
          </p:cNvSpPr>
          <p:nvPr/>
        </p:nvSpPr>
        <p:spPr bwMode="auto">
          <a:xfrm>
            <a:off x="7753771" y="1384532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9664833" y="4197120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48" name="文本框 48"/>
          <p:cNvSpPr>
            <a:spLocks noChangeArrowheads="1"/>
          </p:cNvSpPr>
          <p:nvPr/>
        </p:nvSpPr>
        <p:spPr bwMode="auto">
          <a:xfrm>
            <a:off x="9572215" y="3773783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54" name="矩形 47"/>
          <p:cNvSpPr>
            <a:spLocks noChangeArrowheads="1"/>
          </p:cNvSpPr>
          <p:nvPr/>
        </p:nvSpPr>
        <p:spPr bwMode="auto">
          <a:xfrm>
            <a:off x="3957957" y="5336261"/>
            <a:ext cx="190536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 信息和文字简介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55" name="文本框 48"/>
          <p:cNvSpPr>
            <a:spLocks noChangeArrowheads="1"/>
          </p:cNvSpPr>
          <p:nvPr/>
        </p:nvSpPr>
        <p:spPr bwMode="auto">
          <a:xfrm>
            <a:off x="3865339" y="4912924"/>
            <a:ext cx="20699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</p:spTree>
    <p:extLst>
      <p:ext uri="{BB962C8B-B14F-4D97-AF65-F5344CB8AC3E}">
        <p14:creationId xmlns:p14="http://schemas.microsoft.com/office/powerpoint/2010/main" val="27013327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22" grpId="0" animBg="1"/>
      <p:bldP spid="23" grpId="0" animBg="1"/>
      <p:bldP spid="27" grpId="0" animBg="1"/>
      <p:bldP spid="33" grpId="0"/>
      <p:bldP spid="34" grpId="0"/>
      <p:bldP spid="40" grpId="0"/>
      <p:bldP spid="41" grpId="0"/>
      <p:bldP spid="47" grpId="0"/>
      <p:bldP spid="48" grpId="0"/>
      <p:bldP spid="54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/>
        </p:nvSpPr>
        <p:spPr>
          <a:xfrm flipV="1">
            <a:off x="1652155" y="1818161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767105" y="1732863"/>
            <a:ext cx="9337183" cy="3683358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前言"/>
          <p:cNvSpPr>
            <a:spLocks noChangeArrowheads="1"/>
          </p:cNvSpPr>
          <p:nvPr/>
        </p:nvSpPr>
        <p:spPr bwMode="auto">
          <a:xfrm>
            <a:off x="9069454" y="1124744"/>
            <a:ext cx="1788294" cy="57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dirty="0">
                <a:solidFill>
                  <a:schemeClr val="tx2">
                    <a:lumMod val="75000"/>
                  </a:schemeClr>
                </a:solidFill>
                <a:latin typeface="Impact" pitchFamily="34" charset="0"/>
                <a:sym typeface="Impact" pitchFamily="34" charset="0"/>
              </a:rPr>
              <a:t>summary</a:t>
            </a:r>
            <a:endParaRPr lang="zh-CN" altLang="en-US" sz="2933" dirty="0">
              <a:solidFill>
                <a:schemeClr val="tx2">
                  <a:lumMod val="75000"/>
                </a:schemeClr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2207383" y="2446185"/>
            <a:ext cx="8461177" cy="325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首先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感谢您在百忙之中审阅我的报告，当您打开这个文件时，您将开始对我的能力进行评估，对我的经历进行阅读；希望当您关闭这个胶片时，我能够契合您的要求，加入一个新的家庭，共同奋斗！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在此录入上述图表的综合描述说明，在此录入上述图表的综合描述说明，在此录入上述图表的综合描述说明，在此录入上述图表的综合描述说明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右键点击图片选择设置图片格式可直接替换图片。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在此录入上述图表的描述说明，在此录入上述图表的综合描述说明，在此录入上述图表的综合描述说明，在此录入上述图表的综合描述说明。更多模板：亮亮图文旗舰店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1467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8" name="矩形 7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 flipH="1">
            <a:off x="264939" y="3030051"/>
            <a:ext cx="504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总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结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4177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梯形 13"/>
          <p:cNvSpPr/>
          <p:nvPr/>
        </p:nvSpPr>
        <p:spPr>
          <a:xfrm flipV="1">
            <a:off x="1652155" y="2294913"/>
            <a:ext cx="9558000" cy="3684896"/>
          </a:xfrm>
          <a:prstGeom prst="trapezoid">
            <a:avLst>
              <a:gd name="adj" fmla="val 2291"/>
            </a:avLst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67105" y="2209615"/>
            <a:ext cx="9337183" cy="3683358"/>
          </a:xfrm>
          <a:prstGeom prst="rect">
            <a:avLst/>
          </a:prstGeom>
          <a:solidFill>
            <a:srgbClr val="FF66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 bwMode="auto">
          <a:xfrm>
            <a:off x="8456986" y="1124744"/>
            <a:ext cx="2105920" cy="152794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3175">
            <a:solidFill>
              <a:srgbClr val="5F5F5F"/>
            </a:solidFill>
            <a:miter lim="800000"/>
            <a:headEnd/>
            <a:tailEnd/>
          </a:ln>
          <a:extLst/>
        </p:spPr>
        <p:txBody>
          <a:bodyPr vert="horz" wrap="square" lIns="121912" tIns="60956" rIns="121912" bIns="60956" numCol="1" rtlCol="0" anchor="t" anchorCtr="0" compatLnSpc="1">
            <a:prstTxWarp prst="textNoShape">
              <a:avLst/>
            </a:prstTxWarp>
          </a:bodyPr>
          <a:lstStyle/>
          <a:p>
            <a:pPr defTabSz="1219091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前言"/>
          <p:cNvSpPr>
            <a:spLocks noChangeArrowheads="1"/>
          </p:cNvSpPr>
          <p:nvPr/>
        </p:nvSpPr>
        <p:spPr bwMode="auto">
          <a:xfrm>
            <a:off x="6309067" y="1601496"/>
            <a:ext cx="2205075" cy="57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12" tIns="60956" rIns="121912" bIns="6095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zh-CN" sz="2933" dirty="0">
                <a:solidFill>
                  <a:schemeClr val="tx2">
                    <a:lumMod val="75000"/>
                  </a:schemeClr>
                </a:solidFill>
                <a:latin typeface="Impact" pitchFamily="34" charset="0"/>
                <a:sym typeface="Impact" pitchFamily="34" charset="0"/>
              </a:rPr>
              <a:t>Introduction</a:t>
            </a:r>
            <a:endParaRPr lang="zh-CN" altLang="en-US" sz="2933" dirty="0">
              <a:solidFill>
                <a:schemeClr val="tx2">
                  <a:lumMod val="75000"/>
                </a:schemeClr>
              </a:solidFill>
              <a:latin typeface="Impact" pitchFamily="34" charset="0"/>
              <a:sym typeface="Impact" pitchFamily="34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2207383" y="2922937"/>
            <a:ext cx="8461177" cy="325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2" tIns="60956" rIns="121912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首先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感谢您在百忙之中审阅我的报告，当您打开这个文件时，您将开始对我的能力进行评估，对我的经历进行阅读；希望当您关闭这个胶片时，我能够契合您的要求，加入一个新的家庭，共同奋斗！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综合描述说明，在此录入上述图表的综合描述说明。在此录入上述图表的综合描述说明，在此录入上述图表的综合描述说明，在此录入上述图表的综合描述说明，在此录入上述图表的综合描述说明。</a:t>
            </a:r>
            <a:endParaRPr lang="en-US" altLang="zh-CN" sz="14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右键点击图片选择设置图片格式可直接替换图片。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在此录入上述图表的描述说明，在此录入上述图表的综合描述说明，在此录入上述图表的综合描述说明，在此录入上述图表的综合描述说明。更多模板：亮亮图文旗舰店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https://liangliangtuwen.tmall.com</a:t>
            </a:r>
          </a:p>
          <a:p>
            <a:pPr algn="just" eaLnBrk="1" hangingPunct="1">
              <a:lnSpc>
                <a:spcPts val="2200"/>
              </a:lnSpc>
              <a:spcAft>
                <a:spcPts val="1200"/>
              </a:spcAft>
            </a:pPr>
            <a:endParaRPr lang="en-US" altLang="zh-CN" sz="1467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21" name="矩形 20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 flipH="1">
            <a:off x="264939" y="3030051"/>
            <a:ext cx="504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前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言</a:t>
            </a: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4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/>
      <p:bldP spid="19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意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义</a:t>
            </a:r>
          </a:p>
        </p:txBody>
      </p:sp>
      <p:sp>
        <p:nvSpPr>
          <p:cNvPr id="12" name="空心弧 11"/>
          <p:cNvSpPr/>
          <p:nvPr/>
        </p:nvSpPr>
        <p:spPr>
          <a:xfrm rot="5400000">
            <a:off x="3148296" y="196905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空心弧 12"/>
          <p:cNvSpPr/>
          <p:nvPr/>
        </p:nvSpPr>
        <p:spPr>
          <a:xfrm rot="14188940">
            <a:off x="3148296" y="196905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838865" y="1826378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2741087" y="3993154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选题的背景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2864070" y="4273932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3304015" y="2462416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58230" y="1878986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>
            <a:off x="3792835" y="3647142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空心弧 37"/>
          <p:cNvSpPr/>
          <p:nvPr/>
        </p:nvSpPr>
        <p:spPr>
          <a:xfrm rot="5400000">
            <a:off x="5308536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空心弧 38"/>
          <p:cNvSpPr/>
          <p:nvPr/>
        </p:nvSpPr>
        <p:spPr>
          <a:xfrm rot="14188940">
            <a:off x="5308536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999105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4829319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选题的意义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flipH="1">
            <a:off x="5024310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 flipH="1">
            <a:off x="5464255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218470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0800000">
            <a:off x="5953075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空心弧 45"/>
          <p:cNvSpPr/>
          <p:nvPr/>
        </p:nvSpPr>
        <p:spPr>
          <a:xfrm rot="5400000">
            <a:off x="7468776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空心弧 46"/>
          <p:cNvSpPr/>
          <p:nvPr/>
        </p:nvSpPr>
        <p:spPr>
          <a:xfrm rot="14188940">
            <a:off x="7468776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8159345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7061567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选题的重要性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7184550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7624495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7378710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8113315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3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5" grpId="0" animBg="1"/>
      <p:bldP spid="18" grpId="0"/>
      <p:bldP spid="19" grpId="0"/>
      <p:bldP spid="21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意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义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选题的背景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43483" y="1921004"/>
            <a:ext cx="1783786" cy="2159000"/>
            <a:chOff x="841003" y="1921004"/>
            <a:chExt cx="1783786" cy="2159000"/>
          </a:xfrm>
        </p:grpSpPr>
        <p:sp>
          <p:nvSpPr>
            <p:cNvPr id="13" name="任意多边形 12"/>
            <p:cNvSpPr/>
            <p:nvPr/>
          </p:nvSpPr>
          <p:spPr>
            <a:xfrm rot="18110387">
              <a:off x="1329159" y="3190211"/>
              <a:ext cx="250825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75401" y="1921004"/>
              <a:ext cx="1449388" cy="14493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F6600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rgbClr val="405665"/>
                </a:solidFill>
                <a:latin typeface="DIN-BoldItalic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841003" y="3364042"/>
              <a:ext cx="715963" cy="715962"/>
            </a:xfrm>
            <a:prstGeom prst="ellipse">
              <a:avLst/>
            </a:prstGeom>
            <a:solidFill>
              <a:srgbClr val="FF6600"/>
            </a:solidFill>
            <a:ln w="1397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2"/>
            <p:cNvSpPr>
              <a:spLocks noEditPoints="1"/>
            </p:cNvSpPr>
            <p:nvPr/>
          </p:nvSpPr>
          <p:spPr bwMode="auto">
            <a:xfrm>
              <a:off x="1600057" y="2348835"/>
              <a:ext cx="600075" cy="593725"/>
            </a:xfrm>
            <a:custGeom>
              <a:avLst/>
              <a:gdLst>
                <a:gd name="T0" fmla="*/ 378 w 378"/>
                <a:gd name="T1" fmla="*/ 0 h 374"/>
                <a:gd name="T2" fmla="*/ 360 w 378"/>
                <a:gd name="T3" fmla="*/ 36 h 374"/>
                <a:gd name="T4" fmla="*/ 378 w 378"/>
                <a:gd name="T5" fmla="*/ 230 h 374"/>
                <a:gd name="T6" fmla="*/ 207 w 378"/>
                <a:gd name="T7" fmla="*/ 266 h 374"/>
                <a:gd name="T8" fmla="*/ 284 w 378"/>
                <a:gd name="T9" fmla="*/ 338 h 374"/>
                <a:gd name="T10" fmla="*/ 95 w 378"/>
                <a:gd name="T11" fmla="*/ 374 h 374"/>
                <a:gd name="T12" fmla="*/ 171 w 378"/>
                <a:gd name="T13" fmla="*/ 338 h 374"/>
                <a:gd name="T14" fmla="*/ 0 w 378"/>
                <a:gd name="T15" fmla="*/ 266 h 374"/>
                <a:gd name="T16" fmla="*/ 14 w 378"/>
                <a:gd name="T17" fmla="*/ 230 h 374"/>
                <a:gd name="T18" fmla="*/ 0 w 378"/>
                <a:gd name="T19" fmla="*/ 36 h 374"/>
                <a:gd name="T20" fmla="*/ 0 w 378"/>
                <a:gd name="T21" fmla="*/ 0 h 374"/>
                <a:gd name="T22" fmla="*/ 270 w 378"/>
                <a:gd name="T23" fmla="*/ 90 h 374"/>
                <a:gd name="T24" fmla="*/ 257 w 378"/>
                <a:gd name="T25" fmla="*/ 99 h 374"/>
                <a:gd name="T26" fmla="*/ 167 w 378"/>
                <a:gd name="T27" fmla="*/ 117 h 374"/>
                <a:gd name="T28" fmla="*/ 162 w 378"/>
                <a:gd name="T29" fmla="*/ 113 h 374"/>
                <a:gd name="T30" fmla="*/ 113 w 378"/>
                <a:gd name="T31" fmla="*/ 149 h 374"/>
                <a:gd name="T32" fmla="*/ 189 w 378"/>
                <a:gd name="T33" fmla="*/ 144 h 374"/>
                <a:gd name="T34" fmla="*/ 198 w 378"/>
                <a:gd name="T35" fmla="*/ 149 h 374"/>
                <a:gd name="T36" fmla="*/ 266 w 378"/>
                <a:gd name="T37" fmla="*/ 117 h 374"/>
                <a:gd name="T38" fmla="*/ 284 w 378"/>
                <a:gd name="T39" fmla="*/ 90 h 374"/>
                <a:gd name="T40" fmla="*/ 252 w 378"/>
                <a:gd name="T41" fmla="*/ 131 h 374"/>
                <a:gd name="T42" fmla="*/ 270 w 378"/>
                <a:gd name="T43" fmla="*/ 189 h 374"/>
                <a:gd name="T44" fmla="*/ 252 w 378"/>
                <a:gd name="T45" fmla="*/ 131 h 374"/>
                <a:gd name="T46" fmla="*/ 225 w 378"/>
                <a:gd name="T47" fmla="*/ 149 h 374"/>
                <a:gd name="T48" fmla="*/ 243 w 378"/>
                <a:gd name="T49" fmla="*/ 189 h 374"/>
                <a:gd name="T50" fmla="*/ 225 w 378"/>
                <a:gd name="T51" fmla="*/ 149 h 374"/>
                <a:gd name="T52" fmla="*/ 194 w 378"/>
                <a:gd name="T53" fmla="*/ 171 h 374"/>
                <a:gd name="T54" fmla="*/ 212 w 378"/>
                <a:gd name="T55" fmla="*/ 189 h 374"/>
                <a:gd name="T56" fmla="*/ 194 w 378"/>
                <a:gd name="T57" fmla="*/ 171 h 374"/>
                <a:gd name="T58" fmla="*/ 167 w 378"/>
                <a:gd name="T59" fmla="*/ 153 h 374"/>
                <a:gd name="T60" fmla="*/ 185 w 378"/>
                <a:gd name="T61" fmla="*/ 189 h 374"/>
                <a:gd name="T62" fmla="*/ 167 w 378"/>
                <a:gd name="T63" fmla="*/ 153 h 374"/>
                <a:gd name="T64" fmla="*/ 140 w 378"/>
                <a:gd name="T65" fmla="*/ 153 h 374"/>
                <a:gd name="T66" fmla="*/ 158 w 378"/>
                <a:gd name="T67" fmla="*/ 189 h 374"/>
                <a:gd name="T68" fmla="*/ 140 w 378"/>
                <a:gd name="T69" fmla="*/ 153 h 374"/>
                <a:gd name="T70" fmla="*/ 108 w 378"/>
                <a:gd name="T71" fmla="*/ 162 h 374"/>
                <a:gd name="T72" fmla="*/ 126 w 378"/>
                <a:gd name="T73" fmla="*/ 189 h 374"/>
                <a:gd name="T74" fmla="*/ 108 w 378"/>
                <a:gd name="T75" fmla="*/ 162 h 374"/>
                <a:gd name="T76" fmla="*/ 324 w 378"/>
                <a:gd name="T77" fmla="*/ 41 h 374"/>
                <a:gd name="T78" fmla="*/ 54 w 378"/>
                <a:gd name="T79" fmla="*/ 225 h 374"/>
                <a:gd name="T80" fmla="*/ 324 w 378"/>
                <a:gd name="T81" fmla="*/ 4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8" h="374">
                  <a:moveTo>
                    <a:pt x="0" y="0"/>
                  </a:moveTo>
                  <a:lnTo>
                    <a:pt x="378" y="0"/>
                  </a:lnTo>
                  <a:lnTo>
                    <a:pt x="378" y="36"/>
                  </a:lnTo>
                  <a:lnTo>
                    <a:pt x="360" y="36"/>
                  </a:lnTo>
                  <a:lnTo>
                    <a:pt x="360" y="230"/>
                  </a:lnTo>
                  <a:lnTo>
                    <a:pt x="378" y="230"/>
                  </a:lnTo>
                  <a:lnTo>
                    <a:pt x="378" y="266"/>
                  </a:lnTo>
                  <a:lnTo>
                    <a:pt x="207" y="266"/>
                  </a:lnTo>
                  <a:lnTo>
                    <a:pt x="207" y="338"/>
                  </a:lnTo>
                  <a:lnTo>
                    <a:pt x="284" y="338"/>
                  </a:lnTo>
                  <a:lnTo>
                    <a:pt x="284" y="374"/>
                  </a:lnTo>
                  <a:lnTo>
                    <a:pt x="95" y="374"/>
                  </a:lnTo>
                  <a:lnTo>
                    <a:pt x="95" y="338"/>
                  </a:lnTo>
                  <a:lnTo>
                    <a:pt x="171" y="338"/>
                  </a:lnTo>
                  <a:lnTo>
                    <a:pt x="171" y="266"/>
                  </a:lnTo>
                  <a:lnTo>
                    <a:pt x="0" y="266"/>
                  </a:lnTo>
                  <a:lnTo>
                    <a:pt x="0" y="230"/>
                  </a:lnTo>
                  <a:lnTo>
                    <a:pt x="14" y="230"/>
                  </a:lnTo>
                  <a:lnTo>
                    <a:pt x="1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284" y="90"/>
                  </a:moveTo>
                  <a:lnTo>
                    <a:pt x="270" y="90"/>
                  </a:lnTo>
                  <a:lnTo>
                    <a:pt x="252" y="90"/>
                  </a:lnTo>
                  <a:lnTo>
                    <a:pt x="257" y="99"/>
                  </a:lnTo>
                  <a:lnTo>
                    <a:pt x="194" y="135"/>
                  </a:lnTo>
                  <a:lnTo>
                    <a:pt x="167" y="117"/>
                  </a:lnTo>
                  <a:lnTo>
                    <a:pt x="167" y="113"/>
                  </a:lnTo>
                  <a:lnTo>
                    <a:pt x="162" y="113"/>
                  </a:lnTo>
                  <a:lnTo>
                    <a:pt x="108" y="135"/>
                  </a:lnTo>
                  <a:lnTo>
                    <a:pt x="113" y="149"/>
                  </a:lnTo>
                  <a:lnTo>
                    <a:pt x="162" y="126"/>
                  </a:lnTo>
                  <a:lnTo>
                    <a:pt x="189" y="144"/>
                  </a:lnTo>
                  <a:lnTo>
                    <a:pt x="194" y="149"/>
                  </a:lnTo>
                  <a:lnTo>
                    <a:pt x="198" y="149"/>
                  </a:lnTo>
                  <a:lnTo>
                    <a:pt x="261" y="108"/>
                  </a:lnTo>
                  <a:lnTo>
                    <a:pt x="266" y="117"/>
                  </a:lnTo>
                  <a:lnTo>
                    <a:pt x="275" y="104"/>
                  </a:lnTo>
                  <a:lnTo>
                    <a:pt x="284" y="90"/>
                  </a:lnTo>
                  <a:lnTo>
                    <a:pt x="284" y="90"/>
                  </a:lnTo>
                  <a:close/>
                  <a:moveTo>
                    <a:pt x="252" y="131"/>
                  </a:moveTo>
                  <a:lnTo>
                    <a:pt x="252" y="189"/>
                  </a:lnTo>
                  <a:lnTo>
                    <a:pt x="270" y="189"/>
                  </a:lnTo>
                  <a:lnTo>
                    <a:pt x="270" y="131"/>
                  </a:lnTo>
                  <a:lnTo>
                    <a:pt x="252" y="131"/>
                  </a:lnTo>
                  <a:lnTo>
                    <a:pt x="252" y="131"/>
                  </a:lnTo>
                  <a:close/>
                  <a:moveTo>
                    <a:pt x="225" y="149"/>
                  </a:moveTo>
                  <a:lnTo>
                    <a:pt x="225" y="189"/>
                  </a:lnTo>
                  <a:lnTo>
                    <a:pt x="243" y="189"/>
                  </a:lnTo>
                  <a:lnTo>
                    <a:pt x="243" y="149"/>
                  </a:lnTo>
                  <a:lnTo>
                    <a:pt x="225" y="149"/>
                  </a:lnTo>
                  <a:lnTo>
                    <a:pt x="225" y="149"/>
                  </a:lnTo>
                  <a:close/>
                  <a:moveTo>
                    <a:pt x="194" y="171"/>
                  </a:moveTo>
                  <a:lnTo>
                    <a:pt x="194" y="189"/>
                  </a:lnTo>
                  <a:lnTo>
                    <a:pt x="212" y="189"/>
                  </a:lnTo>
                  <a:lnTo>
                    <a:pt x="212" y="171"/>
                  </a:lnTo>
                  <a:lnTo>
                    <a:pt x="194" y="171"/>
                  </a:lnTo>
                  <a:lnTo>
                    <a:pt x="194" y="171"/>
                  </a:lnTo>
                  <a:close/>
                  <a:moveTo>
                    <a:pt x="167" y="153"/>
                  </a:moveTo>
                  <a:lnTo>
                    <a:pt x="167" y="189"/>
                  </a:lnTo>
                  <a:lnTo>
                    <a:pt x="185" y="189"/>
                  </a:lnTo>
                  <a:lnTo>
                    <a:pt x="185" y="153"/>
                  </a:lnTo>
                  <a:lnTo>
                    <a:pt x="167" y="153"/>
                  </a:lnTo>
                  <a:lnTo>
                    <a:pt x="167" y="153"/>
                  </a:lnTo>
                  <a:close/>
                  <a:moveTo>
                    <a:pt x="140" y="153"/>
                  </a:moveTo>
                  <a:lnTo>
                    <a:pt x="140" y="189"/>
                  </a:lnTo>
                  <a:lnTo>
                    <a:pt x="158" y="189"/>
                  </a:lnTo>
                  <a:lnTo>
                    <a:pt x="158" y="153"/>
                  </a:lnTo>
                  <a:lnTo>
                    <a:pt x="140" y="153"/>
                  </a:lnTo>
                  <a:lnTo>
                    <a:pt x="140" y="153"/>
                  </a:lnTo>
                  <a:close/>
                  <a:moveTo>
                    <a:pt x="108" y="162"/>
                  </a:moveTo>
                  <a:lnTo>
                    <a:pt x="108" y="189"/>
                  </a:lnTo>
                  <a:lnTo>
                    <a:pt x="126" y="189"/>
                  </a:lnTo>
                  <a:lnTo>
                    <a:pt x="126" y="162"/>
                  </a:lnTo>
                  <a:lnTo>
                    <a:pt x="108" y="162"/>
                  </a:lnTo>
                  <a:lnTo>
                    <a:pt x="108" y="162"/>
                  </a:lnTo>
                  <a:close/>
                  <a:moveTo>
                    <a:pt x="324" y="41"/>
                  </a:moveTo>
                  <a:lnTo>
                    <a:pt x="54" y="41"/>
                  </a:lnTo>
                  <a:lnTo>
                    <a:pt x="54" y="225"/>
                  </a:lnTo>
                  <a:lnTo>
                    <a:pt x="324" y="225"/>
                  </a:lnTo>
                  <a:lnTo>
                    <a:pt x="324" y="41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IN-BoldItalic" pitchFamily="50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964800" y="1921004"/>
            <a:ext cx="1808163" cy="2159000"/>
            <a:chOff x="4038601" y="1908175"/>
            <a:chExt cx="1808163" cy="2159000"/>
          </a:xfrm>
          <a:solidFill>
            <a:srgbClr val="BFBFBF"/>
          </a:solidFill>
        </p:grpSpPr>
        <p:sp>
          <p:nvSpPr>
            <p:cNvPr id="18" name="任意多边形 17"/>
            <p:cNvSpPr/>
            <p:nvPr/>
          </p:nvSpPr>
          <p:spPr>
            <a:xfrm rot="18110387">
              <a:off x="4526757" y="3177382"/>
              <a:ext cx="250825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397376" y="1908175"/>
              <a:ext cx="1449388" cy="14493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05665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rgbClr val="405665"/>
                </a:solidFill>
                <a:latin typeface="DIN-BoldItalic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038601" y="3351213"/>
              <a:ext cx="715963" cy="715962"/>
            </a:xfrm>
            <a:prstGeom prst="ellipse">
              <a:avLst/>
            </a:prstGeom>
            <a:solidFill>
              <a:srgbClr val="405665"/>
            </a:solidFill>
            <a:ln w="1397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5"/>
            <p:cNvSpPr>
              <a:spLocks noEditPoints="1"/>
            </p:cNvSpPr>
            <p:nvPr/>
          </p:nvSpPr>
          <p:spPr bwMode="auto">
            <a:xfrm>
              <a:off x="4849020" y="2235993"/>
              <a:ext cx="546100" cy="693738"/>
            </a:xfrm>
            <a:custGeom>
              <a:avLst/>
              <a:gdLst>
                <a:gd name="T0" fmla="*/ 0 w 77"/>
                <a:gd name="T1" fmla="*/ 85 h 98"/>
                <a:gd name="T2" fmla="*/ 29 w 77"/>
                <a:gd name="T3" fmla="*/ 98 h 98"/>
                <a:gd name="T4" fmla="*/ 30 w 77"/>
                <a:gd name="T5" fmla="*/ 98 h 98"/>
                <a:gd name="T6" fmla="*/ 30 w 77"/>
                <a:gd name="T7" fmla="*/ 98 h 98"/>
                <a:gd name="T8" fmla="*/ 31 w 77"/>
                <a:gd name="T9" fmla="*/ 98 h 98"/>
                <a:gd name="T10" fmla="*/ 33 w 77"/>
                <a:gd name="T11" fmla="*/ 98 h 98"/>
                <a:gd name="T12" fmla="*/ 33 w 77"/>
                <a:gd name="T13" fmla="*/ 98 h 98"/>
                <a:gd name="T14" fmla="*/ 34 w 77"/>
                <a:gd name="T15" fmla="*/ 98 h 98"/>
                <a:gd name="T16" fmla="*/ 35 w 77"/>
                <a:gd name="T17" fmla="*/ 98 h 98"/>
                <a:gd name="T18" fmla="*/ 36 w 77"/>
                <a:gd name="T19" fmla="*/ 98 h 98"/>
                <a:gd name="T20" fmla="*/ 37 w 77"/>
                <a:gd name="T21" fmla="*/ 98 h 98"/>
                <a:gd name="T22" fmla="*/ 38 w 77"/>
                <a:gd name="T23" fmla="*/ 98 h 98"/>
                <a:gd name="T24" fmla="*/ 39 w 77"/>
                <a:gd name="T25" fmla="*/ 98 h 98"/>
                <a:gd name="T26" fmla="*/ 40 w 77"/>
                <a:gd name="T27" fmla="*/ 98 h 98"/>
                <a:gd name="T28" fmla="*/ 41 w 77"/>
                <a:gd name="T29" fmla="*/ 98 h 98"/>
                <a:gd name="T30" fmla="*/ 42 w 77"/>
                <a:gd name="T31" fmla="*/ 98 h 98"/>
                <a:gd name="T32" fmla="*/ 43 w 77"/>
                <a:gd name="T33" fmla="*/ 98 h 98"/>
                <a:gd name="T34" fmla="*/ 43 w 77"/>
                <a:gd name="T35" fmla="*/ 98 h 98"/>
                <a:gd name="T36" fmla="*/ 44 w 77"/>
                <a:gd name="T37" fmla="*/ 98 h 98"/>
                <a:gd name="T38" fmla="*/ 45 w 77"/>
                <a:gd name="T39" fmla="*/ 98 h 98"/>
                <a:gd name="T40" fmla="*/ 46 w 77"/>
                <a:gd name="T41" fmla="*/ 98 h 98"/>
                <a:gd name="T42" fmla="*/ 47 w 77"/>
                <a:gd name="T43" fmla="*/ 98 h 98"/>
                <a:gd name="T44" fmla="*/ 47 w 77"/>
                <a:gd name="T45" fmla="*/ 98 h 98"/>
                <a:gd name="T46" fmla="*/ 77 w 77"/>
                <a:gd name="T47" fmla="*/ 85 h 98"/>
                <a:gd name="T48" fmla="*/ 22 w 77"/>
                <a:gd name="T49" fmla="*/ 33 h 98"/>
                <a:gd name="T50" fmla="*/ 25 w 77"/>
                <a:gd name="T51" fmla="*/ 20 h 98"/>
                <a:gd name="T52" fmla="*/ 22 w 77"/>
                <a:gd name="T53" fmla="*/ 0 h 98"/>
                <a:gd name="T54" fmla="*/ 27 w 77"/>
                <a:gd name="T55" fmla="*/ 6 h 98"/>
                <a:gd name="T56" fmla="*/ 35 w 77"/>
                <a:gd name="T57" fmla="*/ 0 h 98"/>
                <a:gd name="T58" fmla="*/ 40 w 77"/>
                <a:gd name="T59" fmla="*/ 6 h 98"/>
                <a:gd name="T60" fmla="*/ 48 w 77"/>
                <a:gd name="T61" fmla="*/ 0 h 98"/>
                <a:gd name="T62" fmla="*/ 50 w 77"/>
                <a:gd name="T63" fmla="*/ 6 h 98"/>
                <a:gd name="T64" fmla="*/ 59 w 77"/>
                <a:gd name="T65" fmla="*/ 1 h 98"/>
                <a:gd name="T66" fmla="*/ 18 w 77"/>
                <a:gd name="T67" fmla="*/ 31 h 98"/>
                <a:gd name="T68" fmla="*/ 18 w 77"/>
                <a:gd name="T69" fmla="*/ 22 h 98"/>
                <a:gd name="T70" fmla="*/ 63 w 77"/>
                <a:gd name="T71" fmla="*/ 26 h 98"/>
                <a:gd name="T72" fmla="*/ 18 w 77"/>
                <a:gd name="T73" fmla="*/ 31 h 98"/>
                <a:gd name="T74" fmla="*/ 43 w 77"/>
                <a:gd name="T75" fmla="*/ 86 h 98"/>
                <a:gd name="T76" fmla="*/ 35 w 77"/>
                <a:gd name="T77" fmla="*/ 84 h 98"/>
                <a:gd name="T78" fmla="*/ 30 w 77"/>
                <a:gd name="T79" fmla="*/ 69 h 98"/>
                <a:gd name="T80" fmla="*/ 37 w 77"/>
                <a:gd name="T81" fmla="*/ 78 h 98"/>
                <a:gd name="T82" fmla="*/ 40 w 77"/>
                <a:gd name="T83" fmla="*/ 78 h 98"/>
                <a:gd name="T84" fmla="*/ 39 w 77"/>
                <a:gd name="T85" fmla="*/ 70 h 98"/>
                <a:gd name="T86" fmla="*/ 30 w 77"/>
                <a:gd name="T87" fmla="*/ 57 h 98"/>
                <a:gd name="T88" fmla="*/ 35 w 77"/>
                <a:gd name="T89" fmla="*/ 46 h 98"/>
                <a:gd name="T90" fmla="*/ 43 w 77"/>
                <a:gd name="T91" fmla="*/ 44 h 98"/>
                <a:gd name="T92" fmla="*/ 48 w 77"/>
                <a:gd name="T93" fmla="*/ 53 h 98"/>
                <a:gd name="T94" fmla="*/ 40 w 77"/>
                <a:gd name="T95" fmla="*/ 59 h 98"/>
                <a:gd name="T96" fmla="*/ 39 w 77"/>
                <a:gd name="T97" fmla="*/ 51 h 98"/>
                <a:gd name="T98" fmla="*/ 38 w 77"/>
                <a:gd name="T99" fmla="*/ 56 h 98"/>
                <a:gd name="T100" fmla="*/ 47 w 77"/>
                <a:gd name="T101" fmla="*/ 68 h 98"/>
                <a:gd name="T102" fmla="*/ 49 w 77"/>
                <a:gd name="T103" fmla="*/ 7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" h="98">
                  <a:moveTo>
                    <a:pt x="22" y="33"/>
                  </a:moveTo>
                  <a:cubicBezTo>
                    <a:pt x="11" y="49"/>
                    <a:pt x="4" y="66"/>
                    <a:pt x="0" y="85"/>
                  </a:cubicBezTo>
                  <a:cubicBezTo>
                    <a:pt x="1" y="91"/>
                    <a:pt x="5" y="96"/>
                    <a:pt x="11" y="98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1" y="98"/>
                    <a:pt x="31" y="98"/>
                    <a:pt x="31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3" y="98"/>
                    <a:pt x="33" y="98"/>
                    <a:pt x="33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6" y="98"/>
                    <a:pt x="36" y="98"/>
                    <a:pt x="36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8" y="98"/>
                    <a:pt x="38" y="98"/>
                    <a:pt x="38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2" y="98"/>
                    <a:pt x="42" y="98"/>
                    <a:pt x="42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3" y="98"/>
                    <a:pt x="43" y="98"/>
                    <a:pt x="4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6" y="98"/>
                    <a:pt x="46" y="98"/>
                    <a:pt x="46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47" y="98"/>
                    <a:pt x="47" y="98"/>
                    <a:pt x="47" y="98"/>
                  </a:cubicBezTo>
                  <a:cubicBezTo>
                    <a:pt x="66" y="98"/>
                    <a:pt x="66" y="98"/>
                    <a:pt x="66" y="98"/>
                  </a:cubicBezTo>
                  <a:cubicBezTo>
                    <a:pt x="72" y="96"/>
                    <a:pt x="75" y="91"/>
                    <a:pt x="77" y="85"/>
                  </a:cubicBezTo>
                  <a:cubicBezTo>
                    <a:pt x="72" y="66"/>
                    <a:pt x="66" y="49"/>
                    <a:pt x="55" y="33"/>
                  </a:cubicBezTo>
                  <a:cubicBezTo>
                    <a:pt x="44" y="33"/>
                    <a:pt x="33" y="33"/>
                    <a:pt x="22" y="33"/>
                  </a:cubicBezTo>
                  <a:close/>
                  <a:moveTo>
                    <a:pt x="50" y="20"/>
                  </a:moveTo>
                  <a:cubicBezTo>
                    <a:pt x="42" y="20"/>
                    <a:pt x="34" y="20"/>
                    <a:pt x="25" y="2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0" y="20"/>
                    <a:pt x="50" y="20"/>
                    <a:pt x="50" y="20"/>
                  </a:cubicBezTo>
                  <a:close/>
                  <a:moveTo>
                    <a:pt x="18" y="31"/>
                  </a:moveTo>
                  <a:cubicBezTo>
                    <a:pt x="16" y="31"/>
                    <a:pt x="14" y="29"/>
                    <a:pt x="14" y="26"/>
                  </a:cubicBezTo>
                  <a:cubicBezTo>
                    <a:pt x="14" y="24"/>
                    <a:pt x="16" y="22"/>
                    <a:pt x="18" y="22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4"/>
                    <a:pt x="63" y="26"/>
                  </a:cubicBezTo>
                  <a:cubicBezTo>
                    <a:pt x="63" y="29"/>
                    <a:pt x="61" y="31"/>
                    <a:pt x="59" y="31"/>
                  </a:cubicBezTo>
                  <a:cubicBezTo>
                    <a:pt x="18" y="31"/>
                    <a:pt x="18" y="31"/>
                    <a:pt x="18" y="31"/>
                  </a:cubicBezTo>
                  <a:close/>
                  <a:moveTo>
                    <a:pt x="43" y="84"/>
                  </a:moveTo>
                  <a:cubicBezTo>
                    <a:pt x="43" y="86"/>
                    <a:pt x="43" y="86"/>
                    <a:pt x="43" y="86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2" y="83"/>
                    <a:pt x="30" y="81"/>
                    <a:pt x="30" y="7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37" y="78"/>
                    <a:pt x="38" y="79"/>
                    <a:pt x="39" y="79"/>
                  </a:cubicBezTo>
                  <a:cubicBezTo>
                    <a:pt x="40" y="79"/>
                    <a:pt x="40" y="78"/>
                    <a:pt x="40" y="78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40" y="72"/>
                    <a:pt x="40" y="71"/>
                    <a:pt x="39" y="70"/>
                  </a:cubicBezTo>
                  <a:cubicBezTo>
                    <a:pt x="38" y="69"/>
                    <a:pt x="36" y="67"/>
                    <a:pt x="32" y="63"/>
                  </a:cubicBezTo>
                  <a:cubicBezTo>
                    <a:pt x="31" y="61"/>
                    <a:pt x="30" y="59"/>
                    <a:pt x="30" y="57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0" y="49"/>
                    <a:pt x="32" y="47"/>
                    <a:pt x="35" y="4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6" y="47"/>
                    <a:pt x="48" y="49"/>
                    <a:pt x="48" y="53"/>
                  </a:cubicBezTo>
                  <a:cubicBezTo>
                    <a:pt x="48" y="59"/>
                    <a:pt x="48" y="59"/>
                    <a:pt x="48" y="59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0" y="51"/>
                    <a:pt x="40" y="51"/>
                    <a:pt x="39" y="51"/>
                  </a:cubicBezTo>
                  <a:cubicBezTo>
                    <a:pt x="38" y="51"/>
                    <a:pt x="38" y="52"/>
                    <a:pt x="38" y="5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38" y="57"/>
                    <a:pt x="39" y="59"/>
                    <a:pt x="41" y="61"/>
                  </a:cubicBezTo>
                  <a:cubicBezTo>
                    <a:pt x="44" y="64"/>
                    <a:pt x="47" y="67"/>
                    <a:pt x="47" y="68"/>
                  </a:cubicBezTo>
                  <a:cubicBezTo>
                    <a:pt x="48" y="69"/>
                    <a:pt x="49" y="71"/>
                    <a:pt x="49" y="72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9" y="81"/>
                    <a:pt x="47" y="83"/>
                    <a:pt x="43" y="84"/>
                  </a:cubicBezTo>
                  <a:close/>
                </a:path>
              </a:pathLst>
            </a:custGeom>
            <a:solidFill>
              <a:srgbClr val="40566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IN-BoldItalic" pitchFamily="50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86117" y="1921004"/>
            <a:ext cx="1808163" cy="2159000"/>
            <a:chOff x="6083637" y="1921004"/>
            <a:chExt cx="1808163" cy="2159000"/>
          </a:xfrm>
        </p:grpSpPr>
        <p:sp>
          <p:nvSpPr>
            <p:cNvPr id="23" name="任意多边形 22"/>
            <p:cNvSpPr/>
            <p:nvPr/>
          </p:nvSpPr>
          <p:spPr>
            <a:xfrm rot="18110387">
              <a:off x="6571793" y="3190211"/>
              <a:ext cx="250825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6442412" y="1921004"/>
              <a:ext cx="1449388" cy="14493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FF6600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rgbClr val="405665"/>
                </a:solidFill>
                <a:latin typeface="DIN-BoldItalic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6083637" y="3364042"/>
              <a:ext cx="715963" cy="715962"/>
            </a:xfrm>
            <a:prstGeom prst="ellipse">
              <a:avLst/>
            </a:prstGeom>
            <a:solidFill>
              <a:srgbClr val="FF6600"/>
            </a:solidFill>
            <a:ln w="1397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6761782" y="2306432"/>
              <a:ext cx="798513" cy="608013"/>
            </a:xfrm>
            <a:custGeom>
              <a:avLst/>
              <a:gdLst>
                <a:gd name="T0" fmla="*/ 36 w 113"/>
                <a:gd name="T1" fmla="*/ 11 h 86"/>
                <a:gd name="T2" fmla="*/ 106 w 113"/>
                <a:gd name="T3" fmla="*/ 32 h 86"/>
                <a:gd name="T4" fmla="*/ 102 w 113"/>
                <a:gd name="T5" fmla="*/ 35 h 86"/>
                <a:gd name="T6" fmla="*/ 99 w 113"/>
                <a:gd name="T7" fmla="*/ 39 h 86"/>
                <a:gd name="T8" fmla="*/ 95 w 113"/>
                <a:gd name="T9" fmla="*/ 43 h 86"/>
                <a:gd name="T10" fmla="*/ 91 w 113"/>
                <a:gd name="T11" fmla="*/ 86 h 86"/>
                <a:gd name="T12" fmla="*/ 91 w 113"/>
                <a:gd name="T13" fmla="*/ 47 h 86"/>
                <a:gd name="T14" fmla="*/ 81 w 113"/>
                <a:gd name="T15" fmla="*/ 86 h 86"/>
                <a:gd name="T16" fmla="*/ 77 w 113"/>
                <a:gd name="T17" fmla="*/ 59 h 86"/>
                <a:gd name="T18" fmla="*/ 74 w 113"/>
                <a:gd name="T19" fmla="*/ 56 h 86"/>
                <a:gd name="T20" fmla="*/ 70 w 113"/>
                <a:gd name="T21" fmla="*/ 86 h 86"/>
                <a:gd name="T22" fmla="*/ 70 w 113"/>
                <a:gd name="T23" fmla="*/ 54 h 86"/>
                <a:gd name="T24" fmla="*/ 59 w 113"/>
                <a:gd name="T25" fmla="*/ 86 h 86"/>
                <a:gd name="T26" fmla="*/ 56 w 113"/>
                <a:gd name="T27" fmla="*/ 65 h 86"/>
                <a:gd name="T28" fmla="*/ 52 w 113"/>
                <a:gd name="T29" fmla="*/ 68 h 86"/>
                <a:gd name="T30" fmla="*/ 48 w 113"/>
                <a:gd name="T31" fmla="*/ 86 h 86"/>
                <a:gd name="T32" fmla="*/ 48 w 113"/>
                <a:gd name="T33" fmla="*/ 71 h 86"/>
                <a:gd name="T34" fmla="*/ 38 w 113"/>
                <a:gd name="T35" fmla="*/ 86 h 86"/>
                <a:gd name="T36" fmla="*/ 34 w 113"/>
                <a:gd name="T37" fmla="*/ 70 h 86"/>
                <a:gd name="T38" fmla="*/ 31 w 113"/>
                <a:gd name="T39" fmla="*/ 67 h 86"/>
                <a:gd name="T40" fmla="*/ 27 w 113"/>
                <a:gd name="T41" fmla="*/ 86 h 86"/>
                <a:gd name="T42" fmla="*/ 27 w 113"/>
                <a:gd name="T43" fmla="*/ 67 h 86"/>
                <a:gd name="T44" fmla="*/ 16 w 113"/>
                <a:gd name="T45" fmla="*/ 86 h 86"/>
                <a:gd name="T46" fmla="*/ 5 w 113"/>
                <a:gd name="T47" fmla="*/ 79 h 86"/>
                <a:gd name="T48" fmla="*/ 2 w 113"/>
                <a:gd name="T49" fmla="*/ 76 h 86"/>
                <a:gd name="T50" fmla="*/ 0 w 113"/>
                <a:gd name="T51" fmla="*/ 58 h 86"/>
                <a:gd name="T52" fmla="*/ 38 w 113"/>
                <a:gd name="T53" fmla="*/ 64 h 86"/>
                <a:gd name="T54" fmla="*/ 70 w 113"/>
                <a:gd name="T55" fmla="*/ 45 h 86"/>
                <a:gd name="T56" fmla="*/ 82 w 113"/>
                <a:gd name="T57" fmla="*/ 46 h 86"/>
                <a:gd name="T58" fmla="*/ 111 w 113"/>
                <a:gd name="T59" fmla="*/ 13 h 86"/>
                <a:gd name="T60" fmla="*/ 89 w 113"/>
                <a:gd name="T61" fmla="*/ 10 h 86"/>
                <a:gd name="T62" fmla="*/ 74 w 113"/>
                <a:gd name="T63" fmla="*/ 31 h 86"/>
                <a:gd name="T64" fmla="*/ 42 w 113"/>
                <a:gd name="T65" fmla="*/ 49 h 86"/>
                <a:gd name="T66" fmla="*/ 25 w 113"/>
                <a:gd name="T67" fmla="*/ 43 h 86"/>
                <a:gd name="T68" fmla="*/ 13 w 113"/>
                <a:gd name="T69" fmla="*/ 86 h 86"/>
                <a:gd name="T70" fmla="*/ 13 w 113"/>
                <a:gd name="T71" fmla="*/ 75 h 86"/>
                <a:gd name="T72" fmla="*/ 31 w 113"/>
                <a:gd name="T73" fmla="*/ 12 h 86"/>
                <a:gd name="T74" fmla="*/ 49 w 113"/>
                <a:gd name="T75" fmla="*/ 19 h 86"/>
                <a:gd name="T76" fmla="*/ 39 w 113"/>
                <a:gd name="T77" fmla="*/ 19 h 86"/>
                <a:gd name="T78" fmla="*/ 43 w 113"/>
                <a:gd name="T79" fmla="*/ 44 h 86"/>
                <a:gd name="T80" fmla="*/ 34 w 113"/>
                <a:gd name="T81" fmla="*/ 31 h 86"/>
                <a:gd name="T82" fmla="*/ 20 w 113"/>
                <a:gd name="T83" fmla="*/ 38 h 86"/>
                <a:gd name="T84" fmla="*/ 30 w 113"/>
                <a:gd name="T85" fmla="*/ 17 h 86"/>
                <a:gd name="T86" fmla="*/ 21 w 113"/>
                <a:gd name="T87" fmla="*/ 2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" h="86">
                  <a:moveTo>
                    <a:pt x="36" y="2"/>
                  </a:moveTo>
                  <a:cubicBezTo>
                    <a:pt x="39" y="2"/>
                    <a:pt x="41" y="4"/>
                    <a:pt x="41" y="6"/>
                  </a:cubicBezTo>
                  <a:cubicBezTo>
                    <a:pt x="41" y="9"/>
                    <a:pt x="39" y="11"/>
                    <a:pt x="36" y="11"/>
                  </a:cubicBezTo>
                  <a:cubicBezTo>
                    <a:pt x="34" y="11"/>
                    <a:pt x="32" y="9"/>
                    <a:pt x="32" y="6"/>
                  </a:cubicBezTo>
                  <a:cubicBezTo>
                    <a:pt x="32" y="4"/>
                    <a:pt x="34" y="2"/>
                    <a:pt x="36" y="2"/>
                  </a:cubicBezTo>
                  <a:close/>
                  <a:moveTo>
                    <a:pt x="106" y="32"/>
                  </a:moveTo>
                  <a:cubicBezTo>
                    <a:pt x="106" y="86"/>
                    <a:pt x="106" y="86"/>
                    <a:pt x="106" y="86"/>
                  </a:cubicBezTo>
                  <a:cubicBezTo>
                    <a:pt x="102" y="86"/>
                    <a:pt x="102" y="86"/>
                    <a:pt x="102" y="8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6" y="32"/>
                    <a:pt x="106" y="32"/>
                  </a:cubicBezTo>
                  <a:close/>
                  <a:moveTo>
                    <a:pt x="99" y="39"/>
                  </a:moveTo>
                  <a:cubicBezTo>
                    <a:pt x="99" y="86"/>
                    <a:pt x="99" y="86"/>
                    <a:pt x="99" y="86"/>
                  </a:cubicBezTo>
                  <a:cubicBezTo>
                    <a:pt x="97" y="86"/>
                    <a:pt x="96" y="86"/>
                    <a:pt x="95" y="86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9" y="39"/>
                    <a:pt x="99" y="39"/>
                    <a:pt x="99" y="39"/>
                  </a:cubicBezTo>
                  <a:close/>
                  <a:moveTo>
                    <a:pt x="91" y="47"/>
                  </a:moveTo>
                  <a:cubicBezTo>
                    <a:pt x="91" y="86"/>
                    <a:pt x="91" y="86"/>
                    <a:pt x="91" y="86"/>
                  </a:cubicBezTo>
                  <a:cubicBezTo>
                    <a:pt x="90" y="86"/>
                    <a:pt x="89" y="86"/>
                    <a:pt x="88" y="86"/>
                  </a:cubicBezTo>
                  <a:cubicBezTo>
                    <a:pt x="88" y="51"/>
                    <a:pt x="88" y="51"/>
                    <a:pt x="88" y="51"/>
                  </a:cubicBezTo>
                  <a:cubicBezTo>
                    <a:pt x="91" y="47"/>
                    <a:pt x="91" y="47"/>
                    <a:pt x="91" y="47"/>
                  </a:cubicBezTo>
                  <a:close/>
                  <a:moveTo>
                    <a:pt x="84" y="55"/>
                  </a:moveTo>
                  <a:cubicBezTo>
                    <a:pt x="84" y="86"/>
                    <a:pt x="84" y="86"/>
                    <a:pt x="84" y="86"/>
                  </a:cubicBezTo>
                  <a:cubicBezTo>
                    <a:pt x="83" y="86"/>
                    <a:pt x="82" y="86"/>
                    <a:pt x="81" y="8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84" y="55"/>
                    <a:pt x="84" y="55"/>
                    <a:pt x="84" y="55"/>
                  </a:cubicBezTo>
                  <a:close/>
                  <a:moveTo>
                    <a:pt x="77" y="59"/>
                  </a:moveTo>
                  <a:cubicBezTo>
                    <a:pt x="77" y="86"/>
                    <a:pt x="77" y="86"/>
                    <a:pt x="77" y="86"/>
                  </a:cubicBezTo>
                  <a:cubicBezTo>
                    <a:pt x="76" y="86"/>
                    <a:pt x="75" y="86"/>
                    <a:pt x="74" y="8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7" y="59"/>
                    <a:pt x="77" y="59"/>
                    <a:pt x="77" y="59"/>
                  </a:cubicBezTo>
                  <a:close/>
                  <a:moveTo>
                    <a:pt x="70" y="54"/>
                  </a:moveTo>
                  <a:cubicBezTo>
                    <a:pt x="70" y="86"/>
                    <a:pt x="70" y="86"/>
                    <a:pt x="70" y="86"/>
                  </a:cubicBezTo>
                  <a:cubicBezTo>
                    <a:pt x="69" y="86"/>
                    <a:pt x="68" y="86"/>
                    <a:pt x="66" y="8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0" y="54"/>
                    <a:pt x="70" y="54"/>
                    <a:pt x="70" y="54"/>
                  </a:cubicBezTo>
                  <a:close/>
                  <a:moveTo>
                    <a:pt x="63" y="59"/>
                  </a:moveTo>
                  <a:cubicBezTo>
                    <a:pt x="63" y="86"/>
                    <a:pt x="63" y="86"/>
                    <a:pt x="63" y="86"/>
                  </a:cubicBezTo>
                  <a:cubicBezTo>
                    <a:pt x="62" y="86"/>
                    <a:pt x="60" y="86"/>
                    <a:pt x="59" y="86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3" y="59"/>
                    <a:pt x="63" y="59"/>
                    <a:pt x="63" y="59"/>
                  </a:cubicBezTo>
                  <a:close/>
                  <a:moveTo>
                    <a:pt x="56" y="65"/>
                  </a:moveTo>
                  <a:cubicBezTo>
                    <a:pt x="56" y="86"/>
                    <a:pt x="56" y="86"/>
                    <a:pt x="56" y="86"/>
                  </a:cubicBezTo>
                  <a:cubicBezTo>
                    <a:pt x="54" y="86"/>
                    <a:pt x="53" y="86"/>
                    <a:pt x="52" y="86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5"/>
                    <a:pt x="56" y="65"/>
                    <a:pt x="56" y="65"/>
                  </a:cubicBezTo>
                  <a:close/>
                  <a:moveTo>
                    <a:pt x="48" y="71"/>
                  </a:move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6" y="86"/>
                    <a:pt x="45" y="86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8" y="71"/>
                    <a:pt x="48" y="71"/>
                    <a:pt x="48" y="71"/>
                  </a:cubicBezTo>
                  <a:close/>
                  <a:moveTo>
                    <a:pt x="41" y="75"/>
                  </a:moveTo>
                  <a:cubicBezTo>
                    <a:pt x="41" y="86"/>
                    <a:pt x="41" y="86"/>
                    <a:pt x="41" y="86"/>
                  </a:cubicBezTo>
                  <a:cubicBezTo>
                    <a:pt x="40" y="86"/>
                    <a:pt x="39" y="86"/>
                    <a:pt x="38" y="8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1" y="75"/>
                    <a:pt x="41" y="75"/>
                    <a:pt x="41" y="75"/>
                  </a:cubicBezTo>
                  <a:close/>
                  <a:moveTo>
                    <a:pt x="34" y="70"/>
                  </a:moveTo>
                  <a:cubicBezTo>
                    <a:pt x="34" y="86"/>
                    <a:pt x="34" y="86"/>
                    <a:pt x="34" y="86"/>
                  </a:cubicBezTo>
                  <a:cubicBezTo>
                    <a:pt x="33" y="86"/>
                    <a:pt x="32" y="86"/>
                    <a:pt x="31" y="86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4" y="70"/>
                    <a:pt x="34" y="70"/>
                    <a:pt x="34" y="70"/>
                  </a:cubicBezTo>
                  <a:close/>
                  <a:moveTo>
                    <a:pt x="27" y="67"/>
                  </a:moveTo>
                  <a:cubicBezTo>
                    <a:pt x="27" y="86"/>
                    <a:pt x="27" y="86"/>
                    <a:pt x="27" y="86"/>
                  </a:cubicBezTo>
                  <a:cubicBezTo>
                    <a:pt x="26" y="86"/>
                    <a:pt x="25" y="86"/>
                    <a:pt x="23" y="86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7" y="67"/>
                    <a:pt x="27" y="67"/>
                    <a:pt x="27" y="67"/>
                  </a:cubicBezTo>
                  <a:close/>
                  <a:moveTo>
                    <a:pt x="20" y="71"/>
                  </a:moveTo>
                  <a:cubicBezTo>
                    <a:pt x="20" y="86"/>
                    <a:pt x="20" y="86"/>
                    <a:pt x="20" y="86"/>
                  </a:cubicBezTo>
                  <a:cubicBezTo>
                    <a:pt x="19" y="86"/>
                    <a:pt x="17" y="86"/>
                    <a:pt x="16" y="86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20" y="71"/>
                    <a:pt x="20" y="71"/>
                    <a:pt x="20" y="71"/>
                  </a:cubicBezTo>
                  <a:close/>
                  <a:moveTo>
                    <a:pt x="5" y="79"/>
                  </a:move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5" y="79"/>
                    <a:pt x="5" y="79"/>
                    <a:pt x="5" y="79"/>
                  </a:cubicBezTo>
                  <a:close/>
                  <a:moveTo>
                    <a:pt x="0" y="58"/>
                  </a:moveTo>
                  <a:cubicBezTo>
                    <a:pt x="7" y="70"/>
                    <a:pt x="7" y="70"/>
                    <a:pt x="7" y="70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38" y="64"/>
                    <a:pt x="38" y="64"/>
                    <a:pt x="38" y="64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73" y="47"/>
                    <a:pt x="73" y="47"/>
                    <a:pt x="73" y="47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0" y="58"/>
                    <a:pt x="0" y="58"/>
                    <a:pt x="0" y="58"/>
                  </a:cubicBezTo>
                  <a:close/>
                  <a:moveTo>
                    <a:pt x="13" y="75"/>
                  </a:moveTo>
                  <a:cubicBezTo>
                    <a:pt x="13" y="86"/>
                    <a:pt x="13" y="86"/>
                    <a:pt x="13" y="86"/>
                  </a:cubicBezTo>
                  <a:cubicBezTo>
                    <a:pt x="11" y="86"/>
                    <a:pt x="10" y="86"/>
                    <a:pt x="9" y="8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3" y="75"/>
                    <a:pt x="13" y="75"/>
                    <a:pt x="13" y="75"/>
                  </a:cubicBezTo>
                  <a:close/>
                  <a:moveTo>
                    <a:pt x="21" y="22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1" y="44"/>
                    <a:pt x="41" y="44"/>
                    <a:pt x="41" y="4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2" y="33"/>
                    <a:pt x="31" y="38"/>
                    <a:pt x="31" y="38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3" y="24"/>
                    <a:pt x="23" y="24"/>
                    <a:pt x="23" y="24"/>
                  </a:cubicBezTo>
                  <a:lnTo>
                    <a:pt x="21" y="22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IN-BoldItalic" pitchFamily="50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207435" y="1921004"/>
            <a:ext cx="1808163" cy="2159000"/>
            <a:chOff x="8704955" y="1921004"/>
            <a:chExt cx="1808163" cy="2159000"/>
          </a:xfrm>
        </p:grpSpPr>
        <p:sp>
          <p:nvSpPr>
            <p:cNvPr id="28" name="任意多边形 27"/>
            <p:cNvSpPr/>
            <p:nvPr/>
          </p:nvSpPr>
          <p:spPr>
            <a:xfrm rot="18110387">
              <a:off x="9193111" y="3190211"/>
              <a:ext cx="250825" cy="338138"/>
            </a:xfrm>
            <a:custGeom>
              <a:avLst/>
              <a:gdLst>
                <a:gd name="connsiteX0" fmla="*/ 0 w 284318"/>
                <a:gd name="connsiteY0" fmla="*/ 0 h 164768"/>
                <a:gd name="connsiteX1" fmla="*/ 7916 w 284318"/>
                <a:gd name="connsiteY1" fmla="*/ 0 h 164768"/>
                <a:gd name="connsiteX2" fmla="*/ 36481 w 284318"/>
                <a:gd name="connsiteY2" fmla="*/ 19259 h 164768"/>
                <a:gd name="connsiteX3" fmla="*/ 142159 w 284318"/>
                <a:gd name="connsiteY3" fmla="*/ 40594 h 164768"/>
                <a:gd name="connsiteX4" fmla="*/ 247838 w 284318"/>
                <a:gd name="connsiteY4" fmla="*/ 19259 h 164768"/>
                <a:gd name="connsiteX5" fmla="*/ 276402 w 284318"/>
                <a:gd name="connsiteY5" fmla="*/ 0 h 164768"/>
                <a:gd name="connsiteX6" fmla="*/ 284318 w 284318"/>
                <a:gd name="connsiteY6" fmla="*/ 0 h 164768"/>
                <a:gd name="connsiteX7" fmla="*/ 284318 w 284318"/>
                <a:gd name="connsiteY7" fmla="*/ 164768 h 164768"/>
                <a:gd name="connsiteX8" fmla="*/ 271691 w 284318"/>
                <a:gd name="connsiteY8" fmla="*/ 164768 h 164768"/>
                <a:gd name="connsiteX9" fmla="*/ 247838 w 284318"/>
                <a:gd name="connsiteY9" fmla="*/ 148686 h 164768"/>
                <a:gd name="connsiteX10" fmla="*/ 142159 w 284318"/>
                <a:gd name="connsiteY10" fmla="*/ 127350 h 164768"/>
                <a:gd name="connsiteX11" fmla="*/ 36481 w 284318"/>
                <a:gd name="connsiteY11" fmla="*/ 148686 h 164768"/>
                <a:gd name="connsiteX12" fmla="*/ 12627 w 284318"/>
                <a:gd name="connsiteY12" fmla="*/ 164768 h 164768"/>
                <a:gd name="connsiteX13" fmla="*/ 0 w 284318"/>
                <a:gd name="connsiteY13" fmla="*/ 164768 h 16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4318" h="164768">
                  <a:moveTo>
                    <a:pt x="0" y="0"/>
                  </a:moveTo>
                  <a:lnTo>
                    <a:pt x="7916" y="0"/>
                  </a:lnTo>
                  <a:lnTo>
                    <a:pt x="36481" y="19259"/>
                  </a:lnTo>
                  <a:cubicBezTo>
                    <a:pt x="68962" y="32997"/>
                    <a:pt x="104673" y="40594"/>
                    <a:pt x="142159" y="40594"/>
                  </a:cubicBezTo>
                  <a:cubicBezTo>
                    <a:pt x="179645" y="40594"/>
                    <a:pt x="215356" y="32997"/>
                    <a:pt x="247838" y="19259"/>
                  </a:cubicBezTo>
                  <a:lnTo>
                    <a:pt x="276402" y="0"/>
                  </a:lnTo>
                  <a:lnTo>
                    <a:pt x="284318" y="0"/>
                  </a:lnTo>
                  <a:lnTo>
                    <a:pt x="284318" y="164768"/>
                  </a:lnTo>
                  <a:lnTo>
                    <a:pt x="271691" y="164768"/>
                  </a:lnTo>
                  <a:lnTo>
                    <a:pt x="247838" y="148686"/>
                  </a:lnTo>
                  <a:cubicBezTo>
                    <a:pt x="215356" y="134947"/>
                    <a:pt x="179645" y="127350"/>
                    <a:pt x="142159" y="127350"/>
                  </a:cubicBezTo>
                  <a:cubicBezTo>
                    <a:pt x="104673" y="127350"/>
                    <a:pt x="68962" y="134947"/>
                    <a:pt x="36481" y="148686"/>
                  </a:cubicBezTo>
                  <a:lnTo>
                    <a:pt x="12627" y="164768"/>
                  </a:lnTo>
                  <a:lnTo>
                    <a:pt x="0" y="164768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DIN-BoldItalic" pitchFamily="50" charset="0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9063730" y="1921004"/>
              <a:ext cx="1449388" cy="14493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405665"/>
              </a:solidFill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solidFill>
                  <a:srgbClr val="405665"/>
                </a:solidFill>
                <a:latin typeface="DIN-BoldItalic" pitchFamily="50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8704955" y="3364042"/>
              <a:ext cx="715963" cy="715962"/>
            </a:xfrm>
            <a:prstGeom prst="ellipse">
              <a:avLst/>
            </a:prstGeom>
            <a:solidFill>
              <a:srgbClr val="405665"/>
            </a:solidFill>
            <a:ln w="139700">
              <a:solidFill>
                <a:schemeClr val="bg1">
                  <a:alpha val="4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15"/>
            <p:cNvSpPr>
              <a:spLocks noEditPoints="1"/>
            </p:cNvSpPr>
            <p:nvPr/>
          </p:nvSpPr>
          <p:spPr bwMode="auto">
            <a:xfrm>
              <a:off x="9528313" y="2275305"/>
              <a:ext cx="542925" cy="709613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40566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DIN-BoldItalic" pitchFamily="50" charset="0"/>
              </a:endParaRPr>
            </a:p>
          </p:txBody>
        </p:sp>
      </p:grpSp>
      <p:sp>
        <p:nvSpPr>
          <p:cNvPr id="32" name="文本框 67"/>
          <p:cNvSpPr txBox="1"/>
          <p:nvPr/>
        </p:nvSpPr>
        <p:spPr>
          <a:xfrm>
            <a:off x="2037921" y="356195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3" name="矩形 32"/>
          <p:cNvSpPr/>
          <p:nvPr/>
        </p:nvSpPr>
        <p:spPr>
          <a:xfrm>
            <a:off x="2037921" y="3988316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rgbClr val="F294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34" name="文本框 67"/>
          <p:cNvSpPr txBox="1"/>
          <p:nvPr/>
        </p:nvSpPr>
        <p:spPr>
          <a:xfrm>
            <a:off x="7294505" y="35730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5" name="矩形 34"/>
          <p:cNvSpPr/>
          <p:nvPr/>
        </p:nvSpPr>
        <p:spPr>
          <a:xfrm>
            <a:off x="7294505" y="3999376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rgbClr val="F294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rgbClr val="F294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36" name="文本框 67"/>
          <p:cNvSpPr txBox="1"/>
          <p:nvPr/>
        </p:nvSpPr>
        <p:spPr>
          <a:xfrm>
            <a:off x="4630209" y="358230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7" name="矩形 36"/>
          <p:cNvSpPr/>
          <p:nvPr/>
        </p:nvSpPr>
        <p:spPr>
          <a:xfrm>
            <a:off x="4630209" y="4008664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  <p:sp>
        <p:nvSpPr>
          <p:cNvPr id="38" name="文本框 67"/>
          <p:cNvSpPr txBox="1"/>
          <p:nvPr/>
        </p:nvSpPr>
        <p:spPr>
          <a:xfrm>
            <a:off x="9886793" y="357301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</a:p>
        </p:txBody>
      </p:sp>
      <p:sp>
        <p:nvSpPr>
          <p:cNvPr id="39" name="矩形 38"/>
          <p:cNvSpPr/>
          <p:nvPr/>
        </p:nvSpPr>
        <p:spPr>
          <a:xfrm>
            <a:off x="9886793" y="3999376"/>
            <a:ext cx="204344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在此输入详细的文字信息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和介绍文字</a:t>
            </a:r>
          </a:p>
        </p:txBody>
      </p:sp>
    </p:spTree>
    <p:extLst>
      <p:ext uri="{BB962C8B-B14F-4D97-AF65-F5344CB8AC3E}">
        <p14:creationId xmlns:p14="http://schemas.microsoft.com/office/powerpoint/2010/main" val="192769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意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义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选题的意义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582742" y="1328643"/>
            <a:ext cx="1620000" cy="663570"/>
          </a:xfrm>
          <a:custGeom>
            <a:avLst/>
            <a:gdLst>
              <a:gd name="connsiteX0" fmla="*/ 65020 w 1656184"/>
              <a:gd name="connsiteY0" fmla="*/ 0 h 663570"/>
              <a:gd name="connsiteX1" fmla="*/ 1591164 w 1656184"/>
              <a:gd name="connsiteY1" fmla="*/ 0 h 663570"/>
              <a:gd name="connsiteX2" fmla="*/ 1656184 w 1656184"/>
              <a:gd name="connsiteY2" fmla="*/ 65020 h 663570"/>
              <a:gd name="connsiteX3" fmla="*/ 1656184 w 1656184"/>
              <a:gd name="connsiteY3" fmla="*/ 511044 h 663570"/>
              <a:gd name="connsiteX4" fmla="*/ 1591164 w 1656184"/>
              <a:gd name="connsiteY4" fmla="*/ 576064 h 663570"/>
              <a:gd name="connsiteX5" fmla="*/ 893328 w 1656184"/>
              <a:gd name="connsiteY5" fmla="*/ 576064 h 663570"/>
              <a:gd name="connsiteX6" fmla="*/ 828092 w 1656184"/>
              <a:gd name="connsiteY6" fmla="*/ 663570 h 663570"/>
              <a:gd name="connsiteX7" fmla="*/ 762856 w 1656184"/>
              <a:gd name="connsiteY7" fmla="*/ 576064 h 663570"/>
              <a:gd name="connsiteX8" fmla="*/ 65020 w 1656184"/>
              <a:gd name="connsiteY8" fmla="*/ 576064 h 663570"/>
              <a:gd name="connsiteX9" fmla="*/ 0 w 1656184"/>
              <a:gd name="connsiteY9" fmla="*/ 511044 h 663570"/>
              <a:gd name="connsiteX10" fmla="*/ 0 w 1656184"/>
              <a:gd name="connsiteY10" fmla="*/ 65020 h 663570"/>
              <a:gd name="connsiteX11" fmla="*/ 65020 w 1656184"/>
              <a:gd name="connsiteY11" fmla="*/ 0 h 66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6184" h="663570">
                <a:moveTo>
                  <a:pt x="65020" y="0"/>
                </a:moveTo>
                <a:lnTo>
                  <a:pt x="1591164" y="0"/>
                </a:lnTo>
                <a:cubicBezTo>
                  <a:pt x="1627074" y="0"/>
                  <a:pt x="1656184" y="29110"/>
                  <a:pt x="1656184" y="65020"/>
                </a:cubicBezTo>
                <a:lnTo>
                  <a:pt x="1656184" y="511044"/>
                </a:lnTo>
                <a:cubicBezTo>
                  <a:pt x="1656184" y="546954"/>
                  <a:pt x="1627074" y="576064"/>
                  <a:pt x="1591164" y="576064"/>
                </a:cubicBezTo>
                <a:lnTo>
                  <a:pt x="893328" y="576064"/>
                </a:lnTo>
                <a:lnTo>
                  <a:pt x="828092" y="663570"/>
                </a:lnTo>
                <a:lnTo>
                  <a:pt x="762856" y="576064"/>
                </a:lnTo>
                <a:lnTo>
                  <a:pt x="65020" y="576064"/>
                </a:lnTo>
                <a:cubicBezTo>
                  <a:pt x="29110" y="576064"/>
                  <a:pt x="0" y="546954"/>
                  <a:pt x="0" y="511044"/>
                </a:cubicBezTo>
                <a:lnTo>
                  <a:pt x="0" y="65020"/>
                </a:lnTo>
                <a:cubicBezTo>
                  <a:pt x="0" y="29110"/>
                  <a:pt x="29110" y="0"/>
                  <a:pt x="6502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IN-BoldItalic" pitchFamily="50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570292" y="1328643"/>
            <a:ext cx="1620000" cy="663570"/>
          </a:xfrm>
          <a:custGeom>
            <a:avLst/>
            <a:gdLst>
              <a:gd name="connsiteX0" fmla="*/ 65020 w 1656184"/>
              <a:gd name="connsiteY0" fmla="*/ 0 h 663570"/>
              <a:gd name="connsiteX1" fmla="*/ 1591164 w 1656184"/>
              <a:gd name="connsiteY1" fmla="*/ 0 h 663570"/>
              <a:gd name="connsiteX2" fmla="*/ 1656184 w 1656184"/>
              <a:gd name="connsiteY2" fmla="*/ 65020 h 663570"/>
              <a:gd name="connsiteX3" fmla="*/ 1656184 w 1656184"/>
              <a:gd name="connsiteY3" fmla="*/ 511044 h 663570"/>
              <a:gd name="connsiteX4" fmla="*/ 1591164 w 1656184"/>
              <a:gd name="connsiteY4" fmla="*/ 576064 h 663570"/>
              <a:gd name="connsiteX5" fmla="*/ 893328 w 1656184"/>
              <a:gd name="connsiteY5" fmla="*/ 576064 h 663570"/>
              <a:gd name="connsiteX6" fmla="*/ 828092 w 1656184"/>
              <a:gd name="connsiteY6" fmla="*/ 663570 h 663570"/>
              <a:gd name="connsiteX7" fmla="*/ 762856 w 1656184"/>
              <a:gd name="connsiteY7" fmla="*/ 576064 h 663570"/>
              <a:gd name="connsiteX8" fmla="*/ 65020 w 1656184"/>
              <a:gd name="connsiteY8" fmla="*/ 576064 h 663570"/>
              <a:gd name="connsiteX9" fmla="*/ 0 w 1656184"/>
              <a:gd name="connsiteY9" fmla="*/ 511044 h 663570"/>
              <a:gd name="connsiteX10" fmla="*/ 0 w 1656184"/>
              <a:gd name="connsiteY10" fmla="*/ 65020 h 663570"/>
              <a:gd name="connsiteX11" fmla="*/ 65020 w 1656184"/>
              <a:gd name="connsiteY11" fmla="*/ 0 h 66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6184" h="663570">
                <a:moveTo>
                  <a:pt x="65020" y="0"/>
                </a:moveTo>
                <a:lnTo>
                  <a:pt x="1591164" y="0"/>
                </a:lnTo>
                <a:cubicBezTo>
                  <a:pt x="1627074" y="0"/>
                  <a:pt x="1656184" y="29110"/>
                  <a:pt x="1656184" y="65020"/>
                </a:cubicBezTo>
                <a:lnTo>
                  <a:pt x="1656184" y="511044"/>
                </a:lnTo>
                <a:cubicBezTo>
                  <a:pt x="1656184" y="546954"/>
                  <a:pt x="1627074" y="576064"/>
                  <a:pt x="1591164" y="576064"/>
                </a:cubicBezTo>
                <a:lnTo>
                  <a:pt x="893328" y="576064"/>
                </a:lnTo>
                <a:lnTo>
                  <a:pt x="828092" y="663570"/>
                </a:lnTo>
                <a:lnTo>
                  <a:pt x="762856" y="576064"/>
                </a:lnTo>
                <a:lnTo>
                  <a:pt x="65020" y="576064"/>
                </a:lnTo>
                <a:cubicBezTo>
                  <a:pt x="29110" y="576064"/>
                  <a:pt x="0" y="546954"/>
                  <a:pt x="0" y="511044"/>
                </a:cubicBezTo>
                <a:lnTo>
                  <a:pt x="0" y="65020"/>
                </a:lnTo>
                <a:cubicBezTo>
                  <a:pt x="0" y="29110"/>
                  <a:pt x="29110" y="0"/>
                  <a:pt x="65020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IN-BoldItalic" pitchFamily="50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5557842" y="1328643"/>
            <a:ext cx="1620000" cy="663570"/>
          </a:xfrm>
          <a:custGeom>
            <a:avLst/>
            <a:gdLst>
              <a:gd name="connsiteX0" fmla="*/ 65020 w 1656184"/>
              <a:gd name="connsiteY0" fmla="*/ 0 h 663570"/>
              <a:gd name="connsiteX1" fmla="*/ 1591164 w 1656184"/>
              <a:gd name="connsiteY1" fmla="*/ 0 h 663570"/>
              <a:gd name="connsiteX2" fmla="*/ 1656184 w 1656184"/>
              <a:gd name="connsiteY2" fmla="*/ 65020 h 663570"/>
              <a:gd name="connsiteX3" fmla="*/ 1656184 w 1656184"/>
              <a:gd name="connsiteY3" fmla="*/ 511044 h 663570"/>
              <a:gd name="connsiteX4" fmla="*/ 1591164 w 1656184"/>
              <a:gd name="connsiteY4" fmla="*/ 576064 h 663570"/>
              <a:gd name="connsiteX5" fmla="*/ 893328 w 1656184"/>
              <a:gd name="connsiteY5" fmla="*/ 576064 h 663570"/>
              <a:gd name="connsiteX6" fmla="*/ 828092 w 1656184"/>
              <a:gd name="connsiteY6" fmla="*/ 663570 h 663570"/>
              <a:gd name="connsiteX7" fmla="*/ 762856 w 1656184"/>
              <a:gd name="connsiteY7" fmla="*/ 576064 h 663570"/>
              <a:gd name="connsiteX8" fmla="*/ 65020 w 1656184"/>
              <a:gd name="connsiteY8" fmla="*/ 576064 h 663570"/>
              <a:gd name="connsiteX9" fmla="*/ 0 w 1656184"/>
              <a:gd name="connsiteY9" fmla="*/ 511044 h 663570"/>
              <a:gd name="connsiteX10" fmla="*/ 0 w 1656184"/>
              <a:gd name="connsiteY10" fmla="*/ 65020 h 663570"/>
              <a:gd name="connsiteX11" fmla="*/ 65020 w 1656184"/>
              <a:gd name="connsiteY11" fmla="*/ 0 h 66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6184" h="663570">
                <a:moveTo>
                  <a:pt x="65020" y="0"/>
                </a:moveTo>
                <a:lnTo>
                  <a:pt x="1591164" y="0"/>
                </a:lnTo>
                <a:cubicBezTo>
                  <a:pt x="1627074" y="0"/>
                  <a:pt x="1656184" y="29110"/>
                  <a:pt x="1656184" y="65020"/>
                </a:cubicBezTo>
                <a:lnTo>
                  <a:pt x="1656184" y="511044"/>
                </a:lnTo>
                <a:cubicBezTo>
                  <a:pt x="1656184" y="546954"/>
                  <a:pt x="1627074" y="576064"/>
                  <a:pt x="1591164" y="576064"/>
                </a:cubicBezTo>
                <a:lnTo>
                  <a:pt x="893328" y="576064"/>
                </a:lnTo>
                <a:lnTo>
                  <a:pt x="828092" y="663570"/>
                </a:lnTo>
                <a:lnTo>
                  <a:pt x="762856" y="576064"/>
                </a:lnTo>
                <a:lnTo>
                  <a:pt x="65020" y="576064"/>
                </a:lnTo>
                <a:cubicBezTo>
                  <a:pt x="29110" y="576064"/>
                  <a:pt x="0" y="546954"/>
                  <a:pt x="0" y="511044"/>
                </a:cubicBezTo>
                <a:lnTo>
                  <a:pt x="0" y="65020"/>
                </a:lnTo>
                <a:cubicBezTo>
                  <a:pt x="0" y="29110"/>
                  <a:pt x="29110" y="0"/>
                  <a:pt x="6502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IN-BoldItalic" pitchFamily="50" charset="0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545392" y="1328643"/>
            <a:ext cx="1620000" cy="663570"/>
          </a:xfrm>
          <a:custGeom>
            <a:avLst/>
            <a:gdLst>
              <a:gd name="connsiteX0" fmla="*/ 65020 w 1656184"/>
              <a:gd name="connsiteY0" fmla="*/ 0 h 663570"/>
              <a:gd name="connsiteX1" fmla="*/ 1591164 w 1656184"/>
              <a:gd name="connsiteY1" fmla="*/ 0 h 663570"/>
              <a:gd name="connsiteX2" fmla="*/ 1656184 w 1656184"/>
              <a:gd name="connsiteY2" fmla="*/ 65020 h 663570"/>
              <a:gd name="connsiteX3" fmla="*/ 1656184 w 1656184"/>
              <a:gd name="connsiteY3" fmla="*/ 511044 h 663570"/>
              <a:gd name="connsiteX4" fmla="*/ 1591164 w 1656184"/>
              <a:gd name="connsiteY4" fmla="*/ 576064 h 663570"/>
              <a:gd name="connsiteX5" fmla="*/ 893328 w 1656184"/>
              <a:gd name="connsiteY5" fmla="*/ 576064 h 663570"/>
              <a:gd name="connsiteX6" fmla="*/ 828092 w 1656184"/>
              <a:gd name="connsiteY6" fmla="*/ 663570 h 663570"/>
              <a:gd name="connsiteX7" fmla="*/ 762856 w 1656184"/>
              <a:gd name="connsiteY7" fmla="*/ 576064 h 663570"/>
              <a:gd name="connsiteX8" fmla="*/ 65020 w 1656184"/>
              <a:gd name="connsiteY8" fmla="*/ 576064 h 663570"/>
              <a:gd name="connsiteX9" fmla="*/ 0 w 1656184"/>
              <a:gd name="connsiteY9" fmla="*/ 511044 h 663570"/>
              <a:gd name="connsiteX10" fmla="*/ 0 w 1656184"/>
              <a:gd name="connsiteY10" fmla="*/ 65020 h 663570"/>
              <a:gd name="connsiteX11" fmla="*/ 65020 w 1656184"/>
              <a:gd name="connsiteY11" fmla="*/ 0 h 66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6184" h="663570">
                <a:moveTo>
                  <a:pt x="65020" y="0"/>
                </a:moveTo>
                <a:lnTo>
                  <a:pt x="1591164" y="0"/>
                </a:lnTo>
                <a:cubicBezTo>
                  <a:pt x="1627074" y="0"/>
                  <a:pt x="1656184" y="29110"/>
                  <a:pt x="1656184" y="65020"/>
                </a:cubicBezTo>
                <a:lnTo>
                  <a:pt x="1656184" y="511044"/>
                </a:lnTo>
                <a:cubicBezTo>
                  <a:pt x="1656184" y="546954"/>
                  <a:pt x="1627074" y="576064"/>
                  <a:pt x="1591164" y="576064"/>
                </a:cubicBezTo>
                <a:lnTo>
                  <a:pt x="893328" y="576064"/>
                </a:lnTo>
                <a:lnTo>
                  <a:pt x="828092" y="663570"/>
                </a:lnTo>
                <a:lnTo>
                  <a:pt x="762856" y="576064"/>
                </a:lnTo>
                <a:lnTo>
                  <a:pt x="65020" y="576064"/>
                </a:lnTo>
                <a:cubicBezTo>
                  <a:pt x="29110" y="576064"/>
                  <a:pt x="0" y="546954"/>
                  <a:pt x="0" y="511044"/>
                </a:cubicBezTo>
                <a:lnTo>
                  <a:pt x="0" y="65020"/>
                </a:lnTo>
                <a:cubicBezTo>
                  <a:pt x="0" y="29110"/>
                  <a:pt x="29110" y="0"/>
                  <a:pt x="65020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IN-BoldItalic" pitchFamily="50" charset="0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9532942" y="1328643"/>
            <a:ext cx="1620000" cy="663570"/>
          </a:xfrm>
          <a:custGeom>
            <a:avLst/>
            <a:gdLst>
              <a:gd name="connsiteX0" fmla="*/ 65020 w 1656184"/>
              <a:gd name="connsiteY0" fmla="*/ 0 h 663570"/>
              <a:gd name="connsiteX1" fmla="*/ 1591164 w 1656184"/>
              <a:gd name="connsiteY1" fmla="*/ 0 h 663570"/>
              <a:gd name="connsiteX2" fmla="*/ 1656184 w 1656184"/>
              <a:gd name="connsiteY2" fmla="*/ 65020 h 663570"/>
              <a:gd name="connsiteX3" fmla="*/ 1656184 w 1656184"/>
              <a:gd name="connsiteY3" fmla="*/ 511044 h 663570"/>
              <a:gd name="connsiteX4" fmla="*/ 1591164 w 1656184"/>
              <a:gd name="connsiteY4" fmla="*/ 576064 h 663570"/>
              <a:gd name="connsiteX5" fmla="*/ 893328 w 1656184"/>
              <a:gd name="connsiteY5" fmla="*/ 576064 h 663570"/>
              <a:gd name="connsiteX6" fmla="*/ 828092 w 1656184"/>
              <a:gd name="connsiteY6" fmla="*/ 663570 h 663570"/>
              <a:gd name="connsiteX7" fmla="*/ 762856 w 1656184"/>
              <a:gd name="connsiteY7" fmla="*/ 576064 h 663570"/>
              <a:gd name="connsiteX8" fmla="*/ 65020 w 1656184"/>
              <a:gd name="connsiteY8" fmla="*/ 576064 h 663570"/>
              <a:gd name="connsiteX9" fmla="*/ 0 w 1656184"/>
              <a:gd name="connsiteY9" fmla="*/ 511044 h 663570"/>
              <a:gd name="connsiteX10" fmla="*/ 0 w 1656184"/>
              <a:gd name="connsiteY10" fmla="*/ 65020 h 663570"/>
              <a:gd name="connsiteX11" fmla="*/ 65020 w 1656184"/>
              <a:gd name="connsiteY11" fmla="*/ 0 h 66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56184" h="663570">
                <a:moveTo>
                  <a:pt x="65020" y="0"/>
                </a:moveTo>
                <a:lnTo>
                  <a:pt x="1591164" y="0"/>
                </a:lnTo>
                <a:cubicBezTo>
                  <a:pt x="1627074" y="0"/>
                  <a:pt x="1656184" y="29110"/>
                  <a:pt x="1656184" y="65020"/>
                </a:cubicBezTo>
                <a:lnTo>
                  <a:pt x="1656184" y="511044"/>
                </a:lnTo>
                <a:cubicBezTo>
                  <a:pt x="1656184" y="546954"/>
                  <a:pt x="1627074" y="576064"/>
                  <a:pt x="1591164" y="576064"/>
                </a:cubicBezTo>
                <a:lnTo>
                  <a:pt x="893328" y="576064"/>
                </a:lnTo>
                <a:lnTo>
                  <a:pt x="828092" y="663570"/>
                </a:lnTo>
                <a:lnTo>
                  <a:pt x="762856" y="576064"/>
                </a:lnTo>
                <a:lnTo>
                  <a:pt x="65020" y="576064"/>
                </a:lnTo>
                <a:cubicBezTo>
                  <a:pt x="29110" y="576064"/>
                  <a:pt x="0" y="546954"/>
                  <a:pt x="0" y="511044"/>
                </a:cubicBezTo>
                <a:lnTo>
                  <a:pt x="0" y="65020"/>
                </a:lnTo>
                <a:cubicBezTo>
                  <a:pt x="0" y="29110"/>
                  <a:pt x="29110" y="0"/>
                  <a:pt x="6502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DIN-BoldItalic" pitchFamily="50" charset="0"/>
            </a:endParaRPr>
          </a:p>
        </p:txBody>
      </p:sp>
      <p:sp>
        <p:nvSpPr>
          <p:cNvPr id="14" name="文本框 91"/>
          <p:cNvSpPr txBox="1"/>
          <p:nvPr/>
        </p:nvSpPr>
        <p:spPr>
          <a:xfrm>
            <a:off x="9939627" y="13682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20xx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5" name="文本框 92"/>
          <p:cNvSpPr txBox="1"/>
          <p:nvPr/>
        </p:nvSpPr>
        <p:spPr>
          <a:xfrm>
            <a:off x="7952077" y="13682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20xx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6" name="文本框 93"/>
          <p:cNvSpPr txBox="1"/>
          <p:nvPr/>
        </p:nvSpPr>
        <p:spPr>
          <a:xfrm>
            <a:off x="5964527" y="13682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20xx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7" name="文本框 94"/>
          <p:cNvSpPr txBox="1"/>
          <p:nvPr/>
        </p:nvSpPr>
        <p:spPr>
          <a:xfrm>
            <a:off x="3976977" y="13682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20xx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sp>
        <p:nvSpPr>
          <p:cNvPr id="18" name="文本框 95"/>
          <p:cNvSpPr txBox="1"/>
          <p:nvPr/>
        </p:nvSpPr>
        <p:spPr>
          <a:xfrm>
            <a:off x="1989427" y="1368262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20xx</a:t>
            </a:r>
            <a:endParaRPr lang="zh-CN" altLang="en-US" sz="2400" b="1" dirty="0">
              <a:solidFill>
                <a:prstClr val="white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0338800" y="1989038"/>
            <a:ext cx="0" cy="720080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338800" y="4136955"/>
            <a:ext cx="0" cy="792088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357600" y="1989038"/>
            <a:ext cx="0" cy="720080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357600" y="4136955"/>
            <a:ext cx="0" cy="792088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361160" y="1989038"/>
            <a:ext cx="0" cy="720080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361160" y="4136955"/>
            <a:ext cx="0" cy="792088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379960" y="1989038"/>
            <a:ext cx="0" cy="720080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379960" y="4136955"/>
            <a:ext cx="0" cy="792088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84246" y="1989038"/>
            <a:ext cx="0" cy="720080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84246" y="4208963"/>
            <a:ext cx="0" cy="792088"/>
          </a:xfrm>
          <a:prstGeom prst="line">
            <a:avLst/>
          </a:prstGeom>
          <a:ln w="12700">
            <a:solidFill>
              <a:srgbClr val="A6A6A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1755442" y="2812948"/>
            <a:ext cx="1255448" cy="1255448"/>
          </a:xfrm>
          <a:prstGeom prst="ellipse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857234" y="2914533"/>
            <a:ext cx="1052278" cy="10522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562"/>
          <p:cNvSpPr>
            <a:spLocks noEditPoints="1"/>
          </p:cNvSpPr>
          <p:nvPr/>
        </p:nvSpPr>
        <p:spPr bwMode="auto">
          <a:xfrm>
            <a:off x="2095134" y="3190582"/>
            <a:ext cx="576064" cy="504844"/>
          </a:xfrm>
          <a:custGeom>
            <a:avLst/>
            <a:gdLst>
              <a:gd name="T0" fmla="*/ 182 w 233"/>
              <a:gd name="T1" fmla="*/ 7 h 204"/>
              <a:gd name="T2" fmla="*/ 183 w 233"/>
              <a:gd name="T3" fmla="*/ 0 h 204"/>
              <a:gd name="T4" fmla="*/ 116 w 233"/>
              <a:gd name="T5" fmla="*/ 0 h 204"/>
              <a:gd name="T6" fmla="*/ 50 w 233"/>
              <a:gd name="T7" fmla="*/ 0 h 204"/>
              <a:gd name="T8" fmla="*/ 50 w 233"/>
              <a:gd name="T9" fmla="*/ 7 h 204"/>
              <a:gd name="T10" fmla="*/ 0 w 233"/>
              <a:gd name="T11" fmla="*/ 7 h 204"/>
              <a:gd name="T12" fmla="*/ 0 w 233"/>
              <a:gd name="T13" fmla="*/ 14 h 204"/>
              <a:gd name="T14" fmla="*/ 31 w 233"/>
              <a:gd name="T15" fmla="*/ 95 h 204"/>
              <a:gd name="T16" fmla="*/ 86 w 233"/>
              <a:gd name="T17" fmla="*/ 131 h 204"/>
              <a:gd name="T18" fmla="*/ 100 w 233"/>
              <a:gd name="T19" fmla="*/ 143 h 204"/>
              <a:gd name="T20" fmla="*/ 100 w 233"/>
              <a:gd name="T21" fmla="*/ 186 h 204"/>
              <a:gd name="T22" fmla="*/ 83 w 233"/>
              <a:gd name="T23" fmla="*/ 204 h 204"/>
              <a:gd name="T24" fmla="*/ 116 w 233"/>
              <a:gd name="T25" fmla="*/ 204 h 204"/>
              <a:gd name="T26" fmla="*/ 150 w 233"/>
              <a:gd name="T27" fmla="*/ 204 h 204"/>
              <a:gd name="T28" fmla="*/ 133 w 233"/>
              <a:gd name="T29" fmla="*/ 186 h 204"/>
              <a:gd name="T30" fmla="*/ 133 w 233"/>
              <a:gd name="T31" fmla="*/ 143 h 204"/>
              <a:gd name="T32" fmla="*/ 147 w 233"/>
              <a:gd name="T33" fmla="*/ 131 h 204"/>
              <a:gd name="T34" fmla="*/ 202 w 233"/>
              <a:gd name="T35" fmla="*/ 95 h 204"/>
              <a:gd name="T36" fmla="*/ 233 w 233"/>
              <a:gd name="T37" fmla="*/ 14 h 204"/>
              <a:gd name="T38" fmla="*/ 233 w 233"/>
              <a:gd name="T39" fmla="*/ 7 h 204"/>
              <a:gd name="T40" fmla="*/ 182 w 233"/>
              <a:gd name="T41" fmla="*/ 7 h 204"/>
              <a:gd name="T42" fmla="*/ 42 w 233"/>
              <a:gd name="T43" fmla="*/ 86 h 204"/>
              <a:gd name="T44" fmla="*/ 15 w 233"/>
              <a:gd name="T45" fmla="*/ 21 h 204"/>
              <a:gd name="T46" fmla="*/ 51 w 233"/>
              <a:gd name="T47" fmla="*/ 21 h 204"/>
              <a:gd name="T48" fmla="*/ 53 w 233"/>
              <a:gd name="T49" fmla="*/ 49 h 204"/>
              <a:gd name="T50" fmla="*/ 69 w 233"/>
              <a:gd name="T51" fmla="*/ 107 h 204"/>
              <a:gd name="T52" fmla="*/ 42 w 233"/>
              <a:gd name="T53" fmla="*/ 86 h 204"/>
              <a:gd name="T54" fmla="*/ 190 w 233"/>
              <a:gd name="T55" fmla="*/ 86 h 204"/>
              <a:gd name="T56" fmla="*/ 163 w 233"/>
              <a:gd name="T57" fmla="*/ 107 h 204"/>
              <a:gd name="T58" fmla="*/ 180 w 233"/>
              <a:gd name="T59" fmla="*/ 49 h 204"/>
              <a:gd name="T60" fmla="*/ 181 w 233"/>
              <a:gd name="T61" fmla="*/ 21 h 204"/>
              <a:gd name="T62" fmla="*/ 218 w 233"/>
              <a:gd name="T63" fmla="*/ 21 h 204"/>
              <a:gd name="T64" fmla="*/ 190 w 233"/>
              <a:gd name="T65" fmla="*/ 86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33" h="204">
                <a:moveTo>
                  <a:pt x="182" y="7"/>
                </a:moveTo>
                <a:cubicBezTo>
                  <a:pt x="183" y="0"/>
                  <a:pt x="183" y="0"/>
                  <a:pt x="183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7"/>
                  <a:pt x="50" y="7"/>
                  <a:pt x="5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58"/>
                  <a:pt x="31" y="95"/>
                </a:cubicBezTo>
                <a:cubicBezTo>
                  <a:pt x="32" y="96"/>
                  <a:pt x="52" y="119"/>
                  <a:pt x="86" y="131"/>
                </a:cubicBezTo>
                <a:cubicBezTo>
                  <a:pt x="93" y="139"/>
                  <a:pt x="100" y="143"/>
                  <a:pt x="100" y="143"/>
                </a:cubicBezTo>
                <a:cubicBezTo>
                  <a:pt x="100" y="186"/>
                  <a:pt x="100" y="186"/>
                  <a:pt x="100" y="186"/>
                </a:cubicBezTo>
                <a:cubicBezTo>
                  <a:pt x="83" y="204"/>
                  <a:pt x="83" y="204"/>
                  <a:pt x="8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50" y="204"/>
                  <a:pt x="150" y="204"/>
                  <a:pt x="150" y="204"/>
                </a:cubicBezTo>
                <a:cubicBezTo>
                  <a:pt x="133" y="186"/>
                  <a:pt x="133" y="186"/>
                  <a:pt x="133" y="186"/>
                </a:cubicBezTo>
                <a:cubicBezTo>
                  <a:pt x="133" y="143"/>
                  <a:pt x="133" y="143"/>
                  <a:pt x="133" y="143"/>
                </a:cubicBezTo>
                <a:cubicBezTo>
                  <a:pt x="133" y="143"/>
                  <a:pt x="139" y="139"/>
                  <a:pt x="147" y="131"/>
                </a:cubicBezTo>
                <a:cubicBezTo>
                  <a:pt x="181" y="119"/>
                  <a:pt x="201" y="96"/>
                  <a:pt x="202" y="95"/>
                </a:cubicBezTo>
                <a:cubicBezTo>
                  <a:pt x="233" y="58"/>
                  <a:pt x="233" y="16"/>
                  <a:pt x="233" y="14"/>
                </a:cubicBezTo>
                <a:cubicBezTo>
                  <a:pt x="233" y="7"/>
                  <a:pt x="233" y="7"/>
                  <a:pt x="233" y="7"/>
                </a:cubicBezTo>
                <a:lnTo>
                  <a:pt x="182" y="7"/>
                </a:lnTo>
                <a:close/>
                <a:moveTo>
                  <a:pt x="42" y="86"/>
                </a:moveTo>
                <a:cubicBezTo>
                  <a:pt x="22" y="61"/>
                  <a:pt x="16" y="34"/>
                  <a:pt x="15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53" y="49"/>
                  <a:pt x="53" y="49"/>
                  <a:pt x="53" y="49"/>
                </a:cubicBezTo>
                <a:cubicBezTo>
                  <a:pt x="55" y="74"/>
                  <a:pt x="62" y="93"/>
                  <a:pt x="69" y="107"/>
                </a:cubicBezTo>
                <a:cubicBezTo>
                  <a:pt x="52" y="97"/>
                  <a:pt x="43" y="86"/>
                  <a:pt x="42" y="86"/>
                </a:cubicBezTo>
                <a:close/>
                <a:moveTo>
                  <a:pt x="190" y="86"/>
                </a:moveTo>
                <a:cubicBezTo>
                  <a:pt x="190" y="86"/>
                  <a:pt x="180" y="97"/>
                  <a:pt x="163" y="107"/>
                </a:cubicBezTo>
                <a:cubicBezTo>
                  <a:pt x="171" y="93"/>
                  <a:pt x="178" y="74"/>
                  <a:pt x="180" y="49"/>
                </a:cubicBezTo>
                <a:cubicBezTo>
                  <a:pt x="181" y="21"/>
                  <a:pt x="181" y="21"/>
                  <a:pt x="181" y="21"/>
                </a:cubicBezTo>
                <a:cubicBezTo>
                  <a:pt x="218" y="21"/>
                  <a:pt x="218" y="21"/>
                  <a:pt x="218" y="21"/>
                </a:cubicBezTo>
                <a:cubicBezTo>
                  <a:pt x="216" y="34"/>
                  <a:pt x="211" y="61"/>
                  <a:pt x="190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1273051" y="5532771"/>
            <a:ext cx="231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34" name="文本框 48"/>
          <p:cNvSpPr>
            <a:spLocks noChangeArrowheads="1"/>
          </p:cNvSpPr>
          <p:nvPr/>
        </p:nvSpPr>
        <p:spPr bwMode="auto">
          <a:xfrm>
            <a:off x="1291296" y="5025301"/>
            <a:ext cx="220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39" name="椭圆 38"/>
          <p:cNvSpPr/>
          <p:nvPr/>
        </p:nvSpPr>
        <p:spPr>
          <a:xfrm>
            <a:off x="3741833" y="2809499"/>
            <a:ext cx="1255448" cy="1255448"/>
          </a:xfrm>
          <a:prstGeom prst="ellipse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843625" y="2911084"/>
            <a:ext cx="1052278" cy="105227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58057" y="2840811"/>
            <a:ext cx="1255448" cy="1255448"/>
          </a:xfrm>
          <a:prstGeom prst="ellipse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5859849" y="2942396"/>
            <a:ext cx="1052278" cy="10522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774281" y="2840811"/>
            <a:ext cx="1255448" cy="1255448"/>
          </a:xfrm>
          <a:prstGeom prst="ellipse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876073" y="2942396"/>
            <a:ext cx="1052278" cy="1052279"/>
          </a:xfrm>
          <a:prstGeom prst="ellipse">
            <a:avLst/>
          </a:prstGeom>
          <a:solidFill>
            <a:srgbClr val="FF66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718497" y="2840811"/>
            <a:ext cx="1255448" cy="1255448"/>
          </a:xfrm>
          <a:prstGeom prst="ellipse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/>
                </a:gs>
                <a:gs pos="25000">
                  <a:schemeClr val="bg2"/>
                </a:gs>
                <a:gs pos="50000">
                  <a:schemeClr val="bg2">
                    <a:lumMod val="90000"/>
                  </a:schemeClr>
                </a:gs>
                <a:gs pos="100000">
                  <a:schemeClr val="bg1"/>
                </a:gs>
                <a:gs pos="75000">
                  <a:schemeClr val="bg2"/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820289" y="2942396"/>
            <a:ext cx="1052278" cy="105227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87"/>
          <p:cNvSpPr>
            <a:spLocks/>
          </p:cNvSpPr>
          <p:nvPr/>
        </p:nvSpPr>
        <p:spPr bwMode="auto">
          <a:xfrm>
            <a:off x="4085615" y="3130284"/>
            <a:ext cx="568298" cy="539063"/>
          </a:xfrm>
          <a:custGeom>
            <a:avLst/>
            <a:gdLst>
              <a:gd name="T0" fmla="*/ 310 w 622"/>
              <a:gd name="T1" fmla="*/ 0 h 590"/>
              <a:gd name="T2" fmla="*/ 407 w 622"/>
              <a:gd name="T3" fmla="*/ 193 h 590"/>
              <a:gd name="T4" fmla="*/ 622 w 622"/>
              <a:gd name="T5" fmla="*/ 224 h 590"/>
              <a:gd name="T6" fmla="*/ 466 w 622"/>
              <a:gd name="T7" fmla="*/ 378 h 590"/>
              <a:gd name="T8" fmla="*/ 504 w 622"/>
              <a:gd name="T9" fmla="*/ 590 h 590"/>
              <a:gd name="T10" fmla="*/ 310 w 622"/>
              <a:gd name="T11" fmla="*/ 491 h 590"/>
              <a:gd name="T12" fmla="*/ 118 w 622"/>
              <a:gd name="T13" fmla="*/ 590 h 590"/>
              <a:gd name="T14" fmla="*/ 156 w 622"/>
              <a:gd name="T15" fmla="*/ 378 h 590"/>
              <a:gd name="T16" fmla="*/ 0 w 622"/>
              <a:gd name="T17" fmla="*/ 224 h 590"/>
              <a:gd name="T18" fmla="*/ 215 w 622"/>
              <a:gd name="T19" fmla="*/ 193 h 590"/>
              <a:gd name="T20" fmla="*/ 310 w 622"/>
              <a:gd name="T21" fmla="*/ 0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22" h="590">
                <a:moveTo>
                  <a:pt x="310" y="0"/>
                </a:moveTo>
                <a:lnTo>
                  <a:pt x="407" y="193"/>
                </a:lnTo>
                <a:lnTo>
                  <a:pt x="622" y="224"/>
                </a:lnTo>
                <a:lnTo>
                  <a:pt x="466" y="378"/>
                </a:lnTo>
                <a:lnTo>
                  <a:pt x="504" y="590"/>
                </a:lnTo>
                <a:lnTo>
                  <a:pt x="310" y="491"/>
                </a:lnTo>
                <a:lnTo>
                  <a:pt x="118" y="590"/>
                </a:lnTo>
                <a:lnTo>
                  <a:pt x="156" y="378"/>
                </a:lnTo>
                <a:lnTo>
                  <a:pt x="0" y="224"/>
                </a:lnTo>
                <a:lnTo>
                  <a:pt x="215" y="193"/>
                </a:lnTo>
                <a:lnTo>
                  <a:pt x="31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95"/>
          <p:cNvSpPr>
            <a:spLocks noEditPoints="1"/>
          </p:cNvSpPr>
          <p:nvPr/>
        </p:nvSpPr>
        <p:spPr bwMode="auto">
          <a:xfrm>
            <a:off x="6109171" y="3177155"/>
            <a:ext cx="553633" cy="587424"/>
          </a:xfrm>
          <a:custGeom>
            <a:avLst/>
            <a:gdLst>
              <a:gd name="T0" fmla="*/ 217 w 236"/>
              <a:gd name="T1" fmla="*/ 125 h 250"/>
              <a:gd name="T2" fmla="*/ 216 w 236"/>
              <a:gd name="T3" fmla="*/ 111 h 250"/>
              <a:gd name="T4" fmla="*/ 236 w 236"/>
              <a:gd name="T5" fmla="*/ 84 h 250"/>
              <a:gd name="T6" fmla="*/ 215 w 236"/>
              <a:gd name="T7" fmla="*/ 46 h 250"/>
              <a:gd name="T8" fmla="*/ 181 w 236"/>
              <a:gd name="T9" fmla="*/ 49 h 250"/>
              <a:gd name="T10" fmla="*/ 155 w 236"/>
              <a:gd name="T11" fmla="*/ 33 h 250"/>
              <a:gd name="T12" fmla="*/ 142 w 236"/>
              <a:gd name="T13" fmla="*/ 2 h 250"/>
              <a:gd name="T14" fmla="*/ 118 w 236"/>
              <a:gd name="T15" fmla="*/ 0 h 250"/>
              <a:gd name="T16" fmla="*/ 98 w 236"/>
              <a:gd name="T17" fmla="*/ 2 h 250"/>
              <a:gd name="T18" fmla="*/ 84 w 236"/>
              <a:gd name="T19" fmla="*/ 32 h 250"/>
              <a:gd name="T20" fmla="*/ 57 w 236"/>
              <a:gd name="T21" fmla="*/ 47 h 250"/>
              <a:gd name="T22" fmla="*/ 24 w 236"/>
              <a:gd name="T23" fmla="*/ 43 h 250"/>
              <a:gd name="T24" fmla="*/ 1 w 236"/>
              <a:gd name="T25" fmla="*/ 81 h 250"/>
              <a:gd name="T26" fmla="*/ 21 w 236"/>
              <a:gd name="T27" fmla="*/ 108 h 250"/>
              <a:gd name="T28" fmla="*/ 19 w 236"/>
              <a:gd name="T29" fmla="*/ 125 h 250"/>
              <a:gd name="T30" fmla="*/ 20 w 236"/>
              <a:gd name="T31" fmla="*/ 139 h 250"/>
              <a:gd name="T32" fmla="*/ 0 w 236"/>
              <a:gd name="T33" fmla="*/ 166 h 250"/>
              <a:gd name="T34" fmla="*/ 21 w 236"/>
              <a:gd name="T35" fmla="*/ 204 h 250"/>
              <a:gd name="T36" fmla="*/ 55 w 236"/>
              <a:gd name="T37" fmla="*/ 201 h 250"/>
              <a:gd name="T38" fmla="*/ 81 w 236"/>
              <a:gd name="T39" fmla="*/ 217 h 250"/>
              <a:gd name="T40" fmla="*/ 94 w 236"/>
              <a:gd name="T41" fmla="*/ 248 h 250"/>
              <a:gd name="T42" fmla="*/ 118 w 236"/>
              <a:gd name="T43" fmla="*/ 250 h 250"/>
              <a:gd name="T44" fmla="*/ 138 w 236"/>
              <a:gd name="T45" fmla="*/ 248 h 250"/>
              <a:gd name="T46" fmla="*/ 152 w 236"/>
              <a:gd name="T47" fmla="*/ 218 h 250"/>
              <a:gd name="T48" fmla="*/ 179 w 236"/>
              <a:gd name="T49" fmla="*/ 203 h 250"/>
              <a:gd name="T50" fmla="*/ 212 w 236"/>
              <a:gd name="T51" fmla="*/ 207 h 250"/>
              <a:gd name="T52" fmla="*/ 235 w 236"/>
              <a:gd name="T53" fmla="*/ 169 h 250"/>
              <a:gd name="T54" fmla="*/ 215 w 236"/>
              <a:gd name="T55" fmla="*/ 142 h 250"/>
              <a:gd name="T56" fmla="*/ 217 w 236"/>
              <a:gd name="T57" fmla="*/ 125 h 250"/>
              <a:gd name="T58" fmla="*/ 179 w 236"/>
              <a:gd name="T59" fmla="*/ 125 h 250"/>
              <a:gd name="T60" fmla="*/ 118 w 236"/>
              <a:gd name="T61" fmla="*/ 186 h 250"/>
              <a:gd name="T62" fmla="*/ 57 w 236"/>
              <a:gd name="T63" fmla="*/ 125 h 250"/>
              <a:gd name="T64" fmla="*/ 118 w 236"/>
              <a:gd name="T65" fmla="*/ 64 h 250"/>
              <a:gd name="T66" fmla="*/ 179 w 236"/>
              <a:gd name="T67" fmla="*/ 125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6" h="250">
                <a:moveTo>
                  <a:pt x="217" y="125"/>
                </a:moveTo>
                <a:cubicBezTo>
                  <a:pt x="217" y="120"/>
                  <a:pt x="216" y="116"/>
                  <a:pt x="216" y="111"/>
                </a:cubicBezTo>
                <a:cubicBezTo>
                  <a:pt x="236" y="84"/>
                  <a:pt x="236" y="84"/>
                  <a:pt x="236" y="84"/>
                </a:cubicBezTo>
                <a:cubicBezTo>
                  <a:pt x="231" y="70"/>
                  <a:pt x="224" y="57"/>
                  <a:pt x="215" y="46"/>
                </a:cubicBezTo>
                <a:cubicBezTo>
                  <a:pt x="181" y="49"/>
                  <a:pt x="181" y="49"/>
                  <a:pt x="181" y="49"/>
                </a:cubicBezTo>
                <a:cubicBezTo>
                  <a:pt x="173" y="43"/>
                  <a:pt x="164" y="37"/>
                  <a:pt x="155" y="33"/>
                </a:cubicBezTo>
                <a:cubicBezTo>
                  <a:pt x="142" y="2"/>
                  <a:pt x="142" y="2"/>
                  <a:pt x="142" y="2"/>
                </a:cubicBezTo>
                <a:cubicBezTo>
                  <a:pt x="134" y="1"/>
                  <a:pt x="126" y="0"/>
                  <a:pt x="118" y="0"/>
                </a:cubicBezTo>
                <a:cubicBezTo>
                  <a:pt x="111" y="0"/>
                  <a:pt x="104" y="1"/>
                  <a:pt x="98" y="2"/>
                </a:cubicBezTo>
                <a:cubicBezTo>
                  <a:pt x="84" y="32"/>
                  <a:pt x="84" y="32"/>
                  <a:pt x="84" y="32"/>
                </a:cubicBezTo>
                <a:cubicBezTo>
                  <a:pt x="74" y="36"/>
                  <a:pt x="65" y="41"/>
                  <a:pt x="57" y="47"/>
                </a:cubicBezTo>
                <a:cubicBezTo>
                  <a:pt x="24" y="43"/>
                  <a:pt x="24" y="43"/>
                  <a:pt x="24" y="43"/>
                </a:cubicBezTo>
                <a:cubicBezTo>
                  <a:pt x="14" y="54"/>
                  <a:pt x="6" y="67"/>
                  <a:pt x="1" y="81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4"/>
                  <a:pt x="19" y="119"/>
                  <a:pt x="19" y="125"/>
                </a:cubicBezTo>
                <a:cubicBezTo>
                  <a:pt x="19" y="130"/>
                  <a:pt x="20" y="134"/>
                  <a:pt x="20" y="139"/>
                </a:cubicBezTo>
                <a:cubicBezTo>
                  <a:pt x="0" y="166"/>
                  <a:pt x="0" y="166"/>
                  <a:pt x="0" y="166"/>
                </a:cubicBezTo>
                <a:cubicBezTo>
                  <a:pt x="5" y="180"/>
                  <a:pt x="12" y="193"/>
                  <a:pt x="21" y="204"/>
                </a:cubicBezTo>
                <a:cubicBezTo>
                  <a:pt x="55" y="201"/>
                  <a:pt x="55" y="201"/>
                  <a:pt x="55" y="201"/>
                </a:cubicBezTo>
                <a:cubicBezTo>
                  <a:pt x="63" y="207"/>
                  <a:pt x="72" y="213"/>
                  <a:pt x="81" y="217"/>
                </a:cubicBezTo>
                <a:cubicBezTo>
                  <a:pt x="94" y="248"/>
                  <a:pt x="94" y="248"/>
                  <a:pt x="94" y="248"/>
                </a:cubicBezTo>
                <a:cubicBezTo>
                  <a:pt x="102" y="249"/>
                  <a:pt x="110" y="250"/>
                  <a:pt x="118" y="250"/>
                </a:cubicBezTo>
                <a:cubicBezTo>
                  <a:pt x="125" y="250"/>
                  <a:pt x="132" y="249"/>
                  <a:pt x="138" y="248"/>
                </a:cubicBezTo>
                <a:cubicBezTo>
                  <a:pt x="152" y="218"/>
                  <a:pt x="152" y="218"/>
                  <a:pt x="152" y="218"/>
                </a:cubicBezTo>
                <a:cubicBezTo>
                  <a:pt x="162" y="214"/>
                  <a:pt x="171" y="209"/>
                  <a:pt x="179" y="203"/>
                </a:cubicBezTo>
                <a:cubicBezTo>
                  <a:pt x="212" y="207"/>
                  <a:pt x="212" y="207"/>
                  <a:pt x="212" y="207"/>
                </a:cubicBezTo>
                <a:cubicBezTo>
                  <a:pt x="222" y="196"/>
                  <a:pt x="230" y="183"/>
                  <a:pt x="235" y="169"/>
                </a:cubicBezTo>
                <a:cubicBezTo>
                  <a:pt x="215" y="142"/>
                  <a:pt x="215" y="142"/>
                  <a:pt x="215" y="142"/>
                </a:cubicBezTo>
                <a:cubicBezTo>
                  <a:pt x="216" y="136"/>
                  <a:pt x="217" y="131"/>
                  <a:pt x="217" y="125"/>
                </a:cubicBezTo>
                <a:close/>
                <a:moveTo>
                  <a:pt x="179" y="125"/>
                </a:moveTo>
                <a:cubicBezTo>
                  <a:pt x="179" y="159"/>
                  <a:pt x="152" y="186"/>
                  <a:pt x="118" y="186"/>
                </a:cubicBezTo>
                <a:cubicBezTo>
                  <a:pt x="84" y="186"/>
                  <a:pt x="57" y="159"/>
                  <a:pt x="57" y="125"/>
                </a:cubicBezTo>
                <a:cubicBezTo>
                  <a:pt x="57" y="91"/>
                  <a:pt x="84" y="64"/>
                  <a:pt x="118" y="64"/>
                </a:cubicBezTo>
                <a:cubicBezTo>
                  <a:pt x="152" y="64"/>
                  <a:pt x="179" y="91"/>
                  <a:pt x="179" y="1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33"/>
          <p:cNvSpPr>
            <a:spLocks/>
          </p:cNvSpPr>
          <p:nvPr/>
        </p:nvSpPr>
        <p:spPr bwMode="auto">
          <a:xfrm>
            <a:off x="8128888" y="3190582"/>
            <a:ext cx="546648" cy="492503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0126909" y="3323184"/>
            <a:ext cx="423782" cy="372242"/>
            <a:chOff x="7545388" y="1652587"/>
            <a:chExt cx="822325" cy="722313"/>
          </a:xfrm>
          <a:solidFill>
            <a:schemeClr val="bg1"/>
          </a:solidFill>
        </p:grpSpPr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7773988" y="2282825"/>
              <a:ext cx="365125" cy="92075"/>
            </a:xfrm>
            <a:custGeom>
              <a:avLst/>
              <a:gdLst>
                <a:gd name="T0" fmla="*/ 106 w 120"/>
                <a:gd name="T1" fmla="*/ 11 h 30"/>
                <a:gd name="T2" fmla="*/ 97 w 120"/>
                <a:gd name="T3" fmla="*/ 11 h 30"/>
                <a:gd name="T4" fmla="*/ 97 w 120"/>
                <a:gd name="T5" fmla="*/ 0 h 30"/>
                <a:gd name="T6" fmla="*/ 23 w 120"/>
                <a:gd name="T7" fmla="*/ 0 h 30"/>
                <a:gd name="T8" fmla="*/ 23 w 120"/>
                <a:gd name="T9" fmla="*/ 11 h 30"/>
                <a:gd name="T10" fmla="*/ 14 w 120"/>
                <a:gd name="T11" fmla="*/ 11 h 30"/>
                <a:gd name="T12" fmla="*/ 0 w 120"/>
                <a:gd name="T13" fmla="*/ 30 h 30"/>
                <a:gd name="T14" fmla="*/ 120 w 120"/>
                <a:gd name="T15" fmla="*/ 30 h 30"/>
                <a:gd name="T16" fmla="*/ 106 w 120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30">
                  <a:moveTo>
                    <a:pt x="106" y="11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6" y="11"/>
                    <a:pt x="0" y="20"/>
                    <a:pt x="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0"/>
                    <a:pt x="114" y="11"/>
                    <a:pt x="10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9"/>
            <p:cNvSpPr>
              <a:spLocks noEditPoints="1"/>
            </p:cNvSpPr>
            <p:nvPr/>
          </p:nvSpPr>
          <p:spPr bwMode="auto">
            <a:xfrm>
              <a:off x="7545388" y="1652587"/>
              <a:ext cx="822325" cy="612775"/>
            </a:xfrm>
            <a:custGeom>
              <a:avLst/>
              <a:gdLst>
                <a:gd name="T0" fmla="*/ 251 w 270"/>
                <a:gd name="T1" fmla="*/ 0 h 201"/>
                <a:gd name="T2" fmla="*/ 19 w 270"/>
                <a:gd name="T3" fmla="*/ 0 h 201"/>
                <a:gd name="T4" fmla="*/ 0 w 270"/>
                <a:gd name="T5" fmla="*/ 19 h 201"/>
                <a:gd name="T6" fmla="*/ 0 w 270"/>
                <a:gd name="T7" fmla="*/ 183 h 201"/>
                <a:gd name="T8" fmla="*/ 19 w 270"/>
                <a:gd name="T9" fmla="*/ 201 h 201"/>
                <a:gd name="T10" fmla="*/ 251 w 270"/>
                <a:gd name="T11" fmla="*/ 201 h 201"/>
                <a:gd name="T12" fmla="*/ 270 w 270"/>
                <a:gd name="T13" fmla="*/ 183 h 201"/>
                <a:gd name="T14" fmla="*/ 270 w 270"/>
                <a:gd name="T15" fmla="*/ 19 h 201"/>
                <a:gd name="T16" fmla="*/ 251 w 270"/>
                <a:gd name="T17" fmla="*/ 0 h 201"/>
                <a:gd name="T18" fmla="*/ 135 w 270"/>
                <a:gd name="T19" fmla="*/ 183 h 201"/>
                <a:gd name="T20" fmla="*/ 128 w 270"/>
                <a:gd name="T21" fmla="*/ 176 h 201"/>
                <a:gd name="T22" fmla="*/ 135 w 270"/>
                <a:gd name="T23" fmla="*/ 169 h 201"/>
                <a:gd name="T24" fmla="*/ 142 w 270"/>
                <a:gd name="T25" fmla="*/ 176 h 201"/>
                <a:gd name="T26" fmla="*/ 135 w 270"/>
                <a:gd name="T27" fmla="*/ 183 h 201"/>
                <a:gd name="T28" fmla="*/ 254 w 270"/>
                <a:gd name="T29" fmla="*/ 146 h 201"/>
                <a:gd name="T30" fmla="*/ 252 w 270"/>
                <a:gd name="T31" fmla="*/ 148 h 201"/>
                <a:gd name="T32" fmla="*/ 18 w 270"/>
                <a:gd name="T33" fmla="*/ 148 h 201"/>
                <a:gd name="T34" fmla="*/ 16 w 270"/>
                <a:gd name="T35" fmla="*/ 146 h 201"/>
                <a:gd name="T36" fmla="*/ 16 w 270"/>
                <a:gd name="T37" fmla="*/ 20 h 201"/>
                <a:gd name="T38" fmla="*/ 18 w 270"/>
                <a:gd name="T39" fmla="*/ 18 h 201"/>
                <a:gd name="T40" fmla="*/ 252 w 270"/>
                <a:gd name="T41" fmla="*/ 18 h 201"/>
                <a:gd name="T42" fmla="*/ 254 w 270"/>
                <a:gd name="T43" fmla="*/ 20 h 201"/>
                <a:gd name="T44" fmla="*/ 254 w 270"/>
                <a:gd name="T45" fmla="*/ 1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201">
                  <a:moveTo>
                    <a:pt x="25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3"/>
                    <a:pt x="9" y="201"/>
                    <a:pt x="19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61" y="201"/>
                    <a:pt x="270" y="193"/>
                    <a:pt x="270" y="183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9"/>
                    <a:pt x="261" y="0"/>
                    <a:pt x="251" y="0"/>
                  </a:cubicBezTo>
                  <a:close/>
                  <a:moveTo>
                    <a:pt x="135" y="183"/>
                  </a:moveTo>
                  <a:cubicBezTo>
                    <a:pt x="131" y="183"/>
                    <a:pt x="128" y="180"/>
                    <a:pt x="128" y="176"/>
                  </a:cubicBezTo>
                  <a:cubicBezTo>
                    <a:pt x="128" y="172"/>
                    <a:pt x="131" y="169"/>
                    <a:pt x="135" y="169"/>
                  </a:cubicBezTo>
                  <a:cubicBezTo>
                    <a:pt x="139" y="169"/>
                    <a:pt x="142" y="172"/>
                    <a:pt x="142" y="176"/>
                  </a:cubicBezTo>
                  <a:cubicBezTo>
                    <a:pt x="142" y="180"/>
                    <a:pt x="139" y="183"/>
                    <a:pt x="135" y="183"/>
                  </a:cubicBezTo>
                  <a:close/>
                  <a:moveTo>
                    <a:pt x="254" y="146"/>
                  </a:moveTo>
                  <a:cubicBezTo>
                    <a:pt x="254" y="147"/>
                    <a:pt x="253" y="148"/>
                    <a:pt x="252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6" y="147"/>
                    <a:pt x="16" y="14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7" y="18"/>
                    <a:pt x="1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3" y="18"/>
                    <a:pt x="254" y="19"/>
                    <a:pt x="254" y="20"/>
                  </a:cubicBezTo>
                  <a:lnTo>
                    <a:pt x="25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7834313" y="1828800"/>
              <a:ext cx="244475" cy="115888"/>
            </a:xfrm>
            <a:custGeom>
              <a:avLst/>
              <a:gdLst>
                <a:gd name="T0" fmla="*/ 4 w 80"/>
                <a:gd name="T1" fmla="*/ 20 h 38"/>
                <a:gd name="T2" fmla="*/ 4 w 80"/>
                <a:gd name="T3" fmla="*/ 34 h 38"/>
                <a:gd name="T4" fmla="*/ 11 w 80"/>
                <a:gd name="T5" fmla="*/ 37 h 38"/>
                <a:gd name="T6" fmla="*/ 18 w 80"/>
                <a:gd name="T7" fmla="*/ 34 h 38"/>
                <a:gd name="T8" fmla="*/ 62 w 80"/>
                <a:gd name="T9" fmla="*/ 34 h 38"/>
                <a:gd name="T10" fmla="*/ 76 w 80"/>
                <a:gd name="T11" fmla="*/ 34 h 38"/>
                <a:gd name="T12" fmla="*/ 76 w 80"/>
                <a:gd name="T13" fmla="*/ 20 h 38"/>
                <a:gd name="T14" fmla="*/ 4 w 80"/>
                <a:gd name="T15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4" y="20"/>
                  </a:moveTo>
                  <a:cubicBezTo>
                    <a:pt x="0" y="24"/>
                    <a:pt x="0" y="30"/>
                    <a:pt x="4" y="34"/>
                  </a:cubicBezTo>
                  <a:cubicBezTo>
                    <a:pt x="6" y="36"/>
                    <a:pt x="8" y="37"/>
                    <a:pt x="11" y="37"/>
                  </a:cubicBezTo>
                  <a:cubicBezTo>
                    <a:pt x="13" y="37"/>
                    <a:pt x="16" y="36"/>
                    <a:pt x="18" y="34"/>
                  </a:cubicBezTo>
                  <a:cubicBezTo>
                    <a:pt x="30" y="22"/>
                    <a:pt x="50" y="22"/>
                    <a:pt x="62" y="34"/>
                  </a:cubicBezTo>
                  <a:cubicBezTo>
                    <a:pt x="66" y="38"/>
                    <a:pt x="72" y="38"/>
                    <a:pt x="76" y="34"/>
                  </a:cubicBezTo>
                  <a:cubicBezTo>
                    <a:pt x="80" y="30"/>
                    <a:pt x="80" y="24"/>
                    <a:pt x="76" y="20"/>
                  </a:cubicBezTo>
                  <a:cubicBezTo>
                    <a:pt x="56" y="0"/>
                    <a:pt x="24" y="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61"/>
            <p:cNvSpPr>
              <a:spLocks/>
            </p:cNvSpPr>
            <p:nvPr/>
          </p:nvSpPr>
          <p:spPr bwMode="auto">
            <a:xfrm>
              <a:off x="7761288" y="1744662"/>
              <a:ext cx="390525" cy="127000"/>
            </a:xfrm>
            <a:custGeom>
              <a:avLst/>
              <a:gdLst>
                <a:gd name="T0" fmla="*/ 64 w 128"/>
                <a:gd name="T1" fmla="*/ 0 h 42"/>
                <a:gd name="T2" fmla="*/ 4 w 128"/>
                <a:gd name="T3" fmla="*/ 24 h 42"/>
                <a:gd name="T4" fmla="*/ 4 w 128"/>
                <a:gd name="T5" fmla="*/ 39 h 42"/>
                <a:gd name="T6" fmla="*/ 18 w 128"/>
                <a:gd name="T7" fmla="*/ 39 h 42"/>
                <a:gd name="T8" fmla="*/ 64 w 128"/>
                <a:gd name="T9" fmla="*/ 20 h 42"/>
                <a:gd name="T10" fmla="*/ 110 w 128"/>
                <a:gd name="T11" fmla="*/ 39 h 42"/>
                <a:gd name="T12" fmla="*/ 117 w 128"/>
                <a:gd name="T13" fmla="*/ 41 h 42"/>
                <a:gd name="T14" fmla="*/ 124 w 128"/>
                <a:gd name="T15" fmla="*/ 39 h 42"/>
                <a:gd name="T16" fmla="*/ 124 w 128"/>
                <a:gd name="T17" fmla="*/ 24 h 42"/>
                <a:gd name="T18" fmla="*/ 64 w 12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2">
                  <a:moveTo>
                    <a:pt x="64" y="0"/>
                  </a:moveTo>
                  <a:cubicBezTo>
                    <a:pt x="41" y="0"/>
                    <a:pt x="20" y="8"/>
                    <a:pt x="4" y="24"/>
                  </a:cubicBezTo>
                  <a:cubicBezTo>
                    <a:pt x="0" y="28"/>
                    <a:pt x="0" y="35"/>
                    <a:pt x="4" y="39"/>
                  </a:cubicBezTo>
                  <a:cubicBezTo>
                    <a:pt x="8" y="42"/>
                    <a:pt x="14" y="42"/>
                    <a:pt x="18" y="39"/>
                  </a:cubicBezTo>
                  <a:cubicBezTo>
                    <a:pt x="30" y="26"/>
                    <a:pt x="47" y="20"/>
                    <a:pt x="64" y="20"/>
                  </a:cubicBezTo>
                  <a:cubicBezTo>
                    <a:pt x="81" y="20"/>
                    <a:pt x="97" y="26"/>
                    <a:pt x="110" y="39"/>
                  </a:cubicBezTo>
                  <a:cubicBezTo>
                    <a:pt x="112" y="41"/>
                    <a:pt x="114" y="41"/>
                    <a:pt x="117" y="41"/>
                  </a:cubicBezTo>
                  <a:cubicBezTo>
                    <a:pt x="119" y="41"/>
                    <a:pt x="122" y="41"/>
                    <a:pt x="124" y="39"/>
                  </a:cubicBezTo>
                  <a:cubicBezTo>
                    <a:pt x="128" y="35"/>
                    <a:pt x="128" y="28"/>
                    <a:pt x="124" y="24"/>
                  </a:cubicBezTo>
                  <a:cubicBezTo>
                    <a:pt x="108" y="8"/>
                    <a:pt x="8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62"/>
            <p:cNvSpPr>
              <a:spLocks/>
            </p:cNvSpPr>
            <p:nvPr/>
          </p:nvSpPr>
          <p:spPr bwMode="auto">
            <a:xfrm>
              <a:off x="7907338" y="1954212"/>
              <a:ext cx="104775" cy="100013"/>
            </a:xfrm>
            <a:custGeom>
              <a:avLst/>
              <a:gdLst>
                <a:gd name="T0" fmla="*/ 6 w 34"/>
                <a:gd name="T1" fmla="*/ 6 h 33"/>
                <a:gd name="T2" fmla="*/ 6 w 34"/>
                <a:gd name="T3" fmla="*/ 27 h 33"/>
                <a:gd name="T4" fmla="*/ 28 w 34"/>
                <a:gd name="T5" fmla="*/ 27 h 33"/>
                <a:gd name="T6" fmla="*/ 28 w 34"/>
                <a:gd name="T7" fmla="*/ 6 h 33"/>
                <a:gd name="T8" fmla="*/ 6 w 34"/>
                <a:gd name="T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6" y="6"/>
                  </a:moveTo>
                  <a:cubicBezTo>
                    <a:pt x="0" y="12"/>
                    <a:pt x="0" y="21"/>
                    <a:pt x="6" y="27"/>
                  </a:cubicBezTo>
                  <a:cubicBezTo>
                    <a:pt x="12" y="33"/>
                    <a:pt x="22" y="33"/>
                    <a:pt x="28" y="27"/>
                  </a:cubicBezTo>
                  <a:cubicBezTo>
                    <a:pt x="34" y="21"/>
                    <a:pt x="34" y="12"/>
                    <a:pt x="28" y="6"/>
                  </a:cubicBezTo>
                  <a:cubicBezTo>
                    <a:pt x="22" y="0"/>
                    <a:pt x="12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矩形 47"/>
          <p:cNvSpPr>
            <a:spLocks noChangeArrowheads="1"/>
          </p:cNvSpPr>
          <p:nvPr/>
        </p:nvSpPr>
        <p:spPr bwMode="auto">
          <a:xfrm>
            <a:off x="3269089" y="5524708"/>
            <a:ext cx="231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58" name="文本框 48"/>
          <p:cNvSpPr>
            <a:spLocks noChangeArrowheads="1"/>
          </p:cNvSpPr>
          <p:nvPr/>
        </p:nvSpPr>
        <p:spPr bwMode="auto">
          <a:xfrm>
            <a:off x="3287334" y="5017238"/>
            <a:ext cx="220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64" name="矩形 47"/>
          <p:cNvSpPr>
            <a:spLocks noChangeArrowheads="1"/>
          </p:cNvSpPr>
          <p:nvPr/>
        </p:nvSpPr>
        <p:spPr bwMode="auto">
          <a:xfrm>
            <a:off x="5274372" y="5520646"/>
            <a:ext cx="231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65" name="文本框 48"/>
          <p:cNvSpPr>
            <a:spLocks noChangeArrowheads="1"/>
          </p:cNvSpPr>
          <p:nvPr/>
        </p:nvSpPr>
        <p:spPr bwMode="auto">
          <a:xfrm>
            <a:off x="5292617" y="5013176"/>
            <a:ext cx="220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71" name="矩形 47"/>
          <p:cNvSpPr>
            <a:spLocks noChangeArrowheads="1"/>
          </p:cNvSpPr>
          <p:nvPr/>
        </p:nvSpPr>
        <p:spPr bwMode="auto">
          <a:xfrm>
            <a:off x="7290596" y="5524708"/>
            <a:ext cx="231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72" name="文本框 48"/>
          <p:cNvSpPr>
            <a:spLocks noChangeArrowheads="1"/>
          </p:cNvSpPr>
          <p:nvPr/>
        </p:nvSpPr>
        <p:spPr bwMode="auto">
          <a:xfrm>
            <a:off x="7308841" y="5017238"/>
            <a:ext cx="220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  <p:sp>
        <p:nvSpPr>
          <p:cNvPr id="78" name="矩形 47"/>
          <p:cNvSpPr>
            <a:spLocks noChangeArrowheads="1"/>
          </p:cNvSpPr>
          <p:nvPr/>
        </p:nvSpPr>
        <p:spPr bwMode="auto">
          <a:xfrm>
            <a:off x="9234812" y="5524708"/>
            <a:ext cx="2315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请在此输入您的详细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Calibri" panose="020F0502020204030204" pitchFamily="34" charset="0"/>
              </a:rPr>
              <a:t>信息和文字简介。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Calibri" panose="020F0502020204030204" pitchFamily="34" charset="0"/>
            </a:endParaRPr>
          </a:p>
        </p:txBody>
      </p:sp>
      <p:sp>
        <p:nvSpPr>
          <p:cNvPr id="79" name="文本框 48"/>
          <p:cNvSpPr>
            <a:spLocks noChangeArrowheads="1"/>
          </p:cNvSpPr>
          <p:nvPr/>
        </p:nvSpPr>
        <p:spPr bwMode="auto">
          <a:xfrm>
            <a:off x="9253057" y="5017238"/>
            <a:ext cx="220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文字标题</a:t>
            </a:r>
          </a:p>
        </p:txBody>
      </p:sp>
    </p:spTree>
    <p:extLst>
      <p:ext uri="{BB962C8B-B14F-4D97-AF65-F5344CB8AC3E}">
        <p14:creationId xmlns:p14="http://schemas.microsoft.com/office/powerpoint/2010/main" val="28649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29" grpId="0" animBg="1"/>
      <p:bldP spid="30" grpId="0" animBg="1"/>
      <p:bldP spid="31" grpId="0" animBg="1"/>
      <p:bldP spid="33" grpId="0"/>
      <p:bldP spid="3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7" grpId="0"/>
      <p:bldP spid="58" grpId="0"/>
      <p:bldP spid="64" grpId="0"/>
      <p:bldP spid="65" grpId="0"/>
      <p:bldP spid="71" grpId="0"/>
      <p:bldP spid="72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意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义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选题的重要性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260124" y="2472190"/>
            <a:ext cx="4135838" cy="4371084"/>
          </a:xfrm>
          <a:custGeom>
            <a:avLst/>
            <a:gdLst>
              <a:gd name="T0" fmla="*/ 553107085 w 5977"/>
              <a:gd name="T1" fmla="*/ 70285550 h 6949"/>
              <a:gd name="T2" fmla="*/ 487233550 w 5977"/>
              <a:gd name="T3" fmla="*/ 359685891 h 6949"/>
              <a:gd name="T4" fmla="*/ 350301198 w 5977"/>
              <a:gd name="T5" fmla="*/ 115798432 h 6949"/>
              <a:gd name="T6" fmla="*/ 336665723 w 5977"/>
              <a:gd name="T7" fmla="*/ 128664779 h 6949"/>
              <a:gd name="T8" fmla="*/ 487425501 w 5977"/>
              <a:gd name="T9" fmla="*/ 487966836 h 6949"/>
              <a:gd name="T10" fmla="*/ 426737689 w 5977"/>
              <a:gd name="T11" fmla="*/ 535784040 h 6949"/>
              <a:gd name="T12" fmla="*/ 102747252 w 5977"/>
              <a:gd name="T13" fmla="*/ 361990214 h 6949"/>
              <a:gd name="T14" fmla="*/ 72211396 w 5977"/>
              <a:gd name="T15" fmla="*/ 375625106 h 6949"/>
              <a:gd name="T16" fmla="*/ 300559805 w 5977"/>
              <a:gd name="T17" fmla="*/ 476252431 h 6949"/>
              <a:gd name="T18" fmla="*/ 458810023 w 5977"/>
              <a:gd name="T19" fmla="*/ 679236091 h 6949"/>
              <a:gd name="T20" fmla="*/ 410029258 w 5977"/>
              <a:gd name="T21" fmla="*/ 814238084 h 6949"/>
              <a:gd name="T22" fmla="*/ 2304717 w 5977"/>
              <a:gd name="T23" fmla="*/ 744144451 h 6949"/>
              <a:gd name="T24" fmla="*/ 0 w 5977"/>
              <a:gd name="T25" fmla="*/ 778519119 h 6949"/>
              <a:gd name="T26" fmla="*/ 419439638 w 5977"/>
              <a:gd name="T27" fmla="*/ 879530717 h 6949"/>
              <a:gd name="T28" fmla="*/ 430770396 w 5977"/>
              <a:gd name="T29" fmla="*/ 1158560951 h 6949"/>
              <a:gd name="T30" fmla="*/ 300559805 w 5977"/>
              <a:gd name="T31" fmla="*/ 1274167466 h 6949"/>
              <a:gd name="T32" fmla="*/ 174382360 w 5977"/>
              <a:gd name="T33" fmla="*/ 1298364383 h 6949"/>
              <a:gd name="T34" fmla="*/ 763979262 w 5977"/>
              <a:gd name="T35" fmla="*/ 1322752778 h 6949"/>
              <a:gd name="T36" fmla="*/ 853474940 w 5977"/>
              <a:gd name="T37" fmla="*/ 1303164944 h 6949"/>
              <a:gd name="T38" fmla="*/ 766283979 w 5977"/>
              <a:gd name="T39" fmla="*/ 1282233251 h 6949"/>
              <a:gd name="T40" fmla="*/ 599391621 w 5977"/>
              <a:gd name="T41" fmla="*/ 1171043463 h 6949"/>
              <a:gd name="T42" fmla="*/ 595934326 w 5977"/>
              <a:gd name="T43" fmla="*/ 916593980 h 6949"/>
              <a:gd name="T44" fmla="*/ 886123563 w 5977"/>
              <a:gd name="T45" fmla="*/ 798298870 h 6949"/>
              <a:gd name="T46" fmla="*/ 1147889272 w 5977"/>
              <a:gd name="T47" fmla="*/ 773910474 h 6949"/>
              <a:gd name="T48" fmla="*/ 1146544744 w 5977"/>
              <a:gd name="T49" fmla="*/ 735310997 h 6949"/>
              <a:gd name="T50" fmla="*/ 1096611840 w 5977"/>
              <a:gd name="T51" fmla="*/ 748561178 h 6949"/>
              <a:gd name="T52" fmla="*/ 589788853 w 5977"/>
              <a:gd name="T53" fmla="*/ 814814274 h 6949"/>
              <a:gd name="T54" fmla="*/ 635305150 w 5977"/>
              <a:gd name="T55" fmla="*/ 568238220 h 6949"/>
              <a:gd name="T56" fmla="*/ 1048982776 w 5977"/>
              <a:gd name="T57" fmla="*/ 422866120 h 6949"/>
              <a:gd name="T58" fmla="*/ 1035347301 w 5977"/>
              <a:gd name="T59" fmla="*/ 406926906 h 6949"/>
              <a:gd name="T60" fmla="*/ 734403157 w 5977"/>
              <a:gd name="T61" fmla="*/ 474524299 h 6949"/>
              <a:gd name="T62" fmla="*/ 560020797 w 5977"/>
              <a:gd name="T63" fmla="*/ 545386039 h 6949"/>
              <a:gd name="T64" fmla="*/ 592093570 w 5977"/>
              <a:gd name="T65" fmla="*/ 456472680 h 6949"/>
              <a:gd name="T66" fmla="*/ 779535115 w 5977"/>
              <a:gd name="T67" fmla="*/ 194533602 h 6949"/>
              <a:gd name="T68" fmla="*/ 656430626 w 5977"/>
              <a:gd name="T69" fmla="*/ 351812462 h 6949"/>
              <a:gd name="T70" fmla="*/ 538895321 w 5977"/>
              <a:gd name="T71" fmla="*/ 408463120 h 6949"/>
              <a:gd name="T72" fmla="*/ 572120233 w 5977"/>
              <a:gd name="T73" fmla="*/ 103700193 h 6949"/>
              <a:gd name="T74" fmla="*/ 563093753 w 5977"/>
              <a:gd name="T75" fmla="*/ 191917 h 6949"/>
              <a:gd name="T76" fmla="*/ 534862176 w 5977"/>
              <a:gd name="T77" fmla="*/ 0 h 694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connsiteX0" fmla="*/ 4660 w 10000"/>
              <a:gd name="connsiteY0" fmla="*/ 0 h 9959"/>
              <a:gd name="connsiteX1" fmla="*/ 4818 w 10000"/>
              <a:gd name="connsiteY1" fmla="*/ 527 h 9959"/>
              <a:gd name="connsiteX2" fmla="*/ 4618 w 10000"/>
              <a:gd name="connsiteY2" fmla="*/ 2177 h 9959"/>
              <a:gd name="connsiteX3" fmla="*/ 4245 w 10000"/>
              <a:gd name="connsiteY3" fmla="*/ 2695 h 9959"/>
              <a:gd name="connsiteX4" fmla="*/ 3341 w 10000"/>
              <a:gd name="connsiteY4" fmla="*/ 1219 h 9959"/>
              <a:gd name="connsiteX5" fmla="*/ 3052 w 10000"/>
              <a:gd name="connsiteY5" fmla="*/ 868 h 9959"/>
              <a:gd name="connsiteX6" fmla="*/ 3053 w 10000"/>
              <a:gd name="connsiteY6" fmla="*/ 825 h 9959"/>
              <a:gd name="connsiteX7" fmla="*/ 2933 w 10000"/>
              <a:gd name="connsiteY7" fmla="*/ 964 h 9959"/>
              <a:gd name="connsiteX8" fmla="*/ 3664 w 10000"/>
              <a:gd name="connsiteY8" fmla="*/ 2015 h 9959"/>
              <a:gd name="connsiteX9" fmla="*/ 4246 w 10000"/>
              <a:gd name="connsiteY9" fmla="*/ 3657 h 9959"/>
              <a:gd name="connsiteX10" fmla="*/ 4092 w 10000"/>
              <a:gd name="connsiteY10" fmla="*/ 4178 h 9959"/>
              <a:gd name="connsiteX11" fmla="*/ 3718 w 10000"/>
              <a:gd name="connsiteY11" fmla="*/ 4015 h 9959"/>
              <a:gd name="connsiteX12" fmla="*/ 2403 w 10000"/>
              <a:gd name="connsiteY12" fmla="*/ 3261 h 9959"/>
              <a:gd name="connsiteX13" fmla="*/ 895 w 10000"/>
              <a:gd name="connsiteY13" fmla="*/ 2713 h 9959"/>
              <a:gd name="connsiteX14" fmla="*/ 703 w 10000"/>
              <a:gd name="connsiteY14" fmla="*/ 2623 h 9959"/>
              <a:gd name="connsiteX15" fmla="*/ 629 w 10000"/>
              <a:gd name="connsiteY15" fmla="*/ 2815 h 9959"/>
              <a:gd name="connsiteX16" fmla="*/ 661 w 10000"/>
              <a:gd name="connsiteY16" fmla="*/ 2808 h 9959"/>
              <a:gd name="connsiteX17" fmla="*/ 2618 w 10000"/>
              <a:gd name="connsiteY17" fmla="*/ 3569 h 9959"/>
              <a:gd name="connsiteX18" fmla="*/ 3826 w 10000"/>
              <a:gd name="connsiteY18" fmla="*/ 4557 h 9959"/>
              <a:gd name="connsiteX19" fmla="*/ 3997 w 10000"/>
              <a:gd name="connsiteY19" fmla="*/ 5090 h 9959"/>
              <a:gd name="connsiteX20" fmla="*/ 3863 w 10000"/>
              <a:gd name="connsiteY20" fmla="*/ 6162 h 9959"/>
              <a:gd name="connsiteX21" fmla="*/ 3572 w 10000"/>
              <a:gd name="connsiteY21" fmla="*/ 6102 h 9959"/>
              <a:gd name="connsiteX22" fmla="*/ 671 w 10000"/>
              <a:gd name="connsiteY22" fmla="*/ 5634 h 9959"/>
              <a:gd name="connsiteX23" fmla="*/ 20 w 10000"/>
              <a:gd name="connsiteY23" fmla="*/ 5576 h 9959"/>
              <a:gd name="connsiteX24" fmla="*/ 20 w 10000"/>
              <a:gd name="connsiteY24" fmla="*/ 5584 h 9959"/>
              <a:gd name="connsiteX25" fmla="*/ 0 w 10000"/>
              <a:gd name="connsiteY25" fmla="*/ 5834 h 9959"/>
              <a:gd name="connsiteX26" fmla="*/ 383 w 10000"/>
              <a:gd name="connsiteY26" fmla="*/ 5838 h 9959"/>
              <a:gd name="connsiteX27" fmla="*/ 3654 w 10000"/>
              <a:gd name="connsiteY27" fmla="*/ 6591 h 9959"/>
              <a:gd name="connsiteX28" fmla="*/ 3897 w 10000"/>
              <a:gd name="connsiteY28" fmla="*/ 6977 h 9959"/>
              <a:gd name="connsiteX29" fmla="*/ 3753 w 10000"/>
              <a:gd name="connsiteY29" fmla="*/ 8682 h 9959"/>
              <a:gd name="connsiteX30" fmla="*/ 3594 w 10000"/>
              <a:gd name="connsiteY30" fmla="*/ 9101 h 9959"/>
              <a:gd name="connsiteX31" fmla="*/ 2618 w 10000"/>
              <a:gd name="connsiteY31" fmla="*/ 9548 h 9959"/>
              <a:gd name="connsiteX32" fmla="*/ 1966 w 10000"/>
              <a:gd name="connsiteY32" fmla="*/ 9647 h 9959"/>
              <a:gd name="connsiteX33" fmla="*/ 1471 w 10000"/>
              <a:gd name="connsiteY33" fmla="*/ 9893 h 9959"/>
              <a:gd name="connsiteX34" fmla="*/ 2899 w 10000"/>
              <a:gd name="connsiteY34" fmla="*/ 9957 h 9959"/>
              <a:gd name="connsiteX35" fmla="*/ 6656 w 10000"/>
              <a:gd name="connsiteY35" fmla="*/ 9912 h 9959"/>
              <a:gd name="connsiteX36" fmla="*/ 7293 w 10000"/>
              <a:gd name="connsiteY36" fmla="*/ 9816 h 9959"/>
              <a:gd name="connsiteX37" fmla="*/ 7435 w 10000"/>
              <a:gd name="connsiteY37" fmla="*/ 9765 h 9959"/>
              <a:gd name="connsiteX38" fmla="*/ 7328 w 10000"/>
              <a:gd name="connsiteY38" fmla="*/ 9717 h 9959"/>
              <a:gd name="connsiteX39" fmla="*/ 6676 w 10000"/>
              <a:gd name="connsiteY39" fmla="*/ 9609 h 9959"/>
              <a:gd name="connsiteX40" fmla="*/ 5392 w 10000"/>
              <a:gd name="connsiteY40" fmla="*/ 9191 h 9959"/>
              <a:gd name="connsiteX41" fmla="*/ 5222 w 10000"/>
              <a:gd name="connsiteY41" fmla="*/ 8775 h 9959"/>
              <a:gd name="connsiteX42" fmla="*/ 5183 w 10000"/>
              <a:gd name="connsiteY42" fmla="*/ 7407 h 9959"/>
              <a:gd name="connsiteX43" fmla="*/ 5192 w 10000"/>
              <a:gd name="connsiteY43" fmla="*/ 6869 h 9959"/>
              <a:gd name="connsiteX44" fmla="*/ 5356 w 10000"/>
              <a:gd name="connsiteY44" fmla="*/ 6713 h 9959"/>
              <a:gd name="connsiteX45" fmla="*/ 7720 w 10000"/>
              <a:gd name="connsiteY45" fmla="*/ 5982 h 9959"/>
              <a:gd name="connsiteX46" fmla="*/ 9982 w 10000"/>
              <a:gd name="connsiteY46" fmla="*/ 5786 h 9959"/>
              <a:gd name="connsiteX47" fmla="*/ 10000 w 10000"/>
              <a:gd name="connsiteY47" fmla="*/ 5799 h 9959"/>
              <a:gd name="connsiteX48" fmla="*/ 9985 w 10000"/>
              <a:gd name="connsiteY48" fmla="*/ 5594 h 9959"/>
              <a:gd name="connsiteX49" fmla="*/ 9988 w 10000"/>
              <a:gd name="connsiteY49" fmla="*/ 5510 h 9959"/>
              <a:gd name="connsiteX50" fmla="*/ 9941 w 10000"/>
              <a:gd name="connsiteY50" fmla="*/ 5579 h 9959"/>
              <a:gd name="connsiteX51" fmla="*/ 9553 w 10000"/>
              <a:gd name="connsiteY51" fmla="*/ 5609 h 9959"/>
              <a:gd name="connsiteX52" fmla="*/ 6000 w 10000"/>
              <a:gd name="connsiteY52" fmla="*/ 5999 h 9959"/>
              <a:gd name="connsiteX53" fmla="*/ 5138 w 10000"/>
              <a:gd name="connsiteY53" fmla="*/ 6106 h 9959"/>
              <a:gd name="connsiteX54" fmla="*/ 4956 w 10000"/>
              <a:gd name="connsiteY54" fmla="*/ 4937 h 9959"/>
              <a:gd name="connsiteX55" fmla="*/ 5535 w 10000"/>
              <a:gd name="connsiteY55" fmla="*/ 4258 h 9959"/>
              <a:gd name="connsiteX56" fmla="*/ 8583 w 10000"/>
              <a:gd name="connsiteY56" fmla="*/ 3252 h 9959"/>
              <a:gd name="connsiteX57" fmla="*/ 9138 w 10000"/>
              <a:gd name="connsiteY57" fmla="*/ 3169 h 9959"/>
              <a:gd name="connsiteX58" fmla="*/ 9040 w 10000"/>
              <a:gd name="connsiteY58" fmla="*/ 3023 h 9959"/>
              <a:gd name="connsiteX59" fmla="*/ 9020 w 10000"/>
              <a:gd name="connsiteY59" fmla="*/ 3049 h 9959"/>
              <a:gd name="connsiteX60" fmla="*/ 8390 w 10000"/>
              <a:gd name="connsiteY60" fmla="*/ 3150 h 9959"/>
              <a:gd name="connsiteX61" fmla="*/ 6398 w 10000"/>
              <a:gd name="connsiteY61" fmla="*/ 3556 h 9959"/>
              <a:gd name="connsiteX62" fmla="*/ 5514 w 10000"/>
              <a:gd name="connsiteY62" fmla="*/ 3914 h 9959"/>
              <a:gd name="connsiteX63" fmla="*/ 4879 w 10000"/>
              <a:gd name="connsiteY63" fmla="*/ 4087 h 9959"/>
              <a:gd name="connsiteX64" fmla="*/ 4830 w 10000"/>
              <a:gd name="connsiteY64" fmla="*/ 3847 h 9959"/>
              <a:gd name="connsiteX65" fmla="*/ 5158 w 10000"/>
              <a:gd name="connsiteY65" fmla="*/ 3421 h 9959"/>
              <a:gd name="connsiteX66" fmla="*/ 6676 w 10000"/>
              <a:gd name="connsiteY66" fmla="*/ 1639 h 9959"/>
              <a:gd name="connsiteX67" fmla="*/ 6791 w 10000"/>
              <a:gd name="connsiteY67" fmla="*/ 1458 h 9959"/>
              <a:gd name="connsiteX68" fmla="*/ 6647 w 10000"/>
              <a:gd name="connsiteY68" fmla="*/ 1371 h 9959"/>
              <a:gd name="connsiteX69" fmla="*/ 5719 w 10000"/>
              <a:gd name="connsiteY69" fmla="*/ 2636 h 9959"/>
              <a:gd name="connsiteX70" fmla="*/ 4735 w 10000"/>
              <a:gd name="connsiteY70" fmla="*/ 3336 h 9959"/>
              <a:gd name="connsiteX71" fmla="*/ 4695 w 10000"/>
              <a:gd name="connsiteY71" fmla="*/ 3061 h 9959"/>
              <a:gd name="connsiteX72" fmla="*/ 4797 w 10000"/>
              <a:gd name="connsiteY72" fmla="*/ 2462 h 9959"/>
              <a:gd name="connsiteX73" fmla="*/ 4984 w 10000"/>
              <a:gd name="connsiteY73" fmla="*/ 777 h 9959"/>
              <a:gd name="connsiteX74" fmla="*/ 4929 w 10000"/>
              <a:gd name="connsiteY74" fmla="*/ 121 h 9959"/>
              <a:gd name="connsiteX75" fmla="*/ 4905 w 10000"/>
              <a:gd name="connsiteY75" fmla="*/ 1 h 9959"/>
              <a:gd name="connsiteX76" fmla="*/ 4790 w 10000"/>
              <a:gd name="connsiteY76" fmla="*/ 4 h 9959"/>
              <a:gd name="connsiteX77" fmla="*/ 4660 w 10000"/>
              <a:gd name="connsiteY77" fmla="*/ 0 h 9959"/>
              <a:gd name="connsiteX0" fmla="*/ 4660 w 10000"/>
              <a:gd name="connsiteY0" fmla="*/ 0 h 10000"/>
              <a:gd name="connsiteX1" fmla="*/ 4818 w 10000"/>
              <a:gd name="connsiteY1" fmla="*/ 529 h 10000"/>
              <a:gd name="connsiteX2" fmla="*/ 4618 w 10000"/>
              <a:gd name="connsiteY2" fmla="*/ 2186 h 10000"/>
              <a:gd name="connsiteX3" fmla="*/ 4245 w 10000"/>
              <a:gd name="connsiteY3" fmla="*/ 2706 h 10000"/>
              <a:gd name="connsiteX4" fmla="*/ 3341 w 10000"/>
              <a:gd name="connsiteY4" fmla="*/ 1224 h 10000"/>
              <a:gd name="connsiteX5" fmla="*/ 3052 w 10000"/>
              <a:gd name="connsiteY5" fmla="*/ 872 h 10000"/>
              <a:gd name="connsiteX6" fmla="*/ 3053 w 10000"/>
              <a:gd name="connsiteY6" fmla="*/ 828 h 10000"/>
              <a:gd name="connsiteX7" fmla="*/ 2933 w 10000"/>
              <a:gd name="connsiteY7" fmla="*/ 968 h 10000"/>
              <a:gd name="connsiteX8" fmla="*/ 3664 w 10000"/>
              <a:gd name="connsiteY8" fmla="*/ 2023 h 10000"/>
              <a:gd name="connsiteX9" fmla="*/ 4246 w 10000"/>
              <a:gd name="connsiteY9" fmla="*/ 3672 h 10000"/>
              <a:gd name="connsiteX10" fmla="*/ 4092 w 10000"/>
              <a:gd name="connsiteY10" fmla="*/ 4195 h 10000"/>
              <a:gd name="connsiteX11" fmla="*/ 3718 w 10000"/>
              <a:gd name="connsiteY11" fmla="*/ 4032 h 10000"/>
              <a:gd name="connsiteX12" fmla="*/ 2403 w 10000"/>
              <a:gd name="connsiteY12" fmla="*/ 3274 h 10000"/>
              <a:gd name="connsiteX13" fmla="*/ 895 w 10000"/>
              <a:gd name="connsiteY13" fmla="*/ 2724 h 10000"/>
              <a:gd name="connsiteX14" fmla="*/ 703 w 10000"/>
              <a:gd name="connsiteY14" fmla="*/ 2634 h 10000"/>
              <a:gd name="connsiteX15" fmla="*/ 629 w 10000"/>
              <a:gd name="connsiteY15" fmla="*/ 2827 h 10000"/>
              <a:gd name="connsiteX16" fmla="*/ 661 w 10000"/>
              <a:gd name="connsiteY16" fmla="*/ 2820 h 10000"/>
              <a:gd name="connsiteX17" fmla="*/ 2618 w 10000"/>
              <a:gd name="connsiteY17" fmla="*/ 3584 h 10000"/>
              <a:gd name="connsiteX18" fmla="*/ 3826 w 10000"/>
              <a:gd name="connsiteY18" fmla="*/ 4576 h 10000"/>
              <a:gd name="connsiteX19" fmla="*/ 3997 w 10000"/>
              <a:gd name="connsiteY19" fmla="*/ 5111 h 10000"/>
              <a:gd name="connsiteX20" fmla="*/ 3863 w 10000"/>
              <a:gd name="connsiteY20" fmla="*/ 6187 h 10000"/>
              <a:gd name="connsiteX21" fmla="*/ 3572 w 10000"/>
              <a:gd name="connsiteY21" fmla="*/ 6127 h 10000"/>
              <a:gd name="connsiteX22" fmla="*/ 671 w 10000"/>
              <a:gd name="connsiteY22" fmla="*/ 5657 h 10000"/>
              <a:gd name="connsiteX23" fmla="*/ 20 w 10000"/>
              <a:gd name="connsiteY23" fmla="*/ 5599 h 10000"/>
              <a:gd name="connsiteX24" fmla="*/ 20 w 10000"/>
              <a:gd name="connsiteY24" fmla="*/ 5607 h 10000"/>
              <a:gd name="connsiteX25" fmla="*/ 0 w 10000"/>
              <a:gd name="connsiteY25" fmla="*/ 5858 h 10000"/>
              <a:gd name="connsiteX26" fmla="*/ 383 w 10000"/>
              <a:gd name="connsiteY26" fmla="*/ 5862 h 10000"/>
              <a:gd name="connsiteX27" fmla="*/ 3654 w 10000"/>
              <a:gd name="connsiteY27" fmla="*/ 6618 h 10000"/>
              <a:gd name="connsiteX28" fmla="*/ 3897 w 10000"/>
              <a:gd name="connsiteY28" fmla="*/ 7006 h 10000"/>
              <a:gd name="connsiteX29" fmla="*/ 3753 w 10000"/>
              <a:gd name="connsiteY29" fmla="*/ 8718 h 10000"/>
              <a:gd name="connsiteX30" fmla="*/ 3594 w 10000"/>
              <a:gd name="connsiteY30" fmla="*/ 9138 h 10000"/>
              <a:gd name="connsiteX31" fmla="*/ 2618 w 10000"/>
              <a:gd name="connsiteY31" fmla="*/ 9587 h 10000"/>
              <a:gd name="connsiteX32" fmla="*/ 1966 w 10000"/>
              <a:gd name="connsiteY32" fmla="*/ 9687 h 10000"/>
              <a:gd name="connsiteX33" fmla="*/ 1471 w 10000"/>
              <a:gd name="connsiteY33" fmla="*/ 9934 h 10000"/>
              <a:gd name="connsiteX34" fmla="*/ 2899 w 10000"/>
              <a:gd name="connsiteY34" fmla="*/ 9998 h 10000"/>
              <a:gd name="connsiteX35" fmla="*/ 6656 w 10000"/>
              <a:gd name="connsiteY35" fmla="*/ 9953 h 10000"/>
              <a:gd name="connsiteX36" fmla="*/ 7345 w 10000"/>
              <a:gd name="connsiteY36" fmla="*/ 9982 h 10000"/>
              <a:gd name="connsiteX37" fmla="*/ 7435 w 10000"/>
              <a:gd name="connsiteY37" fmla="*/ 9805 h 10000"/>
              <a:gd name="connsiteX38" fmla="*/ 7328 w 10000"/>
              <a:gd name="connsiteY38" fmla="*/ 9757 h 10000"/>
              <a:gd name="connsiteX39" fmla="*/ 6676 w 10000"/>
              <a:gd name="connsiteY39" fmla="*/ 9649 h 10000"/>
              <a:gd name="connsiteX40" fmla="*/ 5392 w 10000"/>
              <a:gd name="connsiteY40" fmla="*/ 9229 h 10000"/>
              <a:gd name="connsiteX41" fmla="*/ 5222 w 10000"/>
              <a:gd name="connsiteY41" fmla="*/ 8811 h 10000"/>
              <a:gd name="connsiteX42" fmla="*/ 5183 w 10000"/>
              <a:gd name="connsiteY42" fmla="*/ 7437 h 10000"/>
              <a:gd name="connsiteX43" fmla="*/ 5192 w 10000"/>
              <a:gd name="connsiteY43" fmla="*/ 6897 h 10000"/>
              <a:gd name="connsiteX44" fmla="*/ 5356 w 10000"/>
              <a:gd name="connsiteY44" fmla="*/ 6741 h 10000"/>
              <a:gd name="connsiteX45" fmla="*/ 7720 w 10000"/>
              <a:gd name="connsiteY45" fmla="*/ 6007 h 10000"/>
              <a:gd name="connsiteX46" fmla="*/ 9982 w 10000"/>
              <a:gd name="connsiteY46" fmla="*/ 5810 h 10000"/>
              <a:gd name="connsiteX47" fmla="*/ 10000 w 10000"/>
              <a:gd name="connsiteY47" fmla="*/ 5823 h 10000"/>
              <a:gd name="connsiteX48" fmla="*/ 9985 w 10000"/>
              <a:gd name="connsiteY48" fmla="*/ 5617 h 10000"/>
              <a:gd name="connsiteX49" fmla="*/ 9988 w 10000"/>
              <a:gd name="connsiteY49" fmla="*/ 5533 h 10000"/>
              <a:gd name="connsiteX50" fmla="*/ 9941 w 10000"/>
              <a:gd name="connsiteY50" fmla="*/ 5602 h 10000"/>
              <a:gd name="connsiteX51" fmla="*/ 9553 w 10000"/>
              <a:gd name="connsiteY51" fmla="*/ 5632 h 10000"/>
              <a:gd name="connsiteX52" fmla="*/ 6000 w 10000"/>
              <a:gd name="connsiteY52" fmla="*/ 6024 h 10000"/>
              <a:gd name="connsiteX53" fmla="*/ 5138 w 10000"/>
              <a:gd name="connsiteY53" fmla="*/ 6131 h 10000"/>
              <a:gd name="connsiteX54" fmla="*/ 4956 w 10000"/>
              <a:gd name="connsiteY54" fmla="*/ 4957 h 10000"/>
              <a:gd name="connsiteX55" fmla="*/ 5535 w 10000"/>
              <a:gd name="connsiteY55" fmla="*/ 4276 h 10000"/>
              <a:gd name="connsiteX56" fmla="*/ 8583 w 10000"/>
              <a:gd name="connsiteY56" fmla="*/ 3265 h 10000"/>
              <a:gd name="connsiteX57" fmla="*/ 9138 w 10000"/>
              <a:gd name="connsiteY57" fmla="*/ 3182 h 10000"/>
              <a:gd name="connsiteX58" fmla="*/ 9040 w 10000"/>
              <a:gd name="connsiteY58" fmla="*/ 3035 h 10000"/>
              <a:gd name="connsiteX59" fmla="*/ 9020 w 10000"/>
              <a:gd name="connsiteY59" fmla="*/ 3062 h 10000"/>
              <a:gd name="connsiteX60" fmla="*/ 8390 w 10000"/>
              <a:gd name="connsiteY60" fmla="*/ 3163 h 10000"/>
              <a:gd name="connsiteX61" fmla="*/ 6398 w 10000"/>
              <a:gd name="connsiteY61" fmla="*/ 3571 h 10000"/>
              <a:gd name="connsiteX62" fmla="*/ 5514 w 10000"/>
              <a:gd name="connsiteY62" fmla="*/ 3930 h 10000"/>
              <a:gd name="connsiteX63" fmla="*/ 4879 w 10000"/>
              <a:gd name="connsiteY63" fmla="*/ 4104 h 10000"/>
              <a:gd name="connsiteX64" fmla="*/ 4830 w 10000"/>
              <a:gd name="connsiteY64" fmla="*/ 3863 h 10000"/>
              <a:gd name="connsiteX65" fmla="*/ 5158 w 10000"/>
              <a:gd name="connsiteY65" fmla="*/ 3435 h 10000"/>
              <a:gd name="connsiteX66" fmla="*/ 6676 w 10000"/>
              <a:gd name="connsiteY66" fmla="*/ 1646 h 10000"/>
              <a:gd name="connsiteX67" fmla="*/ 6791 w 10000"/>
              <a:gd name="connsiteY67" fmla="*/ 1464 h 10000"/>
              <a:gd name="connsiteX68" fmla="*/ 6647 w 10000"/>
              <a:gd name="connsiteY68" fmla="*/ 1377 h 10000"/>
              <a:gd name="connsiteX69" fmla="*/ 5719 w 10000"/>
              <a:gd name="connsiteY69" fmla="*/ 2647 h 10000"/>
              <a:gd name="connsiteX70" fmla="*/ 4735 w 10000"/>
              <a:gd name="connsiteY70" fmla="*/ 3350 h 10000"/>
              <a:gd name="connsiteX71" fmla="*/ 4695 w 10000"/>
              <a:gd name="connsiteY71" fmla="*/ 3074 h 10000"/>
              <a:gd name="connsiteX72" fmla="*/ 4797 w 10000"/>
              <a:gd name="connsiteY72" fmla="*/ 2472 h 10000"/>
              <a:gd name="connsiteX73" fmla="*/ 4984 w 10000"/>
              <a:gd name="connsiteY73" fmla="*/ 780 h 10000"/>
              <a:gd name="connsiteX74" fmla="*/ 4929 w 10000"/>
              <a:gd name="connsiteY74" fmla="*/ 121 h 10000"/>
              <a:gd name="connsiteX75" fmla="*/ 4905 w 10000"/>
              <a:gd name="connsiteY75" fmla="*/ 1 h 10000"/>
              <a:gd name="connsiteX76" fmla="*/ 4790 w 10000"/>
              <a:gd name="connsiteY76" fmla="*/ 4 h 10000"/>
              <a:gd name="connsiteX77" fmla="*/ 4660 w 10000"/>
              <a:gd name="connsiteY77" fmla="*/ 0 h 10000"/>
              <a:gd name="connsiteX0" fmla="*/ 4660 w 10000"/>
              <a:gd name="connsiteY0" fmla="*/ 0 h 10000"/>
              <a:gd name="connsiteX1" fmla="*/ 4818 w 10000"/>
              <a:gd name="connsiteY1" fmla="*/ 529 h 10000"/>
              <a:gd name="connsiteX2" fmla="*/ 4618 w 10000"/>
              <a:gd name="connsiteY2" fmla="*/ 2186 h 10000"/>
              <a:gd name="connsiteX3" fmla="*/ 4245 w 10000"/>
              <a:gd name="connsiteY3" fmla="*/ 2706 h 10000"/>
              <a:gd name="connsiteX4" fmla="*/ 3341 w 10000"/>
              <a:gd name="connsiteY4" fmla="*/ 1224 h 10000"/>
              <a:gd name="connsiteX5" fmla="*/ 3052 w 10000"/>
              <a:gd name="connsiteY5" fmla="*/ 872 h 10000"/>
              <a:gd name="connsiteX6" fmla="*/ 3053 w 10000"/>
              <a:gd name="connsiteY6" fmla="*/ 828 h 10000"/>
              <a:gd name="connsiteX7" fmla="*/ 2933 w 10000"/>
              <a:gd name="connsiteY7" fmla="*/ 968 h 10000"/>
              <a:gd name="connsiteX8" fmla="*/ 3664 w 10000"/>
              <a:gd name="connsiteY8" fmla="*/ 2023 h 10000"/>
              <a:gd name="connsiteX9" fmla="*/ 4246 w 10000"/>
              <a:gd name="connsiteY9" fmla="*/ 3672 h 10000"/>
              <a:gd name="connsiteX10" fmla="*/ 4092 w 10000"/>
              <a:gd name="connsiteY10" fmla="*/ 4195 h 10000"/>
              <a:gd name="connsiteX11" fmla="*/ 3718 w 10000"/>
              <a:gd name="connsiteY11" fmla="*/ 4032 h 10000"/>
              <a:gd name="connsiteX12" fmla="*/ 2403 w 10000"/>
              <a:gd name="connsiteY12" fmla="*/ 3274 h 10000"/>
              <a:gd name="connsiteX13" fmla="*/ 895 w 10000"/>
              <a:gd name="connsiteY13" fmla="*/ 2724 h 10000"/>
              <a:gd name="connsiteX14" fmla="*/ 703 w 10000"/>
              <a:gd name="connsiteY14" fmla="*/ 2634 h 10000"/>
              <a:gd name="connsiteX15" fmla="*/ 629 w 10000"/>
              <a:gd name="connsiteY15" fmla="*/ 2827 h 10000"/>
              <a:gd name="connsiteX16" fmla="*/ 661 w 10000"/>
              <a:gd name="connsiteY16" fmla="*/ 2820 h 10000"/>
              <a:gd name="connsiteX17" fmla="*/ 2618 w 10000"/>
              <a:gd name="connsiteY17" fmla="*/ 3584 h 10000"/>
              <a:gd name="connsiteX18" fmla="*/ 3826 w 10000"/>
              <a:gd name="connsiteY18" fmla="*/ 4576 h 10000"/>
              <a:gd name="connsiteX19" fmla="*/ 3997 w 10000"/>
              <a:gd name="connsiteY19" fmla="*/ 5111 h 10000"/>
              <a:gd name="connsiteX20" fmla="*/ 3863 w 10000"/>
              <a:gd name="connsiteY20" fmla="*/ 6187 h 10000"/>
              <a:gd name="connsiteX21" fmla="*/ 3572 w 10000"/>
              <a:gd name="connsiteY21" fmla="*/ 6127 h 10000"/>
              <a:gd name="connsiteX22" fmla="*/ 671 w 10000"/>
              <a:gd name="connsiteY22" fmla="*/ 5657 h 10000"/>
              <a:gd name="connsiteX23" fmla="*/ 20 w 10000"/>
              <a:gd name="connsiteY23" fmla="*/ 5599 h 10000"/>
              <a:gd name="connsiteX24" fmla="*/ 20 w 10000"/>
              <a:gd name="connsiteY24" fmla="*/ 5607 h 10000"/>
              <a:gd name="connsiteX25" fmla="*/ 0 w 10000"/>
              <a:gd name="connsiteY25" fmla="*/ 5858 h 10000"/>
              <a:gd name="connsiteX26" fmla="*/ 383 w 10000"/>
              <a:gd name="connsiteY26" fmla="*/ 5862 h 10000"/>
              <a:gd name="connsiteX27" fmla="*/ 3654 w 10000"/>
              <a:gd name="connsiteY27" fmla="*/ 6618 h 10000"/>
              <a:gd name="connsiteX28" fmla="*/ 3897 w 10000"/>
              <a:gd name="connsiteY28" fmla="*/ 7006 h 10000"/>
              <a:gd name="connsiteX29" fmla="*/ 3753 w 10000"/>
              <a:gd name="connsiteY29" fmla="*/ 8718 h 10000"/>
              <a:gd name="connsiteX30" fmla="*/ 3594 w 10000"/>
              <a:gd name="connsiteY30" fmla="*/ 9138 h 10000"/>
              <a:gd name="connsiteX31" fmla="*/ 2618 w 10000"/>
              <a:gd name="connsiteY31" fmla="*/ 9587 h 10000"/>
              <a:gd name="connsiteX32" fmla="*/ 1966 w 10000"/>
              <a:gd name="connsiteY32" fmla="*/ 9687 h 10000"/>
              <a:gd name="connsiteX33" fmla="*/ 1471 w 10000"/>
              <a:gd name="connsiteY33" fmla="*/ 9934 h 10000"/>
              <a:gd name="connsiteX34" fmla="*/ 2899 w 10000"/>
              <a:gd name="connsiteY34" fmla="*/ 9998 h 10000"/>
              <a:gd name="connsiteX35" fmla="*/ 6656 w 10000"/>
              <a:gd name="connsiteY35" fmla="*/ 9953 h 10000"/>
              <a:gd name="connsiteX36" fmla="*/ 7345 w 10000"/>
              <a:gd name="connsiteY36" fmla="*/ 9982 h 10000"/>
              <a:gd name="connsiteX37" fmla="*/ 7571 w 10000"/>
              <a:gd name="connsiteY37" fmla="*/ 9967 h 10000"/>
              <a:gd name="connsiteX38" fmla="*/ 7328 w 10000"/>
              <a:gd name="connsiteY38" fmla="*/ 9757 h 10000"/>
              <a:gd name="connsiteX39" fmla="*/ 6676 w 10000"/>
              <a:gd name="connsiteY39" fmla="*/ 9649 h 10000"/>
              <a:gd name="connsiteX40" fmla="*/ 5392 w 10000"/>
              <a:gd name="connsiteY40" fmla="*/ 9229 h 10000"/>
              <a:gd name="connsiteX41" fmla="*/ 5222 w 10000"/>
              <a:gd name="connsiteY41" fmla="*/ 8811 h 10000"/>
              <a:gd name="connsiteX42" fmla="*/ 5183 w 10000"/>
              <a:gd name="connsiteY42" fmla="*/ 7437 h 10000"/>
              <a:gd name="connsiteX43" fmla="*/ 5192 w 10000"/>
              <a:gd name="connsiteY43" fmla="*/ 6897 h 10000"/>
              <a:gd name="connsiteX44" fmla="*/ 5356 w 10000"/>
              <a:gd name="connsiteY44" fmla="*/ 6741 h 10000"/>
              <a:gd name="connsiteX45" fmla="*/ 7720 w 10000"/>
              <a:gd name="connsiteY45" fmla="*/ 6007 h 10000"/>
              <a:gd name="connsiteX46" fmla="*/ 9982 w 10000"/>
              <a:gd name="connsiteY46" fmla="*/ 5810 h 10000"/>
              <a:gd name="connsiteX47" fmla="*/ 10000 w 10000"/>
              <a:gd name="connsiteY47" fmla="*/ 5823 h 10000"/>
              <a:gd name="connsiteX48" fmla="*/ 9985 w 10000"/>
              <a:gd name="connsiteY48" fmla="*/ 5617 h 10000"/>
              <a:gd name="connsiteX49" fmla="*/ 9988 w 10000"/>
              <a:gd name="connsiteY49" fmla="*/ 5533 h 10000"/>
              <a:gd name="connsiteX50" fmla="*/ 9941 w 10000"/>
              <a:gd name="connsiteY50" fmla="*/ 5602 h 10000"/>
              <a:gd name="connsiteX51" fmla="*/ 9553 w 10000"/>
              <a:gd name="connsiteY51" fmla="*/ 5632 h 10000"/>
              <a:gd name="connsiteX52" fmla="*/ 6000 w 10000"/>
              <a:gd name="connsiteY52" fmla="*/ 6024 h 10000"/>
              <a:gd name="connsiteX53" fmla="*/ 5138 w 10000"/>
              <a:gd name="connsiteY53" fmla="*/ 6131 h 10000"/>
              <a:gd name="connsiteX54" fmla="*/ 4956 w 10000"/>
              <a:gd name="connsiteY54" fmla="*/ 4957 h 10000"/>
              <a:gd name="connsiteX55" fmla="*/ 5535 w 10000"/>
              <a:gd name="connsiteY55" fmla="*/ 4276 h 10000"/>
              <a:gd name="connsiteX56" fmla="*/ 8583 w 10000"/>
              <a:gd name="connsiteY56" fmla="*/ 3265 h 10000"/>
              <a:gd name="connsiteX57" fmla="*/ 9138 w 10000"/>
              <a:gd name="connsiteY57" fmla="*/ 3182 h 10000"/>
              <a:gd name="connsiteX58" fmla="*/ 9040 w 10000"/>
              <a:gd name="connsiteY58" fmla="*/ 3035 h 10000"/>
              <a:gd name="connsiteX59" fmla="*/ 9020 w 10000"/>
              <a:gd name="connsiteY59" fmla="*/ 3062 h 10000"/>
              <a:gd name="connsiteX60" fmla="*/ 8390 w 10000"/>
              <a:gd name="connsiteY60" fmla="*/ 3163 h 10000"/>
              <a:gd name="connsiteX61" fmla="*/ 6398 w 10000"/>
              <a:gd name="connsiteY61" fmla="*/ 3571 h 10000"/>
              <a:gd name="connsiteX62" fmla="*/ 5514 w 10000"/>
              <a:gd name="connsiteY62" fmla="*/ 3930 h 10000"/>
              <a:gd name="connsiteX63" fmla="*/ 4879 w 10000"/>
              <a:gd name="connsiteY63" fmla="*/ 4104 h 10000"/>
              <a:gd name="connsiteX64" fmla="*/ 4830 w 10000"/>
              <a:gd name="connsiteY64" fmla="*/ 3863 h 10000"/>
              <a:gd name="connsiteX65" fmla="*/ 5158 w 10000"/>
              <a:gd name="connsiteY65" fmla="*/ 3435 h 10000"/>
              <a:gd name="connsiteX66" fmla="*/ 6676 w 10000"/>
              <a:gd name="connsiteY66" fmla="*/ 1646 h 10000"/>
              <a:gd name="connsiteX67" fmla="*/ 6791 w 10000"/>
              <a:gd name="connsiteY67" fmla="*/ 1464 h 10000"/>
              <a:gd name="connsiteX68" fmla="*/ 6647 w 10000"/>
              <a:gd name="connsiteY68" fmla="*/ 1377 h 10000"/>
              <a:gd name="connsiteX69" fmla="*/ 5719 w 10000"/>
              <a:gd name="connsiteY69" fmla="*/ 2647 h 10000"/>
              <a:gd name="connsiteX70" fmla="*/ 4735 w 10000"/>
              <a:gd name="connsiteY70" fmla="*/ 3350 h 10000"/>
              <a:gd name="connsiteX71" fmla="*/ 4695 w 10000"/>
              <a:gd name="connsiteY71" fmla="*/ 3074 h 10000"/>
              <a:gd name="connsiteX72" fmla="*/ 4797 w 10000"/>
              <a:gd name="connsiteY72" fmla="*/ 2472 h 10000"/>
              <a:gd name="connsiteX73" fmla="*/ 4984 w 10000"/>
              <a:gd name="connsiteY73" fmla="*/ 780 h 10000"/>
              <a:gd name="connsiteX74" fmla="*/ 4929 w 10000"/>
              <a:gd name="connsiteY74" fmla="*/ 121 h 10000"/>
              <a:gd name="connsiteX75" fmla="*/ 4905 w 10000"/>
              <a:gd name="connsiteY75" fmla="*/ 1 h 10000"/>
              <a:gd name="connsiteX76" fmla="*/ 4790 w 10000"/>
              <a:gd name="connsiteY76" fmla="*/ 4 h 10000"/>
              <a:gd name="connsiteX77" fmla="*/ 4660 w 10000"/>
              <a:gd name="connsiteY77" fmla="*/ 0 h 10000"/>
              <a:gd name="connsiteX0" fmla="*/ 4660 w 10000"/>
              <a:gd name="connsiteY0" fmla="*/ 0 h 10000"/>
              <a:gd name="connsiteX1" fmla="*/ 4818 w 10000"/>
              <a:gd name="connsiteY1" fmla="*/ 529 h 10000"/>
              <a:gd name="connsiteX2" fmla="*/ 4618 w 10000"/>
              <a:gd name="connsiteY2" fmla="*/ 2186 h 10000"/>
              <a:gd name="connsiteX3" fmla="*/ 4245 w 10000"/>
              <a:gd name="connsiteY3" fmla="*/ 2706 h 10000"/>
              <a:gd name="connsiteX4" fmla="*/ 3341 w 10000"/>
              <a:gd name="connsiteY4" fmla="*/ 1224 h 10000"/>
              <a:gd name="connsiteX5" fmla="*/ 3052 w 10000"/>
              <a:gd name="connsiteY5" fmla="*/ 872 h 10000"/>
              <a:gd name="connsiteX6" fmla="*/ 3053 w 10000"/>
              <a:gd name="connsiteY6" fmla="*/ 828 h 10000"/>
              <a:gd name="connsiteX7" fmla="*/ 2933 w 10000"/>
              <a:gd name="connsiteY7" fmla="*/ 968 h 10000"/>
              <a:gd name="connsiteX8" fmla="*/ 3664 w 10000"/>
              <a:gd name="connsiteY8" fmla="*/ 2023 h 10000"/>
              <a:gd name="connsiteX9" fmla="*/ 4246 w 10000"/>
              <a:gd name="connsiteY9" fmla="*/ 3672 h 10000"/>
              <a:gd name="connsiteX10" fmla="*/ 4092 w 10000"/>
              <a:gd name="connsiteY10" fmla="*/ 4195 h 10000"/>
              <a:gd name="connsiteX11" fmla="*/ 3718 w 10000"/>
              <a:gd name="connsiteY11" fmla="*/ 4032 h 10000"/>
              <a:gd name="connsiteX12" fmla="*/ 2403 w 10000"/>
              <a:gd name="connsiteY12" fmla="*/ 3274 h 10000"/>
              <a:gd name="connsiteX13" fmla="*/ 895 w 10000"/>
              <a:gd name="connsiteY13" fmla="*/ 2724 h 10000"/>
              <a:gd name="connsiteX14" fmla="*/ 703 w 10000"/>
              <a:gd name="connsiteY14" fmla="*/ 2634 h 10000"/>
              <a:gd name="connsiteX15" fmla="*/ 629 w 10000"/>
              <a:gd name="connsiteY15" fmla="*/ 2827 h 10000"/>
              <a:gd name="connsiteX16" fmla="*/ 661 w 10000"/>
              <a:gd name="connsiteY16" fmla="*/ 2820 h 10000"/>
              <a:gd name="connsiteX17" fmla="*/ 2618 w 10000"/>
              <a:gd name="connsiteY17" fmla="*/ 3584 h 10000"/>
              <a:gd name="connsiteX18" fmla="*/ 3826 w 10000"/>
              <a:gd name="connsiteY18" fmla="*/ 4576 h 10000"/>
              <a:gd name="connsiteX19" fmla="*/ 3997 w 10000"/>
              <a:gd name="connsiteY19" fmla="*/ 5111 h 10000"/>
              <a:gd name="connsiteX20" fmla="*/ 3863 w 10000"/>
              <a:gd name="connsiteY20" fmla="*/ 6187 h 10000"/>
              <a:gd name="connsiteX21" fmla="*/ 3572 w 10000"/>
              <a:gd name="connsiteY21" fmla="*/ 6127 h 10000"/>
              <a:gd name="connsiteX22" fmla="*/ 671 w 10000"/>
              <a:gd name="connsiteY22" fmla="*/ 5657 h 10000"/>
              <a:gd name="connsiteX23" fmla="*/ 20 w 10000"/>
              <a:gd name="connsiteY23" fmla="*/ 5599 h 10000"/>
              <a:gd name="connsiteX24" fmla="*/ 20 w 10000"/>
              <a:gd name="connsiteY24" fmla="*/ 5607 h 10000"/>
              <a:gd name="connsiteX25" fmla="*/ 0 w 10000"/>
              <a:gd name="connsiteY25" fmla="*/ 5858 h 10000"/>
              <a:gd name="connsiteX26" fmla="*/ 383 w 10000"/>
              <a:gd name="connsiteY26" fmla="*/ 5862 h 10000"/>
              <a:gd name="connsiteX27" fmla="*/ 3654 w 10000"/>
              <a:gd name="connsiteY27" fmla="*/ 6618 h 10000"/>
              <a:gd name="connsiteX28" fmla="*/ 3897 w 10000"/>
              <a:gd name="connsiteY28" fmla="*/ 7006 h 10000"/>
              <a:gd name="connsiteX29" fmla="*/ 3753 w 10000"/>
              <a:gd name="connsiteY29" fmla="*/ 8718 h 10000"/>
              <a:gd name="connsiteX30" fmla="*/ 3594 w 10000"/>
              <a:gd name="connsiteY30" fmla="*/ 9138 h 10000"/>
              <a:gd name="connsiteX31" fmla="*/ 2618 w 10000"/>
              <a:gd name="connsiteY31" fmla="*/ 9587 h 10000"/>
              <a:gd name="connsiteX32" fmla="*/ 1966 w 10000"/>
              <a:gd name="connsiteY32" fmla="*/ 9687 h 10000"/>
              <a:gd name="connsiteX33" fmla="*/ 1471 w 10000"/>
              <a:gd name="connsiteY33" fmla="*/ 9934 h 10000"/>
              <a:gd name="connsiteX34" fmla="*/ 2899 w 10000"/>
              <a:gd name="connsiteY34" fmla="*/ 9998 h 10000"/>
              <a:gd name="connsiteX35" fmla="*/ 7345 w 10000"/>
              <a:gd name="connsiteY35" fmla="*/ 9982 h 10000"/>
              <a:gd name="connsiteX36" fmla="*/ 7571 w 10000"/>
              <a:gd name="connsiteY36" fmla="*/ 9967 h 10000"/>
              <a:gd name="connsiteX37" fmla="*/ 7328 w 10000"/>
              <a:gd name="connsiteY37" fmla="*/ 9757 h 10000"/>
              <a:gd name="connsiteX38" fmla="*/ 6676 w 10000"/>
              <a:gd name="connsiteY38" fmla="*/ 9649 h 10000"/>
              <a:gd name="connsiteX39" fmla="*/ 5392 w 10000"/>
              <a:gd name="connsiteY39" fmla="*/ 9229 h 10000"/>
              <a:gd name="connsiteX40" fmla="*/ 5222 w 10000"/>
              <a:gd name="connsiteY40" fmla="*/ 8811 h 10000"/>
              <a:gd name="connsiteX41" fmla="*/ 5183 w 10000"/>
              <a:gd name="connsiteY41" fmla="*/ 7437 h 10000"/>
              <a:gd name="connsiteX42" fmla="*/ 5192 w 10000"/>
              <a:gd name="connsiteY42" fmla="*/ 6897 h 10000"/>
              <a:gd name="connsiteX43" fmla="*/ 5356 w 10000"/>
              <a:gd name="connsiteY43" fmla="*/ 6741 h 10000"/>
              <a:gd name="connsiteX44" fmla="*/ 7720 w 10000"/>
              <a:gd name="connsiteY44" fmla="*/ 6007 h 10000"/>
              <a:gd name="connsiteX45" fmla="*/ 9982 w 10000"/>
              <a:gd name="connsiteY45" fmla="*/ 5810 h 10000"/>
              <a:gd name="connsiteX46" fmla="*/ 10000 w 10000"/>
              <a:gd name="connsiteY46" fmla="*/ 5823 h 10000"/>
              <a:gd name="connsiteX47" fmla="*/ 9985 w 10000"/>
              <a:gd name="connsiteY47" fmla="*/ 5617 h 10000"/>
              <a:gd name="connsiteX48" fmla="*/ 9988 w 10000"/>
              <a:gd name="connsiteY48" fmla="*/ 5533 h 10000"/>
              <a:gd name="connsiteX49" fmla="*/ 9941 w 10000"/>
              <a:gd name="connsiteY49" fmla="*/ 5602 h 10000"/>
              <a:gd name="connsiteX50" fmla="*/ 9553 w 10000"/>
              <a:gd name="connsiteY50" fmla="*/ 5632 h 10000"/>
              <a:gd name="connsiteX51" fmla="*/ 6000 w 10000"/>
              <a:gd name="connsiteY51" fmla="*/ 6024 h 10000"/>
              <a:gd name="connsiteX52" fmla="*/ 5138 w 10000"/>
              <a:gd name="connsiteY52" fmla="*/ 6131 h 10000"/>
              <a:gd name="connsiteX53" fmla="*/ 4956 w 10000"/>
              <a:gd name="connsiteY53" fmla="*/ 4957 h 10000"/>
              <a:gd name="connsiteX54" fmla="*/ 5535 w 10000"/>
              <a:gd name="connsiteY54" fmla="*/ 4276 h 10000"/>
              <a:gd name="connsiteX55" fmla="*/ 8583 w 10000"/>
              <a:gd name="connsiteY55" fmla="*/ 3265 h 10000"/>
              <a:gd name="connsiteX56" fmla="*/ 9138 w 10000"/>
              <a:gd name="connsiteY56" fmla="*/ 3182 h 10000"/>
              <a:gd name="connsiteX57" fmla="*/ 9040 w 10000"/>
              <a:gd name="connsiteY57" fmla="*/ 3035 h 10000"/>
              <a:gd name="connsiteX58" fmla="*/ 9020 w 10000"/>
              <a:gd name="connsiteY58" fmla="*/ 3062 h 10000"/>
              <a:gd name="connsiteX59" fmla="*/ 8390 w 10000"/>
              <a:gd name="connsiteY59" fmla="*/ 3163 h 10000"/>
              <a:gd name="connsiteX60" fmla="*/ 6398 w 10000"/>
              <a:gd name="connsiteY60" fmla="*/ 3571 h 10000"/>
              <a:gd name="connsiteX61" fmla="*/ 5514 w 10000"/>
              <a:gd name="connsiteY61" fmla="*/ 3930 h 10000"/>
              <a:gd name="connsiteX62" fmla="*/ 4879 w 10000"/>
              <a:gd name="connsiteY62" fmla="*/ 4104 h 10000"/>
              <a:gd name="connsiteX63" fmla="*/ 4830 w 10000"/>
              <a:gd name="connsiteY63" fmla="*/ 3863 h 10000"/>
              <a:gd name="connsiteX64" fmla="*/ 5158 w 10000"/>
              <a:gd name="connsiteY64" fmla="*/ 3435 h 10000"/>
              <a:gd name="connsiteX65" fmla="*/ 6676 w 10000"/>
              <a:gd name="connsiteY65" fmla="*/ 1646 h 10000"/>
              <a:gd name="connsiteX66" fmla="*/ 6791 w 10000"/>
              <a:gd name="connsiteY66" fmla="*/ 1464 h 10000"/>
              <a:gd name="connsiteX67" fmla="*/ 6647 w 10000"/>
              <a:gd name="connsiteY67" fmla="*/ 1377 h 10000"/>
              <a:gd name="connsiteX68" fmla="*/ 5719 w 10000"/>
              <a:gd name="connsiteY68" fmla="*/ 2647 h 10000"/>
              <a:gd name="connsiteX69" fmla="*/ 4735 w 10000"/>
              <a:gd name="connsiteY69" fmla="*/ 3350 h 10000"/>
              <a:gd name="connsiteX70" fmla="*/ 4695 w 10000"/>
              <a:gd name="connsiteY70" fmla="*/ 3074 h 10000"/>
              <a:gd name="connsiteX71" fmla="*/ 4797 w 10000"/>
              <a:gd name="connsiteY71" fmla="*/ 2472 h 10000"/>
              <a:gd name="connsiteX72" fmla="*/ 4984 w 10000"/>
              <a:gd name="connsiteY72" fmla="*/ 780 h 10000"/>
              <a:gd name="connsiteX73" fmla="*/ 4929 w 10000"/>
              <a:gd name="connsiteY73" fmla="*/ 121 h 10000"/>
              <a:gd name="connsiteX74" fmla="*/ 4905 w 10000"/>
              <a:gd name="connsiteY74" fmla="*/ 1 h 10000"/>
              <a:gd name="connsiteX75" fmla="*/ 4790 w 10000"/>
              <a:gd name="connsiteY75" fmla="*/ 4 h 10000"/>
              <a:gd name="connsiteX76" fmla="*/ 4660 w 10000"/>
              <a:gd name="connsiteY7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10000" h="10000">
                <a:moveTo>
                  <a:pt x="4660" y="0"/>
                </a:moveTo>
                <a:cubicBezTo>
                  <a:pt x="4753" y="60"/>
                  <a:pt x="4782" y="194"/>
                  <a:pt x="4818" y="529"/>
                </a:cubicBezTo>
                <a:cubicBezTo>
                  <a:pt x="4869" y="974"/>
                  <a:pt x="4837" y="1238"/>
                  <a:pt x="4618" y="2186"/>
                </a:cubicBezTo>
                <a:cubicBezTo>
                  <a:pt x="4414" y="3083"/>
                  <a:pt x="4415" y="3078"/>
                  <a:pt x="4245" y="2706"/>
                </a:cubicBezTo>
                <a:cubicBezTo>
                  <a:pt x="4037" y="2257"/>
                  <a:pt x="3595" y="1531"/>
                  <a:pt x="3341" y="1224"/>
                </a:cubicBezTo>
                <a:cubicBezTo>
                  <a:pt x="3199" y="1055"/>
                  <a:pt x="3068" y="895"/>
                  <a:pt x="3052" y="872"/>
                </a:cubicBezTo>
                <a:cubicBezTo>
                  <a:pt x="3047" y="866"/>
                  <a:pt x="3048" y="849"/>
                  <a:pt x="3053" y="828"/>
                </a:cubicBezTo>
                <a:cubicBezTo>
                  <a:pt x="3015" y="878"/>
                  <a:pt x="2976" y="924"/>
                  <a:pt x="2933" y="968"/>
                </a:cubicBezTo>
                <a:cubicBezTo>
                  <a:pt x="3042" y="1044"/>
                  <a:pt x="3437" y="1616"/>
                  <a:pt x="3664" y="2023"/>
                </a:cubicBezTo>
                <a:cubicBezTo>
                  <a:pt x="3925" y="2491"/>
                  <a:pt x="4248" y="3409"/>
                  <a:pt x="4246" y="3672"/>
                </a:cubicBezTo>
                <a:cubicBezTo>
                  <a:pt x="4245" y="3880"/>
                  <a:pt x="4173" y="4126"/>
                  <a:pt x="4092" y="4195"/>
                </a:cubicBezTo>
                <a:cubicBezTo>
                  <a:pt x="4030" y="4248"/>
                  <a:pt x="3985" y="4228"/>
                  <a:pt x="3718" y="4032"/>
                </a:cubicBezTo>
                <a:cubicBezTo>
                  <a:pt x="3309" y="3734"/>
                  <a:pt x="2938" y="3520"/>
                  <a:pt x="2403" y="3274"/>
                </a:cubicBezTo>
                <a:cubicBezTo>
                  <a:pt x="1986" y="3083"/>
                  <a:pt x="1161" y="2781"/>
                  <a:pt x="895" y="2724"/>
                </a:cubicBezTo>
                <a:cubicBezTo>
                  <a:pt x="786" y="2699"/>
                  <a:pt x="728" y="2682"/>
                  <a:pt x="703" y="2634"/>
                </a:cubicBezTo>
                <a:cubicBezTo>
                  <a:pt x="683" y="2699"/>
                  <a:pt x="658" y="2764"/>
                  <a:pt x="629" y="2827"/>
                </a:cubicBezTo>
                <a:cubicBezTo>
                  <a:pt x="641" y="2822"/>
                  <a:pt x="651" y="2820"/>
                  <a:pt x="661" y="2820"/>
                </a:cubicBezTo>
                <a:cubicBezTo>
                  <a:pt x="919" y="2820"/>
                  <a:pt x="2014" y="3247"/>
                  <a:pt x="2618" y="3584"/>
                </a:cubicBezTo>
                <a:cubicBezTo>
                  <a:pt x="3013" y="3804"/>
                  <a:pt x="3627" y="4308"/>
                  <a:pt x="3826" y="4576"/>
                </a:cubicBezTo>
                <a:cubicBezTo>
                  <a:pt x="3945" y="4738"/>
                  <a:pt x="3974" y="4824"/>
                  <a:pt x="3997" y="5111"/>
                </a:cubicBezTo>
                <a:cubicBezTo>
                  <a:pt x="4027" y="5467"/>
                  <a:pt x="3942" y="6145"/>
                  <a:pt x="3863" y="6187"/>
                </a:cubicBezTo>
                <a:cubicBezTo>
                  <a:pt x="3838" y="6200"/>
                  <a:pt x="3708" y="6173"/>
                  <a:pt x="3572" y="6127"/>
                </a:cubicBezTo>
                <a:cubicBezTo>
                  <a:pt x="2963" y="5917"/>
                  <a:pt x="1889" y="5744"/>
                  <a:pt x="671" y="5657"/>
                </a:cubicBezTo>
                <a:cubicBezTo>
                  <a:pt x="392" y="5637"/>
                  <a:pt x="149" y="5615"/>
                  <a:pt x="20" y="5599"/>
                </a:cubicBezTo>
                <a:lnTo>
                  <a:pt x="20" y="5607"/>
                </a:lnTo>
                <a:cubicBezTo>
                  <a:pt x="20" y="5691"/>
                  <a:pt x="13" y="5776"/>
                  <a:pt x="0" y="5858"/>
                </a:cubicBezTo>
                <a:lnTo>
                  <a:pt x="383" y="5862"/>
                </a:lnTo>
                <a:cubicBezTo>
                  <a:pt x="1732" y="5875"/>
                  <a:pt x="3094" y="6190"/>
                  <a:pt x="3654" y="6618"/>
                </a:cubicBezTo>
                <a:cubicBezTo>
                  <a:pt x="3841" y="6760"/>
                  <a:pt x="3866" y="6802"/>
                  <a:pt x="3897" y="7006"/>
                </a:cubicBezTo>
                <a:cubicBezTo>
                  <a:pt x="3937" y="7276"/>
                  <a:pt x="3853" y="8265"/>
                  <a:pt x="3753" y="8718"/>
                </a:cubicBezTo>
                <a:cubicBezTo>
                  <a:pt x="3713" y="8893"/>
                  <a:pt x="3642" y="9083"/>
                  <a:pt x="3594" y="9138"/>
                </a:cubicBezTo>
                <a:cubicBezTo>
                  <a:pt x="3477" y="9275"/>
                  <a:pt x="2909" y="9535"/>
                  <a:pt x="2618" y="9587"/>
                </a:cubicBezTo>
                <a:cubicBezTo>
                  <a:pt x="2490" y="9610"/>
                  <a:pt x="2157" y="9629"/>
                  <a:pt x="1966" y="9687"/>
                </a:cubicBezTo>
                <a:cubicBezTo>
                  <a:pt x="1775" y="9744"/>
                  <a:pt x="1486" y="9922"/>
                  <a:pt x="1471" y="9934"/>
                </a:cubicBezTo>
                <a:cubicBezTo>
                  <a:pt x="1367" y="10024"/>
                  <a:pt x="2035" y="9995"/>
                  <a:pt x="2899" y="9998"/>
                </a:cubicBezTo>
                <a:lnTo>
                  <a:pt x="7345" y="9982"/>
                </a:lnTo>
                <a:lnTo>
                  <a:pt x="7571" y="9967"/>
                </a:lnTo>
                <a:lnTo>
                  <a:pt x="7328" y="9757"/>
                </a:lnTo>
                <a:cubicBezTo>
                  <a:pt x="7268" y="9729"/>
                  <a:pt x="6975" y="9680"/>
                  <a:pt x="6676" y="9649"/>
                </a:cubicBezTo>
                <a:cubicBezTo>
                  <a:pt x="6083" y="9584"/>
                  <a:pt x="5662" y="9448"/>
                  <a:pt x="5392" y="9229"/>
                </a:cubicBezTo>
                <a:cubicBezTo>
                  <a:pt x="5265" y="9128"/>
                  <a:pt x="5247" y="9080"/>
                  <a:pt x="5222" y="8811"/>
                </a:cubicBezTo>
                <a:cubicBezTo>
                  <a:pt x="5183" y="8392"/>
                  <a:pt x="5173" y="8069"/>
                  <a:pt x="5183" y="7437"/>
                </a:cubicBezTo>
                <a:cubicBezTo>
                  <a:pt x="5186" y="7258"/>
                  <a:pt x="5189" y="7077"/>
                  <a:pt x="5192" y="6897"/>
                </a:cubicBezTo>
                <a:lnTo>
                  <a:pt x="5356" y="6741"/>
                </a:lnTo>
                <a:cubicBezTo>
                  <a:pt x="5670" y="6441"/>
                  <a:pt x="6490" y="6186"/>
                  <a:pt x="7720" y="6007"/>
                </a:cubicBezTo>
                <a:cubicBezTo>
                  <a:pt x="8360" y="5913"/>
                  <a:pt x="9891" y="5780"/>
                  <a:pt x="9982" y="5810"/>
                </a:cubicBezTo>
                <a:cubicBezTo>
                  <a:pt x="9987" y="5812"/>
                  <a:pt x="9993" y="5818"/>
                  <a:pt x="10000" y="5823"/>
                </a:cubicBezTo>
                <a:cubicBezTo>
                  <a:pt x="9990" y="5756"/>
                  <a:pt x="9985" y="5686"/>
                  <a:pt x="9985" y="5617"/>
                </a:cubicBezTo>
                <a:cubicBezTo>
                  <a:pt x="9985" y="5588"/>
                  <a:pt x="9987" y="5560"/>
                  <a:pt x="9988" y="5533"/>
                </a:cubicBezTo>
                <a:cubicBezTo>
                  <a:pt x="9973" y="5569"/>
                  <a:pt x="9956" y="5594"/>
                  <a:pt x="9941" y="5602"/>
                </a:cubicBezTo>
                <a:cubicBezTo>
                  <a:pt x="9913" y="5618"/>
                  <a:pt x="9739" y="5632"/>
                  <a:pt x="9553" y="5632"/>
                </a:cubicBezTo>
                <a:cubicBezTo>
                  <a:pt x="8779" y="5634"/>
                  <a:pt x="7286" y="5799"/>
                  <a:pt x="6000" y="6024"/>
                </a:cubicBezTo>
                <a:cubicBezTo>
                  <a:pt x="5525" y="6106"/>
                  <a:pt x="5161" y="6151"/>
                  <a:pt x="5138" y="6131"/>
                </a:cubicBezTo>
                <a:cubicBezTo>
                  <a:pt x="5091" y="6091"/>
                  <a:pt x="4956" y="5219"/>
                  <a:pt x="4956" y="4957"/>
                </a:cubicBezTo>
                <a:cubicBezTo>
                  <a:pt x="4956" y="4749"/>
                  <a:pt x="5081" y="4602"/>
                  <a:pt x="5535" y="4276"/>
                </a:cubicBezTo>
                <a:cubicBezTo>
                  <a:pt x="6204" y="3795"/>
                  <a:pt x="7134" y="3485"/>
                  <a:pt x="8583" y="3265"/>
                </a:cubicBezTo>
                <a:lnTo>
                  <a:pt x="9138" y="3182"/>
                </a:lnTo>
                <a:cubicBezTo>
                  <a:pt x="9103" y="3134"/>
                  <a:pt x="9068" y="3087"/>
                  <a:pt x="9040" y="3035"/>
                </a:cubicBezTo>
                <a:cubicBezTo>
                  <a:pt x="9035" y="3048"/>
                  <a:pt x="9030" y="3058"/>
                  <a:pt x="9020" y="3062"/>
                </a:cubicBezTo>
                <a:cubicBezTo>
                  <a:pt x="8991" y="3078"/>
                  <a:pt x="8707" y="3123"/>
                  <a:pt x="8390" y="3163"/>
                </a:cubicBezTo>
                <a:cubicBezTo>
                  <a:pt x="7701" y="3249"/>
                  <a:pt x="6843" y="3426"/>
                  <a:pt x="6398" y="3571"/>
                </a:cubicBezTo>
                <a:cubicBezTo>
                  <a:pt x="6221" y="3628"/>
                  <a:pt x="5822" y="3791"/>
                  <a:pt x="5514" y="3930"/>
                </a:cubicBezTo>
                <a:cubicBezTo>
                  <a:pt x="4964" y="4179"/>
                  <a:pt x="4951" y="4183"/>
                  <a:pt x="4879" y="4104"/>
                </a:cubicBezTo>
                <a:cubicBezTo>
                  <a:pt x="4832" y="4049"/>
                  <a:pt x="4815" y="3969"/>
                  <a:pt x="4830" y="3863"/>
                </a:cubicBezTo>
                <a:cubicBezTo>
                  <a:pt x="4850" y="3735"/>
                  <a:pt x="4916" y="3650"/>
                  <a:pt x="5158" y="3435"/>
                </a:cubicBezTo>
                <a:cubicBezTo>
                  <a:pt x="5812" y="2856"/>
                  <a:pt x="6323" y="2255"/>
                  <a:pt x="6676" y="1646"/>
                </a:cubicBezTo>
                <a:cubicBezTo>
                  <a:pt x="6716" y="1576"/>
                  <a:pt x="6756" y="1514"/>
                  <a:pt x="6791" y="1464"/>
                </a:cubicBezTo>
                <a:cubicBezTo>
                  <a:pt x="6741" y="1436"/>
                  <a:pt x="6694" y="1409"/>
                  <a:pt x="6647" y="1377"/>
                </a:cubicBezTo>
                <a:cubicBezTo>
                  <a:pt x="6517" y="1672"/>
                  <a:pt x="6082" y="2281"/>
                  <a:pt x="5719" y="2647"/>
                </a:cubicBezTo>
                <a:cubicBezTo>
                  <a:pt x="5461" y="2907"/>
                  <a:pt x="4840" y="3350"/>
                  <a:pt x="4735" y="3350"/>
                </a:cubicBezTo>
                <a:cubicBezTo>
                  <a:pt x="4673" y="3350"/>
                  <a:pt x="4666" y="3308"/>
                  <a:pt x="4695" y="3074"/>
                </a:cubicBezTo>
                <a:cubicBezTo>
                  <a:pt x="4713" y="2922"/>
                  <a:pt x="4760" y="2652"/>
                  <a:pt x="4797" y="2472"/>
                </a:cubicBezTo>
                <a:cubicBezTo>
                  <a:pt x="4976" y="1619"/>
                  <a:pt x="5013" y="1287"/>
                  <a:pt x="4984" y="780"/>
                </a:cubicBezTo>
                <a:cubicBezTo>
                  <a:pt x="4969" y="500"/>
                  <a:pt x="4944" y="202"/>
                  <a:pt x="4929" y="121"/>
                </a:cubicBezTo>
                <a:lnTo>
                  <a:pt x="4905" y="1"/>
                </a:lnTo>
                <a:cubicBezTo>
                  <a:pt x="4867" y="3"/>
                  <a:pt x="4829" y="4"/>
                  <a:pt x="4790" y="4"/>
                </a:cubicBezTo>
                <a:cubicBezTo>
                  <a:pt x="4745" y="4"/>
                  <a:pt x="4703" y="3"/>
                  <a:pt x="4660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橢圓 3"/>
          <p:cNvSpPr/>
          <p:nvPr/>
        </p:nvSpPr>
        <p:spPr>
          <a:xfrm>
            <a:off x="3577307" y="4581128"/>
            <a:ext cx="825350" cy="827192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1" name="橢圓 5"/>
          <p:cNvSpPr/>
          <p:nvPr/>
        </p:nvSpPr>
        <p:spPr>
          <a:xfrm>
            <a:off x="3721323" y="3179714"/>
            <a:ext cx="827193" cy="825350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2" name="橢圓 7"/>
          <p:cNvSpPr/>
          <p:nvPr/>
        </p:nvSpPr>
        <p:spPr>
          <a:xfrm>
            <a:off x="6889675" y="2420888"/>
            <a:ext cx="827193" cy="827192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3" name="橢圓 9"/>
          <p:cNvSpPr/>
          <p:nvPr/>
        </p:nvSpPr>
        <p:spPr>
          <a:xfrm>
            <a:off x="7825779" y="3323730"/>
            <a:ext cx="825350" cy="825350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4" name="Freeform 336"/>
          <p:cNvSpPr>
            <a:spLocks noEditPoints="1"/>
          </p:cNvSpPr>
          <p:nvPr/>
        </p:nvSpPr>
        <p:spPr bwMode="auto">
          <a:xfrm>
            <a:off x="3982857" y="3439418"/>
            <a:ext cx="314081" cy="314081"/>
          </a:xfrm>
          <a:custGeom>
            <a:avLst/>
            <a:gdLst>
              <a:gd name="T0" fmla="*/ 0 w 90"/>
              <a:gd name="T1" fmla="*/ 40 h 90"/>
              <a:gd name="T2" fmla="*/ 40 w 90"/>
              <a:gd name="T3" fmla="*/ 0 h 90"/>
              <a:gd name="T4" fmla="*/ 40 w 90"/>
              <a:gd name="T5" fmla="*/ 90 h 90"/>
              <a:gd name="T6" fmla="*/ 0 w 90"/>
              <a:gd name="T7" fmla="*/ 50 h 90"/>
              <a:gd name="T8" fmla="*/ 40 w 90"/>
              <a:gd name="T9" fmla="*/ 90 h 90"/>
              <a:gd name="T10" fmla="*/ 33 w 90"/>
              <a:gd name="T11" fmla="*/ 10 h 90"/>
              <a:gd name="T12" fmla="*/ 9 w 90"/>
              <a:gd name="T13" fmla="*/ 33 h 90"/>
              <a:gd name="T14" fmla="*/ 33 w 90"/>
              <a:gd name="T15" fmla="*/ 83 h 90"/>
              <a:gd name="T16" fmla="*/ 9 w 90"/>
              <a:gd name="T17" fmla="*/ 57 h 90"/>
              <a:gd name="T18" fmla="*/ 33 w 90"/>
              <a:gd name="T19" fmla="*/ 83 h 90"/>
              <a:gd name="T20" fmla="*/ 16 w 90"/>
              <a:gd name="T21" fmla="*/ 26 h 90"/>
              <a:gd name="T22" fmla="*/ 26 w 90"/>
              <a:gd name="T23" fmla="*/ 17 h 90"/>
              <a:gd name="T24" fmla="*/ 26 w 90"/>
              <a:gd name="T25" fmla="*/ 74 h 90"/>
              <a:gd name="T26" fmla="*/ 16 w 90"/>
              <a:gd name="T27" fmla="*/ 67 h 90"/>
              <a:gd name="T28" fmla="*/ 26 w 90"/>
              <a:gd name="T29" fmla="*/ 74 h 90"/>
              <a:gd name="T30" fmla="*/ 49 w 90"/>
              <a:gd name="T31" fmla="*/ 40 h 90"/>
              <a:gd name="T32" fmla="*/ 90 w 90"/>
              <a:gd name="T33" fmla="*/ 0 h 90"/>
              <a:gd name="T34" fmla="*/ 90 w 90"/>
              <a:gd name="T35" fmla="*/ 74 h 90"/>
              <a:gd name="T36" fmla="*/ 66 w 90"/>
              <a:gd name="T37" fmla="*/ 67 h 90"/>
              <a:gd name="T38" fmla="*/ 57 w 90"/>
              <a:gd name="T39" fmla="*/ 90 h 90"/>
              <a:gd name="T40" fmla="*/ 49 w 90"/>
              <a:gd name="T41" fmla="*/ 50 h 90"/>
              <a:gd name="T42" fmla="*/ 73 w 90"/>
              <a:gd name="T43" fmla="*/ 57 h 90"/>
              <a:gd name="T44" fmla="*/ 83 w 90"/>
              <a:gd name="T45" fmla="*/ 50 h 90"/>
              <a:gd name="T46" fmla="*/ 90 w 90"/>
              <a:gd name="T47" fmla="*/ 74 h 90"/>
              <a:gd name="T48" fmla="*/ 83 w 90"/>
              <a:gd name="T49" fmla="*/ 10 h 90"/>
              <a:gd name="T50" fmla="*/ 57 w 90"/>
              <a:gd name="T51" fmla="*/ 33 h 90"/>
              <a:gd name="T52" fmla="*/ 73 w 90"/>
              <a:gd name="T53" fmla="*/ 26 h 90"/>
              <a:gd name="T54" fmla="*/ 66 w 90"/>
              <a:gd name="T55" fmla="*/ 17 h 90"/>
              <a:gd name="T56" fmla="*/ 73 w 90"/>
              <a:gd name="T57" fmla="*/ 26 h 90"/>
              <a:gd name="T58" fmla="*/ 66 w 90"/>
              <a:gd name="T59" fmla="*/ 90 h 90"/>
              <a:gd name="T60" fmla="*/ 73 w 90"/>
              <a:gd name="T61" fmla="*/ 83 h 90"/>
              <a:gd name="T62" fmla="*/ 90 w 90"/>
              <a:gd name="T63" fmla="*/ 90 h 90"/>
              <a:gd name="T64" fmla="*/ 83 w 90"/>
              <a:gd name="T65" fmla="*/ 83 h 90"/>
              <a:gd name="T66" fmla="*/ 90 w 90"/>
              <a:gd name="T67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5" name="Freeform 460"/>
          <p:cNvSpPr>
            <a:spLocks noEditPoints="1"/>
          </p:cNvSpPr>
          <p:nvPr/>
        </p:nvSpPr>
        <p:spPr bwMode="auto">
          <a:xfrm>
            <a:off x="7098847" y="2656701"/>
            <a:ext cx="438299" cy="357381"/>
          </a:xfrm>
          <a:custGeom>
            <a:avLst/>
            <a:gdLst>
              <a:gd name="T0" fmla="*/ 37 w 55"/>
              <a:gd name="T1" fmla="*/ 13 h 45"/>
              <a:gd name="T2" fmla="*/ 21 w 55"/>
              <a:gd name="T3" fmla="*/ 29 h 45"/>
              <a:gd name="T4" fmla="*/ 21 w 55"/>
              <a:gd name="T5" fmla="*/ 33 h 45"/>
              <a:gd name="T6" fmla="*/ 20 w 55"/>
              <a:gd name="T7" fmla="*/ 33 h 45"/>
              <a:gd name="T8" fmla="*/ 13 w 55"/>
              <a:gd name="T9" fmla="*/ 32 h 45"/>
              <a:gd name="T10" fmla="*/ 6 w 55"/>
              <a:gd name="T11" fmla="*/ 35 h 45"/>
              <a:gd name="T12" fmla="*/ 8 w 55"/>
              <a:gd name="T13" fmla="*/ 30 h 45"/>
              <a:gd name="T14" fmla="*/ 0 w 55"/>
              <a:gd name="T15" fmla="*/ 16 h 45"/>
              <a:gd name="T16" fmla="*/ 20 w 55"/>
              <a:gd name="T17" fmla="*/ 0 h 45"/>
              <a:gd name="T18" fmla="*/ 39 w 55"/>
              <a:gd name="T19" fmla="*/ 14 h 45"/>
              <a:gd name="T20" fmla="*/ 37 w 55"/>
              <a:gd name="T21" fmla="*/ 13 h 45"/>
              <a:gd name="T22" fmla="*/ 13 w 55"/>
              <a:gd name="T23" fmla="*/ 8 h 45"/>
              <a:gd name="T24" fmla="*/ 10 w 55"/>
              <a:gd name="T25" fmla="*/ 11 h 45"/>
              <a:gd name="T26" fmla="*/ 13 w 55"/>
              <a:gd name="T27" fmla="*/ 13 h 45"/>
              <a:gd name="T28" fmla="*/ 16 w 55"/>
              <a:gd name="T29" fmla="*/ 11 h 45"/>
              <a:gd name="T30" fmla="*/ 13 w 55"/>
              <a:gd name="T31" fmla="*/ 8 h 45"/>
              <a:gd name="T32" fmla="*/ 48 w 55"/>
              <a:gd name="T33" fmla="*/ 40 h 45"/>
              <a:gd name="T34" fmla="*/ 50 w 55"/>
              <a:gd name="T35" fmla="*/ 45 h 45"/>
              <a:gd name="T36" fmla="*/ 44 w 55"/>
              <a:gd name="T37" fmla="*/ 42 h 45"/>
              <a:gd name="T38" fmla="*/ 38 w 55"/>
              <a:gd name="T39" fmla="*/ 43 h 45"/>
              <a:gd name="T40" fmla="*/ 22 w 55"/>
              <a:gd name="T41" fmla="*/ 29 h 45"/>
              <a:gd name="T42" fmla="*/ 38 w 55"/>
              <a:gd name="T43" fmla="*/ 14 h 45"/>
              <a:gd name="T44" fmla="*/ 55 w 55"/>
              <a:gd name="T45" fmla="*/ 29 h 45"/>
              <a:gd name="T46" fmla="*/ 48 w 55"/>
              <a:gd name="T47" fmla="*/ 40 h 45"/>
              <a:gd name="T48" fmla="*/ 27 w 55"/>
              <a:gd name="T49" fmla="*/ 8 h 45"/>
              <a:gd name="T50" fmla="*/ 24 w 55"/>
              <a:gd name="T51" fmla="*/ 11 h 45"/>
              <a:gd name="T52" fmla="*/ 27 w 55"/>
              <a:gd name="T53" fmla="*/ 13 h 45"/>
              <a:gd name="T54" fmla="*/ 29 w 55"/>
              <a:gd name="T55" fmla="*/ 11 h 45"/>
              <a:gd name="T56" fmla="*/ 27 w 55"/>
              <a:gd name="T57" fmla="*/ 8 h 45"/>
              <a:gd name="T58" fmla="*/ 33 w 55"/>
              <a:gd name="T59" fmla="*/ 22 h 45"/>
              <a:gd name="T60" fmla="*/ 31 w 55"/>
              <a:gd name="T61" fmla="*/ 24 h 45"/>
              <a:gd name="T62" fmla="*/ 33 w 55"/>
              <a:gd name="T63" fmla="*/ 26 h 45"/>
              <a:gd name="T64" fmla="*/ 36 w 55"/>
              <a:gd name="T65" fmla="*/ 24 h 45"/>
              <a:gd name="T66" fmla="*/ 33 w 55"/>
              <a:gd name="T67" fmla="*/ 22 h 45"/>
              <a:gd name="T68" fmla="*/ 44 w 55"/>
              <a:gd name="T69" fmla="*/ 22 h 45"/>
              <a:gd name="T70" fmla="*/ 42 w 55"/>
              <a:gd name="T71" fmla="*/ 24 h 45"/>
              <a:gd name="T72" fmla="*/ 44 w 55"/>
              <a:gd name="T73" fmla="*/ 26 h 45"/>
              <a:gd name="T74" fmla="*/ 46 w 55"/>
              <a:gd name="T75" fmla="*/ 24 h 45"/>
              <a:gd name="T76" fmla="*/ 44 w 55"/>
              <a:gd name="T77" fmla="*/ 2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6" name="Freeform 459"/>
          <p:cNvSpPr>
            <a:spLocks noEditPoints="1"/>
          </p:cNvSpPr>
          <p:nvPr/>
        </p:nvSpPr>
        <p:spPr bwMode="auto">
          <a:xfrm>
            <a:off x="8047207" y="3544305"/>
            <a:ext cx="420039" cy="345695"/>
          </a:xfrm>
          <a:custGeom>
            <a:avLst/>
            <a:gdLst>
              <a:gd name="T0" fmla="*/ 20 w 48"/>
              <a:gd name="T1" fmla="*/ 39 h 39"/>
              <a:gd name="T2" fmla="*/ 0 w 48"/>
              <a:gd name="T3" fmla="*/ 26 h 39"/>
              <a:gd name="T4" fmla="*/ 7 w 48"/>
              <a:gd name="T5" fmla="*/ 13 h 39"/>
              <a:gd name="T6" fmla="*/ 22 w 48"/>
              <a:gd name="T7" fmla="*/ 7 h 39"/>
              <a:gd name="T8" fmla="*/ 23 w 48"/>
              <a:gd name="T9" fmla="*/ 12 h 39"/>
              <a:gd name="T10" fmla="*/ 24 w 48"/>
              <a:gd name="T11" fmla="*/ 13 h 39"/>
              <a:gd name="T12" fmla="*/ 35 w 48"/>
              <a:gd name="T13" fmla="*/ 13 h 39"/>
              <a:gd name="T14" fmla="*/ 35 w 48"/>
              <a:gd name="T15" fmla="*/ 18 h 39"/>
              <a:gd name="T16" fmla="*/ 36 w 48"/>
              <a:gd name="T17" fmla="*/ 19 h 39"/>
              <a:gd name="T18" fmla="*/ 41 w 48"/>
              <a:gd name="T19" fmla="*/ 25 h 39"/>
              <a:gd name="T20" fmla="*/ 20 w 48"/>
              <a:gd name="T21" fmla="*/ 39 h 39"/>
              <a:gd name="T22" fmla="*/ 18 w 48"/>
              <a:gd name="T23" fmla="*/ 17 h 39"/>
              <a:gd name="T24" fmla="*/ 4 w 48"/>
              <a:gd name="T25" fmla="*/ 28 h 39"/>
              <a:gd name="T26" fmla="*/ 20 w 48"/>
              <a:gd name="T27" fmla="*/ 36 h 39"/>
              <a:gd name="T28" fmla="*/ 33 w 48"/>
              <a:gd name="T29" fmla="*/ 25 h 39"/>
              <a:gd name="T30" fmla="*/ 18 w 48"/>
              <a:gd name="T31" fmla="*/ 17 h 39"/>
              <a:gd name="T32" fmla="*/ 15 w 48"/>
              <a:gd name="T33" fmla="*/ 34 h 39"/>
              <a:gd name="T34" fmla="*/ 11 w 48"/>
              <a:gd name="T35" fmla="*/ 26 h 39"/>
              <a:gd name="T36" fmla="*/ 20 w 48"/>
              <a:gd name="T37" fmla="*/ 21 h 39"/>
              <a:gd name="T38" fmla="*/ 25 w 48"/>
              <a:gd name="T39" fmla="*/ 30 h 39"/>
              <a:gd name="T40" fmla="*/ 15 w 48"/>
              <a:gd name="T41" fmla="*/ 34 h 39"/>
              <a:gd name="T42" fmla="*/ 17 w 48"/>
              <a:gd name="T43" fmla="*/ 27 h 39"/>
              <a:gd name="T44" fmla="*/ 13 w 48"/>
              <a:gd name="T45" fmla="*/ 28 h 39"/>
              <a:gd name="T46" fmla="*/ 14 w 48"/>
              <a:gd name="T47" fmla="*/ 31 h 39"/>
              <a:gd name="T48" fmla="*/ 18 w 48"/>
              <a:gd name="T49" fmla="*/ 30 h 39"/>
              <a:gd name="T50" fmla="*/ 17 w 48"/>
              <a:gd name="T51" fmla="*/ 27 h 39"/>
              <a:gd name="T52" fmla="*/ 20 w 48"/>
              <a:gd name="T53" fmla="*/ 26 h 39"/>
              <a:gd name="T54" fmla="*/ 18 w 48"/>
              <a:gd name="T55" fmla="*/ 26 h 39"/>
              <a:gd name="T56" fmla="*/ 19 w 48"/>
              <a:gd name="T57" fmla="*/ 27 h 39"/>
              <a:gd name="T58" fmla="*/ 20 w 48"/>
              <a:gd name="T59" fmla="*/ 27 h 39"/>
              <a:gd name="T60" fmla="*/ 20 w 48"/>
              <a:gd name="T61" fmla="*/ 26 h 39"/>
              <a:gd name="T62" fmla="*/ 47 w 48"/>
              <a:gd name="T63" fmla="*/ 17 h 39"/>
              <a:gd name="T64" fmla="*/ 45 w 48"/>
              <a:gd name="T65" fmla="*/ 18 h 39"/>
              <a:gd name="T66" fmla="*/ 43 w 48"/>
              <a:gd name="T67" fmla="*/ 16 h 39"/>
              <a:gd name="T68" fmla="*/ 42 w 48"/>
              <a:gd name="T69" fmla="*/ 7 h 39"/>
              <a:gd name="T70" fmla="*/ 33 w 48"/>
              <a:gd name="T71" fmla="*/ 4 h 39"/>
              <a:gd name="T72" fmla="*/ 31 w 48"/>
              <a:gd name="T73" fmla="*/ 3 h 39"/>
              <a:gd name="T74" fmla="*/ 32 w 48"/>
              <a:gd name="T75" fmla="*/ 0 h 39"/>
              <a:gd name="T76" fmla="*/ 44 w 48"/>
              <a:gd name="T77" fmla="*/ 4 h 39"/>
              <a:gd name="T78" fmla="*/ 47 w 48"/>
              <a:gd name="T79" fmla="*/ 17 h 39"/>
              <a:gd name="T80" fmla="*/ 41 w 48"/>
              <a:gd name="T81" fmla="*/ 15 h 39"/>
              <a:gd name="T82" fmla="*/ 39 w 48"/>
              <a:gd name="T83" fmla="*/ 16 h 39"/>
              <a:gd name="T84" fmla="*/ 38 w 48"/>
              <a:gd name="T85" fmla="*/ 14 h 39"/>
              <a:gd name="T86" fmla="*/ 37 w 48"/>
              <a:gd name="T87" fmla="*/ 11 h 39"/>
              <a:gd name="T88" fmla="*/ 34 w 48"/>
              <a:gd name="T89" fmla="*/ 10 h 39"/>
              <a:gd name="T90" fmla="*/ 32 w 48"/>
              <a:gd name="T91" fmla="*/ 9 h 39"/>
              <a:gd name="T92" fmla="*/ 34 w 48"/>
              <a:gd name="T93" fmla="*/ 7 h 39"/>
              <a:gd name="T94" fmla="*/ 39 w 48"/>
              <a:gd name="T95" fmla="*/ 9 h 39"/>
              <a:gd name="T96" fmla="*/ 41 w 48"/>
              <a:gd name="T97" fmla="*/ 1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8" h="39">
                <a:moveTo>
                  <a:pt x="20" y="39"/>
                </a:moveTo>
                <a:cubicBezTo>
                  <a:pt x="10" y="39"/>
                  <a:pt x="0" y="34"/>
                  <a:pt x="0" y="26"/>
                </a:cubicBezTo>
                <a:cubicBezTo>
                  <a:pt x="0" y="22"/>
                  <a:pt x="2" y="17"/>
                  <a:pt x="7" y="13"/>
                </a:cubicBezTo>
                <a:cubicBezTo>
                  <a:pt x="13" y="7"/>
                  <a:pt x="20" y="4"/>
                  <a:pt x="22" y="7"/>
                </a:cubicBezTo>
                <a:cubicBezTo>
                  <a:pt x="24" y="8"/>
                  <a:pt x="24" y="10"/>
                  <a:pt x="23" y="12"/>
                </a:cubicBezTo>
                <a:cubicBezTo>
                  <a:pt x="23" y="14"/>
                  <a:pt x="24" y="13"/>
                  <a:pt x="24" y="13"/>
                </a:cubicBezTo>
                <a:cubicBezTo>
                  <a:pt x="29" y="11"/>
                  <a:pt x="33" y="11"/>
                  <a:pt x="35" y="13"/>
                </a:cubicBezTo>
                <a:cubicBezTo>
                  <a:pt x="36" y="14"/>
                  <a:pt x="36" y="16"/>
                  <a:pt x="35" y="18"/>
                </a:cubicBezTo>
                <a:cubicBezTo>
                  <a:pt x="34" y="19"/>
                  <a:pt x="35" y="19"/>
                  <a:pt x="36" y="19"/>
                </a:cubicBezTo>
                <a:cubicBezTo>
                  <a:pt x="38" y="20"/>
                  <a:pt x="41" y="22"/>
                  <a:pt x="41" y="25"/>
                </a:cubicBezTo>
                <a:cubicBezTo>
                  <a:pt x="41" y="32"/>
                  <a:pt x="33" y="39"/>
                  <a:pt x="20" y="39"/>
                </a:cubicBezTo>
                <a:close/>
                <a:moveTo>
                  <a:pt x="18" y="17"/>
                </a:moveTo>
                <a:cubicBezTo>
                  <a:pt x="10" y="18"/>
                  <a:pt x="4" y="23"/>
                  <a:pt x="4" y="28"/>
                </a:cubicBezTo>
                <a:cubicBezTo>
                  <a:pt x="5" y="33"/>
                  <a:pt x="12" y="37"/>
                  <a:pt x="20" y="36"/>
                </a:cubicBezTo>
                <a:cubicBezTo>
                  <a:pt x="28" y="35"/>
                  <a:pt x="34" y="31"/>
                  <a:pt x="33" y="25"/>
                </a:cubicBezTo>
                <a:cubicBezTo>
                  <a:pt x="33" y="20"/>
                  <a:pt x="26" y="17"/>
                  <a:pt x="18" y="17"/>
                </a:cubicBezTo>
                <a:close/>
                <a:moveTo>
                  <a:pt x="15" y="34"/>
                </a:moveTo>
                <a:cubicBezTo>
                  <a:pt x="11" y="33"/>
                  <a:pt x="9" y="29"/>
                  <a:pt x="11" y="26"/>
                </a:cubicBezTo>
                <a:cubicBezTo>
                  <a:pt x="12" y="22"/>
                  <a:pt x="17" y="20"/>
                  <a:pt x="20" y="21"/>
                </a:cubicBezTo>
                <a:cubicBezTo>
                  <a:pt x="24" y="22"/>
                  <a:pt x="26" y="26"/>
                  <a:pt x="25" y="30"/>
                </a:cubicBezTo>
                <a:cubicBezTo>
                  <a:pt x="23" y="33"/>
                  <a:pt x="19" y="35"/>
                  <a:pt x="15" y="34"/>
                </a:cubicBezTo>
                <a:close/>
                <a:moveTo>
                  <a:pt x="17" y="27"/>
                </a:moveTo>
                <a:cubicBezTo>
                  <a:pt x="16" y="26"/>
                  <a:pt x="14" y="27"/>
                  <a:pt x="13" y="28"/>
                </a:cubicBezTo>
                <a:cubicBezTo>
                  <a:pt x="12" y="29"/>
                  <a:pt x="13" y="31"/>
                  <a:pt x="14" y="31"/>
                </a:cubicBezTo>
                <a:cubicBezTo>
                  <a:pt x="15" y="32"/>
                  <a:pt x="17" y="31"/>
                  <a:pt x="18" y="30"/>
                </a:cubicBezTo>
                <a:cubicBezTo>
                  <a:pt x="18" y="29"/>
                  <a:pt x="18" y="27"/>
                  <a:pt x="17" y="27"/>
                </a:cubicBezTo>
                <a:close/>
                <a:moveTo>
                  <a:pt x="20" y="26"/>
                </a:moveTo>
                <a:cubicBezTo>
                  <a:pt x="19" y="25"/>
                  <a:pt x="19" y="26"/>
                  <a:pt x="18" y="26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47" y="17"/>
                </a:moveTo>
                <a:cubicBezTo>
                  <a:pt x="47" y="18"/>
                  <a:pt x="46" y="18"/>
                  <a:pt x="45" y="18"/>
                </a:cubicBezTo>
                <a:cubicBezTo>
                  <a:pt x="44" y="18"/>
                  <a:pt x="43" y="17"/>
                  <a:pt x="43" y="16"/>
                </a:cubicBezTo>
                <a:cubicBezTo>
                  <a:pt x="44" y="13"/>
                  <a:pt x="44" y="9"/>
                  <a:pt x="42" y="7"/>
                </a:cubicBezTo>
                <a:cubicBezTo>
                  <a:pt x="39" y="4"/>
                  <a:pt x="36" y="3"/>
                  <a:pt x="33" y="4"/>
                </a:cubicBezTo>
                <a:cubicBezTo>
                  <a:pt x="32" y="4"/>
                  <a:pt x="31" y="4"/>
                  <a:pt x="31" y="3"/>
                </a:cubicBezTo>
                <a:cubicBezTo>
                  <a:pt x="31" y="2"/>
                  <a:pt x="31" y="1"/>
                  <a:pt x="32" y="0"/>
                </a:cubicBezTo>
                <a:cubicBezTo>
                  <a:pt x="36" y="0"/>
                  <a:pt x="41" y="1"/>
                  <a:pt x="44" y="4"/>
                </a:cubicBezTo>
                <a:cubicBezTo>
                  <a:pt x="47" y="8"/>
                  <a:pt x="48" y="13"/>
                  <a:pt x="47" y="17"/>
                </a:cubicBezTo>
                <a:close/>
                <a:moveTo>
                  <a:pt x="41" y="15"/>
                </a:moveTo>
                <a:cubicBezTo>
                  <a:pt x="40" y="16"/>
                  <a:pt x="40" y="16"/>
                  <a:pt x="39" y="16"/>
                </a:cubicBezTo>
                <a:cubicBezTo>
                  <a:pt x="38" y="16"/>
                  <a:pt x="37" y="15"/>
                  <a:pt x="38" y="14"/>
                </a:cubicBezTo>
                <a:cubicBezTo>
                  <a:pt x="38" y="13"/>
                  <a:pt x="38" y="12"/>
                  <a:pt x="37" y="11"/>
                </a:cubicBezTo>
                <a:cubicBezTo>
                  <a:pt x="36" y="10"/>
                  <a:pt x="35" y="10"/>
                  <a:pt x="34" y="10"/>
                </a:cubicBezTo>
                <a:cubicBezTo>
                  <a:pt x="33" y="10"/>
                  <a:pt x="32" y="10"/>
                  <a:pt x="32" y="9"/>
                </a:cubicBezTo>
                <a:cubicBezTo>
                  <a:pt x="32" y="8"/>
                  <a:pt x="33" y="7"/>
                  <a:pt x="34" y="7"/>
                </a:cubicBezTo>
                <a:cubicBezTo>
                  <a:pt x="36" y="6"/>
                  <a:pt x="38" y="7"/>
                  <a:pt x="39" y="9"/>
                </a:cubicBezTo>
                <a:cubicBezTo>
                  <a:pt x="41" y="10"/>
                  <a:pt x="41" y="13"/>
                  <a:pt x="4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7" name="Freeform 453"/>
          <p:cNvSpPr>
            <a:spLocks noEditPoints="1"/>
          </p:cNvSpPr>
          <p:nvPr/>
        </p:nvSpPr>
        <p:spPr bwMode="auto">
          <a:xfrm>
            <a:off x="3805655" y="4826065"/>
            <a:ext cx="333203" cy="308290"/>
          </a:xfrm>
          <a:custGeom>
            <a:avLst/>
            <a:gdLst>
              <a:gd name="T0" fmla="*/ 45 w 45"/>
              <a:gd name="T1" fmla="*/ 13 h 42"/>
              <a:gd name="T2" fmla="*/ 30 w 45"/>
              <a:gd name="T3" fmla="*/ 24 h 42"/>
              <a:gd name="T4" fmla="*/ 28 w 45"/>
              <a:gd name="T5" fmla="*/ 27 h 42"/>
              <a:gd name="T6" fmla="*/ 26 w 45"/>
              <a:gd name="T7" fmla="*/ 31 h 42"/>
              <a:gd name="T8" fmla="*/ 29 w 45"/>
              <a:gd name="T9" fmla="*/ 35 h 42"/>
              <a:gd name="T10" fmla="*/ 35 w 45"/>
              <a:gd name="T11" fmla="*/ 39 h 42"/>
              <a:gd name="T12" fmla="*/ 35 w 45"/>
              <a:gd name="T13" fmla="*/ 41 h 42"/>
              <a:gd name="T14" fmla="*/ 34 w 45"/>
              <a:gd name="T15" fmla="*/ 42 h 42"/>
              <a:gd name="T16" fmla="*/ 11 w 45"/>
              <a:gd name="T17" fmla="*/ 42 h 42"/>
              <a:gd name="T18" fmla="*/ 11 w 45"/>
              <a:gd name="T19" fmla="*/ 41 h 42"/>
              <a:gd name="T20" fmla="*/ 11 w 45"/>
              <a:gd name="T21" fmla="*/ 39 h 42"/>
              <a:gd name="T22" fmla="*/ 16 w 45"/>
              <a:gd name="T23" fmla="*/ 35 h 42"/>
              <a:gd name="T24" fmla="*/ 19 w 45"/>
              <a:gd name="T25" fmla="*/ 31 h 42"/>
              <a:gd name="T26" fmla="*/ 17 w 45"/>
              <a:gd name="T27" fmla="*/ 27 h 42"/>
              <a:gd name="T28" fmla="*/ 15 w 45"/>
              <a:gd name="T29" fmla="*/ 24 h 42"/>
              <a:gd name="T30" fmla="*/ 0 w 45"/>
              <a:gd name="T31" fmla="*/ 13 h 42"/>
              <a:gd name="T32" fmla="*/ 0 w 45"/>
              <a:gd name="T33" fmla="*/ 10 h 42"/>
              <a:gd name="T34" fmla="*/ 3 w 45"/>
              <a:gd name="T35" fmla="*/ 7 h 42"/>
              <a:gd name="T36" fmla="*/ 11 w 45"/>
              <a:gd name="T37" fmla="*/ 7 h 42"/>
              <a:gd name="T38" fmla="*/ 11 w 45"/>
              <a:gd name="T39" fmla="*/ 5 h 42"/>
              <a:gd name="T40" fmla="*/ 15 w 45"/>
              <a:gd name="T41" fmla="*/ 0 h 42"/>
              <a:gd name="T42" fmla="*/ 30 w 45"/>
              <a:gd name="T43" fmla="*/ 0 h 42"/>
              <a:gd name="T44" fmla="*/ 35 w 45"/>
              <a:gd name="T45" fmla="*/ 5 h 42"/>
              <a:gd name="T46" fmla="*/ 35 w 45"/>
              <a:gd name="T47" fmla="*/ 7 h 42"/>
              <a:gd name="T48" fmla="*/ 42 w 45"/>
              <a:gd name="T49" fmla="*/ 7 h 42"/>
              <a:gd name="T50" fmla="*/ 45 w 45"/>
              <a:gd name="T51" fmla="*/ 10 h 42"/>
              <a:gd name="T52" fmla="*/ 45 w 45"/>
              <a:gd name="T53" fmla="*/ 13 h 42"/>
              <a:gd name="T54" fmla="*/ 11 w 45"/>
              <a:gd name="T55" fmla="*/ 11 h 42"/>
              <a:gd name="T56" fmla="*/ 4 w 45"/>
              <a:gd name="T57" fmla="*/ 11 h 42"/>
              <a:gd name="T58" fmla="*/ 4 w 45"/>
              <a:gd name="T59" fmla="*/ 13 h 42"/>
              <a:gd name="T60" fmla="*/ 13 w 45"/>
              <a:gd name="T61" fmla="*/ 21 h 42"/>
              <a:gd name="T62" fmla="*/ 11 w 45"/>
              <a:gd name="T63" fmla="*/ 11 h 42"/>
              <a:gd name="T64" fmla="*/ 41 w 45"/>
              <a:gd name="T65" fmla="*/ 11 h 42"/>
              <a:gd name="T66" fmla="*/ 35 w 45"/>
              <a:gd name="T67" fmla="*/ 11 h 42"/>
              <a:gd name="T68" fmla="*/ 33 w 45"/>
              <a:gd name="T69" fmla="*/ 21 h 42"/>
              <a:gd name="T70" fmla="*/ 41 w 45"/>
              <a:gd name="T71" fmla="*/ 13 h 42"/>
              <a:gd name="T72" fmla="*/ 41 w 45"/>
              <a:gd name="T73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45" y="18"/>
                  <a:pt x="39" y="24"/>
                  <a:pt x="30" y="24"/>
                </a:cubicBezTo>
                <a:cubicBezTo>
                  <a:pt x="29" y="26"/>
                  <a:pt x="28" y="27"/>
                  <a:pt x="28" y="27"/>
                </a:cubicBezTo>
                <a:cubicBezTo>
                  <a:pt x="26" y="28"/>
                  <a:pt x="26" y="30"/>
                  <a:pt x="26" y="31"/>
                </a:cubicBezTo>
                <a:cubicBezTo>
                  <a:pt x="26" y="33"/>
                  <a:pt x="27" y="35"/>
                  <a:pt x="29" y="35"/>
                </a:cubicBezTo>
                <a:cubicBezTo>
                  <a:pt x="32" y="35"/>
                  <a:pt x="35" y="36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2"/>
                  <a:pt x="34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1"/>
                  <a:pt x="11" y="41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5"/>
                  <a:pt x="16" y="35"/>
                </a:cubicBezTo>
                <a:cubicBezTo>
                  <a:pt x="18" y="35"/>
                  <a:pt x="19" y="33"/>
                  <a:pt x="19" y="31"/>
                </a:cubicBezTo>
                <a:cubicBezTo>
                  <a:pt x="19" y="30"/>
                  <a:pt x="19" y="28"/>
                  <a:pt x="17" y="27"/>
                </a:cubicBezTo>
                <a:cubicBezTo>
                  <a:pt x="17" y="27"/>
                  <a:pt x="16" y="26"/>
                  <a:pt x="15" y="24"/>
                </a:cubicBezTo>
                <a:cubicBezTo>
                  <a:pt x="6" y="24"/>
                  <a:pt x="0" y="18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12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cubicBezTo>
                  <a:pt x="35" y="7"/>
                  <a:pt x="35" y="7"/>
                  <a:pt x="3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5" y="8"/>
                  <a:pt x="45" y="10"/>
                </a:cubicBezTo>
                <a:lnTo>
                  <a:pt x="45" y="13"/>
                </a:lnTo>
                <a:close/>
                <a:moveTo>
                  <a:pt x="11" y="11"/>
                </a:move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6"/>
                  <a:pt x="7" y="20"/>
                  <a:pt x="13" y="21"/>
                </a:cubicBezTo>
                <a:cubicBezTo>
                  <a:pt x="11" y="18"/>
                  <a:pt x="11" y="15"/>
                  <a:pt x="11" y="11"/>
                </a:cubicBezTo>
                <a:close/>
                <a:moveTo>
                  <a:pt x="41" y="11"/>
                </a:moveTo>
                <a:cubicBezTo>
                  <a:pt x="35" y="11"/>
                  <a:pt x="35" y="11"/>
                  <a:pt x="35" y="11"/>
                </a:cubicBezTo>
                <a:cubicBezTo>
                  <a:pt x="35" y="15"/>
                  <a:pt x="34" y="18"/>
                  <a:pt x="33" y="21"/>
                </a:cubicBezTo>
                <a:cubicBezTo>
                  <a:pt x="38" y="20"/>
                  <a:pt x="41" y="16"/>
                  <a:pt x="41" y="13"/>
                </a:cubicBezTo>
                <a:lnTo>
                  <a:pt x="41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8" name="组合 17"/>
          <p:cNvGrpSpPr/>
          <p:nvPr/>
        </p:nvGrpSpPr>
        <p:grpSpPr>
          <a:xfrm>
            <a:off x="1993131" y="4581128"/>
            <a:ext cx="1569660" cy="848738"/>
            <a:chOff x="1911251" y="1321493"/>
            <a:chExt cx="1569660" cy="848738"/>
          </a:xfrm>
        </p:grpSpPr>
        <p:sp>
          <p:nvSpPr>
            <p:cNvPr id="19" name="矩形 18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21" name="橢圓 5"/>
          <p:cNvSpPr/>
          <p:nvPr/>
        </p:nvSpPr>
        <p:spPr>
          <a:xfrm>
            <a:off x="5846458" y="1811562"/>
            <a:ext cx="827193" cy="825350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22" name="橢圓 3"/>
          <p:cNvSpPr/>
          <p:nvPr/>
        </p:nvSpPr>
        <p:spPr>
          <a:xfrm>
            <a:off x="4657427" y="2132856"/>
            <a:ext cx="825350" cy="827192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23" name="橢圓 3"/>
          <p:cNvSpPr/>
          <p:nvPr/>
        </p:nvSpPr>
        <p:spPr>
          <a:xfrm>
            <a:off x="8080549" y="4581128"/>
            <a:ext cx="825350" cy="827192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24" name="Freeform 314"/>
          <p:cNvSpPr>
            <a:spLocks noEditPoints="1"/>
          </p:cNvSpPr>
          <p:nvPr/>
        </p:nvSpPr>
        <p:spPr bwMode="auto">
          <a:xfrm>
            <a:off x="4868502" y="2344852"/>
            <a:ext cx="403200" cy="403200"/>
          </a:xfrm>
          <a:custGeom>
            <a:avLst/>
            <a:gdLst>
              <a:gd name="T0" fmla="*/ 33 w 41"/>
              <a:gd name="T1" fmla="*/ 18 h 41"/>
              <a:gd name="T2" fmla="*/ 11 w 41"/>
              <a:gd name="T3" fmla="*/ 41 h 41"/>
              <a:gd name="T4" fmla="*/ 0 w 41"/>
              <a:gd name="T5" fmla="*/ 41 h 41"/>
              <a:gd name="T6" fmla="*/ 0 w 41"/>
              <a:gd name="T7" fmla="*/ 29 h 41"/>
              <a:gd name="T8" fmla="*/ 22 w 41"/>
              <a:gd name="T9" fmla="*/ 7 h 41"/>
              <a:gd name="T10" fmla="*/ 33 w 41"/>
              <a:gd name="T11" fmla="*/ 18 h 41"/>
              <a:gd name="T12" fmla="*/ 12 w 41"/>
              <a:gd name="T13" fmla="*/ 35 h 41"/>
              <a:gd name="T14" fmla="*/ 6 w 41"/>
              <a:gd name="T15" fmla="*/ 28 h 41"/>
              <a:gd name="T16" fmla="*/ 3 w 41"/>
              <a:gd name="T17" fmla="*/ 31 h 41"/>
              <a:gd name="T18" fmla="*/ 3 w 41"/>
              <a:gd name="T19" fmla="*/ 34 h 41"/>
              <a:gd name="T20" fmla="*/ 7 w 41"/>
              <a:gd name="T21" fmla="*/ 34 h 41"/>
              <a:gd name="T22" fmla="*/ 7 w 41"/>
              <a:gd name="T23" fmla="*/ 37 h 41"/>
              <a:gd name="T24" fmla="*/ 10 w 41"/>
              <a:gd name="T25" fmla="*/ 37 h 41"/>
              <a:gd name="T26" fmla="*/ 12 w 41"/>
              <a:gd name="T27" fmla="*/ 35 h 41"/>
              <a:gd name="T28" fmla="*/ 23 w 41"/>
              <a:gd name="T29" fmla="*/ 12 h 41"/>
              <a:gd name="T30" fmla="*/ 23 w 41"/>
              <a:gd name="T31" fmla="*/ 12 h 41"/>
              <a:gd name="T32" fmla="*/ 8 w 41"/>
              <a:gd name="T33" fmla="*/ 26 h 41"/>
              <a:gd name="T34" fmla="*/ 8 w 41"/>
              <a:gd name="T35" fmla="*/ 27 h 41"/>
              <a:gd name="T36" fmla="*/ 9 w 41"/>
              <a:gd name="T37" fmla="*/ 28 h 41"/>
              <a:gd name="T38" fmla="*/ 9 w 41"/>
              <a:gd name="T39" fmla="*/ 27 h 41"/>
              <a:gd name="T40" fmla="*/ 24 w 41"/>
              <a:gd name="T41" fmla="*/ 13 h 41"/>
              <a:gd name="T42" fmla="*/ 24 w 41"/>
              <a:gd name="T43" fmla="*/ 12 h 41"/>
              <a:gd name="T44" fmla="*/ 23 w 41"/>
              <a:gd name="T45" fmla="*/ 12 h 41"/>
              <a:gd name="T46" fmla="*/ 40 w 41"/>
              <a:gd name="T47" fmla="*/ 12 h 41"/>
              <a:gd name="T48" fmla="*/ 35 w 41"/>
              <a:gd name="T49" fmla="*/ 17 h 41"/>
              <a:gd name="T50" fmla="*/ 24 w 41"/>
              <a:gd name="T51" fmla="*/ 5 h 41"/>
              <a:gd name="T52" fmla="*/ 29 w 41"/>
              <a:gd name="T53" fmla="*/ 1 h 41"/>
              <a:gd name="T54" fmla="*/ 31 w 41"/>
              <a:gd name="T55" fmla="*/ 0 h 41"/>
              <a:gd name="T56" fmla="*/ 33 w 41"/>
              <a:gd name="T57" fmla="*/ 1 h 41"/>
              <a:gd name="T58" fmla="*/ 40 w 41"/>
              <a:gd name="T59" fmla="*/ 7 h 41"/>
              <a:gd name="T60" fmla="*/ 41 w 41"/>
              <a:gd name="T61" fmla="*/ 10 h 41"/>
              <a:gd name="T62" fmla="*/ 40 w 41"/>
              <a:gd name="T63" fmla="*/ 1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2"/>
                  <a:pt x="24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454"/>
          <p:cNvSpPr>
            <a:spLocks noEditPoints="1"/>
          </p:cNvSpPr>
          <p:nvPr/>
        </p:nvSpPr>
        <p:spPr bwMode="auto">
          <a:xfrm flipH="1">
            <a:off x="6071681" y="2074896"/>
            <a:ext cx="376746" cy="298681"/>
          </a:xfrm>
          <a:custGeom>
            <a:avLst/>
            <a:gdLst>
              <a:gd name="T0" fmla="*/ 47 w 47"/>
              <a:gd name="T1" fmla="*/ 29 h 37"/>
              <a:gd name="T2" fmla="*/ 43 w 47"/>
              <a:gd name="T3" fmla="*/ 30 h 37"/>
              <a:gd name="T4" fmla="*/ 36 w 47"/>
              <a:gd name="T5" fmla="*/ 37 h 37"/>
              <a:gd name="T6" fmla="*/ 29 w 47"/>
              <a:gd name="T7" fmla="*/ 30 h 37"/>
              <a:gd name="T8" fmla="*/ 19 w 47"/>
              <a:gd name="T9" fmla="*/ 30 h 37"/>
              <a:gd name="T10" fmla="*/ 12 w 47"/>
              <a:gd name="T11" fmla="*/ 37 h 37"/>
              <a:gd name="T12" fmla="*/ 5 w 47"/>
              <a:gd name="T13" fmla="*/ 30 h 37"/>
              <a:gd name="T14" fmla="*/ 4 w 47"/>
              <a:gd name="T15" fmla="*/ 30 h 37"/>
              <a:gd name="T16" fmla="*/ 0 w 47"/>
              <a:gd name="T17" fmla="*/ 29 h 37"/>
              <a:gd name="T18" fmla="*/ 2 w 47"/>
              <a:gd name="T19" fmla="*/ 27 h 37"/>
              <a:gd name="T20" fmla="*/ 2 w 47"/>
              <a:gd name="T21" fmla="*/ 18 h 37"/>
              <a:gd name="T22" fmla="*/ 3 w 47"/>
              <a:gd name="T23" fmla="*/ 13 h 37"/>
              <a:gd name="T24" fmla="*/ 8 w 47"/>
              <a:gd name="T25" fmla="*/ 8 h 37"/>
              <a:gd name="T26" fmla="*/ 11 w 47"/>
              <a:gd name="T27" fmla="*/ 6 h 37"/>
              <a:gd name="T28" fmla="*/ 16 w 47"/>
              <a:gd name="T29" fmla="*/ 6 h 37"/>
              <a:gd name="T30" fmla="*/ 16 w 47"/>
              <a:gd name="T31" fmla="*/ 1 h 37"/>
              <a:gd name="T32" fmla="*/ 17 w 47"/>
              <a:gd name="T33" fmla="*/ 0 h 37"/>
              <a:gd name="T34" fmla="*/ 45 w 47"/>
              <a:gd name="T35" fmla="*/ 0 h 37"/>
              <a:gd name="T36" fmla="*/ 47 w 47"/>
              <a:gd name="T37" fmla="*/ 1 h 37"/>
              <a:gd name="T38" fmla="*/ 47 w 47"/>
              <a:gd name="T39" fmla="*/ 29 h 37"/>
              <a:gd name="T40" fmla="*/ 16 w 47"/>
              <a:gd name="T41" fmla="*/ 17 h 37"/>
              <a:gd name="T42" fmla="*/ 16 w 47"/>
              <a:gd name="T43" fmla="*/ 10 h 37"/>
              <a:gd name="T44" fmla="*/ 11 w 47"/>
              <a:gd name="T45" fmla="*/ 10 h 37"/>
              <a:gd name="T46" fmla="*/ 11 w 47"/>
              <a:gd name="T47" fmla="*/ 10 h 37"/>
              <a:gd name="T48" fmla="*/ 6 w 47"/>
              <a:gd name="T49" fmla="*/ 15 h 37"/>
              <a:gd name="T50" fmla="*/ 5 w 47"/>
              <a:gd name="T51" fmla="*/ 16 h 37"/>
              <a:gd name="T52" fmla="*/ 5 w 47"/>
              <a:gd name="T53" fmla="*/ 17 h 37"/>
              <a:gd name="T54" fmla="*/ 16 w 47"/>
              <a:gd name="T55" fmla="*/ 17 h 37"/>
              <a:gd name="T56" fmla="*/ 12 w 47"/>
              <a:gd name="T57" fmla="*/ 27 h 37"/>
              <a:gd name="T58" fmla="*/ 9 w 47"/>
              <a:gd name="T59" fmla="*/ 30 h 37"/>
              <a:gd name="T60" fmla="*/ 12 w 47"/>
              <a:gd name="T61" fmla="*/ 34 h 37"/>
              <a:gd name="T62" fmla="*/ 16 w 47"/>
              <a:gd name="T63" fmla="*/ 30 h 37"/>
              <a:gd name="T64" fmla="*/ 12 w 47"/>
              <a:gd name="T65" fmla="*/ 27 h 37"/>
              <a:gd name="T66" fmla="*/ 36 w 47"/>
              <a:gd name="T67" fmla="*/ 27 h 37"/>
              <a:gd name="T68" fmla="*/ 33 w 47"/>
              <a:gd name="T69" fmla="*/ 30 h 37"/>
              <a:gd name="T70" fmla="*/ 36 w 47"/>
              <a:gd name="T71" fmla="*/ 34 h 37"/>
              <a:gd name="T72" fmla="*/ 40 w 47"/>
              <a:gd name="T73" fmla="*/ 30 h 37"/>
              <a:gd name="T74" fmla="*/ 36 w 47"/>
              <a:gd name="T7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37">
                <a:moveTo>
                  <a:pt x="47" y="29"/>
                </a:moveTo>
                <a:cubicBezTo>
                  <a:pt x="47" y="31"/>
                  <a:pt x="44" y="30"/>
                  <a:pt x="43" y="30"/>
                </a:cubicBezTo>
                <a:cubicBezTo>
                  <a:pt x="43" y="34"/>
                  <a:pt x="40" y="37"/>
                  <a:pt x="36" y="37"/>
                </a:cubicBezTo>
                <a:cubicBezTo>
                  <a:pt x="32" y="37"/>
                  <a:pt x="29" y="34"/>
                  <a:pt x="2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4"/>
                  <a:pt x="16" y="37"/>
                  <a:pt x="12" y="37"/>
                </a:cubicBezTo>
                <a:cubicBezTo>
                  <a:pt x="8" y="37"/>
                  <a:pt x="5" y="34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4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6"/>
                  <a:pt x="11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7" y="1"/>
                </a:cubicBezTo>
                <a:lnTo>
                  <a:pt x="47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8"/>
                  <a:pt x="9" y="30"/>
                </a:cubicBezTo>
                <a:cubicBezTo>
                  <a:pt x="9" y="32"/>
                  <a:pt x="10" y="34"/>
                  <a:pt x="12" y="34"/>
                </a:cubicBezTo>
                <a:cubicBezTo>
                  <a:pt x="14" y="34"/>
                  <a:pt x="16" y="32"/>
                  <a:pt x="16" y="30"/>
                </a:cubicBezTo>
                <a:cubicBezTo>
                  <a:pt x="16" y="28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8"/>
                  <a:pt x="33" y="30"/>
                </a:cubicBezTo>
                <a:cubicBezTo>
                  <a:pt x="33" y="32"/>
                  <a:pt x="34" y="34"/>
                  <a:pt x="36" y="34"/>
                </a:cubicBezTo>
                <a:cubicBezTo>
                  <a:pt x="38" y="34"/>
                  <a:pt x="40" y="32"/>
                  <a:pt x="40" y="30"/>
                </a:cubicBezTo>
                <a:cubicBezTo>
                  <a:pt x="40" y="28"/>
                  <a:pt x="38" y="27"/>
                  <a:pt x="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436"/>
          <p:cNvSpPr>
            <a:spLocks noEditPoints="1"/>
          </p:cNvSpPr>
          <p:nvPr/>
        </p:nvSpPr>
        <p:spPr bwMode="auto">
          <a:xfrm>
            <a:off x="8398580" y="4826065"/>
            <a:ext cx="252549" cy="369927"/>
          </a:xfrm>
          <a:custGeom>
            <a:avLst/>
            <a:gdLst>
              <a:gd name="T0" fmla="*/ 29 w 30"/>
              <a:gd name="T1" fmla="*/ 31 h 44"/>
              <a:gd name="T2" fmla="*/ 17 w 30"/>
              <a:gd name="T3" fmla="*/ 31 h 44"/>
              <a:gd name="T4" fmla="*/ 16 w 30"/>
              <a:gd name="T5" fmla="*/ 43 h 44"/>
              <a:gd name="T6" fmla="*/ 15 w 30"/>
              <a:gd name="T7" fmla="*/ 44 h 44"/>
              <a:gd name="T8" fmla="*/ 15 w 30"/>
              <a:gd name="T9" fmla="*/ 44 h 44"/>
              <a:gd name="T10" fmla="*/ 14 w 30"/>
              <a:gd name="T11" fmla="*/ 44 h 44"/>
              <a:gd name="T12" fmla="*/ 12 w 30"/>
              <a:gd name="T13" fmla="*/ 31 h 44"/>
              <a:gd name="T14" fmla="*/ 1 w 30"/>
              <a:gd name="T15" fmla="*/ 31 h 44"/>
              <a:gd name="T16" fmla="*/ 0 w 30"/>
              <a:gd name="T17" fmla="*/ 29 h 44"/>
              <a:gd name="T18" fmla="*/ 6 w 30"/>
              <a:gd name="T19" fmla="*/ 20 h 44"/>
              <a:gd name="T20" fmla="*/ 6 w 30"/>
              <a:gd name="T21" fmla="*/ 7 h 44"/>
              <a:gd name="T22" fmla="*/ 3 w 30"/>
              <a:gd name="T23" fmla="*/ 3 h 44"/>
              <a:gd name="T24" fmla="*/ 6 w 30"/>
              <a:gd name="T25" fmla="*/ 0 h 44"/>
              <a:gd name="T26" fmla="*/ 24 w 30"/>
              <a:gd name="T27" fmla="*/ 0 h 44"/>
              <a:gd name="T28" fmla="*/ 27 w 30"/>
              <a:gd name="T29" fmla="*/ 3 h 44"/>
              <a:gd name="T30" fmla="*/ 24 w 30"/>
              <a:gd name="T31" fmla="*/ 7 h 44"/>
              <a:gd name="T32" fmla="*/ 24 w 30"/>
              <a:gd name="T33" fmla="*/ 20 h 44"/>
              <a:gd name="T34" fmla="*/ 30 w 30"/>
              <a:gd name="T35" fmla="*/ 29 h 44"/>
              <a:gd name="T36" fmla="*/ 29 w 30"/>
              <a:gd name="T37" fmla="*/ 31 h 44"/>
              <a:gd name="T38" fmla="*/ 12 w 30"/>
              <a:gd name="T39" fmla="*/ 7 h 44"/>
              <a:gd name="T40" fmla="*/ 12 w 30"/>
              <a:gd name="T41" fmla="*/ 7 h 44"/>
              <a:gd name="T42" fmla="*/ 11 w 30"/>
              <a:gd name="T43" fmla="*/ 7 h 44"/>
              <a:gd name="T44" fmla="*/ 11 w 30"/>
              <a:gd name="T45" fmla="*/ 19 h 44"/>
              <a:gd name="T46" fmla="*/ 12 w 30"/>
              <a:gd name="T47" fmla="*/ 20 h 44"/>
              <a:gd name="T48" fmla="*/ 12 w 30"/>
              <a:gd name="T49" fmla="*/ 19 h 44"/>
              <a:gd name="T50" fmla="*/ 12 w 30"/>
              <a:gd name="T51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7" name="组合 26"/>
          <p:cNvGrpSpPr/>
          <p:nvPr/>
        </p:nvGrpSpPr>
        <p:grpSpPr>
          <a:xfrm>
            <a:off x="9064431" y="4581128"/>
            <a:ext cx="1569660" cy="848738"/>
            <a:chOff x="1911251" y="1321493"/>
            <a:chExt cx="1569660" cy="848738"/>
          </a:xfrm>
        </p:grpSpPr>
        <p:sp>
          <p:nvSpPr>
            <p:cNvPr id="28" name="矩形 27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848407" y="3300342"/>
            <a:ext cx="1569660" cy="848738"/>
            <a:chOff x="1911251" y="1321493"/>
            <a:chExt cx="1569660" cy="848738"/>
          </a:xfrm>
        </p:grpSpPr>
        <p:sp>
          <p:nvSpPr>
            <p:cNvPr id="31" name="矩形 30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897787" y="2364238"/>
            <a:ext cx="1569660" cy="848738"/>
            <a:chOff x="1911251" y="1321493"/>
            <a:chExt cx="1569660" cy="848738"/>
          </a:xfrm>
        </p:grpSpPr>
        <p:sp>
          <p:nvSpPr>
            <p:cNvPr id="34" name="矩形 33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94438" y="852070"/>
            <a:ext cx="1569660" cy="848738"/>
            <a:chOff x="1911251" y="1321493"/>
            <a:chExt cx="1569660" cy="848738"/>
          </a:xfrm>
        </p:grpSpPr>
        <p:sp>
          <p:nvSpPr>
            <p:cNvPr id="37" name="矩形 36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87767" y="2060848"/>
            <a:ext cx="1569660" cy="848738"/>
            <a:chOff x="1911251" y="1321493"/>
            <a:chExt cx="1569660" cy="848738"/>
          </a:xfrm>
        </p:grpSpPr>
        <p:sp>
          <p:nvSpPr>
            <p:cNvPr id="40" name="矩形 39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151663" y="3084318"/>
            <a:ext cx="1569660" cy="848738"/>
            <a:chOff x="1911251" y="1321493"/>
            <a:chExt cx="1569660" cy="848738"/>
          </a:xfrm>
        </p:grpSpPr>
        <p:sp>
          <p:nvSpPr>
            <p:cNvPr id="43" name="矩形 42"/>
            <p:cNvSpPr/>
            <p:nvPr/>
          </p:nvSpPr>
          <p:spPr>
            <a:xfrm>
              <a:off x="1911251" y="1321493"/>
              <a:ext cx="14157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1911251" y="1647011"/>
              <a:ext cx="1569660" cy="52322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44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5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500"/>
                            </p:stCondLst>
                            <p:childTnLst>
                              <p:par>
                                <p:cTn id="5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500"/>
                            </p:stCondLst>
                            <p:childTnLst>
                              <p:par>
                                <p:cTn id="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500"/>
                            </p:stCondLst>
                            <p:childTnLst>
                              <p:par>
                                <p:cTn id="7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500"/>
                            </p:stCondLst>
                            <p:childTnLst>
                              <p:par>
                                <p:cTn id="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500"/>
                            </p:stCondLst>
                            <p:childTnLst>
                              <p:par>
                                <p:cTn id="8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0"/>
                            </p:stCondLst>
                            <p:childTnLst>
                              <p:par>
                                <p:cTn id="8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9500"/>
                            </p:stCondLst>
                            <p:childTnLst>
                              <p:par>
                                <p:cTn id="9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0"/>
                            </p:stCondLst>
                            <p:childTnLst>
                              <p:par>
                                <p:cTn id="9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500"/>
                            </p:stCondLst>
                            <p:childTnLst>
                              <p:par>
                                <p:cTn id="9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500"/>
                            </p:stCondLst>
                            <p:childTnLst>
                              <p:par>
                                <p:cTn id="10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现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状</a:t>
            </a:r>
          </a:p>
        </p:txBody>
      </p:sp>
      <p:sp>
        <p:nvSpPr>
          <p:cNvPr id="6" name="空心弧 5"/>
          <p:cNvSpPr/>
          <p:nvPr/>
        </p:nvSpPr>
        <p:spPr>
          <a:xfrm rot="5400000">
            <a:off x="2284200" y="1969052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空心弧 6"/>
          <p:cNvSpPr/>
          <p:nvPr/>
        </p:nvSpPr>
        <p:spPr>
          <a:xfrm rot="14188940">
            <a:off x="2284200" y="1969052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974769" y="1826378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876991" y="3993154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选题的现状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1999974" y="4273932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2439919" y="2462416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94134" y="1878986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2928739" y="3647142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空心弧 13"/>
          <p:cNvSpPr/>
          <p:nvPr/>
        </p:nvSpPr>
        <p:spPr>
          <a:xfrm rot="5400000">
            <a:off x="444444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空心弧 14"/>
          <p:cNvSpPr/>
          <p:nvPr/>
        </p:nvSpPr>
        <p:spPr>
          <a:xfrm rot="14188940">
            <a:off x="444444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13500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flipH="1">
            <a:off x="3965223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选题的研究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416021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460015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35437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0800000">
            <a:off x="508897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空心弧 21"/>
          <p:cNvSpPr/>
          <p:nvPr/>
        </p:nvSpPr>
        <p:spPr>
          <a:xfrm rot="5400000">
            <a:off x="660468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空心弧 22"/>
          <p:cNvSpPr/>
          <p:nvPr/>
        </p:nvSpPr>
        <p:spPr>
          <a:xfrm rot="14188940">
            <a:off x="660468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rgbClr val="FF6600"/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9524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6197471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选题的目标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632045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76039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1461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0800000">
            <a:off x="724921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空心弧 45"/>
          <p:cNvSpPr/>
          <p:nvPr/>
        </p:nvSpPr>
        <p:spPr>
          <a:xfrm rot="5400000">
            <a:off x="8764920" y="1913026"/>
            <a:ext cx="1473015" cy="1473015"/>
          </a:xfrm>
          <a:prstGeom prst="blockArc">
            <a:avLst>
              <a:gd name="adj1" fmla="val 10800000"/>
              <a:gd name="adj2" fmla="val 10729609"/>
              <a:gd name="adj3" fmla="val 14279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空心弧 46"/>
          <p:cNvSpPr/>
          <p:nvPr/>
        </p:nvSpPr>
        <p:spPr>
          <a:xfrm rot="14188940">
            <a:off x="8764920" y="1913026"/>
            <a:ext cx="1473015" cy="1473015"/>
          </a:xfrm>
          <a:prstGeom prst="blockArc">
            <a:avLst>
              <a:gd name="adj1" fmla="val 19736205"/>
              <a:gd name="adj2" fmla="val 8921263"/>
              <a:gd name="adj3" fmla="val 15125"/>
            </a:avLst>
          </a:prstGeom>
          <a:solidFill>
            <a:schemeClr val="tx2">
              <a:lumMod val="75000"/>
            </a:schemeClr>
          </a:solidFill>
          <a:ln w="25400" cap="flat" cmpd="sng" algn="ctr">
            <a:noFill/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46050" h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9455489" y="1770352"/>
            <a:ext cx="105216" cy="105216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 flipH="1">
            <a:off x="8357711" y="3937128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选题的价值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flipH="1">
            <a:off x="8480694" y="4217906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 flipH="1">
            <a:off x="8920639" y="2406390"/>
            <a:ext cx="113738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00B0F0"/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8674854" y="1822960"/>
            <a:ext cx="1653147" cy="165314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9409459" y="3591116"/>
            <a:ext cx="183937" cy="115009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0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1052736"/>
            <a:ext cx="264939" cy="4392488"/>
            <a:chOff x="0" y="1052736"/>
            <a:chExt cx="264939" cy="4392488"/>
          </a:xfrm>
        </p:grpSpPr>
        <p:sp>
          <p:nvSpPr>
            <p:cNvPr id="3" name="矩形 2"/>
            <p:cNvSpPr/>
            <p:nvPr/>
          </p:nvSpPr>
          <p:spPr>
            <a:xfrm>
              <a:off x="0" y="1052736"/>
              <a:ext cx="120923" cy="43924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rot="5400000">
              <a:off x="48915" y="3371020"/>
              <a:ext cx="288032" cy="144016"/>
            </a:xfrm>
            <a:prstGeom prst="triangl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 flipH="1">
            <a:off x="264939" y="1844824"/>
            <a:ext cx="5040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2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选 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题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的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现</a:t>
            </a:r>
            <a:endParaRPr kumimoji="0" lang="en-US" altLang="zh-CN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tx2">
                  <a:lumMod val="75000"/>
                </a:schemeClr>
              </a:solidFill>
              <a:latin typeface="Arial Rounded MT Bold" pitchFamily="34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状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987" y="176730"/>
            <a:ext cx="2348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Arial Rounded MT Bold" pitchFamily="34" charset="0"/>
                <a:cs typeface="Times New Roman" pitchFamily="18" charset="0"/>
              </a:rPr>
              <a:t>选题的现状</a:t>
            </a:r>
            <a:endParaRPr kumimoji="0" lang="zh-CN" altLang="en-US" sz="20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Arial Rounded MT Bold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819970" y="457508"/>
            <a:ext cx="204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rPr>
              <a:t>请在此输入详细信息   和简介文字。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3109" y="0"/>
            <a:ext cx="1296144" cy="8391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290057" y="3722684"/>
            <a:ext cx="1501013" cy="799169"/>
          </a:xfrm>
          <a:prstGeom prst="line">
            <a:avLst/>
          </a:prstGeom>
          <a:ln w="1270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544016" y="2290237"/>
            <a:ext cx="1185152" cy="392061"/>
          </a:xfrm>
          <a:prstGeom prst="line">
            <a:avLst/>
          </a:prstGeom>
          <a:ln w="12700">
            <a:solidFill>
              <a:srgbClr val="A6A6A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 bwMode="auto">
          <a:xfrm>
            <a:off x="5701713" y="1124744"/>
            <a:ext cx="977623" cy="977626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114051" y="1124744"/>
            <a:ext cx="977623" cy="977626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0501652" y="1124744"/>
            <a:ext cx="977623" cy="977626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701713" y="3888875"/>
            <a:ext cx="977623" cy="977626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8114051" y="3888875"/>
            <a:ext cx="977623" cy="977626"/>
          </a:xfrm>
          <a:prstGeom prst="ellipse">
            <a:avLst/>
          </a:prstGeom>
          <a:solidFill>
            <a:srgbClr val="FF660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10501652" y="3888875"/>
            <a:ext cx="977623" cy="977626"/>
          </a:xfrm>
          <a:prstGeom prst="ellipse">
            <a:avLst/>
          </a:prstGeom>
          <a:solidFill>
            <a:srgbClr val="405665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7300664" y="1368684"/>
            <a:ext cx="216807" cy="246892"/>
          </a:xfrm>
          <a:prstGeom prst="chevron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9688264" y="1368684"/>
            <a:ext cx="216807" cy="246892"/>
          </a:xfrm>
          <a:prstGeom prst="chevron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7300664" y="4262623"/>
            <a:ext cx="216807" cy="246892"/>
          </a:xfrm>
          <a:prstGeom prst="chevron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0" name="燕尾形 19"/>
          <p:cNvSpPr/>
          <p:nvPr/>
        </p:nvSpPr>
        <p:spPr>
          <a:xfrm>
            <a:off x="9688264" y="4262623"/>
            <a:ext cx="216807" cy="246892"/>
          </a:xfrm>
          <a:prstGeom prst="chevron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21" name="Freeform 454"/>
          <p:cNvSpPr>
            <a:spLocks noEditPoints="1"/>
          </p:cNvSpPr>
          <p:nvPr/>
        </p:nvSpPr>
        <p:spPr bwMode="auto">
          <a:xfrm flipH="1">
            <a:off x="6002151" y="1469694"/>
            <a:ext cx="376746" cy="298681"/>
          </a:xfrm>
          <a:custGeom>
            <a:avLst/>
            <a:gdLst>
              <a:gd name="T0" fmla="*/ 47 w 47"/>
              <a:gd name="T1" fmla="*/ 29 h 37"/>
              <a:gd name="T2" fmla="*/ 43 w 47"/>
              <a:gd name="T3" fmla="*/ 30 h 37"/>
              <a:gd name="T4" fmla="*/ 36 w 47"/>
              <a:gd name="T5" fmla="*/ 37 h 37"/>
              <a:gd name="T6" fmla="*/ 29 w 47"/>
              <a:gd name="T7" fmla="*/ 30 h 37"/>
              <a:gd name="T8" fmla="*/ 19 w 47"/>
              <a:gd name="T9" fmla="*/ 30 h 37"/>
              <a:gd name="T10" fmla="*/ 12 w 47"/>
              <a:gd name="T11" fmla="*/ 37 h 37"/>
              <a:gd name="T12" fmla="*/ 5 w 47"/>
              <a:gd name="T13" fmla="*/ 30 h 37"/>
              <a:gd name="T14" fmla="*/ 4 w 47"/>
              <a:gd name="T15" fmla="*/ 30 h 37"/>
              <a:gd name="T16" fmla="*/ 0 w 47"/>
              <a:gd name="T17" fmla="*/ 29 h 37"/>
              <a:gd name="T18" fmla="*/ 2 w 47"/>
              <a:gd name="T19" fmla="*/ 27 h 37"/>
              <a:gd name="T20" fmla="*/ 2 w 47"/>
              <a:gd name="T21" fmla="*/ 18 h 37"/>
              <a:gd name="T22" fmla="*/ 3 w 47"/>
              <a:gd name="T23" fmla="*/ 13 h 37"/>
              <a:gd name="T24" fmla="*/ 8 w 47"/>
              <a:gd name="T25" fmla="*/ 8 h 37"/>
              <a:gd name="T26" fmla="*/ 11 w 47"/>
              <a:gd name="T27" fmla="*/ 6 h 37"/>
              <a:gd name="T28" fmla="*/ 16 w 47"/>
              <a:gd name="T29" fmla="*/ 6 h 37"/>
              <a:gd name="T30" fmla="*/ 16 w 47"/>
              <a:gd name="T31" fmla="*/ 1 h 37"/>
              <a:gd name="T32" fmla="*/ 17 w 47"/>
              <a:gd name="T33" fmla="*/ 0 h 37"/>
              <a:gd name="T34" fmla="*/ 45 w 47"/>
              <a:gd name="T35" fmla="*/ 0 h 37"/>
              <a:gd name="T36" fmla="*/ 47 w 47"/>
              <a:gd name="T37" fmla="*/ 1 h 37"/>
              <a:gd name="T38" fmla="*/ 47 w 47"/>
              <a:gd name="T39" fmla="*/ 29 h 37"/>
              <a:gd name="T40" fmla="*/ 16 w 47"/>
              <a:gd name="T41" fmla="*/ 17 h 37"/>
              <a:gd name="T42" fmla="*/ 16 w 47"/>
              <a:gd name="T43" fmla="*/ 10 h 37"/>
              <a:gd name="T44" fmla="*/ 11 w 47"/>
              <a:gd name="T45" fmla="*/ 10 h 37"/>
              <a:gd name="T46" fmla="*/ 11 w 47"/>
              <a:gd name="T47" fmla="*/ 10 h 37"/>
              <a:gd name="T48" fmla="*/ 6 w 47"/>
              <a:gd name="T49" fmla="*/ 15 h 37"/>
              <a:gd name="T50" fmla="*/ 5 w 47"/>
              <a:gd name="T51" fmla="*/ 16 h 37"/>
              <a:gd name="T52" fmla="*/ 5 w 47"/>
              <a:gd name="T53" fmla="*/ 17 h 37"/>
              <a:gd name="T54" fmla="*/ 16 w 47"/>
              <a:gd name="T55" fmla="*/ 17 h 37"/>
              <a:gd name="T56" fmla="*/ 12 w 47"/>
              <a:gd name="T57" fmla="*/ 27 h 37"/>
              <a:gd name="T58" fmla="*/ 9 w 47"/>
              <a:gd name="T59" fmla="*/ 30 h 37"/>
              <a:gd name="T60" fmla="*/ 12 w 47"/>
              <a:gd name="T61" fmla="*/ 34 h 37"/>
              <a:gd name="T62" fmla="*/ 16 w 47"/>
              <a:gd name="T63" fmla="*/ 30 h 37"/>
              <a:gd name="T64" fmla="*/ 12 w 47"/>
              <a:gd name="T65" fmla="*/ 27 h 37"/>
              <a:gd name="T66" fmla="*/ 36 w 47"/>
              <a:gd name="T67" fmla="*/ 27 h 37"/>
              <a:gd name="T68" fmla="*/ 33 w 47"/>
              <a:gd name="T69" fmla="*/ 30 h 37"/>
              <a:gd name="T70" fmla="*/ 36 w 47"/>
              <a:gd name="T71" fmla="*/ 34 h 37"/>
              <a:gd name="T72" fmla="*/ 40 w 47"/>
              <a:gd name="T73" fmla="*/ 30 h 37"/>
              <a:gd name="T74" fmla="*/ 36 w 47"/>
              <a:gd name="T75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7" h="37">
                <a:moveTo>
                  <a:pt x="47" y="29"/>
                </a:moveTo>
                <a:cubicBezTo>
                  <a:pt x="47" y="31"/>
                  <a:pt x="44" y="30"/>
                  <a:pt x="43" y="30"/>
                </a:cubicBezTo>
                <a:cubicBezTo>
                  <a:pt x="43" y="34"/>
                  <a:pt x="40" y="37"/>
                  <a:pt x="36" y="37"/>
                </a:cubicBezTo>
                <a:cubicBezTo>
                  <a:pt x="32" y="37"/>
                  <a:pt x="29" y="34"/>
                  <a:pt x="2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4"/>
                  <a:pt x="16" y="37"/>
                  <a:pt x="12" y="37"/>
                </a:cubicBezTo>
                <a:cubicBezTo>
                  <a:pt x="8" y="37"/>
                  <a:pt x="5" y="34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4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6"/>
                  <a:pt x="11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7" y="1"/>
                </a:cubicBezTo>
                <a:lnTo>
                  <a:pt x="47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8"/>
                  <a:pt x="9" y="30"/>
                </a:cubicBezTo>
                <a:cubicBezTo>
                  <a:pt x="9" y="32"/>
                  <a:pt x="10" y="34"/>
                  <a:pt x="12" y="34"/>
                </a:cubicBezTo>
                <a:cubicBezTo>
                  <a:pt x="14" y="34"/>
                  <a:pt x="16" y="32"/>
                  <a:pt x="16" y="30"/>
                </a:cubicBezTo>
                <a:cubicBezTo>
                  <a:pt x="16" y="28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8"/>
                  <a:pt x="33" y="30"/>
                </a:cubicBezTo>
                <a:cubicBezTo>
                  <a:pt x="33" y="32"/>
                  <a:pt x="34" y="34"/>
                  <a:pt x="36" y="34"/>
                </a:cubicBezTo>
                <a:cubicBezTo>
                  <a:pt x="38" y="34"/>
                  <a:pt x="40" y="32"/>
                  <a:pt x="40" y="30"/>
                </a:cubicBezTo>
                <a:cubicBezTo>
                  <a:pt x="40" y="28"/>
                  <a:pt x="38" y="27"/>
                  <a:pt x="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2" name="Freeform 436"/>
          <p:cNvSpPr>
            <a:spLocks noEditPoints="1"/>
          </p:cNvSpPr>
          <p:nvPr/>
        </p:nvSpPr>
        <p:spPr bwMode="auto">
          <a:xfrm>
            <a:off x="8476587" y="1455180"/>
            <a:ext cx="252549" cy="369927"/>
          </a:xfrm>
          <a:custGeom>
            <a:avLst/>
            <a:gdLst>
              <a:gd name="T0" fmla="*/ 29 w 30"/>
              <a:gd name="T1" fmla="*/ 31 h 44"/>
              <a:gd name="T2" fmla="*/ 17 w 30"/>
              <a:gd name="T3" fmla="*/ 31 h 44"/>
              <a:gd name="T4" fmla="*/ 16 w 30"/>
              <a:gd name="T5" fmla="*/ 43 h 44"/>
              <a:gd name="T6" fmla="*/ 15 w 30"/>
              <a:gd name="T7" fmla="*/ 44 h 44"/>
              <a:gd name="T8" fmla="*/ 15 w 30"/>
              <a:gd name="T9" fmla="*/ 44 h 44"/>
              <a:gd name="T10" fmla="*/ 14 w 30"/>
              <a:gd name="T11" fmla="*/ 44 h 44"/>
              <a:gd name="T12" fmla="*/ 12 w 30"/>
              <a:gd name="T13" fmla="*/ 31 h 44"/>
              <a:gd name="T14" fmla="*/ 1 w 30"/>
              <a:gd name="T15" fmla="*/ 31 h 44"/>
              <a:gd name="T16" fmla="*/ 0 w 30"/>
              <a:gd name="T17" fmla="*/ 29 h 44"/>
              <a:gd name="T18" fmla="*/ 6 w 30"/>
              <a:gd name="T19" fmla="*/ 20 h 44"/>
              <a:gd name="T20" fmla="*/ 6 w 30"/>
              <a:gd name="T21" fmla="*/ 7 h 44"/>
              <a:gd name="T22" fmla="*/ 3 w 30"/>
              <a:gd name="T23" fmla="*/ 3 h 44"/>
              <a:gd name="T24" fmla="*/ 6 w 30"/>
              <a:gd name="T25" fmla="*/ 0 h 44"/>
              <a:gd name="T26" fmla="*/ 24 w 30"/>
              <a:gd name="T27" fmla="*/ 0 h 44"/>
              <a:gd name="T28" fmla="*/ 27 w 30"/>
              <a:gd name="T29" fmla="*/ 3 h 44"/>
              <a:gd name="T30" fmla="*/ 24 w 30"/>
              <a:gd name="T31" fmla="*/ 7 h 44"/>
              <a:gd name="T32" fmla="*/ 24 w 30"/>
              <a:gd name="T33" fmla="*/ 20 h 44"/>
              <a:gd name="T34" fmla="*/ 30 w 30"/>
              <a:gd name="T35" fmla="*/ 29 h 44"/>
              <a:gd name="T36" fmla="*/ 29 w 30"/>
              <a:gd name="T37" fmla="*/ 31 h 44"/>
              <a:gd name="T38" fmla="*/ 12 w 30"/>
              <a:gd name="T39" fmla="*/ 7 h 44"/>
              <a:gd name="T40" fmla="*/ 12 w 30"/>
              <a:gd name="T41" fmla="*/ 7 h 44"/>
              <a:gd name="T42" fmla="*/ 11 w 30"/>
              <a:gd name="T43" fmla="*/ 7 h 44"/>
              <a:gd name="T44" fmla="*/ 11 w 30"/>
              <a:gd name="T45" fmla="*/ 19 h 44"/>
              <a:gd name="T46" fmla="*/ 12 w 30"/>
              <a:gd name="T47" fmla="*/ 20 h 44"/>
              <a:gd name="T48" fmla="*/ 12 w 30"/>
              <a:gd name="T49" fmla="*/ 19 h 44"/>
              <a:gd name="T50" fmla="*/ 12 w 30"/>
              <a:gd name="T51" fmla="*/ 7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Freeform 448"/>
          <p:cNvSpPr>
            <a:spLocks noEditPoints="1"/>
          </p:cNvSpPr>
          <p:nvPr/>
        </p:nvSpPr>
        <p:spPr bwMode="auto">
          <a:xfrm>
            <a:off x="10801156" y="1428773"/>
            <a:ext cx="378613" cy="386420"/>
          </a:xfrm>
          <a:custGeom>
            <a:avLst/>
            <a:gdLst>
              <a:gd name="T0" fmla="*/ 41 w 41"/>
              <a:gd name="T1" fmla="*/ 34 h 42"/>
              <a:gd name="T2" fmla="*/ 33 w 41"/>
              <a:gd name="T3" fmla="*/ 42 h 42"/>
              <a:gd name="T4" fmla="*/ 8 w 41"/>
              <a:gd name="T5" fmla="*/ 42 h 42"/>
              <a:gd name="T6" fmla="*/ 0 w 41"/>
              <a:gd name="T7" fmla="*/ 34 h 42"/>
              <a:gd name="T8" fmla="*/ 0 w 41"/>
              <a:gd name="T9" fmla="*/ 8 h 42"/>
              <a:gd name="T10" fmla="*/ 8 w 41"/>
              <a:gd name="T11" fmla="*/ 0 h 42"/>
              <a:gd name="T12" fmla="*/ 33 w 41"/>
              <a:gd name="T13" fmla="*/ 0 h 42"/>
              <a:gd name="T14" fmla="*/ 41 w 41"/>
              <a:gd name="T15" fmla="*/ 8 h 42"/>
              <a:gd name="T16" fmla="*/ 41 w 41"/>
              <a:gd name="T17" fmla="*/ 34 h 42"/>
              <a:gd name="T18" fmla="*/ 34 w 41"/>
              <a:gd name="T19" fmla="*/ 8 h 42"/>
              <a:gd name="T20" fmla="*/ 33 w 41"/>
              <a:gd name="T21" fmla="*/ 7 h 42"/>
              <a:gd name="T22" fmla="*/ 8 w 41"/>
              <a:gd name="T23" fmla="*/ 7 h 42"/>
              <a:gd name="T24" fmla="*/ 7 w 41"/>
              <a:gd name="T25" fmla="*/ 8 h 42"/>
              <a:gd name="T26" fmla="*/ 7 w 41"/>
              <a:gd name="T27" fmla="*/ 34 h 42"/>
              <a:gd name="T28" fmla="*/ 8 w 41"/>
              <a:gd name="T29" fmla="*/ 35 h 42"/>
              <a:gd name="T30" fmla="*/ 33 w 41"/>
              <a:gd name="T31" fmla="*/ 35 h 42"/>
              <a:gd name="T32" fmla="*/ 34 w 41"/>
              <a:gd name="T33" fmla="*/ 34 h 42"/>
              <a:gd name="T34" fmla="*/ 34 w 41"/>
              <a:gd name="T35" fmla="*/ 8 h 42"/>
              <a:gd name="T36" fmla="*/ 28 w 41"/>
              <a:gd name="T37" fmla="*/ 22 h 42"/>
              <a:gd name="T38" fmla="*/ 16 w 41"/>
              <a:gd name="T39" fmla="*/ 31 h 42"/>
              <a:gd name="T40" fmla="*/ 15 w 41"/>
              <a:gd name="T41" fmla="*/ 31 h 42"/>
              <a:gd name="T42" fmla="*/ 14 w 41"/>
              <a:gd name="T43" fmla="*/ 30 h 42"/>
              <a:gd name="T44" fmla="*/ 14 w 41"/>
              <a:gd name="T45" fmla="*/ 12 h 42"/>
              <a:gd name="T46" fmla="*/ 15 w 41"/>
              <a:gd name="T47" fmla="*/ 11 h 42"/>
              <a:gd name="T48" fmla="*/ 16 w 41"/>
              <a:gd name="T49" fmla="*/ 11 h 42"/>
              <a:gd name="T50" fmla="*/ 28 w 41"/>
              <a:gd name="T51" fmla="*/ 20 h 42"/>
              <a:gd name="T52" fmla="*/ 29 w 41"/>
              <a:gd name="T53" fmla="*/ 21 h 42"/>
              <a:gd name="T54" fmla="*/ 28 w 41"/>
              <a:gd name="T55" fmla="*/ 2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28" y="22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1"/>
                  <a:pt x="15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1"/>
                  <a:pt x="15" y="11"/>
                </a:cubicBezTo>
                <a:cubicBezTo>
                  <a:pt x="15" y="11"/>
                  <a:pt x="16" y="11"/>
                  <a:pt x="16" y="11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1"/>
                </a:cubicBezTo>
                <a:cubicBezTo>
                  <a:pt x="29" y="22"/>
                  <a:pt x="29" y="22"/>
                  <a:pt x="28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4" name="Freeform 314"/>
          <p:cNvSpPr>
            <a:spLocks noEditPoints="1"/>
          </p:cNvSpPr>
          <p:nvPr/>
        </p:nvSpPr>
        <p:spPr bwMode="auto">
          <a:xfrm>
            <a:off x="5989212" y="4146557"/>
            <a:ext cx="403200" cy="403200"/>
          </a:xfrm>
          <a:custGeom>
            <a:avLst/>
            <a:gdLst>
              <a:gd name="T0" fmla="*/ 33 w 41"/>
              <a:gd name="T1" fmla="*/ 18 h 41"/>
              <a:gd name="T2" fmla="*/ 11 w 41"/>
              <a:gd name="T3" fmla="*/ 41 h 41"/>
              <a:gd name="T4" fmla="*/ 0 w 41"/>
              <a:gd name="T5" fmla="*/ 41 h 41"/>
              <a:gd name="T6" fmla="*/ 0 w 41"/>
              <a:gd name="T7" fmla="*/ 29 h 41"/>
              <a:gd name="T8" fmla="*/ 22 w 41"/>
              <a:gd name="T9" fmla="*/ 7 h 41"/>
              <a:gd name="T10" fmla="*/ 33 w 41"/>
              <a:gd name="T11" fmla="*/ 18 h 41"/>
              <a:gd name="T12" fmla="*/ 12 w 41"/>
              <a:gd name="T13" fmla="*/ 35 h 41"/>
              <a:gd name="T14" fmla="*/ 6 w 41"/>
              <a:gd name="T15" fmla="*/ 28 h 41"/>
              <a:gd name="T16" fmla="*/ 3 w 41"/>
              <a:gd name="T17" fmla="*/ 31 h 41"/>
              <a:gd name="T18" fmla="*/ 3 w 41"/>
              <a:gd name="T19" fmla="*/ 34 h 41"/>
              <a:gd name="T20" fmla="*/ 7 w 41"/>
              <a:gd name="T21" fmla="*/ 34 h 41"/>
              <a:gd name="T22" fmla="*/ 7 w 41"/>
              <a:gd name="T23" fmla="*/ 37 h 41"/>
              <a:gd name="T24" fmla="*/ 10 w 41"/>
              <a:gd name="T25" fmla="*/ 37 h 41"/>
              <a:gd name="T26" fmla="*/ 12 w 41"/>
              <a:gd name="T27" fmla="*/ 35 h 41"/>
              <a:gd name="T28" fmla="*/ 23 w 41"/>
              <a:gd name="T29" fmla="*/ 12 h 41"/>
              <a:gd name="T30" fmla="*/ 23 w 41"/>
              <a:gd name="T31" fmla="*/ 12 h 41"/>
              <a:gd name="T32" fmla="*/ 8 w 41"/>
              <a:gd name="T33" fmla="*/ 26 h 41"/>
              <a:gd name="T34" fmla="*/ 8 w 41"/>
              <a:gd name="T35" fmla="*/ 27 h 41"/>
              <a:gd name="T36" fmla="*/ 9 w 41"/>
              <a:gd name="T37" fmla="*/ 28 h 41"/>
              <a:gd name="T38" fmla="*/ 9 w 41"/>
              <a:gd name="T39" fmla="*/ 27 h 41"/>
              <a:gd name="T40" fmla="*/ 24 w 41"/>
              <a:gd name="T41" fmla="*/ 13 h 41"/>
              <a:gd name="T42" fmla="*/ 24 w 41"/>
              <a:gd name="T43" fmla="*/ 12 h 41"/>
              <a:gd name="T44" fmla="*/ 23 w 41"/>
              <a:gd name="T45" fmla="*/ 12 h 41"/>
              <a:gd name="T46" fmla="*/ 40 w 41"/>
              <a:gd name="T47" fmla="*/ 12 h 41"/>
              <a:gd name="T48" fmla="*/ 35 w 41"/>
              <a:gd name="T49" fmla="*/ 17 h 41"/>
              <a:gd name="T50" fmla="*/ 24 w 41"/>
              <a:gd name="T51" fmla="*/ 5 h 41"/>
              <a:gd name="T52" fmla="*/ 29 w 41"/>
              <a:gd name="T53" fmla="*/ 1 h 41"/>
              <a:gd name="T54" fmla="*/ 31 w 41"/>
              <a:gd name="T55" fmla="*/ 0 h 41"/>
              <a:gd name="T56" fmla="*/ 33 w 41"/>
              <a:gd name="T57" fmla="*/ 1 h 41"/>
              <a:gd name="T58" fmla="*/ 40 w 41"/>
              <a:gd name="T59" fmla="*/ 7 h 41"/>
              <a:gd name="T60" fmla="*/ 41 w 41"/>
              <a:gd name="T61" fmla="*/ 10 h 41"/>
              <a:gd name="T62" fmla="*/ 40 w 41"/>
              <a:gd name="T63" fmla="*/ 1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2"/>
                  <a:pt x="24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5" name="Freeform 255"/>
          <p:cNvSpPr>
            <a:spLocks noEditPoints="1"/>
          </p:cNvSpPr>
          <p:nvPr/>
        </p:nvSpPr>
        <p:spPr bwMode="auto">
          <a:xfrm>
            <a:off x="8404836" y="4231041"/>
            <a:ext cx="396050" cy="278474"/>
          </a:xfrm>
          <a:custGeom>
            <a:avLst/>
            <a:gdLst>
              <a:gd name="T0" fmla="*/ 54 w 54"/>
              <a:gd name="T1" fmla="*/ 27 h 38"/>
              <a:gd name="T2" fmla="*/ 44 w 54"/>
              <a:gd name="T3" fmla="*/ 38 h 38"/>
              <a:gd name="T4" fmla="*/ 43 w 54"/>
              <a:gd name="T5" fmla="*/ 38 h 38"/>
              <a:gd name="T6" fmla="*/ 11 w 54"/>
              <a:gd name="T7" fmla="*/ 38 h 38"/>
              <a:gd name="T8" fmla="*/ 11 w 54"/>
              <a:gd name="T9" fmla="*/ 38 h 38"/>
              <a:gd name="T10" fmla="*/ 11 w 54"/>
              <a:gd name="T11" fmla="*/ 38 h 38"/>
              <a:gd name="T12" fmla="*/ 10 w 54"/>
              <a:gd name="T13" fmla="*/ 38 h 38"/>
              <a:gd name="T14" fmla="*/ 0 w 54"/>
              <a:gd name="T15" fmla="*/ 27 h 38"/>
              <a:gd name="T16" fmla="*/ 5 w 54"/>
              <a:gd name="T17" fmla="*/ 18 h 38"/>
              <a:gd name="T18" fmla="*/ 5 w 54"/>
              <a:gd name="T19" fmla="*/ 16 h 38"/>
              <a:gd name="T20" fmla="*/ 12 w 54"/>
              <a:gd name="T21" fmla="*/ 8 h 38"/>
              <a:gd name="T22" fmla="*/ 17 w 54"/>
              <a:gd name="T23" fmla="*/ 10 h 38"/>
              <a:gd name="T24" fmla="*/ 31 w 54"/>
              <a:gd name="T25" fmla="*/ 0 h 38"/>
              <a:gd name="T26" fmla="*/ 48 w 54"/>
              <a:gd name="T27" fmla="*/ 17 h 38"/>
              <a:gd name="T28" fmla="*/ 48 w 54"/>
              <a:gd name="T29" fmla="*/ 18 h 38"/>
              <a:gd name="T30" fmla="*/ 54 w 54"/>
              <a:gd name="T31" fmla="*/ 27 h 38"/>
              <a:gd name="T32" fmla="*/ 20 w 54"/>
              <a:gd name="T33" fmla="*/ 32 h 38"/>
              <a:gd name="T34" fmla="*/ 26 w 54"/>
              <a:gd name="T35" fmla="*/ 29 h 38"/>
              <a:gd name="T36" fmla="*/ 24 w 54"/>
              <a:gd name="T37" fmla="*/ 26 h 38"/>
              <a:gd name="T38" fmla="*/ 20 w 54"/>
              <a:gd name="T39" fmla="*/ 28 h 38"/>
              <a:gd name="T40" fmla="*/ 16 w 54"/>
              <a:gd name="T41" fmla="*/ 25 h 38"/>
              <a:gd name="T42" fmla="*/ 20 w 54"/>
              <a:gd name="T43" fmla="*/ 21 h 38"/>
              <a:gd name="T44" fmla="*/ 36 w 54"/>
              <a:gd name="T45" fmla="*/ 32 h 38"/>
              <a:gd name="T46" fmla="*/ 43 w 54"/>
              <a:gd name="T47" fmla="*/ 25 h 38"/>
              <a:gd name="T48" fmla="*/ 36 w 54"/>
              <a:gd name="T49" fmla="*/ 18 h 38"/>
              <a:gd name="T50" fmla="*/ 29 w 54"/>
              <a:gd name="T51" fmla="*/ 20 h 38"/>
              <a:gd name="T52" fmla="*/ 32 w 54"/>
              <a:gd name="T53" fmla="*/ 23 h 38"/>
              <a:gd name="T54" fmla="*/ 35 w 54"/>
              <a:gd name="T55" fmla="*/ 21 h 38"/>
              <a:gd name="T56" fmla="*/ 39 w 54"/>
              <a:gd name="T57" fmla="*/ 25 h 38"/>
              <a:gd name="T58" fmla="*/ 35 w 54"/>
              <a:gd name="T59" fmla="*/ 28 h 38"/>
              <a:gd name="T60" fmla="*/ 20 w 54"/>
              <a:gd name="T61" fmla="*/ 18 h 38"/>
              <a:gd name="T62" fmla="*/ 12 w 54"/>
              <a:gd name="T63" fmla="*/ 25 h 38"/>
              <a:gd name="T64" fmla="*/ 20 w 54"/>
              <a:gd name="T65" fmla="*/ 3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" h="38">
                <a:moveTo>
                  <a:pt x="54" y="27"/>
                </a:moveTo>
                <a:cubicBezTo>
                  <a:pt x="54" y="33"/>
                  <a:pt x="50" y="38"/>
                  <a:pt x="44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4" y="38"/>
                  <a:pt x="0" y="33"/>
                  <a:pt x="0" y="27"/>
                </a:cubicBezTo>
                <a:cubicBezTo>
                  <a:pt x="0" y="23"/>
                  <a:pt x="2" y="20"/>
                  <a:pt x="5" y="18"/>
                </a:cubicBezTo>
                <a:cubicBezTo>
                  <a:pt x="5" y="17"/>
                  <a:pt x="5" y="16"/>
                  <a:pt x="5" y="16"/>
                </a:cubicBezTo>
                <a:cubicBezTo>
                  <a:pt x="5" y="11"/>
                  <a:pt x="8" y="8"/>
                  <a:pt x="12" y="8"/>
                </a:cubicBezTo>
                <a:cubicBezTo>
                  <a:pt x="14" y="8"/>
                  <a:pt x="15" y="9"/>
                  <a:pt x="17" y="10"/>
                </a:cubicBezTo>
                <a:cubicBezTo>
                  <a:pt x="19" y="4"/>
                  <a:pt x="25" y="0"/>
                  <a:pt x="31" y="0"/>
                </a:cubicBezTo>
                <a:cubicBezTo>
                  <a:pt x="40" y="0"/>
                  <a:pt x="48" y="8"/>
                  <a:pt x="48" y="17"/>
                </a:cubicBezTo>
                <a:cubicBezTo>
                  <a:pt x="48" y="17"/>
                  <a:pt x="48" y="17"/>
                  <a:pt x="48" y="18"/>
                </a:cubicBezTo>
                <a:cubicBezTo>
                  <a:pt x="52" y="19"/>
                  <a:pt x="54" y="23"/>
                  <a:pt x="54" y="27"/>
                </a:cubicBezTo>
                <a:close/>
                <a:moveTo>
                  <a:pt x="20" y="32"/>
                </a:moveTo>
                <a:cubicBezTo>
                  <a:pt x="23" y="32"/>
                  <a:pt x="24" y="31"/>
                  <a:pt x="26" y="29"/>
                </a:cubicBezTo>
                <a:cubicBezTo>
                  <a:pt x="26" y="28"/>
                  <a:pt x="25" y="27"/>
                  <a:pt x="24" y="26"/>
                </a:cubicBezTo>
                <a:cubicBezTo>
                  <a:pt x="23" y="27"/>
                  <a:pt x="22" y="28"/>
                  <a:pt x="20" y="28"/>
                </a:cubicBezTo>
                <a:cubicBezTo>
                  <a:pt x="18" y="28"/>
                  <a:pt x="16" y="27"/>
                  <a:pt x="16" y="25"/>
                </a:cubicBezTo>
                <a:cubicBezTo>
                  <a:pt x="16" y="23"/>
                  <a:pt x="18" y="21"/>
                  <a:pt x="20" y="21"/>
                </a:cubicBezTo>
                <a:cubicBezTo>
                  <a:pt x="26" y="21"/>
                  <a:pt x="27" y="32"/>
                  <a:pt x="36" y="32"/>
                </a:cubicBezTo>
                <a:cubicBezTo>
                  <a:pt x="40" y="32"/>
                  <a:pt x="43" y="29"/>
                  <a:pt x="43" y="25"/>
                </a:cubicBezTo>
                <a:cubicBezTo>
                  <a:pt x="43" y="20"/>
                  <a:pt x="40" y="18"/>
                  <a:pt x="36" y="18"/>
                </a:cubicBezTo>
                <a:cubicBezTo>
                  <a:pt x="33" y="18"/>
                  <a:pt x="31" y="18"/>
                  <a:pt x="29" y="20"/>
                </a:cubicBezTo>
                <a:cubicBezTo>
                  <a:pt x="30" y="21"/>
                  <a:pt x="31" y="22"/>
                  <a:pt x="32" y="23"/>
                </a:cubicBezTo>
                <a:cubicBezTo>
                  <a:pt x="33" y="22"/>
                  <a:pt x="34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39" y="27"/>
                  <a:pt x="37" y="28"/>
                  <a:pt x="35" y="28"/>
                </a:cubicBezTo>
                <a:cubicBezTo>
                  <a:pt x="30" y="28"/>
                  <a:pt x="28" y="18"/>
                  <a:pt x="20" y="18"/>
                </a:cubicBezTo>
                <a:cubicBezTo>
                  <a:pt x="16" y="18"/>
                  <a:pt x="12" y="20"/>
                  <a:pt x="12" y="25"/>
                </a:cubicBezTo>
                <a:cubicBezTo>
                  <a:pt x="12" y="29"/>
                  <a:pt x="16" y="32"/>
                  <a:pt x="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6" name="Freeform 223"/>
          <p:cNvSpPr>
            <a:spLocks noEditPoints="1"/>
          </p:cNvSpPr>
          <p:nvPr/>
        </p:nvSpPr>
        <p:spPr bwMode="auto">
          <a:xfrm>
            <a:off x="10811430" y="4211794"/>
            <a:ext cx="345533" cy="345533"/>
          </a:xfrm>
          <a:custGeom>
            <a:avLst/>
            <a:gdLst>
              <a:gd name="T0" fmla="*/ 0 w 41"/>
              <a:gd name="T1" fmla="*/ 20 h 41"/>
              <a:gd name="T2" fmla="*/ 28 w 41"/>
              <a:gd name="T3" fmla="*/ 14 h 41"/>
              <a:gd name="T4" fmla="*/ 30 w 41"/>
              <a:gd name="T5" fmla="*/ 13 h 41"/>
              <a:gd name="T6" fmla="*/ 33 w 41"/>
              <a:gd name="T7" fmla="*/ 12 h 41"/>
              <a:gd name="T8" fmla="*/ 32 w 41"/>
              <a:gd name="T9" fmla="*/ 11 h 41"/>
              <a:gd name="T10" fmla="*/ 30 w 41"/>
              <a:gd name="T11" fmla="*/ 9 h 41"/>
              <a:gd name="T12" fmla="*/ 29 w 41"/>
              <a:gd name="T13" fmla="*/ 10 h 41"/>
              <a:gd name="T14" fmla="*/ 28 w 41"/>
              <a:gd name="T15" fmla="*/ 9 h 41"/>
              <a:gd name="T16" fmla="*/ 25 w 41"/>
              <a:gd name="T17" fmla="*/ 8 h 41"/>
              <a:gd name="T18" fmla="*/ 25 w 41"/>
              <a:gd name="T19" fmla="*/ 10 h 41"/>
              <a:gd name="T20" fmla="*/ 24 w 41"/>
              <a:gd name="T21" fmla="*/ 13 h 41"/>
              <a:gd name="T22" fmla="*/ 22 w 41"/>
              <a:gd name="T23" fmla="*/ 11 h 41"/>
              <a:gd name="T24" fmla="*/ 19 w 41"/>
              <a:gd name="T25" fmla="*/ 9 h 41"/>
              <a:gd name="T26" fmla="*/ 20 w 41"/>
              <a:gd name="T27" fmla="*/ 7 h 41"/>
              <a:gd name="T28" fmla="*/ 23 w 41"/>
              <a:gd name="T29" fmla="*/ 6 h 41"/>
              <a:gd name="T30" fmla="*/ 22 w 41"/>
              <a:gd name="T31" fmla="*/ 5 h 41"/>
              <a:gd name="T32" fmla="*/ 20 w 41"/>
              <a:gd name="T33" fmla="*/ 5 h 41"/>
              <a:gd name="T34" fmla="*/ 18 w 41"/>
              <a:gd name="T35" fmla="*/ 4 h 41"/>
              <a:gd name="T36" fmla="*/ 19 w 41"/>
              <a:gd name="T37" fmla="*/ 5 h 41"/>
              <a:gd name="T38" fmla="*/ 17 w 41"/>
              <a:gd name="T39" fmla="*/ 5 h 41"/>
              <a:gd name="T40" fmla="*/ 15 w 41"/>
              <a:gd name="T41" fmla="*/ 4 h 41"/>
              <a:gd name="T42" fmla="*/ 14 w 41"/>
              <a:gd name="T43" fmla="*/ 5 h 41"/>
              <a:gd name="T44" fmla="*/ 16 w 41"/>
              <a:gd name="T45" fmla="*/ 5 h 41"/>
              <a:gd name="T46" fmla="*/ 14 w 41"/>
              <a:gd name="T47" fmla="*/ 6 h 41"/>
              <a:gd name="T48" fmla="*/ 6 w 41"/>
              <a:gd name="T49" fmla="*/ 11 h 41"/>
              <a:gd name="T50" fmla="*/ 7 w 41"/>
              <a:gd name="T51" fmla="*/ 13 h 41"/>
              <a:gd name="T52" fmla="*/ 9 w 41"/>
              <a:gd name="T53" fmla="*/ 14 h 41"/>
              <a:gd name="T54" fmla="*/ 8 w 41"/>
              <a:gd name="T55" fmla="*/ 17 h 41"/>
              <a:gd name="T56" fmla="*/ 10 w 41"/>
              <a:gd name="T57" fmla="*/ 20 h 41"/>
              <a:gd name="T58" fmla="*/ 12 w 41"/>
              <a:gd name="T59" fmla="*/ 23 h 41"/>
              <a:gd name="T60" fmla="*/ 13 w 41"/>
              <a:gd name="T61" fmla="*/ 24 h 41"/>
              <a:gd name="T62" fmla="*/ 12 w 41"/>
              <a:gd name="T63" fmla="*/ 21 h 41"/>
              <a:gd name="T64" fmla="*/ 14 w 41"/>
              <a:gd name="T65" fmla="*/ 24 h 41"/>
              <a:gd name="T66" fmla="*/ 16 w 41"/>
              <a:gd name="T67" fmla="*/ 27 h 41"/>
              <a:gd name="T68" fmla="*/ 20 w 41"/>
              <a:gd name="T69" fmla="*/ 29 h 41"/>
              <a:gd name="T70" fmla="*/ 23 w 41"/>
              <a:gd name="T71" fmla="*/ 31 h 41"/>
              <a:gd name="T72" fmla="*/ 24 w 41"/>
              <a:gd name="T73" fmla="*/ 31 h 41"/>
              <a:gd name="T74" fmla="*/ 23 w 41"/>
              <a:gd name="T75" fmla="*/ 29 h 41"/>
              <a:gd name="T76" fmla="*/ 21 w 41"/>
              <a:gd name="T77" fmla="*/ 28 h 41"/>
              <a:gd name="T78" fmla="*/ 21 w 41"/>
              <a:gd name="T79" fmla="*/ 25 h 41"/>
              <a:gd name="T80" fmla="*/ 19 w 41"/>
              <a:gd name="T81" fmla="*/ 27 h 41"/>
              <a:gd name="T82" fmla="*/ 18 w 41"/>
              <a:gd name="T83" fmla="*/ 22 h 41"/>
              <a:gd name="T84" fmla="*/ 20 w 41"/>
              <a:gd name="T85" fmla="*/ 22 h 41"/>
              <a:gd name="T86" fmla="*/ 21 w 41"/>
              <a:gd name="T87" fmla="*/ 21 h 41"/>
              <a:gd name="T88" fmla="*/ 23 w 41"/>
              <a:gd name="T89" fmla="*/ 22 h 41"/>
              <a:gd name="T90" fmla="*/ 24 w 41"/>
              <a:gd name="T91" fmla="*/ 22 h 41"/>
              <a:gd name="T92" fmla="*/ 25 w 41"/>
              <a:gd name="T93" fmla="*/ 19 h 41"/>
              <a:gd name="T94" fmla="*/ 25 w 41"/>
              <a:gd name="T95" fmla="*/ 18 h 41"/>
              <a:gd name="T96" fmla="*/ 27 w 41"/>
              <a:gd name="T97" fmla="*/ 17 h 41"/>
              <a:gd name="T98" fmla="*/ 29 w 41"/>
              <a:gd name="T99" fmla="*/ 15 h 41"/>
              <a:gd name="T100" fmla="*/ 30 w 41"/>
              <a:gd name="T101" fmla="*/ 14 h 41"/>
              <a:gd name="T102" fmla="*/ 28 w 41"/>
              <a:gd name="T103" fmla="*/ 14 h 41"/>
              <a:gd name="T104" fmla="*/ 32 w 41"/>
              <a:gd name="T105" fmla="*/ 32 h 41"/>
              <a:gd name="T106" fmla="*/ 29 w 41"/>
              <a:gd name="T107" fmla="*/ 31 h 41"/>
              <a:gd name="T108" fmla="*/ 27 w 41"/>
              <a:gd name="T109" fmla="*/ 31 h 41"/>
              <a:gd name="T110" fmla="*/ 26 w 41"/>
              <a:gd name="T111" fmla="*/ 30 h 41"/>
              <a:gd name="T112" fmla="*/ 25 w 41"/>
              <a:gd name="T113" fmla="*/ 33 h 41"/>
              <a:gd name="T114" fmla="*/ 24 w 41"/>
              <a:gd name="T115" fmla="*/ 36 h 41"/>
              <a:gd name="T116" fmla="*/ 33 w 41"/>
              <a:gd name="T117" fmla="*/ 3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28" y="14"/>
                </a:moveTo>
                <a:cubicBezTo>
                  <a:pt x="28" y="14"/>
                  <a:pt x="28" y="14"/>
                  <a:pt x="28" y="14"/>
                </a:cubicBezTo>
                <a:cubicBezTo>
                  <a:pt x="28" y="14"/>
                  <a:pt x="28" y="13"/>
                  <a:pt x="28" y="13"/>
                </a:cubicBezTo>
                <a:cubicBezTo>
                  <a:pt x="29" y="13"/>
                  <a:pt x="29" y="13"/>
                  <a:pt x="30" y="13"/>
                </a:cubicBezTo>
                <a:cubicBezTo>
                  <a:pt x="30" y="13"/>
                  <a:pt x="31" y="13"/>
                  <a:pt x="31" y="13"/>
                </a:cubicBezTo>
                <a:cubicBezTo>
                  <a:pt x="31" y="13"/>
                  <a:pt x="32" y="13"/>
                  <a:pt x="32" y="13"/>
                </a:cubicBezTo>
                <a:cubicBezTo>
                  <a:pt x="32" y="12"/>
                  <a:pt x="33" y="13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2" y="12"/>
                  <a:pt x="32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1" y="11"/>
                  <a:pt x="31" y="11"/>
                </a:cubicBezTo>
                <a:cubicBezTo>
                  <a:pt x="31" y="11"/>
                  <a:pt x="31" y="10"/>
                  <a:pt x="31" y="10"/>
                </a:cubicBezTo>
                <a:cubicBezTo>
                  <a:pt x="30" y="10"/>
                  <a:pt x="30" y="10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9" y="9"/>
                  <a:pt x="29" y="9"/>
                  <a:pt x="29" y="9"/>
                </a:cubicBezTo>
                <a:cubicBezTo>
                  <a:pt x="29" y="9"/>
                  <a:pt x="29" y="9"/>
                  <a:pt x="29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9" y="10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9"/>
                  <a:pt x="28" y="9"/>
                  <a:pt x="28" y="9"/>
                </a:cubicBezTo>
                <a:cubicBezTo>
                  <a:pt x="28" y="8"/>
                  <a:pt x="27" y="8"/>
                  <a:pt x="27" y="8"/>
                </a:cubicBezTo>
                <a:cubicBezTo>
                  <a:pt x="27" y="8"/>
                  <a:pt x="25" y="8"/>
                  <a:pt x="25" y="8"/>
                </a:cubicBezTo>
                <a:cubicBezTo>
                  <a:pt x="25" y="8"/>
                  <a:pt x="25" y="8"/>
                  <a:pt x="2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25" y="10"/>
                  <a:pt x="26" y="10"/>
                  <a:pt x="25" y="10"/>
                </a:cubicBezTo>
                <a:cubicBezTo>
                  <a:pt x="25" y="11"/>
                  <a:pt x="25" y="11"/>
                  <a:pt x="24" y="11"/>
                </a:cubicBezTo>
                <a:cubicBezTo>
                  <a:pt x="24" y="11"/>
                  <a:pt x="25" y="12"/>
                  <a:pt x="25" y="12"/>
                </a:cubicBezTo>
                <a:cubicBezTo>
                  <a:pt x="25" y="12"/>
                  <a:pt x="24" y="13"/>
                  <a:pt x="24" y="13"/>
                </a:cubicBezTo>
                <a:cubicBezTo>
                  <a:pt x="24" y="13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2" y="11"/>
                  <a:pt x="22" y="11"/>
                </a:cubicBezTo>
                <a:cubicBezTo>
                  <a:pt x="22" y="11"/>
                  <a:pt x="21" y="10"/>
                  <a:pt x="21" y="10"/>
                </a:cubicBezTo>
                <a:cubicBezTo>
                  <a:pt x="21" y="10"/>
                  <a:pt x="20" y="10"/>
                  <a:pt x="20" y="10"/>
                </a:cubicBezTo>
                <a:cubicBezTo>
                  <a:pt x="20" y="10"/>
                  <a:pt x="19" y="9"/>
                  <a:pt x="19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8"/>
                  <a:pt x="20" y="7"/>
                  <a:pt x="20" y="7"/>
                </a:cubicBezTo>
                <a:cubicBezTo>
                  <a:pt x="20" y="7"/>
                  <a:pt x="21" y="7"/>
                  <a:pt x="21" y="7"/>
                </a:cubicBezTo>
                <a:cubicBezTo>
                  <a:pt x="21" y="7"/>
                  <a:pt x="22" y="6"/>
                  <a:pt x="22" y="6"/>
                </a:cubicBezTo>
                <a:cubicBezTo>
                  <a:pt x="22" y="6"/>
                  <a:pt x="23" y="6"/>
                  <a:pt x="23" y="6"/>
                </a:cubicBezTo>
                <a:cubicBezTo>
                  <a:pt x="24" y="6"/>
                  <a:pt x="24" y="6"/>
                  <a:pt x="23" y="5"/>
                </a:cubicBezTo>
                <a:cubicBezTo>
                  <a:pt x="24" y="5"/>
                  <a:pt x="23" y="5"/>
                  <a:pt x="23" y="5"/>
                </a:cubicBezTo>
                <a:cubicBezTo>
                  <a:pt x="23" y="5"/>
                  <a:pt x="22" y="5"/>
                  <a:pt x="22" y="5"/>
                </a:cubicBezTo>
                <a:cubicBezTo>
                  <a:pt x="22" y="5"/>
                  <a:pt x="22" y="6"/>
                  <a:pt x="21" y="6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1" y="5"/>
                  <a:pt x="20" y="5"/>
                </a:cubicBezTo>
                <a:cubicBezTo>
                  <a:pt x="21" y="5"/>
                  <a:pt x="20" y="5"/>
                  <a:pt x="20" y="5"/>
                </a:cubicBezTo>
                <a:cubicBezTo>
                  <a:pt x="20" y="4"/>
                  <a:pt x="20" y="4"/>
                  <a:pt x="19" y="4"/>
                </a:cubicBezTo>
                <a:cubicBezTo>
                  <a:pt x="19" y="4"/>
                  <a:pt x="18" y="4"/>
                  <a:pt x="18" y="4"/>
                </a:cubicBezTo>
                <a:cubicBezTo>
                  <a:pt x="18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9" y="5"/>
                  <a:pt x="19" y="5"/>
                  <a:pt x="19" y="5"/>
                </a:cubicBezTo>
                <a:cubicBezTo>
                  <a:pt x="18" y="6"/>
                  <a:pt x="19" y="6"/>
                  <a:pt x="18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6"/>
                  <a:pt x="17" y="5"/>
                  <a:pt x="17" y="5"/>
                </a:cubicBezTo>
                <a:cubicBezTo>
                  <a:pt x="17" y="5"/>
                  <a:pt x="16" y="6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4"/>
                  <a:pt x="15" y="4"/>
                </a:cubicBezTo>
                <a:cubicBezTo>
                  <a:pt x="14" y="5"/>
                  <a:pt x="14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3" y="5"/>
                  <a:pt x="14" y="5"/>
                  <a:pt x="14" y="5"/>
                </a:cubicBezTo>
                <a:cubicBezTo>
                  <a:pt x="14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6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4" y="5"/>
                  <a:pt x="14" y="6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7"/>
                  <a:pt x="8" y="9"/>
                  <a:pt x="6" y="11"/>
                </a:cubicBezTo>
                <a:cubicBezTo>
                  <a:pt x="6" y="11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3"/>
                </a:cubicBezTo>
                <a:cubicBezTo>
                  <a:pt x="7" y="13"/>
                  <a:pt x="8" y="13"/>
                  <a:pt x="8" y="13"/>
                </a:cubicBezTo>
                <a:cubicBezTo>
                  <a:pt x="9" y="13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8" y="14"/>
                  <a:pt x="8" y="14"/>
                </a:cubicBezTo>
                <a:cubicBezTo>
                  <a:pt x="8" y="14"/>
                  <a:pt x="8" y="15"/>
                  <a:pt x="9" y="15"/>
                </a:cubicBezTo>
                <a:cubicBezTo>
                  <a:pt x="8" y="15"/>
                  <a:pt x="8" y="16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8"/>
                  <a:pt x="9" y="18"/>
                </a:cubicBezTo>
                <a:cubicBezTo>
                  <a:pt x="9" y="18"/>
                  <a:pt x="10" y="20"/>
                  <a:pt x="10" y="20"/>
                </a:cubicBezTo>
                <a:cubicBezTo>
                  <a:pt x="10" y="20"/>
                  <a:pt x="10" y="20"/>
                  <a:pt x="11" y="20"/>
                </a:cubicBezTo>
                <a:cubicBezTo>
                  <a:pt x="11" y="21"/>
                  <a:pt x="11" y="21"/>
                  <a:pt x="11" y="22"/>
                </a:cubicBezTo>
                <a:cubicBezTo>
                  <a:pt x="11" y="22"/>
                  <a:pt x="12" y="22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23"/>
                  <a:pt x="12" y="23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3"/>
                  <a:pt x="12" y="23"/>
                </a:cubicBezTo>
                <a:cubicBezTo>
                  <a:pt x="12" y="22"/>
                  <a:pt x="12" y="22"/>
                  <a:pt x="12" y="22"/>
                </a:cubicBezTo>
                <a:cubicBezTo>
                  <a:pt x="12" y="22"/>
                  <a:pt x="12" y="21"/>
                  <a:pt x="12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3" y="23"/>
                  <a:pt x="13" y="23"/>
                </a:cubicBezTo>
                <a:cubicBezTo>
                  <a:pt x="13" y="23"/>
                  <a:pt x="14" y="24"/>
                  <a:pt x="14" y="24"/>
                </a:cubicBezTo>
                <a:cubicBezTo>
                  <a:pt x="14" y="24"/>
                  <a:pt x="15" y="25"/>
                  <a:pt x="15" y="25"/>
                </a:cubicBezTo>
                <a:cubicBezTo>
                  <a:pt x="15" y="25"/>
                  <a:pt x="15" y="26"/>
                  <a:pt x="15" y="26"/>
                </a:cubicBezTo>
                <a:cubicBezTo>
                  <a:pt x="15" y="27"/>
                  <a:pt x="16" y="27"/>
                  <a:pt x="16" y="27"/>
                </a:cubicBezTo>
                <a:cubicBezTo>
                  <a:pt x="17" y="27"/>
                  <a:pt x="17" y="28"/>
                  <a:pt x="17" y="28"/>
                </a:cubicBezTo>
                <a:cubicBezTo>
                  <a:pt x="18" y="28"/>
                  <a:pt x="18" y="28"/>
                  <a:pt x="19" y="28"/>
                </a:cubicBezTo>
                <a:cubicBezTo>
                  <a:pt x="19" y="28"/>
                  <a:pt x="19" y="28"/>
                  <a:pt x="20" y="29"/>
                </a:cubicBezTo>
                <a:cubicBezTo>
                  <a:pt x="20" y="29"/>
                  <a:pt x="21" y="29"/>
                  <a:pt x="21" y="29"/>
                </a:cubicBezTo>
                <a:cubicBezTo>
                  <a:pt x="21" y="29"/>
                  <a:pt x="22" y="30"/>
                  <a:pt x="22" y="30"/>
                </a:cubicBezTo>
                <a:cubicBezTo>
                  <a:pt x="22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4" y="32"/>
                  <a:pt x="24" y="32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3" y="31"/>
                  <a:pt x="23" y="30"/>
                </a:cubicBezTo>
                <a:cubicBezTo>
                  <a:pt x="23" y="30"/>
                  <a:pt x="22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8"/>
                  <a:pt x="23" y="28"/>
                  <a:pt x="22" y="28"/>
                </a:cubicBezTo>
                <a:cubicBezTo>
                  <a:pt x="22" y="28"/>
                  <a:pt x="22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7"/>
                  <a:pt x="21" y="27"/>
                </a:cubicBezTo>
                <a:cubicBezTo>
                  <a:pt x="21" y="26"/>
                  <a:pt x="22" y="25"/>
                  <a:pt x="21" y="25"/>
                </a:cubicBezTo>
                <a:cubicBezTo>
                  <a:pt x="21" y="25"/>
                  <a:pt x="20" y="26"/>
                  <a:pt x="20" y="26"/>
                </a:cubicBezTo>
                <a:cubicBezTo>
                  <a:pt x="20" y="26"/>
                  <a:pt x="20" y="27"/>
                  <a:pt x="20" y="27"/>
                </a:cubicBezTo>
                <a:cubicBezTo>
                  <a:pt x="20" y="27"/>
                  <a:pt x="19" y="27"/>
                  <a:pt x="19" y="27"/>
                </a:cubicBezTo>
                <a:cubicBezTo>
                  <a:pt x="18" y="26"/>
                  <a:pt x="18" y="25"/>
                  <a:pt x="18" y="25"/>
                </a:cubicBezTo>
                <a:cubicBezTo>
                  <a:pt x="18" y="24"/>
                  <a:pt x="18" y="24"/>
                  <a:pt x="18" y="23"/>
                </a:cubicBezTo>
                <a:cubicBezTo>
                  <a:pt x="18" y="23"/>
                  <a:pt x="18" y="22"/>
                  <a:pt x="18" y="22"/>
                </a:cubicBezTo>
                <a:cubicBezTo>
                  <a:pt x="18" y="22"/>
                  <a:pt x="19" y="22"/>
                  <a:pt x="19" y="22"/>
                </a:cubicBezTo>
                <a:cubicBezTo>
                  <a:pt x="19" y="22"/>
                  <a:pt x="18" y="22"/>
                  <a:pt x="18" y="22"/>
                </a:cubicBezTo>
                <a:cubicBezTo>
                  <a:pt x="19" y="22"/>
                  <a:pt x="20" y="22"/>
                  <a:pt x="20" y="22"/>
                </a:cubicBezTo>
                <a:cubicBezTo>
                  <a:pt x="20" y="22"/>
                  <a:pt x="20" y="22"/>
                  <a:pt x="21" y="22"/>
                </a:cubicBezTo>
                <a:cubicBezTo>
                  <a:pt x="21" y="22"/>
                  <a:pt x="20" y="21"/>
                  <a:pt x="20" y="21"/>
                </a:cubicBezTo>
                <a:cubicBezTo>
                  <a:pt x="21" y="22"/>
                  <a:pt x="21" y="22"/>
                  <a:pt x="21" y="21"/>
                </a:cubicBezTo>
                <a:cubicBezTo>
                  <a:pt x="21" y="22"/>
                  <a:pt x="22" y="22"/>
                  <a:pt x="22" y="22"/>
                </a:cubicBezTo>
                <a:cubicBezTo>
                  <a:pt x="22" y="22"/>
                  <a:pt x="22" y="22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3" y="23"/>
                  <a:pt x="23" y="24"/>
                  <a:pt x="24" y="24"/>
                </a:cubicBezTo>
                <a:cubicBezTo>
                  <a:pt x="24" y="24"/>
                  <a:pt x="24" y="23"/>
                  <a:pt x="24" y="23"/>
                </a:cubicBezTo>
                <a:cubicBezTo>
                  <a:pt x="24" y="23"/>
                  <a:pt x="24" y="22"/>
                  <a:pt x="24" y="22"/>
                </a:cubicBezTo>
                <a:cubicBezTo>
                  <a:pt x="23" y="22"/>
                  <a:pt x="23" y="21"/>
                  <a:pt x="24" y="21"/>
                </a:cubicBezTo>
                <a:cubicBezTo>
                  <a:pt x="24" y="20"/>
                  <a:pt x="25" y="20"/>
                  <a:pt x="25" y="20"/>
                </a:cubicBezTo>
                <a:cubicBezTo>
                  <a:pt x="25" y="20"/>
                  <a:pt x="25" y="19"/>
                  <a:pt x="25" y="19"/>
                </a:cubicBezTo>
                <a:cubicBezTo>
                  <a:pt x="25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6" y="18"/>
                </a:cubicBezTo>
                <a:cubicBezTo>
                  <a:pt x="26" y="18"/>
                  <a:pt x="26" y="18"/>
                  <a:pt x="26" y="17"/>
                </a:cubicBezTo>
                <a:cubicBezTo>
                  <a:pt x="26" y="17"/>
                  <a:pt x="27" y="17"/>
                  <a:pt x="27" y="17"/>
                </a:cubicBezTo>
                <a:cubicBezTo>
                  <a:pt x="28" y="17"/>
                  <a:pt x="27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6"/>
                  <a:pt x="29" y="15"/>
                  <a:pt x="29" y="15"/>
                </a:cubicBezTo>
                <a:cubicBezTo>
                  <a:pt x="29" y="15"/>
                  <a:pt x="30" y="15"/>
                  <a:pt x="29" y="14"/>
                </a:cubicBezTo>
                <a:cubicBezTo>
                  <a:pt x="30" y="14"/>
                  <a:pt x="29" y="14"/>
                  <a:pt x="29" y="14"/>
                </a:cubicBezTo>
                <a:cubicBezTo>
                  <a:pt x="29" y="14"/>
                  <a:pt x="29" y="14"/>
                  <a:pt x="30" y="14"/>
                </a:cubicBezTo>
                <a:cubicBezTo>
                  <a:pt x="30" y="14"/>
                  <a:pt x="30" y="14"/>
                  <a:pt x="29" y="14"/>
                </a:cubicBezTo>
                <a:cubicBezTo>
                  <a:pt x="29" y="13"/>
                  <a:pt x="28" y="14"/>
                  <a:pt x="28" y="14"/>
                </a:cubicBezTo>
                <a:cubicBezTo>
                  <a:pt x="28" y="14"/>
                  <a:pt x="28" y="14"/>
                  <a:pt x="28" y="14"/>
                </a:cubicBezTo>
                <a:close/>
                <a:moveTo>
                  <a:pt x="33" y="32"/>
                </a:moveTo>
                <a:cubicBezTo>
                  <a:pt x="33" y="32"/>
                  <a:pt x="33" y="32"/>
                  <a:pt x="33" y="32"/>
                </a:cubicBezTo>
                <a:cubicBezTo>
                  <a:pt x="32" y="32"/>
                  <a:pt x="32" y="32"/>
                  <a:pt x="32" y="32"/>
                </a:cubicBezTo>
                <a:cubicBezTo>
                  <a:pt x="32" y="31"/>
                  <a:pt x="31" y="31"/>
                  <a:pt x="31" y="31"/>
                </a:cubicBezTo>
                <a:cubicBezTo>
                  <a:pt x="31" y="31"/>
                  <a:pt x="30" y="30"/>
                  <a:pt x="30" y="30"/>
                </a:cubicBezTo>
                <a:cubicBezTo>
                  <a:pt x="30" y="30"/>
                  <a:pt x="29" y="31"/>
                  <a:pt x="29" y="31"/>
                </a:cubicBezTo>
                <a:cubicBezTo>
                  <a:pt x="29" y="30"/>
                  <a:pt x="29" y="30"/>
                  <a:pt x="28" y="30"/>
                </a:cubicBezTo>
                <a:cubicBezTo>
                  <a:pt x="28" y="30"/>
                  <a:pt x="28" y="29"/>
                  <a:pt x="27" y="30"/>
                </a:cubicBezTo>
                <a:cubicBezTo>
                  <a:pt x="27" y="30"/>
                  <a:pt x="27" y="30"/>
                  <a:pt x="27" y="31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9"/>
                  <a:pt x="26" y="30"/>
                  <a:pt x="26" y="30"/>
                </a:cubicBezTo>
                <a:cubicBezTo>
                  <a:pt x="26" y="30"/>
                  <a:pt x="26" y="30"/>
                  <a:pt x="26" y="30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2"/>
                  <a:pt x="25" y="33"/>
                </a:cubicBezTo>
                <a:cubicBezTo>
                  <a:pt x="25" y="33"/>
                  <a:pt x="25" y="34"/>
                  <a:pt x="25" y="34"/>
                </a:cubicBezTo>
                <a:cubicBezTo>
                  <a:pt x="24" y="34"/>
                  <a:pt x="24" y="35"/>
                  <a:pt x="24" y="35"/>
                </a:cubicBezTo>
                <a:cubicBezTo>
                  <a:pt x="24" y="35"/>
                  <a:pt x="24" y="36"/>
                  <a:pt x="24" y="36"/>
                </a:cubicBezTo>
                <a:cubicBezTo>
                  <a:pt x="24" y="36"/>
                  <a:pt x="24" y="36"/>
                  <a:pt x="24" y="37"/>
                </a:cubicBezTo>
                <a:cubicBezTo>
                  <a:pt x="24" y="37"/>
                  <a:pt x="24" y="37"/>
                  <a:pt x="24" y="37"/>
                </a:cubicBezTo>
                <a:cubicBezTo>
                  <a:pt x="27" y="37"/>
                  <a:pt x="31" y="35"/>
                  <a:pt x="33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椭圆 26"/>
          <p:cNvSpPr/>
          <p:nvPr/>
        </p:nvSpPr>
        <p:spPr>
          <a:xfrm>
            <a:off x="1145914" y="1599263"/>
            <a:ext cx="3629937" cy="3629937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0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65000"/>
                  </a:schemeClr>
                </a:gs>
              </a:gsLst>
              <a:lin ang="2700000" scaled="1"/>
              <a:tileRect/>
            </a:gradFill>
          </a:ln>
          <a:effectLst>
            <a:innerShdw blurRad="127000" dist="762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357824" y="1811173"/>
            <a:ext cx="3206117" cy="320611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rot="5400000">
            <a:off x="1551387" y="3414231"/>
            <a:ext cx="2818991" cy="0"/>
            <a:chOff x="1701800" y="2755900"/>
            <a:chExt cx="2746508" cy="0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4185508" y="2755900"/>
              <a:ext cx="262800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701800" y="2755900"/>
              <a:ext cx="261951" cy="0"/>
            </a:xfrm>
            <a:prstGeom prst="line">
              <a:avLst/>
            </a:prstGeom>
            <a:ln w="190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>
          <a:xfrm>
            <a:off x="1460035" y="1895524"/>
            <a:ext cx="3001694" cy="3037415"/>
            <a:chOff x="1389581" y="2149302"/>
            <a:chExt cx="3256378" cy="3295129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2994879" y="223500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135000">
              <a:off x="3054401" y="223617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270000">
              <a:off x="3113832" y="223967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405000">
              <a:off x="3173078" y="22455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540000">
              <a:off x="3232051" y="225367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675000">
              <a:off x="3290658" y="226413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810000">
              <a:off x="3348809" y="227689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945000">
              <a:off x="3406414" y="229192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80000">
              <a:off x="3463384" y="230920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215000">
              <a:off x="3519632" y="23287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350000">
              <a:off x="3575071" y="235041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485000">
              <a:off x="3629616" y="23742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620000">
              <a:off x="3683181" y="240025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1755000">
              <a:off x="3735684" y="242831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890000">
              <a:off x="3787046" y="245841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rot="2025000">
              <a:off x="3837188" y="249051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2160000">
              <a:off x="3886029" y="25245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2295000">
              <a:off x="3933496" y="256048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430000">
              <a:off x="3979517" y="25982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2565000">
              <a:off x="4024017" y="263780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2700000">
              <a:off x="4066934" y="267906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2835000">
              <a:off x="4108197" y="272197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2970000">
              <a:off x="4147743" y="276648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3105000">
              <a:off x="4185510" y="281250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3240000">
              <a:off x="4221442" y="28599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3375000">
              <a:off x="4255483" y="290881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3510000">
              <a:off x="4287578" y="295895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3645000">
              <a:off x="4317683" y="301031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3780000">
              <a:off x="4345747" y="306281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3915000">
              <a:off x="4371729" y="311638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4050000">
              <a:off x="4395587" y="31709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4185000">
              <a:off x="4417286" y="322636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4320000">
              <a:off x="4436788" y="328261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4455000">
              <a:off x="4454072" y="333958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4590000">
              <a:off x="4469103" y="339718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4725000">
              <a:off x="4481862" y="345533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4860000">
              <a:off x="4492328" y="351394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4995000">
              <a:off x="4500485" y="357291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5130000">
              <a:off x="4506321" y="363216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5265000">
              <a:off x="4509825" y="369159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5535000">
              <a:off x="4509825" y="381064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670000">
              <a:off x="4506321" y="387007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5805000">
              <a:off x="4500485" y="392931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5940000">
              <a:off x="4492328" y="398829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6075000">
              <a:off x="4481862" y="404689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6210000">
              <a:off x="4469103" y="410504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6345000">
              <a:off x="4454072" y="416265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6480000">
              <a:off x="4436788" y="42196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6615000">
              <a:off x="4417286" y="427587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6750000">
              <a:off x="4395587" y="433131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6885000">
              <a:off x="4371729" y="438585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7020000">
              <a:off x="4345747" y="443942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rot="7155000">
              <a:off x="4317683" y="44919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rot="7290000">
              <a:off x="4287578" y="454328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rot="7425000">
              <a:off x="4255483" y="45934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7560000">
              <a:off x="4221442" y="464226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7695000">
              <a:off x="4185510" y="468973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rot="7830000">
              <a:off x="4147743" y="47357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7965000">
              <a:off x="4108197" y="478025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rot="8100000">
              <a:off x="4066934" y="482317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8235000">
              <a:off x="4024017" y="486443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rot="8370000">
              <a:off x="3979517" y="490398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rot="8505000">
              <a:off x="3933496" y="494175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rot="8640000">
              <a:off x="3886029" y="497768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8775000">
              <a:off x="3837188" y="50117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rot="8910000">
              <a:off x="3787046" y="504381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9045000">
              <a:off x="3735684" y="50739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rot="9180000">
              <a:off x="3683181" y="510198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rot="9315000">
              <a:off x="3629616" y="51279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 rot="9450000">
              <a:off x="3575071" y="51518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rot="9585000">
              <a:off x="3519632" y="51735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9720000">
              <a:off x="3463384" y="519302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rot="9855000">
              <a:off x="3406414" y="52103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9990000">
              <a:off x="3348809" y="522534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rot="10125000">
              <a:off x="3290658" y="523810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 rot="10260000">
              <a:off x="3232051" y="52485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395000">
              <a:off x="3173078" y="52567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0530000">
              <a:off x="3113832" y="526256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10665000">
              <a:off x="3054401" y="526606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rot="10935000">
              <a:off x="2935356" y="526606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 rot="11070000">
              <a:off x="2875925" y="526256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 rot="11205000">
              <a:off x="2816679" y="52567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 rot="11340000">
              <a:off x="2757707" y="52485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 rot="11475000">
              <a:off x="2699099" y="523810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 rot="11610000">
              <a:off x="2640948" y="522534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1745000">
              <a:off x="2583343" y="52103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11880000">
              <a:off x="2526374" y="519302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 rot="12015000">
              <a:off x="2470124" y="51735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 rot="12150000">
              <a:off x="2414687" y="51518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12285000">
              <a:off x="2360141" y="51279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 rot="12420000">
              <a:off x="2306577" y="510198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 rot="12555000">
              <a:off x="2254072" y="50739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 rot="12690000">
              <a:off x="2202711" y="504381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rot="12825000">
              <a:off x="2152569" y="50117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rot="12960000">
              <a:off x="2103728" y="497768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 rot="13095000">
              <a:off x="2056260" y="494175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 rot="13230000">
              <a:off x="2010240" y="490398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 rot="13365000">
              <a:off x="1965740" y="486443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 rot="13500000">
              <a:off x="1922823" y="482317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 rot="13635000">
              <a:off x="1881561" y="478025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 rot="13770000">
              <a:off x="1842014" y="47357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 rot="13905000">
              <a:off x="1804247" y="468973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rot="14040000">
              <a:off x="1768315" y="464226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4175000">
              <a:off x="1734275" y="45934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 rot="14310000">
              <a:off x="1702179" y="454328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rot="14445000">
              <a:off x="1672074" y="449192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rot="14580000">
              <a:off x="1644010" y="443942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 rot="14715000">
              <a:off x="1618029" y="438585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 rot="14850000">
              <a:off x="1594170" y="433131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rot="14985000">
              <a:off x="1572471" y="427587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 rot="15120000">
              <a:off x="1552966" y="421962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15255000">
              <a:off x="1535685" y="416265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 rot="15390000">
              <a:off x="1520654" y="410504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5525000">
              <a:off x="1507894" y="404689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 rot="15660000">
              <a:off x="1497428" y="398829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 rot="15795000">
              <a:off x="1489272" y="392931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 rot="15930000">
              <a:off x="1483436" y="387007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 rot="16065000">
              <a:off x="1479932" y="381064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rot="16335000">
              <a:off x="1479932" y="369159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 rot="16470000">
              <a:off x="1483436" y="363216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rot="16605000">
              <a:off x="1489272" y="357291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 rot="16740000">
              <a:off x="1497428" y="351394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 rot="16875000">
              <a:off x="1507894" y="345533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 rot="17010000">
              <a:off x="1520654" y="339718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 rot="17145000">
              <a:off x="1535685" y="333958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 rot="17280000">
              <a:off x="1552966" y="328261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7415000">
              <a:off x="1572471" y="322636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7550000">
              <a:off x="1594170" y="317092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/>
            <p:nvPr/>
          </p:nvCxnSpPr>
          <p:spPr>
            <a:xfrm rot="17685000">
              <a:off x="1618029" y="311638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/>
            <p:nvPr/>
          </p:nvCxnSpPr>
          <p:spPr>
            <a:xfrm rot="17820000">
              <a:off x="1644010" y="306281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 rot="17955000">
              <a:off x="1672074" y="301031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 rot="18090000">
              <a:off x="1702179" y="295895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18225000">
              <a:off x="1734275" y="290881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rot="18360000">
              <a:off x="1768315" y="28599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rot="18495000">
              <a:off x="1804247" y="281250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 rot="18630000">
              <a:off x="1842014" y="276648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8765000">
              <a:off x="1881561" y="2721979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8900000">
              <a:off x="1922823" y="2679064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/>
            <p:nvPr/>
          </p:nvCxnSpPr>
          <p:spPr>
            <a:xfrm rot="19035000">
              <a:off x="1965740" y="2637802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 rot="19170000">
              <a:off x="2010240" y="25982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 rot="19305000">
              <a:off x="2056260" y="256048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/>
            <p:cNvCxnSpPr/>
            <p:nvPr/>
          </p:nvCxnSpPr>
          <p:spPr>
            <a:xfrm rot="19440000">
              <a:off x="2103728" y="252455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/>
            <p:cNvCxnSpPr/>
            <p:nvPr/>
          </p:nvCxnSpPr>
          <p:spPr>
            <a:xfrm rot="19575000">
              <a:off x="2152569" y="2490515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 rot="19710000">
              <a:off x="2202711" y="245841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/>
            <p:nvPr/>
          </p:nvCxnSpPr>
          <p:spPr>
            <a:xfrm rot="19845000">
              <a:off x="2254072" y="242831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/>
            <p:nvPr/>
          </p:nvCxnSpPr>
          <p:spPr>
            <a:xfrm rot="19980000">
              <a:off x="2306577" y="240025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/>
          </p:nvCxnSpPr>
          <p:spPr>
            <a:xfrm rot="20115000">
              <a:off x="2360141" y="2374268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 rot="20250000">
              <a:off x="2414687" y="2350410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 rot="20385000">
              <a:off x="2470124" y="23287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rot="20520000">
              <a:off x="2526374" y="230920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rot="20655000">
              <a:off x="2583343" y="2291926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 rot="20790000">
              <a:off x="2640948" y="227689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rot="20925000">
              <a:off x="2699099" y="226413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rot="21060000">
              <a:off x="2757707" y="2253671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rot="21195000">
              <a:off x="2816679" y="224551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rot="21330000">
              <a:off x="2875925" y="2239677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 rot="21465000">
              <a:off x="2935356" y="2236173"/>
              <a:ext cx="0" cy="178367"/>
            </a:xfrm>
            <a:prstGeom prst="line">
              <a:avLst/>
            </a:prstGeom>
            <a:ln w="1270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组合 189"/>
            <p:cNvGrpSpPr/>
            <p:nvPr/>
          </p:nvGrpSpPr>
          <p:grpSpPr>
            <a:xfrm>
              <a:off x="1389581" y="3840300"/>
              <a:ext cx="3214468" cy="0"/>
              <a:chOff x="1701800" y="2755900"/>
              <a:chExt cx="2746508" cy="0"/>
            </a:xfrm>
          </p:grpSpPr>
          <p:cxnSp>
            <p:nvCxnSpPr>
              <p:cNvPr id="197" name="直接连接符 196"/>
              <p:cNvCxnSpPr/>
              <p:nvPr/>
            </p:nvCxnSpPr>
            <p:spPr>
              <a:xfrm flipH="1">
                <a:off x="4185508" y="2755900"/>
                <a:ext cx="262800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>
              <a:xfrm>
                <a:off x="1701800" y="2755900"/>
                <a:ext cx="261951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 rot="2700000">
              <a:off x="1473104" y="3756536"/>
              <a:ext cx="3214468" cy="0"/>
              <a:chOff x="1701800" y="2755900"/>
              <a:chExt cx="2746508" cy="0"/>
            </a:xfrm>
          </p:grpSpPr>
          <p:cxnSp>
            <p:nvCxnSpPr>
              <p:cNvPr id="195" name="直接连接符 194"/>
              <p:cNvCxnSpPr/>
              <p:nvPr/>
            </p:nvCxnSpPr>
            <p:spPr>
              <a:xfrm flipH="1">
                <a:off x="4185508" y="2755900"/>
                <a:ext cx="262800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/>
              <p:cNvCxnSpPr/>
              <p:nvPr/>
            </p:nvCxnSpPr>
            <p:spPr>
              <a:xfrm>
                <a:off x="1701800" y="2755900"/>
                <a:ext cx="261951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 rot="18900000" flipH="1">
              <a:off x="1431491" y="3884517"/>
              <a:ext cx="3214468" cy="0"/>
              <a:chOff x="1701800" y="2755900"/>
              <a:chExt cx="2746508" cy="0"/>
            </a:xfrm>
          </p:grpSpPr>
          <p:cxnSp>
            <p:nvCxnSpPr>
              <p:cNvPr id="193" name="直接连接符 192"/>
              <p:cNvCxnSpPr/>
              <p:nvPr/>
            </p:nvCxnSpPr>
            <p:spPr>
              <a:xfrm flipH="1">
                <a:off x="4185508" y="2755900"/>
                <a:ext cx="262800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>
                <a:off x="1701800" y="2755900"/>
                <a:ext cx="261951" cy="0"/>
              </a:xfrm>
              <a:prstGeom prst="line">
                <a:avLst/>
              </a:prstGeom>
              <a:ln w="19050"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9" name="组合 198"/>
          <p:cNvGrpSpPr/>
          <p:nvPr/>
        </p:nvGrpSpPr>
        <p:grpSpPr>
          <a:xfrm>
            <a:off x="2050264" y="2276307"/>
            <a:ext cx="1431182" cy="1431799"/>
            <a:chOff x="1580267" y="2760797"/>
            <a:chExt cx="1736265" cy="1737013"/>
          </a:xfrm>
        </p:grpSpPr>
        <p:sp>
          <p:nvSpPr>
            <p:cNvPr id="200" name="Freeform 8"/>
            <p:cNvSpPr>
              <a:spLocks/>
            </p:cNvSpPr>
            <p:nvPr/>
          </p:nvSpPr>
          <p:spPr bwMode="auto">
            <a:xfrm>
              <a:off x="1580267" y="3369986"/>
              <a:ext cx="1127824" cy="1127824"/>
            </a:xfrm>
            <a:custGeom>
              <a:avLst/>
              <a:gdLst>
                <a:gd name="T0" fmla="*/ 351 w 637"/>
                <a:gd name="T1" fmla="*/ 286 h 637"/>
                <a:gd name="T2" fmla="*/ 417 w 637"/>
                <a:gd name="T3" fmla="*/ 637 h 637"/>
                <a:gd name="T4" fmla="*/ 514 w 637"/>
                <a:gd name="T5" fmla="*/ 571 h 637"/>
                <a:gd name="T6" fmla="*/ 514 w 637"/>
                <a:gd name="T7" fmla="*/ 123 h 637"/>
                <a:gd name="T8" fmla="*/ 66 w 637"/>
                <a:gd name="T9" fmla="*/ 123 h 637"/>
                <a:gd name="T10" fmla="*/ 0 w 637"/>
                <a:gd name="T11" fmla="*/ 220 h 637"/>
                <a:gd name="T12" fmla="*/ 351 w 637"/>
                <a:gd name="T13" fmla="*/ 286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7" h="637">
                  <a:moveTo>
                    <a:pt x="351" y="286"/>
                  </a:moveTo>
                  <a:cubicBezTo>
                    <a:pt x="446" y="381"/>
                    <a:pt x="468" y="521"/>
                    <a:pt x="417" y="637"/>
                  </a:cubicBezTo>
                  <a:cubicBezTo>
                    <a:pt x="452" y="622"/>
                    <a:pt x="485" y="600"/>
                    <a:pt x="514" y="571"/>
                  </a:cubicBezTo>
                  <a:cubicBezTo>
                    <a:pt x="637" y="447"/>
                    <a:pt x="637" y="247"/>
                    <a:pt x="514" y="123"/>
                  </a:cubicBezTo>
                  <a:cubicBezTo>
                    <a:pt x="390" y="0"/>
                    <a:pt x="190" y="0"/>
                    <a:pt x="66" y="123"/>
                  </a:cubicBezTo>
                  <a:cubicBezTo>
                    <a:pt x="37" y="152"/>
                    <a:pt x="15" y="185"/>
                    <a:pt x="0" y="220"/>
                  </a:cubicBezTo>
                  <a:cubicBezTo>
                    <a:pt x="116" y="169"/>
                    <a:pt x="256" y="191"/>
                    <a:pt x="351" y="286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9"/>
            <p:cNvSpPr>
              <a:spLocks/>
            </p:cNvSpPr>
            <p:nvPr/>
          </p:nvSpPr>
          <p:spPr bwMode="auto">
            <a:xfrm>
              <a:off x="2288244" y="3703020"/>
              <a:ext cx="413860" cy="794790"/>
            </a:xfrm>
            <a:custGeom>
              <a:avLst/>
              <a:gdLst>
                <a:gd name="T0" fmla="*/ 163 w 234"/>
                <a:gd name="T1" fmla="*/ 0 h 449"/>
                <a:gd name="T2" fmla="*/ 0 w 234"/>
                <a:gd name="T3" fmla="*/ 163 h 449"/>
                <a:gd name="T4" fmla="*/ 17 w 234"/>
                <a:gd name="T5" fmla="*/ 449 h 449"/>
                <a:gd name="T6" fmla="*/ 114 w 234"/>
                <a:gd name="T7" fmla="*/ 383 h 449"/>
                <a:gd name="T8" fmla="*/ 163 w 234"/>
                <a:gd name="T9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449">
                  <a:moveTo>
                    <a:pt x="163" y="0"/>
                  </a:moveTo>
                  <a:cubicBezTo>
                    <a:pt x="0" y="163"/>
                    <a:pt x="0" y="163"/>
                    <a:pt x="0" y="163"/>
                  </a:cubicBezTo>
                  <a:cubicBezTo>
                    <a:pt x="52" y="251"/>
                    <a:pt x="57" y="357"/>
                    <a:pt x="17" y="449"/>
                  </a:cubicBezTo>
                  <a:cubicBezTo>
                    <a:pt x="52" y="434"/>
                    <a:pt x="85" y="412"/>
                    <a:pt x="114" y="383"/>
                  </a:cubicBezTo>
                  <a:cubicBezTo>
                    <a:pt x="217" y="279"/>
                    <a:pt x="234" y="121"/>
                    <a:pt x="163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10"/>
            <p:cNvSpPr>
              <a:spLocks/>
            </p:cNvSpPr>
            <p:nvPr/>
          </p:nvSpPr>
          <p:spPr bwMode="auto">
            <a:xfrm>
              <a:off x="1988888" y="2760797"/>
              <a:ext cx="1327644" cy="1327644"/>
            </a:xfrm>
            <a:custGeom>
              <a:avLst/>
              <a:gdLst>
                <a:gd name="T0" fmla="*/ 91 w 750"/>
                <a:gd name="T1" fmla="*/ 659 h 750"/>
                <a:gd name="T2" fmla="*/ 158 w 750"/>
                <a:gd name="T3" fmla="*/ 750 h 750"/>
                <a:gd name="T4" fmla="*/ 494 w 750"/>
                <a:gd name="T5" fmla="*/ 533 h 750"/>
                <a:gd name="T6" fmla="*/ 739 w 750"/>
                <a:gd name="T7" fmla="*/ 11 h 750"/>
                <a:gd name="T8" fmla="*/ 217 w 750"/>
                <a:gd name="T9" fmla="*/ 256 h 750"/>
                <a:gd name="T10" fmla="*/ 0 w 750"/>
                <a:gd name="T11" fmla="*/ 593 h 750"/>
                <a:gd name="T12" fmla="*/ 91 w 750"/>
                <a:gd name="T13" fmla="*/ 659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0" h="750">
                  <a:moveTo>
                    <a:pt x="91" y="659"/>
                  </a:moveTo>
                  <a:cubicBezTo>
                    <a:pt x="118" y="687"/>
                    <a:pt x="141" y="718"/>
                    <a:pt x="158" y="750"/>
                  </a:cubicBezTo>
                  <a:cubicBezTo>
                    <a:pt x="269" y="713"/>
                    <a:pt x="388" y="638"/>
                    <a:pt x="494" y="533"/>
                  </a:cubicBezTo>
                  <a:cubicBezTo>
                    <a:pt x="661" y="365"/>
                    <a:pt x="750" y="164"/>
                    <a:pt x="739" y="11"/>
                  </a:cubicBezTo>
                  <a:cubicBezTo>
                    <a:pt x="586" y="0"/>
                    <a:pt x="385" y="89"/>
                    <a:pt x="217" y="256"/>
                  </a:cubicBezTo>
                  <a:cubicBezTo>
                    <a:pt x="112" y="362"/>
                    <a:pt x="37" y="481"/>
                    <a:pt x="0" y="593"/>
                  </a:cubicBezTo>
                  <a:cubicBezTo>
                    <a:pt x="32" y="610"/>
                    <a:pt x="63" y="632"/>
                    <a:pt x="91" y="659"/>
                  </a:cubicBezTo>
                  <a:close/>
                </a:path>
              </a:pathLst>
            </a:custGeom>
            <a:solidFill>
              <a:srgbClr val="4056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11"/>
            <p:cNvSpPr>
              <a:spLocks/>
            </p:cNvSpPr>
            <p:nvPr/>
          </p:nvSpPr>
          <p:spPr bwMode="auto">
            <a:xfrm>
              <a:off x="2148295" y="2780255"/>
              <a:ext cx="1168237" cy="1308186"/>
            </a:xfrm>
            <a:custGeom>
              <a:avLst/>
              <a:gdLst>
                <a:gd name="T0" fmla="*/ 649 w 660"/>
                <a:gd name="T1" fmla="*/ 0 h 739"/>
                <a:gd name="T2" fmla="*/ 648 w 660"/>
                <a:gd name="T3" fmla="*/ 0 h 739"/>
                <a:gd name="T4" fmla="*/ 0 w 660"/>
                <a:gd name="T5" fmla="*/ 648 h 739"/>
                <a:gd name="T6" fmla="*/ 1 w 660"/>
                <a:gd name="T7" fmla="*/ 648 h 739"/>
                <a:gd name="T8" fmla="*/ 68 w 660"/>
                <a:gd name="T9" fmla="*/ 739 h 739"/>
                <a:gd name="T10" fmla="*/ 404 w 660"/>
                <a:gd name="T11" fmla="*/ 522 h 739"/>
                <a:gd name="T12" fmla="*/ 649 w 660"/>
                <a:gd name="T13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0" h="739">
                  <a:moveTo>
                    <a:pt x="649" y="0"/>
                  </a:moveTo>
                  <a:cubicBezTo>
                    <a:pt x="649" y="0"/>
                    <a:pt x="648" y="0"/>
                    <a:pt x="648" y="0"/>
                  </a:cubicBezTo>
                  <a:cubicBezTo>
                    <a:pt x="0" y="648"/>
                    <a:pt x="0" y="648"/>
                    <a:pt x="0" y="648"/>
                  </a:cubicBezTo>
                  <a:cubicBezTo>
                    <a:pt x="0" y="648"/>
                    <a:pt x="0" y="648"/>
                    <a:pt x="1" y="648"/>
                  </a:cubicBezTo>
                  <a:cubicBezTo>
                    <a:pt x="28" y="676"/>
                    <a:pt x="51" y="707"/>
                    <a:pt x="68" y="739"/>
                  </a:cubicBezTo>
                  <a:cubicBezTo>
                    <a:pt x="179" y="702"/>
                    <a:pt x="298" y="627"/>
                    <a:pt x="404" y="522"/>
                  </a:cubicBezTo>
                  <a:cubicBezTo>
                    <a:pt x="571" y="354"/>
                    <a:pt x="660" y="153"/>
                    <a:pt x="649" y="0"/>
                  </a:cubicBezTo>
                  <a:close/>
                </a:path>
              </a:pathLst>
            </a:custGeom>
            <a:solidFill>
              <a:srgbClr val="1F22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12"/>
            <p:cNvSpPr>
              <a:spLocks/>
            </p:cNvSpPr>
            <p:nvPr/>
          </p:nvSpPr>
          <p:spPr bwMode="auto">
            <a:xfrm>
              <a:off x="2830079" y="2769777"/>
              <a:ext cx="477473" cy="478221"/>
            </a:xfrm>
            <a:custGeom>
              <a:avLst/>
              <a:gdLst>
                <a:gd name="T0" fmla="*/ 106 w 270"/>
                <a:gd name="T1" fmla="*/ 164 h 270"/>
                <a:gd name="T2" fmla="*/ 204 w 270"/>
                <a:gd name="T3" fmla="*/ 270 h 270"/>
                <a:gd name="T4" fmla="*/ 264 w 270"/>
                <a:gd name="T5" fmla="*/ 6 h 270"/>
                <a:gd name="T6" fmla="*/ 0 w 270"/>
                <a:gd name="T7" fmla="*/ 66 h 270"/>
                <a:gd name="T8" fmla="*/ 106 w 270"/>
                <a:gd name="T9" fmla="*/ 16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70">
                  <a:moveTo>
                    <a:pt x="106" y="164"/>
                  </a:moveTo>
                  <a:cubicBezTo>
                    <a:pt x="140" y="199"/>
                    <a:pt x="173" y="234"/>
                    <a:pt x="204" y="270"/>
                  </a:cubicBezTo>
                  <a:cubicBezTo>
                    <a:pt x="249" y="177"/>
                    <a:pt x="270" y="85"/>
                    <a:pt x="264" y="6"/>
                  </a:cubicBezTo>
                  <a:cubicBezTo>
                    <a:pt x="185" y="0"/>
                    <a:pt x="93" y="21"/>
                    <a:pt x="0" y="66"/>
                  </a:cubicBezTo>
                  <a:cubicBezTo>
                    <a:pt x="36" y="97"/>
                    <a:pt x="71" y="130"/>
                    <a:pt x="106" y="164"/>
                  </a:cubicBezTo>
                  <a:close/>
                </a:path>
              </a:pathLst>
            </a:custGeom>
            <a:solidFill>
              <a:srgbClr val="F1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13"/>
            <p:cNvSpPr>
              <a:spLocks/>
            </p:cNvSpPr>
            <p:nvPr/>
          </p:nvSpPr>
          <p:spPr bwMode="auto">
            <a:xfrm>
              <a:off x="3015679" y="2780255"/>
              <a:ext cx="291872" cy="467744"/>
            </a:xfrm>
            <a:custGeom>
              <a:avLst/>
              <a:gdLst>
                <a:gd name="T0" fmla="*/ 158 w 165"/>
                <a:gd name="T1" fmla="*/ 0 h 264"/>
                <a:gd name="T2" fmla="*/ 0 w 165"/>
                <a:gd name="T3" fmla="*/ 158 h 264"/>
                <a:gd name="T4" fmla="*/ 1 w 165"/>
                <a:gd name="T5" fmla="*/ 158 h 264"/>
                <a:gd name="T6" fmla="*/ 99 w 165"/>
                <a:gd name="T7" fmla="*/ 264 h 264"/>
                <a:gd name="T8" fmla="*/ 159 w 165"/>
                <a:gd name="T9" fmla="*/ 0 h 264"/>
                <a:gd name="T10" fmla="*/ 158 w 165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64">
                  <a:moveTo>
                    <a:pt x="158" y="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0" y="158"/>
                    <a:pt x="1" y="158"/>
                  </a:cubicBezTo>
                  <a:cubicBezTo>
                    <a:pt x="35" y="193"/>
                    <a:pt x="68" y="228"/>
                    <a:pt x="99" y="264"/>
                  </a:cubicBezTo>
                  <a:cubicBezTo>
                    <a:pt x="144" y="171"/>
                    <a:pt x="165" y="79"/>
                    <a:pt x="159" y="0"/>
                  </a:cubicBezTo>
                  <a:cubicBezTo>
                    <a:pt x="159" y="0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CA1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14"/>
            <p:cNvSpPr>
              <a:spLocks/>
            </p:cNvSpPr>
            <p:nvPr/>
          </p:nvSpPr>
          <p:spPr bwMode="auto">
            <a:xfrm>
              <a:off x="1948475" y="3564567"/>
              <a:ext cx="564286" cy="565035"/>
            </a:xfrm>
            <a:custGeom>
              <a:avLst/>
              <a:gdLst>
                <a:gd name="T0" fmla="*/ 319 w 319"/>
                <a:gd name="T1" fmla="*/ 0 h 319"/>
                <a:gd name="T2" fmla="*/ 130 w 319"/>
                <a:gd name="T3" fmla="*/ 130 h 319"/>
                <a:gd name="T4" fmla="*/ 0 w 319"/>
                <a:gd name="T5" fmla="*/ 319 h 319"/>
                <a:gd name="T6" fmla="*/ 189 w 319"/>
                <a:gd name="T7" fmla="*/ 189 h 319"/>
                <a:gd name="T8" fmla="*/ 319 w 319"/>
                <a:gd name="T9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319">
                  <a:moveTo>
                    <a:pt x="319" y="0"/>
                  </a:moveTo>
                  <a:cubicBezTo>
                    <a:pt x="272" y="12"/>
                    <a:pt x="200" y="60"/>
                    <a:pt x="130" y="130"/>
                  </a:cubicBezTo>
                  <a:cubicBezTo>
                    <a:pt x="60" y="200"/>
                    <a:pt x="12" y="272"/>
                    <a:pt x="0" y="319"/>
                  </a:cubicBezTo>
                  <a:cubicBezTo>
                    <a:pt x="47" y="307"/>
                    <a:pt x="120" y="259"/>
                    <a:pt x="189" y="189"/>
                  </a:cubicBezTo>
                  <a:cubicBezTo>
                    <a:pt x="259" y="119"/>
                    <a:pt x="307" y="47"/>
                    <a:pt x="319" y="0"/>
                  </a:cubicBezTo>
                  <a:close/>
                </a:path>
              </a:pathLst>
            </a:custGeom>
            <a:solidFill>
              <a:srgbClr val="15B0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15"/>
            <p:cNvSpPr>
              <a:spLocks/>
            </p:cNvSpPr>
            <p:nvPr/>
          </p:nvSpPr>
          <p:spPr bwMode="auto">
            <a:xfrm>
              <a:off x="1948475" y="3564567"/>
              <a:ext cx="564286" cy="565035"/>
            </a:xfrm>
            <a:custGeom>
              <a:avLst/>
              <a:gdLst>
                <a:gd name="T0" fmla="*/ 317 w 319"/>
                <a:gd name="T1" fmla="*/ 0 h 319"/>
                <a:gd name="T2" fmla="*/ 1 w 319"/>
                <a:gd name="T3" fmla="*/ 317 h 319"/>
                <a:gd name="T4" fmla="*/ 0 w 319"/>
                <a:gd name="T5" fmla="*/ 319 h 319"/>
                <a:gd name="T6" fmla="*/ 189 w 319"/>
                <a:gd name="T7" fmla="*/ 189 h 319"/>
                <a:gd name="T8" fmla="*/ 319 w 319"/>
                <a:gd name="T9" fmla="*/ 0 h 319"/>
                <a:gd name="T10" fmla="*/ 317 w 319"/>
                <a:gd name="T11" fmla="*/ 0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319">
                  <a:moveTo>
                    <a:pt x="317" y="0"/>
                  </a:moveTo>
                  <a:cubicBezTo>
                    <a:pt x="1" y="317"/>
                    <a:pt x="1" y="317"/>
                    <a:pt x="1" y="317"/>
                  </a:cubicBezTo>
                  <a:cubicBezTo>
                    <a:pt x="0" y="318"/>
                    <a:pt x="0" y="318"/>
                    <a:pt x="0" y="319"/>
                  </a:cubicBezTo>
                  <a:cubicBezTo>
                    <a:pt x="47" y="307"/>
                    <a:pt x="120" y="259"/>
                    <a:pt x="189" y="189"/>
                  </a:cubicBezTo>
                  <a:cubicBezTo>
                    <a:pt x="259" y="119"/>
                    <a:pt x="307" y="47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lose/>
                </a:path>
              </a:pathLst>
            </a:custGeom>
            <a:solidFill>
              <a:srgbClr val="1695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16"/>
            <p:cNvSpPr>
              <a:spLocks/>
            </p:cNvSpPr>
            <p:nvPr/>
          </p:nvSpPr>
          <p:spPr bwMode="auto">
            <a:xfrm>
              <a:off x="2543446" y="3108050"/>
              <a:ext cx="426582" cy="426582"/>
            </a:xfrm>
            <a:custGeom>
              <a:avLst/>
              <a:gdLst>
                <a:gd name="T0" fmla="*/ 42 w 241"/>
                <a:gd name="T1" fmla="*/ 199 h 241"/>
                <a:gd name="T2" fmla="*/ 42 w 241"/>
                <a:gd name="T3" fmla="*/ 43 h 241"/>
                <a:gd name="T4" fmla="*/ 198 w 241"/>
                <a:gd name="T5" fmla="*/ 43 h 241"/>
                <a:gd name="T6" fmla="*/ 198 w 241"/>
                <a:gd name="T7" fmla="*/ 199 h 241"/>
                <a:gd name="T8" fmla="*/ 42 w 241"/>
                <a:gd name="T9" fmla="*/ 199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241">
                  <a:moveTo>
                    <a:pt x="42" y="199"/>
                  </a:moveTo>
                  <a:cubicBezTo>
                    <a:pt x="0" y="156"/>
                    <a:pt x="0" y="86"/>
                    <a:pt x="42" y="43"/>
                  </a:cubicBezTo>
                  <a:cubicBezTo>
                    <a:pt x="85" y="0"/>
                    <a:pt x="155" y="0"/>
                    <a:pt x="198" y="43"/>
                  </a:cubicBezTo>
                  <a:cubicBezTo>
                    <a:pt x="241" y="86"/>
                    <a:pt x="241" y="156"/>
                    <a:pt x="198" y="199"/>
                  </a:cubicBezTo>
                  <a:cubicBezTo>
                    <a:pt x="155" y="241"/>
                    <a:pt x="85" y="241"/>
                    <a:pt x="42" y="199"/>
                  </a:cubicBezTo>
                  <a:close/>
                </a:path>
              </a:pathLst>
            </a:custGeom>
            <a:solidFill>
              <a:srgbClr val="F16D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17"/>
            <p:cNvSpPr>
              <a:spLocks/>
            </p:cNvSpPr>
            <p:nvPr/>
          </p:nvSpPr>
          <p:spPr bwMode="auto">
            <a:xfrm>
              <a:off x="2607058" y="3173159"/>
              <a:ext cx="297111" cy="297859"/>
            </a:xfrm>
            <a:custGeom>
              <a:avLst/>
              <a:gdLst>
                <a:gd name="T0" fmla="*/ 138 w 168"/>
                <a:gd name="T1" fmla="*/ 30 h 168"/>
                <a:gd name="T2" fmla="*/ 30 w 168"/>
                <a:gd name="T3" fmla="*/ 30 h 168"/>
                <a:gd name="T4" fmla="*/ 30 w 168"/>
                <a:gd name="T5" fmla="*/ 138 h 168"/>
                <a:gd name="T6" fmla="*/ 138 w 168"/>
                <a:gd name="T7" fmla="*/ 138 h 168"/>
                <a:gd name="T8" fmla="*/ 138 w 168"/>
                <a:gd name="T9" fmla="*/ 3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68">
                  <a:moveTo>
                    <a:pt x="138" y="30"/>
                  </a:moveTo>
                  <a:cubicBezTo>
                    <a:pt x="108" y="0"/>
                    <a:pt x="60" y="0"/>
                    <a:pt x="30" y="30"/>
                  </a:cubicBezTo>
                  <a:cubicBezTo>
                    <a:pt x="0" y="60"/>
                    <a:pt x="0" y="108"/>
                    <a:pt x="30" y="138"/>
                  </a:cubicBezTo>
                  <a:cubicBezTo>
                    <a:pt x="60" y="168"/>
                    <a:pt x="108" y="168"/>
                    <a:pt x="138" y="138"/>
                  </a:cubicBezTo>
                  <a:cubicBezTo>
                    <a:pt x="168" y="108"/>
                    <a:pt x="168" y="60"/>
                    <a:pt x="138" y="3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18"/>
            <p:cNvSpPr>
              <a:spLocks/>
            </p:cNvSpPr>
            <p:nvPr/>
          </p:nvSpPr>
          <p:spPr bwMode="auto">
            <a:xfrm>
              <a:off x="2617536" y="3182140"/>
              <a:ext cx="352491" cy="352492"/>
            </a:xfrm>
            <a:custGeom>
              <a:avLst/>
              <a:gdLst>
                <a:gd name="T0" fmla="*/ 156 w 199"/>
                <a:gd name="T1" fmla="*/ 1 h 199"/>
                <a:gd name="T2" fmla="*/ 155 w 199"/>
                <a:gd name="T3" fmla="*/ 0 h 199"/>
                <a:gd name="T4" fmla="*/ 131 w 199"/>
                <a:gd name="T5" fmla="*/ 24 h 199"/>
                <a:gd name="T6" fmla="*/ 132 w 199"/>
                <a:gd name="T7" fmla="*/ 25 h 199"/>
                <a:gd name="T8" fmla="*/ 132 w 199"/>
                <a:gd name="T9" fmla="*/ 133 h 199"/>
                <a:gd name="T10" fmla="*/ 24 w 199"/>
                <a:gd name="T11" fmla="*/ 133 h 199"/>
                <a:gd name="T12" fmla="*/ 23 w 199"/>
                <a:gd name="T13" fmla="*/ 132 h 199"/>
                <a:gd name="T14" fmla="*/ 0 w 199"/>
                <a:gd name="T15" fmla="*/ 156 h 199"/>
                <a:gd name="T16" fmla="*/ 0 w 199"/>
                <a:gd name="T17" fmla="*/ 157 h 199"/>
                <a:gd name="T18" fmla="*/ 156 w 199"/>
                <a:gd name="T19" fmla="*/ 157 h 199"/>
                <a:gd name="T20" fmla="*/ 156 w 199"/>
                <a:gd name="T21" fmla="*/ 1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9" h="199">
                  <a:moveTo>
                    <a:pt x="156" y="1"/>
                  </a:moveTo>
                  <a:cubicBezTo>
                    <a:pt x="156" y="1"/>
                    <a:pt x="155" y="1"/>
                    <a:pt x="155" y="0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2" y="24"/>
                    <a:pt x="132" y="25"/>
                    <a:pt x="132" y="25"/>
                  </a:cubicBezTo>
                  <a:cubicBezTo>
                    <a:pt x="162" y="55"/>
                    <a:pt x="162" y="103"/>
                    <a:pt x="132" y="133"/>
                  </a:cubicBezTo>
                  <a:cubicBezTo>
                    <a:pt x="102" y="163"/>
                    <a:pt x="54" y="163"/>
                    <a:pt x="24" y="133"/>
                  </a:cubicBezTo>
                  <a:cubicBezTo>
                    <a:pt x="24" y="133"/>
                    <a:pt x="24" y="132"/>
                    <a:pt x="23" y="1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56"/>
                    <a:pt x="0" y="156"/>
                    <a:pt x="0" y="157"/>
                  </a:cubicBezTo>
                  <a:cubicBezTo>
                    <a:pt x="43" y="199"/>
                    <a:pt x="113" y="199"/>
                    <a:pt x="156" y="157"/>
                  </a:cubicBezTo>
                  <a:cubicBezTo>
                    <a:pt x="199" y="114"/>
                    <a:pt x="199" y="44"/>
                    <a:pt x="156" y="1"/>
                  </a:cubicBezTo>
                  <a:close/>
                </a:path>
              </a:pathLst>
            </a:custGeom>
            <a:solidFill>
              <a:srgbClr val="CA19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19"/>
            <p:cNvSpPr>
              <a:spLocks/>
            </p:cNvSpPr>
            <p:nvPr/>
          </p:nvSpPr>
          <p:spPr bwMode="auto">
            <a:xfrm>
              <a:off x="2657949" y="3224798"/>
              <a:ext cx="246220" cy="246220"/>
            </a:xfrm>
            <a:custGeom>
              <a:avLst/>
              <a:gdLst>
                <a:gd name="T0" fmla="*/ 109 w 139"/>
                <a:gd name="T1" fmla="*/ 109 h 139"/>
                <a:gd name="T2" fmla="*/ 109 w 139"/>
                <a:gd name="T3" fmla="*/ 1 h 139"/>
                <a:gd name="T4" fmla="*/ 108 w 139"/>
                <a:gd name="T5" fmla="*/ 0 h 139"/>
                <a:gd name="T6" fmla="*/ 0 w 139"/>
                <a:gd name="T7" fmla="*/ 108 h 139"/>
                <a:gd name="T8" fmla="*/ 1 w 139"/>
                <a:gd name="T9" fmla="*/ 109 h 139"/>
                <a:gd name="T10" fmla="*/ 109 w 139"/>
                <a:gd name="T11" fmla="*/ 10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109" y="109"/>
                  </a:moveTo>
                  <a:cubicBezTo>
                    <a:pt x="139" y="79"/>
                    <a:pt x="139" y="31"/>
                    <a:pt x="109" y="1"/>
                  </a:cubicBezTo>
                  <a:cubicBezTo>
                    <a:pt x="109" y="1"/>
                    <a:pt x="109" y="0"/>
                    <a:pt x="108" y="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31" y="139"/>
                    <a:pt x="79" y="139"/>
                    <a:pt x="109" y="1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2014942" y="3811303"/>
            <a:ext cx="1780659" cy="492502"/>
            <a:chOff x="1334623" y="4062702"/>
            <a:chExt cx="1780659" cy="492502"/>
          </a:xfrm>
          <a:solidFill>
            <a:srgbClr val="FF6600"/>
          </a:solidFill>
        </p:grpSpPr>
        <p:sp>
          <p:nvSpPr>
            <p:cNvPr id="213" name="圆角矩形 212"/>
            <p:cNvSpPr/>
            <p:nvPr/>
          </p:nvSpPr>
          <p:spPr>
            <a:xfrm>
              <a:off x="1334623" y="4062702"/>
              <a:ext cx="1780659" cy="49250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节</a:t>
              </a:r>
            </a:p>
          </p:txBody>
        </p:sp>
        <p:sp>
          <p:nvSpPr>
            <p:cNvPr id="214" name="圆角矩形 213"/>
            <p:cNvSpPr/>
            <p:nvPr/>
          </p:nvSpPr>
          <p:spPr>
            <a:xfrm>
              <a:off x="1438493" y="4109404"/>
              <a:ext cx="1609422" cy="3737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输入名称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5" name="圆角矩形 214"/>
          <p:cNvSpPr/>
          <p:nvPr/>
        </p:nvSpPr>
        <p:spPr>
          <a:xfrm>
            <a:off x="8029007" y="2278421"/>
            <a:ext cx="1180031" cy="142899"/>
          </a:xfrm>
          <a:prstGeom prst="roundRect">
            <a:avLst/>
          </a:prstGeom>
          <a:solidFill>
            <a:srgbClr val="40566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8677079" y="2178538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17" name="圆角矩形 216"/>
          <p:cNvSpPr/>
          <p:nvPr/>
        </p:nvSpPr>
        <p:spPr>
          <a:xfrm>
            <a:off x="5624840" y="5007392"/>
            <a:ext cx="1180031" cy="142899"/>
          </a:xfrm>
          <a:prstGeom prst="roundRect">
            <a:avLst/>
          </a:prstGeom>
          <a:solidFill>
            <a:srgbClr val="40566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6228807" y="4907509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19" name="圆角矩形 218"/>
          <p:cNvSpPr/>
          <p:nvPr/>
        </p:nvSpPr>
        <p:spPr>
          <a:xfrm>
            <a:off x="10405271" y="5007392"/>
            <a:ext cx="1180031" cy="142899"/>
          </a:xfrm>
          <a:prstGeom prst="roundRect">
            <a:avLst/>
          </a:prstGeom>
          <a:solidFill>
            <a:srgbClr val="40566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11180740" y="4907509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1" name="圆角矩形 220"/>
          <p:cNvSpPr/>
          <p:nvPr/>
        </p:nvSpPr>
        <p:spPr>
          <a:xfrm>
            <a:off x="8001104" y="5007392"/>
            <a:ext cx="1180031" cy="142899"/>
          </a:xfrm>
          <a:prstGeom prst="roundRect">
            <a:avLst/>
          </a:prstGeom>
          <a:solidFill>
            <a:srgbClr val="FF66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2" name="椭圆 221"/>
          <p:cNvSpPr/>
          <p:nvPr/>
        </p:nvSpPr>
        <p:spPr>
          <a:xfrm>
            <a:off x="8317039" y="4907509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3" name="圆角矩形 222"/>
          <p:cNvSpPr/>
          <p:nvPr/>
        </p:nvSpPr>
        <p:spPr>
          <a:xfrm>
            <a:off x="5652743" y="2271088"/>
            <a:ext cx="1180031" cy="142899"/>
          </a:xfrm>
          <a:prstGeom prst="roundRect">
            <a:avLst/>
          </a:prstGeom>
          <a:solidFill>
            <a:srgbClr val="FF66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5940775" y="2171205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5" name="圆角矩形 224"/>
          <p:cNvSpPr/>
          <p:nvPr/>
        </p:nvSpPr>
        <p:spPr>
          <a:xfrm>
            <a:off x="10405271" y="2271088"/>
            <a:ext cx="1180031" cy="142899"/>
          </a:xfrm>
          <a:prstGeom prst="roundRect">
            <a:avLst/>
          </a:prstGeom>
          <a:solidFill>
            <a:srgbClr val="FF660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11180740" y="2171205"/>
            <a:ext cx="321691" cy="3216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prstClr val="white"/>
              </a:solidFill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5436719" y="25802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28" name="矩形 227"/>
          <p:cNvSpPr/>
          <p:nvPr/>
        </p:nvSpPr>
        <p:spPr>
          <a:xfrm>
            <a:off x="5436719" y="2905780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7812983" y="25802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30" name="矩形 229"/>
          <p:cNvSpPr/>
          <p:nvPr/>
        </p:nvSpPr>
        <p:spPr>
          <a:xfrm>
            <a:off x="7812983" y="2905780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0176451" y="25649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32" name="矩形 231"/>
          <p:cNvSpPr/>
          <p:nvPr/>
        </p:nvSpPr>
        <p:spPr>
          <a:xfrm>
            <a:off x="10176451" y="2890422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10189247" y="530120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34" name="矩形 233"/>
          <p:cNvSpPr/>
          <p:nvPr/>
        </p:nvSpPr>
        <p:spPr>
          <a:xfrm>
            <a:off x="10189247" y="5626726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7740975" y="53165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36" name="矩形 235"/>
          <p:cNvSpPr/>
          <p:nvPr/>
        </p:nvSpPr>
        <p:spPr>
          <a:xfrm>
            <a:off x="7740975" y="5642084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364711" y="53165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38" name="矩形 237"/>
          <p:cNvSpPr/>
          <p:nvPr/>
        </p:nvSpPr>
        <p:spPr>
          <a:xfrm>
            <a:off x="5364711" y="5642084"/>
            <a:ext cx="202902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56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2072</Words>
  <Application>Microsoft Office PowerPoint</Application>
  <PresentationFormat>自定义</PresentationFormat>
  <Paragraphs>511</Paragraphs>
  <Slides>22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 Unicode MS</vt:lpstr>
      <vt:lpstr>Batang</vt:lpstr>
      <vt:lpstr>DIN-BoldItalic</vt:lpstr>
      <vt:lpstr>微软雅黑</vt:lpstr>
      <vt:lpstr>Arial</vt:lpstr>
      <vt:lpstr>Arial Rounded MT Bold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Hymira</cp:lastModifiedBy>
  <cp:revision>30</cp:revision>
  <dcterms:created xsi:type="dcterms:W3CDTF">2015-06-24T05:22:42Z</dcterms:created>
  <dcterms:modified xsi:type="dcterms:W3CDTF">2019-03-31T03:06:49Z</dcterms:modified>
</cp:coreProperties>
</file>