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9" r:id="rId9"/>
    <p:sldId id="264" r:id="rId10"/>
    <p:sldId id="266" r:id="rId11"/>
    <p:sldId id="267" r:id="rId12"/>
    <p:sldId id="268" r:id="rId13"/>
    <p:sldId id="290" r:id="rId14"/>
    <p:sldId id="269" r:id="rId15"/>
    <p:sldId id="270" r:id="rId16"/>
    <p:sldId id="272" r:id="rId17"/>
    <p:sldId id="273" r:id="rId18"/>
    <p:sldId id="291" r:id="rId19"/>
    <p:sldId id="274" r:id="rId20"/>
    <p:sldId id="275" r:id="rId21"/>
    <p:sldId id="276" r:id="rId22"/>
    <p:sldId id="278" r:id="rId23"/>
    <p:sldId id="292" r:id="rId24"/>
    <p:sldId id="279" r:id="rId25"/>
    <p:sldId id="280" r:id="rId26"/>
    <p:sldId id="281" r:id="rId27"/>
    <p:sldId id="282" r:id="rId28"/>
    <p:sldId id="288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F74"/>
    <a:srgbClr val="F5F4EF"/>
    <a:srgbClr val="304860"/>
    <a:srgbClr val="FF9101"/>
    <a:srgbClr val="12B789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8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0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6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8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4085994" y="1144249"/>
            <a:ext cx="983124" cy="980702"/>
            <a:chOff x="3679919" y="1463711"/>
            <a:chExt cx="1885760" cy="1881117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3679919" y="1463711"/>
              <a:ext cx="1885760" cy="1881117"/>
            </a:xfrm>
            <a:prstGeom prst="ellipse">
              <a:avLst/>
            </a:prstGeom>
            <a:solidFill>
              <a:srgbClr val="4A5F74"/>
            </a:solidFill>
            <a:ln w="762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4154488" y="2016125"/>
              <a:ext cx="847725" cy="776288"/>
            </a:xfrm>
            <a:custGeom>
              <a:avLst/>
              <a:gdLst>
                <a:gd name="T0" fmla="*/ 72 w 226"/>
                <a:gd name="T1" fmla="*/ 143 h 207"/>
                <a:gd name="T2" fmla="*/ 4 w 226"/>
                <a:gd name="T3" fmla="*/ 122 h 207"/>
                <a:gd name="T4" fmla="*/ 4 w 226"/>
                <a:gd name="T5" fmla="*/ 116 h 207"/>
                <a:gd name="T6" fmla="*/ 220 w 226"/>
                <a:gd name="T7" fmla="*/ 1 h 207"/>
                <a:gd name="T8" fmla="*/ 115 w 226"/>
                <a:gd name="T9" fmla="*/ 163 h 207"/>
                <a:gd name="T10" fmla="*/ 182 w 226"/>
                <a:gd name="T11" fmla="*/ 184 h 207"/>
                <a:gd name="T12" fmla="*/ 191 w 226"/>
                <a:gd name="T13" fmla="*/ 178 h 207"/>
                <a:gd name="T14" fmla="*/ 225 w 226"/>
                <a:gd name="T15" fmla="*/ 5 h 207"/>
                <a:gd name="T16" fmla="*/ 222 w 226"/>
                <a:gd name="T17" fmla="*/ 3 h 207"/>
                <a:gd name="T18" fmla="*/ 99 w 226"/>
                <a:gd name="T19" fmla="*/ 146 h 207"/>
                <a:gd name="T20" fmla="*/ 95 w 226"/>
                <a:gd name="T21" fmla="*/ 159 h 207"/>
                <a:gd name="T22" fmla="*/ 95 w 226"/>
                <a:gd name="T2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207">
                  <a:moveTo>
                    <a:pt x="72" y="143"/>
                  </a:moveTo>
                  <a:cubicBezTo>
                    <a:pt x="4" y="122"/>
                    <a:pt x="4" y="122"/>
                    <a:pt x="4" y="122"/>
                  </a:cubicBezTo>
                  <a:cubicBezTo>
                    <a:pt x="0" y="120"/>
                    <a:pt x="0" y="118"/>
                    <a:pt x="4" y="116"/>
                  </a:cubicBezTo>
                  <a:cubicBezTo>
                    <a:pt x="220" y="1"/>
                    <a:pt x="220" y="1"/>
                    <a:pt x="220" y="1"/>
                  </a:cubicBezTo>
                  <a:moveTo>
                    <a:pt x="115" y="163"/>
                  </a:moveTo>
                  <a:cubicBezTo>
                    <a:pt x="182" y="184"/>
                    <a:pt x="182" y="184"/>
                    <a:pt x="182" y="184"/>
                  </a:cubicBezTo>
                  <a:cubicBezTo>
                    <a:pt x="186" y="185"/>
                    <a:pt x="190" y="182"/>
                    <a:pt x="191" y="178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26" y="1"/>
                    <a:pt x="224" y="0"/>
                    <a:pt x="222" y="3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96" y="149"/>
                    <a:pt x="95" y="155"/>
                    <a:pt x="95" y="159"/>
                  </a:cubicBezTo>
                  <a:cubicBezTo>
                    <a:pt x="95" y="207"/>
                    <a:pt x="95" y="207"/>
                    <a:pt x="95" y="20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43608" y="265595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素色简约纸飞机毕业答辩模板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1115616" y="3433141"/>
            <a:ext cx="6912768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THESIS DEFENSE POWERPOINT TEMPLATE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3037783" y="4169833"/>
            <a:ext cx="210860" cy="210858"/>
            <a:chOff x="801291" y="3535885"/>
            <a:chExt cx="219347" cy="219347"/>
          </a:xfrm>
        </p:grpSpPr>
        <p:sp>
          <p:nvSpPr>
            <p:cNvPr id="91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93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95" name="Group 14"/>
          <p:cNvGrpSpPr>
            <a:grpSpLocks/>
          </p:cNvGrpSpPr>
          <p:nvPr/>
        </p:nvGrpSpPr>
        <p:grpSpPr bwMode="auto">
          <a:xfrm>
            <a:off x="4782595" y="4169833"/>
            <a:ext cx="210860" cy="210858"/>
            <a:chOff x="4248" y="3024"/>
            <a:chExt cx="600" cy="599"/>
          </a:xfrm>
        </p:grpSpPr>
        <p:sp>
          <p:nvSpPr>
            <p:cNvPr id="96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98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00" name="Text Box 19"/>
          <p:cNvSpPr txBox="1">
            <a:spLocks noChangeArrowheads="1"/>
          </p:cNvSpPr>
          <p:nvPr/>
        </p:nvSpPr>
        <p:spPr bwMode="auto">
          <a:xfrm>
            <a:off x="3243361" y="4157928"/>
            <a:ext cx="10759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  <p:sp>
        <p:nvSpPr>
          <p:cNvPr id="101" name="Text Box 20"/>
          <p:cNvSpPr txBox="1">
            <a:spLocks noChangeArrowheads="1"/>
          </p:cNvSpPr>
          <p:nvPr/>
        </p:nvSpPr>
        <p:spPr bwMode="auto">
          <a:xfrm>
            <a:off x="5004048" y="4157928"/>
            <a:ext cx="94769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1115616" y="3361133"/>
            <a:ext cx="691276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76833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971550" y="3760361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971550" y="181507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516689" y="2967954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566" name="Freeform 14"/>
          <p:cNvSpPr>
            <a:spLocks/>
          </p:cNvSpPr>
          <p:nvPr/>
        </p:nvSpPr>
        <p:spPr bwMode="auto">
          <a:xfrm>
            <a:off x="2700339" y="1896060"/>
            <a:ext cx="1436687" cy="274723"/>
          </a:xfrm>
          <a:custGeom>
            <a:avLst/>
            <a:gdLst>
              <a:gd name="T0" fmla="*/ 905 w 905"/>
              <a:gd name="T1" fmla="*/ 173 h 173"/>
              <a:gd name="T2" fmla="*/ 732 w 905"/>
              <a:gd name="T3" fmla="*/ 0 h 173"/>
              <a:gd name="T4" fmla="*/ 0 w 905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173">
                <a:moveTo>
                  <a:pt x="905" y="173"/>
                </a:move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15"/>
          <p:cNvSpPr>
            <a:spLocks/>
          </p:cNvSpPr>
          <p:nvPr/>
        </p:nvSpPr>
        <p:spPr bwMode="auto">
          <a:xfrm>
            <a:off x="2700339" y="3592033"/>
            <a:ext cx="1190625" cy="255667"/>
          </a:xfrm>
          <a:custGeom>
            <a:avLst/>
            <a:gdLst>
              <a:gd name="T0" fmla="*/ 750 w 750"/>
              <a:gd name="T1" fmla="*/ 0 h 161"/>
              <a:gd name="T2" fmla="*/ 591 w 750"/>
              <a:gd name="T3" fmla="*/ 161 h 161"/>
              <a:gd name="T4" fmla="*/ 0 w 75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161">
                <a:moveTo>
                  <a:pt x="750" y="0"/>
                </a:moveTo>
                <a:lnTo>
                  <a:pt x="591" y="161"/>
                </a:lnTo>
                <a:lnTo>
                  <a:pt x="0" y="161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754688" y="3039413"/>
            <a:ext cx="544512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>
            <a:off x="4268788" y="2316878"/>
            <a:ext cx="1060450" cy="2826622"/>
          </a:xfrm>
          <a:custGeom>
            <a:avLst/>
            <a:gdLst>
              <a:gd name="T0" fmla="*/ 232 w 668"/>
              <a:gd name="T1" fmla="*/ 1571 h 1571"/>
              <a:gd name="T2" fmla="*/ 437 w 668"/>
              <a:gd name="T3" fmla="*/ 1571 h 1571"/>
              <a:gd name="T4" fmla="*/ 384 w 668"/>
              <a:gd name="T5" fmla="*/ 806 h 1571"/>
              <a:gd name="T6" fmla="*/ 668 w 668"/>
              <a:gd name="T7" fmla="*/ 434 h 1571"/>
              <a:gd name="T8" fmla="*/ 366 w 668"/>
              <a:gd name="T9" fmla="*/ 705 h 1571"/>
              <a:gd name="T10" fmla="*/ 327 w 668"/>
              <a:gd name="T11" fmla="*/ 0 h 1571"/>
              <a:gd name="T12" fmla="*/ 276 w 668"/>
              <a:gd name="T13" fmla="*/ 848 h 1571"/>
              <a:gd name="T14" fmla="*/ 0 w 668"/>
              <a:gd name="T15" fmla="*/ 582 h 1571"/>
              <a:gd name="T16" fmla="*/ 269 w 668"/>
              <a:gd name="T17" fmla="*/ 956 h 1571"/>
              <a:gd name="T18" fmla="*/ 232 w 668"/>
              <a:gd name="T19" fmla="*/ 1571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1571">
                <a:moveTo>
                  <a:pt x="232" y="1571"/>
                </a:moveTo>
                <a:lnTo>
                  <a:pt x="437" y="1571"/>
                </a:lnTo>
                <a:lnTo>
                  <a:pt x="384" y="806"/>
                </a:lnTo>
                <a:lnTo>
                  <a:pt x="668" y="434"/>
                </a:lnTo>
                <a:lnTo>
                  <a:pt x="366" y="705"/>
                </a:lnTo>
                <a:lnTo>
                  <a:pt x="327" y="0"/>
                </a:lnTo>
                <a:lnTo>
                  <a:pt x="276" y="848"/>
                </a:lnTo>
                <a:lnTo>
                  <a:pt x="0" y="582"/>
                </a:lnTo>
                <a:lnTo>
                  <a:pt x="269" y="956"/>
                </a:lnTo>
                <a:lnTo>
                  <a:pt x="232" y="1571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4975225" y="2624948"/>
            <a:ext cx="831850" cy="830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5103814" y="2751987"/>
            <a:ext cx="574675" cy="576440"/>
          </a:xfrm>
          <a:prstGeom prst="ellipse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617913" y="2677352"/>
            <a:ext cx="1041400" cy="1040134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778251" y="2837739"/>
            <a:ext cx="720725" cy="719359"/>
          </a:xfrm>
          <a:prstGeom prst="ellipse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4051301" y="1664214"/>
            <a:ext cx="1425575" cy="1426015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>
            <a:off x="4270376" y="1883356"/>
            <a:ext cx="987425" cy="987730"/>
          </a:xfrm>
          <a:prstGeom prst="ellipse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4571097" y="2192867"/>
            <a:ext cx="368710" cy="368708"/>
            <a:chOff x="6913563" y="-744538"/>
            <a:chExt cx="371475" cy="371475"/>
          </a:xfrm>
        </p:grpSpPr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6913563" y="-744538"/>
              <a:ext cx="371475" cy="371475"/>
            </a:xfrm>
            <a:custGeom>
              <a:avLst/>
              <a:gdLst>
                <a:gd name="T0" fmla="*/ 83 w 99"/>
                <a:gd name="T1" fmla="*/ 38 h 99"/>
                <a:gd name="T2" fmla="*/ 81 w 99"/>
                <a:gd name="T3" fmla="*/ 35 h 99"/>
                <a:gd name="T4" fmla="*/ 88 w 99"/>
                <a:gd name="T5" fmla="*/ 22 h 99"/>
                <a:gd name="T6" fmla="*/ 81 w 99"/>
                <a:gd name="T7" fmla="*/ 12 h 99"/>
                <a:gd name="T8" fmla="*/ 69 w 99"/>
                <a:gd name="T9" fmla="*/ 17 h 99"/>
                <a:gd name="T10" fmla="*/ 61 w 99"/>
                <a:gd name="T11" fmla="*/ 17 h 99"/>
                <a:gd name="T12" fmla="*/ 57 w 99"/>
                <a:gd name="T13" fmla="*/ 3 h 99"/>
                <a:gd name="T14" fmla="*/ 45 w 99"/>
                <a:gd name="T15" fmla="*/ 0 h 99"/>
                <a:gd name="T16" fmla="*/ 40 w 99"/>
                <a:gd name="T17" fmla="*/ 13 h 99"/>
                <a:gd name="T18" fmla="*/ 36 w 99"/>
                <a:gd name="T19" fmla="*/ 17 h 99"/>
                <a:gd name="T20" fmla="*/ 30 w 99"/>
                <a:gd name="T21" fmla="*/ 17 h 99"/>
                <a:gd name="T22" fmla="*/ 18 w 99"/>
                <a:gd name="T23" fmla="*/ 12 h 99"/>
                <a:gd name="T24" fmla="*/ 11 w 99"/>
                <a:gd name="T25" fmla="*/ 22 h 99"/>
                <a:gd name="T26" fmla="*/ 17 w 99"/>
                <a:gd name="T27" fmla="*/ 35 h 99"/>
                <a:gd name="T28" fmla="*/ 13 w 99"/>
                <a:gd name="T29" fmla="*/ 41 h 99"/>
                <a:gd name="T30" fmla="*/ 0 w 99"/>
                <a:gd name="T31" fmla="*/ 45 h 99"/>
                <a:gd name="T32" fmla="*/ 2 w 99"/>
                <a:gd name="T33" fmla="*/ 57 h 99"/>
                <a:gd name="T34" fmla="*/ 16 w 99"/>
                <a:gd name="T35" fmla="*/ 62 h 99"/>
                <a:gd name="T36" fmla="*/ 17 w 99"/>
                <a:gd name="T37" fmla="*/ 65 h 99"/>
                <a:gd name="T38" fmla="*/ 11 w 99"/>
                <a:gd name="T39" fmla="*/ 78 h 99"/>
                <a:gd name="T40" fmla="*/ 18 w 99"/>
                <a:gd name="T41" fmla="*/ 88 h 99"/>
                <a:gd name="T42" fmla="*/ 30 w 99"/>
                <a:gd name="T43" fmla="*/ 82 h 99"/>
                <a:gd name="T44" fmla="*/ 37 w 99"/>
                <a:gd name="T45" fmla="*/ 83 h 99"/>
                <a:gd name="T46" fmla="*/ 42 w 99"/>
                <a:gd name="T47" fmla="*/ 97 h 99"/>
                <a:gd name="T48" fmla="*/ 54 w 99"/>
                <a:gd name="T49" fmla="*/ 99 h 99"/>
                <a:gd name="T50" fmla="*/ 59 w 99"/>
                <a:gd name="T51" fmla="*/ 86 h 99"/>
                <a:gd name="T52" fmla="*/ 63 w 99"/>
                <a:gd name="T53" fmla="*/ 83 h 99"/>
                <a:gd name="T54" fmla="*/ 69 w 99"/>
                <a:gd name="T55" fmla="*/ 82 h 99"/>
                <a:gd name="T56" fmla="*/ 81 w 99"/>
                <a:gd name="T57" fmla="*/ 88 h 99"/>
                <a:gd name="T58" fmla="*/ 88 w 99"/>
                <a:gd name="T59" fmla="*/ 78 h 99"/>
                <a:gd name="T60" fmla="*/ 81 w 99"/>
                <a:gd name="T61" fmla="*/ 65 h 99"/>
                <a:gd name="T62" fmla="*/ 86 w 99"/>
                <a:gd name="T63" fmla="*/ 59 h 99"/>
                <a:gd name="T64" fmla="*/ 99 w 99"/>
                <a:gd name="T65" fmla="*/ 54 h 99"/>
                <a:gd name="T66" fmla="*/ 96 w 99"/>
                <a:gd name="T67" fmla="*/ 4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" h="99">
                  <a:moveTo>
                    <a:pt x="86" y="41"/>
                  </a:moveTo>
                  <a:cubicBezTo>
                    <a:pt x="85" y="40"/>
                    <a:pt x="83" y="39"/>
                    <a:pt x="83" y="38"/>
                  </a:cubicBezTo>
                  <a:cubicBezTo>
                    <a:pt x="83" y="38"/>
                    <a:pt x="83" y="38"/>
                    <a:pt x="82" y="36"/>
                  </a:cubicBezTo>
                  <a:cubicBezTo>
                    <a:pt x="82" y="35"/>
                    <a:pt x="81" y="35"/>
                    <a:pt x="81" y="35"/>
                  </a:cubicBezTo>
                  <a:cubicBezTo>
                    <a:pt x="81" y="34"/>
                    <a:pt x="81" y="32"/>
                    <a:pt x="82" y="31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9" y="21"/>
                    <a:pt x="89" y="19"/>
                    <a:pt x="88" y="18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1"/>
                    <a:pt x="78" y="11"/>
                    <a:pt x="77" y="11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8"/>
                    <a:pt x="66" y="18"/>
                    <a:pt x="64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0" y="16"/>
                    <a:pt x="59" y="15"/>
                    <a:pt x="59" y="1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2" y="1"/>
                    <a:pt x="42" y="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5"/>
                    <a:pt x="39" y="16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3" y="18"/>
                    <a:pt x="31" y="18"/>
                    <a:pt x="30" y="17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19" y="11"/>
                    <a:pt x="18" y="12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0" y="21"/>
                    <a:pt x="11" y="2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4"/>
                    <a:pt x="17" y="3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9"/>
                    <a:pt x="14" y="40"/>
                    <a:pt x="13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" y="43"/>
                    <a:pt x="0" y="44"/>
                    <a:pt x="0" y="4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6" y="61"/>
                    <a:pt x="16" y="62"/>
                  </a:cubicBezTo>
                  <a:cubicBezTo>
                    <a:pt x="16" y="62"/>
                    <a:pt x="16" y="62"/>
                    <a:pt x="17" y="6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8" y="66"/>
                    <a:pt x="18" y="68"/>
                    <a:pt x="17" y="6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0" y="79"/>
                    <a:pt x="10" y="81"/>
                    <a:pt x="11" y="82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9" y="89"/>
                    <a:pt x="20" y="89"/>
                    <a:pt x="21" y="88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1" y="81"/>
                    <a:pt x="33" y="81"/>
                    <a:pt x="34" y="82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9" y="83"/>
                    <a:pt x="40" y="85"/>
                    <a:pt x="40" y="86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98"/>
                    <a:pt x="44" y="99"/>
                    <a:pt x="45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99"/>
                    <a:pt x="57" y="98"/>
                    <a:pt x="57" y="97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5"/>
                    <a:pt x="60" y="84"/>
                    <a:pt x="61" y="83"/>
                  </a:cubicBezTo>
                  <a:cubicBezTo>
                    <a:pt x="61" y="83"/>
                    <a:pt x="62" y="83"/>
                    <a:pt x="63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6" y="81"/>
                    <a:pt x="68" y="81"/>
                    <a:pt x="69" y="82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9" y="89"/>
                    <a:pt x="80" y="89"/>
                    <a:pt x="81" y="88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9" y="81"/>
                    <a:pt x="89" y="79"/>
                    <a:pt x="88" y="78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1" y="68"/>
                    <a:pt x="81" y="66"/>
                    <a:pt x="81" y="6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3" y="61"/>
                    <a:pt x="85" y="59"/>
                    <a:pt x="86" y="59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8" y="57"/>
                    <a:pt x="99" y="56"/>
                    <a:pt x="99" y="5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4"/>
                    <a:pt x="98" y="43"/>
                    <a:pt x="96" y="42"/>
                  </a:cubicBezTo>
                  <a:lnTo>
                    <a:pt x="86" y="4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7010400" y="-642938"/>
              <a:ext cx="173037" cy="171450"/>
            </a:xfrm>
            <a:prstGeom prst="ellips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09685" y="3072415"/>
            <a:ext cx="254682" cy="256858"/>
            <a:chOff x="2679700" y="-744538"/>
            <a:chExt cx="371475" cy="374650"/>
          </a:xfrm>
        </p:grpSpPr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2679700" y="-744538"/>
              <a:ext cx="371475" cy="374650"/>
            </a:xfrm>
            <a:custGeom>
              <a:avLst/>
              <a:gdLst>
                <a:gd name="T0" fmla="*/ 234 w 234"/>
                <a:gd name="T1" fmla="*/ 172 h 236"/>
                <a:gd name="T2" fmla="*/ 99 w 234"/>
                <a:gd name="T3" fmla="*/ 172 h 236"/>
                <a:gd name="T4" fmla="*/ 38 w 234"/>
                <a:gd name="T5" fmla="*/ 236 h 236"/>
                <a:gd name="T6" fmla="*/ 38 w 234"/>
                <a:gd name="T7" fmla="*/ 172 h 236"/>
                <a:gd name="T8" fmla="*/ 0 w 234"/>
                <a:gd name="T9" fmla="*/ 172 h 236"/>
                <a:gd name="T10" fmla="*/ 0 w 234"/>
                <a:gd name="T11" fmla="*/ 0 h 236"/>
                <a:gd name="T12" fmla="*/ 234 w 234"/>
                <a:gd name="T13" fmla="*/ 0 h 236"/>
                <a:gd name="T14" fmla="*/ 234 w 234"/>
                <a:gd name="T1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36">
                  <a:moveTo>
                    <a:pt x="234" y="172"/>
                  </a:moveTo>
                  <a:lnTo>
                    <a:pt x="99" y="172"/>
                  </a:lnTo>
                  <a:lnTo>
                    <a:pt x="38" y="236"/>
                  </a:lnTo>
                  <a:lnTo>
                    <a:pt x="38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172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747963" y="-684213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2747963" y="-647700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2747963" y="-606425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2747963" y="-568325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2747963" y="-527050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57801" y="2896004"/>
            <a:ext cx="265564" cy="262300"/>
            <a:chOff x="8315325" y="-747713"/>
            <a:chExt cx="387350" cy="382588"/>
          </a:xfrm>
        </p:grpSpPr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8315325" y="-565150"/>
              <a:ext cx="198437" cy="200025"/>
            </a:xfrm>
            <a:custGeom>
              <a:avLst/>
              <a:gdLst>
                <a:gd name="T0" fmla="*/ 42 w 53"/>
                <a:gd name="T1" fmla="*/ 3 h 53"/>
                <a:gd name="T2" fmla="*/ 23 w 53"/>
                <a:gd name="T3" fmla="*/ 7 h 53"/>
                <a:gd name="T4" fmla="*/ 7 w 53"/>
                <a:gd name="T5" fmla="*/ 23 h 53"/>
                <a:gd name="T6" fmla="*/ 7 w 53"/>
                <a:gd name="T7" fmla="*/ 47 h 53"/>
                <a:gd name="T8" fmla="*/ 31 w 53"/>
                <a:gd name="T9" fmla="*/ 47 h 53"/>
                <a:gd name="T10" fmla="*/ 47 w 53"/>
                <a:gd name="T11" fmla="*/ 30 h 53"/>
                <a:gd name="T12" fmla="*/ 51 w 53"/>
                <a:gd name="T1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42" y="3"/>
                  </a:moveTo>
                  <a:cubicBezTo>
                    <a:pt x="36" y="0"/>
                    <a:pt x="28" y="2"/>
                    <a:pt x="23" y="7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30"/>
                    <a:pt x="0" y="40"/>
                    <a:pt x="7" y="47"/>
                  </a:cubicBezTo>
                  <a:cubicBezTo>
                    <a:pt x="13" y="53"/>
                    <a:pt x="24" y="53"/>
                    <a:pt x="31" y="47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52" y="25"/>
                    <a:pt x="53" y="18"/>
                    <a:pt x="51" y="12"/>
                  </a:cubicBezTo>
                </a:path>
              </a:pathLst>
            </a:custGeom>
            <a:noFill/>
            <a:ln w="1270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8502650" y="-747713"/>
              <a:ext cx="200025" cy="193675"/>
            </a:xfrm>
            <a:custGeom>
              <a:avLst/>
              <a:gdLst>
                <a:gd name="T0" fmla="*/ 12 w 53"/>
                <a:gd name="T1" fmla="*/ 50 h 52"/>
                <a:gd name="T2" fmla="*/ 30 w 53"/>
                <a:gd name="T3" fmla="*/ 46 h 52"/>
                <a:gd name="T4" fmla="*/ 46 w 53"/>
                <a:gd name="T5" fmla="*/ 30 h 52"/>
                <a:gd name="T6" fmla="*/ 47 w 53"/>
                <a:gd name="T7" fmla="*/ 6 h 52"/>
                <a:gd name="T8" fmla="*/ 23 w 53"/>
                <a:gd name="T9" fmla="*/ 6 h 52"/>
                <a:gd name="T10" fmla="*/ 6 w 53"/>
                <a:gd name="T11" fmla="*/ 23 h 52"/>
                <a:gd name="T12" fmla="*/ 3 w 53"/>
                <a:gd name="T13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2">
                  <a:moveTo>
                    <a:pt x="12" y="50"/>
                  </a:moveTo>
                  <a:cubicBezTo>
                    <a:pt x="18" y="52"/>
                    <a:pt x="25" y="51"/>
                    <a:pt x="30" y="46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53" y="23"/>
                    <a:pt x="53" y="13"/>
                    <a:pt x="47" y="6"/>
                  </a:cubicBezTo>
                  <a:cubicBezTo>
                    <a:pt x="40" y="0"/>
                    <a:pt x="29" y="0"/>
                    <a:pt x="23" y="6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2" y="27"/>
                    <a:pt x="0" y="35"/>
                    <a:pt x="3" y="41"/>
                  </a:cubicBezTo>
                </a:path>
              </a:pathLst>
            </a:custGeom>
            <a:noFill/>
            <a:ln w="1270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V="1">
              <a:off x="8428038" y="-639763"/>
              <a:ext cx="165100" cy="161925"/>
            </a:xfrm>
            <a:prstGeom prst="line">
              <a:avLst/>
            </a:prstGeom>
            <a:noFill/>
            <a:ln w="1270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30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11" name="Group 11"/>
          <p:cNvGrpSpPr>
            <a:grpSpLocks/>
          </p:cNvGrpSpPr>
          <p:nvPr/>
        </p:nvGrpSpPr>
        <p:grpSpPr bwMode="auto">
          <a:xfrm>
            <a:off x="4716464" y="1346616"/>
            <a:ext cx="3887787" cy="3411002"/>
            <a:chOff x="0" y="0"/>
            <a:chExt cx="2449" cy="2148"/>
          </a:xfrm>
        </p:grpSpPr>
        <p:pic>
          <p:nvPicPr>
            <p:cNvPr id="25612" name="Picture 12" descr="iPhone_5S_freebi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3" name="Rectangle 13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1187450" y="1707090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1189038" y="2642416"/>
            <a:ext cx="546100" cy="543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1189038" y="3566626"/>
            <a:ext cx="546100" cy="54309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893889" y="1719794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1893889" y="2640828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893889" y="3574566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95477" y="3713575"/>
            <a:ext cx="133222" cy="206792"/>
            <a:chOff x="8402638" y="-3309938"/>
            <a:chExt cx="212725" cy="330201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8420100" y="-3309938"/>
              <a:ext cx="176212" cy="146050"/>
            </a:xfrm>
            <a:custGeom>
              <a:avLst/>
              <a:gdLst>
                <a:gd name="T0" fmla="*/ 47 w 47"/>
                <a:gd name="T1" fmla="*/ 39 h 39"/>
                <a:gd name="T2" fmla="*/ 47 w 47"/>
                <a:gd name="T3" fmla="*/ 21 h 39"/>
                <a:gd name="T4" fmla="*/ 47 w 47"/>
                <a:gd name="T5" fmla="*/ 21 h 39"/>
                <a:gd name="T6" fmla="*/ 24 w 47"/>
                <a:gd name="T7" fmla="*/ 0 h 39"/>
                <a:gd name="T8" fmla="*/ 0 w 47"/>
                <a:gd name="T9" fmla="*/ 21 h 39"/>
                <a:gd name="T10" fmla="*/ 0 w 47"/>
                <a:gd name="T11" fmla="*/ 26 h 39"/>
                <a:gd name="T12" fmla="*/ 0 w 4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47" y="39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9"/>
                    <a:pt x="36" y="0"/>
                    <a:pt x="24" y="0"/>
                  </a:cubicBezTo>
                  <a:cubicBezTo>
                    <a:pt x="11" y="0"/>
                    <a:pt x="0" y="9"/>
                    <a:pt x="0" y="21"/>
                  </a:cubicBezTo>
                  <a:cubicBezTo>
                    <a:pt x="0" y="21"/>
                    <a:pt x="0" y="26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8402638" y="-3133725"/>
              <a:ext cx="212725" cy="153988"/>
            </a:xfrm>
            <a:custGeom>
              <a:avLst/>
              <a:gdLst>
                <a:gd name="T0" fmla="*/ 55 w 57"/>
                <a:gd name="T1" fmla="*/ 0 h 41"/>
                <a:gd name="T2" fmla="*/ 3 w 57"/>
                <a:gd name="T3" fmla="*/ 0 h 41"/>
                <a:gd name="T4" fmla="*/ 0 w 57"/>
                <a:gd name="T5" fmla="*/ 2 h 41"/>
                <a:gd name="T6" fmla="*/ 0 w 57"/>
                <a:gd name="T7" fmla="*/ 39 h 41"/>
                <a:gd name="T8" fmla="*/ 3 w 57"/>
                <a:gd name="T9" fmla="*/ 41 h 41"/>
                <a:gd name="T10" fmla="*/ 55 w 57"/>
                <a:gd name="T11" fmla="*/ 41 h 41"/>
                <a:gd name="T12" fmla="*/ 57 w 57"/>
                <a:gd name="T13" fmla="*/ 39 h 41"/>
                <a:gd name="T14" fmla="*/ 57 w 57"/>
                <a:gd name="T15" fmla="*/ 2 h 41"/>
                <a:gd name="T16" fmla="*/ 55 w 57"/>
                <a:gd name="T17" fmla="*/ 0 h 41"/>
                <a:gd name="T18" fmla="*/ 30 w 57"/>
                <a:gd name="T19" fmla="*/ 19 h 41"/>
                <a:gd name="T20" fmla="*/ 32 w 57"/>
                <a:gd name="T21" fmla="*/ 26 h 41"/>
                <a:gd name="T22" fmla="*/ 31 w 57"/>
                <a:gd name="T23" fmla="*/ 27 h 41"/>
                <a:gd name="T24" fmla="*/ 30 w 57"/>
                <a:gd name="T25" fmla="*/ 27 h 41"/>
                <a:gd name="T26" fmla="*/ 27 w 57"/>
                <a:gd name="T27" fmla="*/ 27 h 41"/>
                <a:gd name="T28" fmla="*/ 26 w 57"/>
                <a:gd name="T29" fmla="*/ 27 h 41"/>
                <a:gd name="T30" fmla="*/ 26 w 57"/>
                <a:gd name="T31" fmla="*/ 26 h 41"/>
                <a:gd name="T32" fmla="*/ 27 w 57"/>
                <a:gd name="T33" fmla="*/ 19 h 41"/>
                <a:gd name="T34" fmla="*/ 24 w 57"/>
                <a:gd name="T35" fmla="*/ 15 h 41"/>
                <a:gd name="T36" fmla="*/ 29 w 57"/>
                <a:gd name="T37" fmla="*/ 10 h 41"/>
                <a:gd name="T38" fmla="*/ 33 w 57"/>
                <a:gd name="T39" fmla="*/ 15 h 41"/>
                <a:gd name="T40" fmla="*/ 30 w 57"/>
                <a:gd name="T41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41">
                  <a:moveTo>
                    <a:pt x="5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1" y="41"/>
                    <a:pt x="3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6" y="41"/>
                    <a:pt x="57" y="40"/>
                    <a:pt x="57" y="3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6" y="0"/>
                    <a:pt x="55" y="0"/>
                  </a:cubicBezTo>
                  <a:close/>
                  <a:moveTo>
                    <a:pt x="30" y="19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7"/>
                    <a:pt x="31" y="27"/>
                  </a:cubicBezTo>
                  <a:cubicBezTo>
                    <a:pt x="31" y="27"/>
                    <a:pt x="31" y="27"/>
                    <a:pt x="3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6" y="27"/>
                    <a:pt x="26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4" y="15"/>
                  </a:cubicBezTo>
                  <a:cubicBezTo>
                    <a:pt x="24" y="12"/>
                    <a:pt x="26" y="10"/>
                    <a:pt x="29" y="10"/>
                  </a:cubicBezTo>
                  <a:cubicBezTo>
                    <a:pt x="31" y="10"/>
                    <a:pt x="33" y="12"/>
                    <a:pt x="33" y="15"/>
                  </a:cubicBezTo>
                  <a:cubicBezTo>
                    <a:pt x="33" y="17"/>
                    <a:pt x="32" y="18"/>
                    <a:pt x="30" y="19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Freeform 14"/>
          <p:cNvSpPr>
            <a:spLocks/>
          </p:cNvSpPr>
          <p:nvPr/>
        </p:nvSpPr>
        <p:spPr bwMode="auto">
          <a:xfrm>
            <a:off x="1343490" y="2791677"/>
            <a:ext cx="227670" cy="244570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358901" y="1853333"/>
            <a:ext cx="196850" cy="234628"/>
            <a:chOff x="6932613" y="-3332163"/>
            <a:chExt cx="314325" cy="374650"/>
          </a:xfrm>
        </p:grpSpPr>
        <p:sp>
          <p:nvSpPr>
            <p:cNvPr id="34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1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1473201" y="2485205"/>
            <a:ext cx="1012825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1738313" y="2750399"/>
            <a:ext cx="482600" cy="484337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2" name="Freeform 14"/>
          <p:cNvSpPr>
            <a:spLocks/>
          </p:cNvSpPr>
          <p:nvPr/>
        </p:nvSpPr>
        <p:spPr bwMode="auto">
          <a:xfrm>
            <a:off x="1066800" y="2991773"/>
            <a:ext cx="1824038" cy="916271"/>
          </a:xfrm>
          <a:custGeom>
            <a:avLst/>
            <a:gdLst>
              <a:gd name="T0" fmla="*/ 342 w 683"/>
              <a:gd name="T1" fmla="*/ 305 h 342"/>
              <a:gd name="T2" fmla="*/ 37 w 683"/>
              <a:gd name="T3" fmla="*/ 0 h 342"/>
              <a:gd name="T4" fmla="*/ 0 w 683"/>
              <a:gd name="T5" fmla="*/ 0 h 342"/>
              <a:gd name="T6" fmla="*/ 342 w 683"/>
              <a:gd name="T7" fmla="*/ 342 h 342"/>
              <a:gd name="T8" fmla="*/ 683 w 683"/>
              <a:gd name="T9" fmla="*/ 0 h 342"/>
              <a:gd name="T10" fmla="*/ 646 w 683"/>
              <a:gd name="T11" fmla="*/ 0 h 342"/>
              <a:gd name="T12" fmla="*/ 342 w 683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2">
                <a:moveTo>
                  <a:pt x="342" y="305"/>
                </a:moveTo>
                <a:cubicBezTo>
                  <a:pt x="173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0" y="342"/>
                  <a:pt x="683" y="189"/>
                  <a:pt x="6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1981200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3200401" y="2485205"/>
            <a:ext cx="1012825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3462339" y="2750399"/>
            <a:ext cx="485775" cy="48433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6" name="Freeform 18"/>
          <p:cNvSpPr>
            <a:spLocks/>
          </p:cNvSpPr>
          <p:nvPr/>
        </p:nvSpPr>
        <p:spPr bwMode="auto">
          <a:xfrm>
            <a:off x="2792413" y="2077091"/>
            <a:ext cx="1827212" cy="914682"/>
          </a:xfrm>
          <a:custGeom>
            <a:avLst/>
            <a:gdLst>
              <a:gd name="T0" fmla="*/ 342 w 684"/>
              <a:gd name="T1" fmla="*/ 37 h 341"/>
              <a:gd name="T2" fmla="*/ 647 w 684"/>
              <a:gd name="T3" fmla="*/ 341 h 341"/>
              <a:gd name="T4" fmla="*/ 684 w 684"/>
              <a:gd name="T5" fmla="*/ 341 h 341"/>
              <a:gd name="T6" fmla="*/ 342 w 684"/>
              <a:gd name="T7" fmla="*/ 0 h 341"/>
              <a:gd name="T8" fmla="*/ 0 w 684"/>
              <a:gd name="T9" fmla="*/ 341 h 341"/>
              <a:gd name="T10" fmla="*/ 37 w 684"/>
              <a:gd name="T11" fmla="*/ 341 h 341"/>
              <a:gd name="T12" fmla="*/ 342 w 684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1">
                <a:moveTo>
                  <a:pt x="342" y="37"/>
                </a:moveTo>
                <a:cubicBezTo>
                  <a:pt x="511" y="37"/>
                  <a:pt x="647" y="173"/>
                  <a:pt x="647" y="341"/>
                </a:cubicBezTo>
                <a:cubicBezTo>
                  <a:pt x="684" y="341"/>
                  <a:pt x="684" y="341"/>
                  <a:pt x="684" y="341"/>
                </a:cubicBezTo>
                <a:cubicBezTo>
                  <a:pt x="684" y="153"/>
                  <a:pt x="531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4" y="37"/>
                  <a:pt x="342" y="37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7052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4926013" y="2485205"/>
            <a:ext cx="1014412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5191126" y="2750399"/>
            <a:ext cx="485775" cy="484337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0" name="Freeform 22"/>
          <p:cNvSpPr>
            <a:spLocks/>
          </p:cNvSpPr>
          <p:nvPr/>
        </p:nvSpPr>
        <p:spPr bwMode="auto">
          <a:xfrm>
            <a:off x="4519613" y="2991773"/>
            <a:ext cx="1827212" cy="916271"/>
          </a:xfrm>
          <a:custGeom>
            <a:avLst/>
            <a:gdLst>
              <a:gd name="T0" fmla="*/ 342 w 684"/>
              <a:gd name="T1" fmla="*/ 305 h 342"/>
              <a:gd name="T2" fmla="*/ 37 w 684"/>
              <a:gd name="T3" fmla="*/ 0 h 342"/>
              <a:gd name="T4" fmla="*/ 0 w 684"/>
              <a:gd name="T5" fmla="*/ 0 h 342"/>
              <a:gd name="T6" fmla="*/ 342 w 684"/>
              <a:gd name="T7" fmla="*/ 342 h 342"/>
              <a:gd name="T8" fmla="*/ 684 w 684"/>
              <a:gd name="T9" fmla="*/ 0 h 342"/>
              <a:gd name="T10" fmla="*/ 647 w 684"/>
              <a:gd name="T11" fmla="*/ 0 h 342"/>
              <a:gd name="T12" fmla="*/ 342 w 684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2">
                <a:moveTo>
                  <a:pt x="342" y="305"/>
                </a:moveTo>
                <a:cubicBezTo>
                  <a:pt x="174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1" y="342"/>
                  <a:pt x="684" y="189"/>
                  <a:pt x="68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5434013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6654800" y="2485205"/>
            <a:ext cx="1011238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6918325" y="2750399"/>
            <a:ext cx="484188" cy="48433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4" name="Freeform 26"/>
          <p:cNvSpPr>
            <a:spLocks/>
          </p:cNvSpPr>
          <p:nvPr/>
        </p:nvSpPr>
        <p:spPr bwMode="auto">
          <a:xfrm>
            <a:off x="6248400" y="2077091"/>
            <a:ext cx="1824038" cy="914682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71596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2947989" y="3895340"/>
            <a:ext cx="15128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Option 02</a:t>
            </a:r>
          </a:p>
          <a:p>
            <a:pPr algn="ctr">
              <a:buFont typeface="Arial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1235075" y="155464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396039" y="389534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04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683125" y="155464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90" name="组合 37889"/>
          <p:cNvGrpSpPr/>
          <p:nvPr/>
        </p:nvGrpSpPr>
        <p:grpSpPr>
          <a:xfrm>
            <a:off x="3585693" y="2885988"/>
            <a:ext cx="237478" cy="217920"/>
            <a:chOff x="-849313" y="269875"/>
            <a:chExt cx="269875" cy="247650"/>
          </a:xfrm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891" name="组合 37890"/>
          <p:cNvGrpSpPr/>
          <p:nvPr/>
        </p:nvGrpSpPr>
        <p:grpSpPr>
          <a:xfrm>
            <a:off x="1862461" y="2885607"/>
            <a:ext cx="237478" cy="212332"/>
            <a:chOff x="207963" y="276225"/>
            <a:chExt cx="269875" cy="241300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07963" y="276225"/>
              <a:ext cx="269875" cy="211138"/>
            </a:xfrm>
            <a:custGeom>
              <a:avLst/>
              <a:gdLst>
                <a:gd name="T0" fmla="*/ 72 w 72"/>
                <a:gd name="T1" fmla="*/ 5 h 56"/>
                <a:gd name="T2" fmla="*/ 68 w 72"/>
                <a:gd name="T3" fmla="*/ 0 h 56"/>
                <a:gd name="T4" fmla="*/ 5 w 72"/>
                <a:gd name="T5" fmla="*/ 0 h 56"/>
                <a:gd name="T6" fmla="*/ 0 w 72"/>
                <a:gd name="T7" fmla="*/ 5 h 56"/>
                <a:gd name="T8" fmla="*/ 0 w 72"/>
                <a:gd name="T9" fmla="*/ 52 h 56"/>
                <a:gd name="T10" fmla="*/ 5 w 72"/>
                <a:gd name="T11" fmla="*/ 56 h 56"/>
                <a:gd name="T12" fmla="*/ 68 w 72"/>
                <a:gd name="T13" fmla="*/ 56 h 56"/>
                <a:gd name="T14" fmla="*/ 72 w 72"/>
                <a:gd name="T15" fmla="*/ 52 h 56"/>
                <a:gd name="T16" fmla="*/ 72 w 72"/>
                <a:gd name="T17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56">
                  <a:moveTo>
                    <a:pt x="72" y="5"/>
                  </a:moveTo>
                  <a:cubicBezTo>
                    <a:pt x="72" y="2"/>
                    <a:pt x="70" y="0"/>
                    <a:pt x="6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5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lnTo>
                    <a:pt x="72" y="5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06388" y="517525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15900" y="441325"/>
              <a:ext cx="2555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888" name="组合 37887"/>
          <p:cNvGrpSpPr/>
          <p:nvPr/>
        </p:nvGrpSpPr>
        <p:grpSpPr>
          <a:xfrm>
            <a:off x="7068223" y="2851984"/>
            <a:ext cx="184392" cy="250048"/>
            <a:chOff x="-285750" y="-1238250"/>
            <a:chExt cx="209550" cy="284163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-285750" y="-1193800"/>
              <a:ext cx="209550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-241300" y="-1238250"/>
              <a:ext cx="120650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-233363" y="-113347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-233363" y="-110331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-233363" y="-1073150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-233363" y="-1042988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-233363" y="-101282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889" name="组合 37888"/>
          <p:cNvGrpSpPr/>
          <p:nvPr/>
        </p:nvGrpSpPr>
        <p:grpSpPr>
          <a:xfrm>
            <a:off x="5307495" y="2887243"/>
            <a:ext cx="251448" cy="210936"/>
            <a:chOff x="2922588" y="-1223963"/>
            <a:chExt cx="285750" cy="239713"/>
          </a:xfrm>
        </p:grpSpPr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021013" y="-107315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2930525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3155950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133725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998788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922588" y="-1177925"/>
              <a:ext cx="285750" cy="1936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13075" y="-1223963"/>
              <a:ext cx="104775" cy="38100"/>
            </a:xfrm>
            <a:custGeom>
              <a:avLst/>
              <a:gdLst>
                <a:gd name="T0" fmla="*/ 66 w 66"/>
                <a:gd name="T1" fmla="*/ 24 h 24"/>
                <a:gd name="T2" fmla="*/ 66 w 66"/>
                <a:gd name="T3" fmla="*/ 0 h 24"/>
                <a:gd name="T4" fmla="*/ 0 w 66"/>
                <a:gd name="T5" fmla="*/ 0 h 24"/>
                <a:gd name="T6" fmla="*/ 0 w 6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4">
                  <a:moveTo>
                    <a:pt x="66" y="24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02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2609443" y="1826957"/>
            <a:ext cx="6534557" cy="1515190"/>
          </a:xfrm>
          <a:custGeom>
            <a:avLst/>
            <a:gdLst/>
            <a:ahLst/>
            <a:cxnLst/>
            <a:rect l="l" t="t" r="r" b="b"/>
            <a:pathLst>
              <a:path w="6534557" h="1515190">
                <a:moveTo>
                  <a:pt x="756065" y="0"/>
                </a:moveTo>
                <a:lnTo>
                  <a:pt x="6534557" y="0"/>
                </a:lnTo>
                <a:lnTo>
                  <a:pt x="6534557" y="1515190"/>
                </a:lnTo>
                <a:lnTo>
                  <a:pt x="756065" y="1515190"/>
                </a:lnTo>
                <a:cubicBezTo>
                  <a:pt x="338502" y="1515190"/>
                  <a:pt x="0" y="1176003"/>
                  <a:pt x="0" y="757595"/>
                </a:cubicBezTo>
                <a:cubicBezTo>
                  <a:pt x="0" y="339187"/>
                  <a:pt x="338502" y="0"/>
                  <a:pt x="756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275559"/>
            <a:ext cx="1127232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实践难点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市场调研分析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案例对比分析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558" y="1875449"/>
            <a:ext cx="2591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200664" y="2253333"/>
            <a:ext cx="329688" cy="636834"/>
            <a:chOff x="3851275" y="5348288"/>
            <a:chExt cx="371475" cy="717550"/>
          </a:xfrm>
        </p:grpSpPr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3986213" y="5438775"/>
              <a:ext cx="101600" cy="10160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76675" y="5873750"/>
              <a:ext cx="319087" cy="33338"/>
            </a:xfrm>
            <a:custGeom>
              <a:avLst/>
              <a:gdLst>
                <a:gd name="T0" fmla="*/ 0 w 85"/>
                <a:gd name="T1" fmla="*/ 0 h 9"/>
                <a:gd name="T2" fmla="*/ 43 w 85"/>
                <a:gd name="T3" fmla="*/ 9 h 9"/>
                <a:gd name="T4" fmla="*/ 85 w 8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9">
                  <a:moveTo>
                    <a:pt x="0" y="0"/>
                  </a:moveTo>
                  <a:cubicBezTo>
                    <a:pt x="13" y="6"/>
                    <a:pt x="27" y="9"/>
                    <a:pt x="43" y="9"/>
                  </a:cubicBezTo>
                  <a:cubicBezTo>
                    <a:pt x="58" y="9"/>
                    <a:pt x="72" y="6"/>
                    <a:pt x="85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H="1" flipV="1">
              <a:off x="4060825" y="5532438"/>
              <a:ext cx="161925" cy="5334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V="1">
              <a:off x="3851275" y="5532438"/>
              <a:ext cx="160337" cy="5334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V="1">
              <a:off x="4038600" y="5348288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7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AutoShape 11"/>
          <p:cNvSpPr>
            <a:spLocks noChangeAspect="1" noChangeArrowheads="1" noTextEdit="1"/>
          </p:cNvSpPr>
          <p:nvPr/>
        </p:nvSpPr>
        <p:spPr bwMode="auto">
          <a:xfrm>
            <a:off x="768350" y="1491123"/>
            <a:ext cx="7607300" cy="285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Rectangle 12" descr="24215600-1-311156"/>
          <p:cNvSpPr>
            <a:spLocks noChangeArrowheads="1"/>
          </p:cNvSpPr>
          <p:nvPr/>
        </p:nvSpPr>
        <p:spPr bwMode="auto">
          <a:xfrm>
            <a:off x="769938" y="1492711"/>
            <a:ext cx="1901825" cy="142442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982663" y="2702759"/>
            <a:ext cx="1689100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3" name="Rectangle 15" descr="20100516232736"/>
          <p:cNvSpPr>
            <a:spLocks noChangeArrowheads="1"/>
          </p:cNvSpPr>
          <p:nvPr/>
        </p:nvSpPr>
        <p:spPr bwMode="auto">
          <a:xfrm>
            <a:off x="2671763" y="1492711"/>
            <a:ext cx="1900237" cy="142442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2884488" y="2702759"/>
            <a:ext cx="1687512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6" name="Rectangle 18" descr="2011071511564819901"/>
          <p:cNvSpPr>
            <a:spLocks noChangeArrowheads="1"/>
          </p:cNvSpPr>
          <p:nvPr/>
        </p:nvSpPr>
        <p:spPr bwMode="auto">
          <a:xfrm>
            <a:off x="4572000" y="1492711"/>
            <a:ext cx="1900238" cy="142442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786314" y="2702759"/>
            <a:ext cx="1685925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9" name="Rectangle 21" descr="ntk-2257-39l3lbbavgpap"/>
          <p:cNvSpPr>
            <a:spLocks noChangeArrowheads="1"/>
          </p:cNvSpPr>
          <p:nvPr/>
        </p:nvSpPr>
        <p:spPr bwMode="auto">
          <a:xfrm>
            <a:off x="6472239" y="1492711"/>
            <a:ext cx="1901825" cy="142442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6688139" y="2702759"/>
            <a:ext cx="1685925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2" name="Rectangle 24" descr="201107060956141686"/>
          <p:cNvSpPr>
            <a:spLocks noChangeArrowheads="1"/>
          </p:cNvSpPr>
          <p:nvPr/>
        </p:nvSpPr>
        <p:spPr bwMode="auto">
          <a:xfrm>
            <a:off x="769938" y="2917139"/>
            <a:ext cx="1901825" cy="142601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982663" y="4127186"/>
            <a:ext cx="1689100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5" name="Rectangle 27" descr="20110224142134"/>
          <p:cNvSpPr>
            <a:spLocks noChangeArrowheads="1"/>
          </p:cNvSpPr>
          <p:nvPr/>
        </p:nvSpPr>
        <p:spPr bwMode="auto">
          <a:xfrm>
            <a:off x="2671763" y="2917139"/>
            <a:ext cx="1900237" cy="142601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2884488" y="4127186"/>
            <a:ext cx="1687512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8" name="Rectangle 30" descr="mypsd_67386_201202130838300001b"/>
          <p:cNvSpPr>
            <a:spLocks noChangeArrowheads="1"/>
          </p:cNvSpPr>
          <p:nvPr/>
        </p:nvSpPr>
        <p:spPr bwMode="auto">
          <a:xfrm>
            <a:off x="4572000" y="2917139"/>
            <a:ext cx="1900238" cy="142601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4786314" y="4127186"/>
            <a:ext cx="1685925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81" name="Rectangle 33" descr="ntk-2215-02mya4cvf4c1h"/>
          <p:cNvSpPr>
            <a:spLocks noChangeArrowheads="1"/>
          </p:cNvSpPr>
          <p:nvPr/>
        </p:nvSpPr>
        <p:spPr bwMode="auto">
          <a:xfrm>
            <a:off x="6472239" y="2917139"/>
            <a:ext cx="1901825" cy="1426015"/>
          </a:xfrm>
          <a:prstGeom prst="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6688139" y="4127186"/>
            <a:ext cx="1685925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730" name="Group 82"/>
          <p:cNvGrpSpPr>
            <a:grpSpLocks/>
          </p:cNvGrpSpPr>
          <p:nvPr/>
        </p:nvGrpSpPr>
        <p:grpSpPr bwMode="auto">
          <a:xfrm>
            <a:off x="6472238" y="4127186"/>
            <a:ext cx="215900" cy="215967"/>
            <a:chOff x="4077" y="2599"/>
            <a:chExt cx="136" cy="136"/>
          </a:xfrm>
        </p:grpSpPr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077" y="2599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Freeform 36"/>
            <p:cNvSpPr>
              <a:spLocks/>
            </p:cNvSpPr>
            <p:nvPr/>
          </p:nvSpPr>
          <p:spPr bwMode="auto">
            <a:xfrm>
              <a:off x="4115" y="2643"/>
              <a:ext cx="64" cy="47"/>
            </a:xfrm>
            <a:custGeom>
              <a:avLst/>
              <a:gdLst>
                <a:gd name="T0" fmla="*/ 77 w 77"/>
                <a:gd name="T1" fmla="*/ 6 h 56"/>
                <a:gd name="T2" fmla="*/ 73 w 77"/>
                <a:gd name="T3" fmla="*/ 0 h 56"/>
                <a:gd name="T4" fmla="*/ 43 w 77"/>
                <a:gd name="T5" fmla="*/ 24 h 56"/>
                <a:gd name="T6" fmla="*/ 28 w 77"/>
                <a:gd name="T7" fmla="*/ 9 h 56"/>
                <a:gd name="T8" fmla="*/ 0 w 77"/>
                <a:gd name="T9" fmla="*/ 31 h 56"/>
                <a:gd name="T10" fmla="*/ 0 w 77"/>
                <a:gd name="T11" fmla="*/ 56 h 56"/>
                <a:gd name="T12" fmla="*/ 7 w 77"/>
                <a:gd name="T13" fmla="*/ 56 h 56"/>
                <a:gd name="T14" fmla="*/ 7 w 77"/>
                <a:gd name="T15" fmla="*/ 34 h 56"/>
                <a:gd name="T16" fmla="*/ 28 w 77"/>
                <a:gd name="T17" fmla="*/ 18 h 56"/>
                <a:gd name="T18" fmla="*/ 42 w 77"/>
                <a:gd name="T19" fmla="*/ 33 h 56"/>
                <a:gd name="T20" fmla="*/ 77 w 77"/>
                <a:gd name="T2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56">
                  <a:moveTo>
                    <a:pt x="77" y="6"/>
                  </a:moveTo>
                  <a:lnTo>
                    <a:pt x="73" y="0"/>
                  </a:lnTo>
                  <a:lnTo>
                    <a:pt x="43" y="24"/>
                  </a:lnTo>
                  <a:lnTo>
                    <a:pt x="28" y="9"/>
                  </a:lnTo>
                  <a:lnTo>
                    <a:pt x="0" y="31"/>
                  </a:lnTo>
                  <a:lnTo>
                    <a:pt x="0" y="56"/>
                  </a:lnTo>
                  <a:lnTo>
                    <a:pt x="7" y="56"/>
                  </a:lnTo>
                  <a:lnTo>
                    <a:pt x="7" y="34"/>
                  </a:lnTo>
                  <a:lnTo>
                    <a:pt x="28" y="18"/>
                  </a:lnTo>
                  <a:lnTo>
                    <a:pt x="42" y="33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4147" y="2678"/>
              <a:ext cx="6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4175" y="2668"/>
              <a:ext cx="5" cy="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9" name="Group 81"/>
          <p:cNvGrpSpPr>
            <a:grpSpLocks/>
          </p:cNvGrpSpPr>
          <p:nvPr/>
        </p:nvGrpSpPr>
        <p:grpSpPr bwMode="auto">
          <a:xfrm>
            <a:off x="6472238" y="2702759"/>
            <a:ext cx="215900" cy="214379"/>
            <a:chOff x="4077" y="1702"/>
            <a:chExt cx="136" cy="135"/>
          </a:xfrm>
        </p:grpSpPr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4077" y="1702"/>
              <a:ext cx="136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Freeform 39"/>
            <p:cNvSpPr>
              <a:spLocks noEditPoints="1"/>
            </p:cNvSpPr>
            <p:nvPr/>
          </p:nvSpPr>
          <p:spPr bwMode="auto">
            <a:xfrm>
              <a:off x="4113" y="1745"/>
              <a:ext cx="65" cy="48"/>
            </a:xfrm>
            <a:custGeom>
              <a:avLst/>
              <a:gdLst>
                <a:gd name="T0" fmla="*/ 42 w 78"/>
                <a:gd name="T1" fmla="*/ 7 h 58"/>
                <a:gd name="T2" fmla="*/ 42 w 78"/>
                <a:gd name="T3" fmla="*/ 0 h 58"/>
                <a:gd name="T4" fmla="*/ 27 w 78"/>
                <a:gd name="T5" fmla="*/ 0 h 58"/>
                <a:gd name="T6" fmla="*/ 27 w 78"/>
                <a:gd name="T7" fmla="*/ 7 h 58"/>
                <a:gd name="T8" fmla="*/ 24 w 78"/>
                <a:gd name="T9" fmla="*/ 7 h 58"/>
                <a:gd name="T10" fmla="*/ 24 w 78"/>
                <a:gd name="T11" fmla="*/ 0 h 58"/>
                <a:gd name="T12" fmla="*/ 9 w 78"/>
                <a:gd name="T13" fmla="*/ 0 h 58"/>
                <a:gd name="T14" fmla="*/ 9 w 78"/>
                <a:gd name="T15" fmla="*/ 7 h 58"/>
                <a:gd name="T16" fmla="*/ 0 w 78"/>
                <a:gd name="T17" fmla="*/ 7 h 58"/>
                <a:gd name="T18" fmla="*/ 0 w 78"/>
                <a:gd name="T19" fmla="*/ 58 h 58"/>
                <a:gd name="T20" fmla="*/ 78 w 78"/>
                <a:gd name="T21" fmla="*/ 58 h 58"/>
                <a:gd name="T22" fmla="*/ 78 w 78"/>
                <a:gd name="T23" fmla="*/ 7 h 58"/>
                <a:gd name="T24" fmla="*/ 42 w 78"/>
                <a:gd name="T25" fmla="*/ 7 h 58"/>
                <a:gd name="T26" fmla="*/ 72 w 78"/>
                <a:gd name="T27" fmla="*/ 52 h 58"/>
                <a:gd name="T28" fmla="*/ 6 w 78"/>
                <a:gd name="T29" fmla="*/ 52 h 58"/>
                <a:gd name="T30" fmla="*/ 6 w 78"/>
                <a:gd name="T31" fmla="*/ 13 h 58"/>
                <a:gd name="T32" fmla="*/ 72 w 78"/>
                <a:gd name="T33" fmla="*/ 13 h 58"/>
                <a:gd name="T34" fmla="*/ 72 w 78"/>
                <a:gd name="T35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58">
                  <a:moveTo>
                    <a:pt x="42" y="7"/>
                  </a:moveTo>
                  <a:lnTo>
                    <a:pt x="42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4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58"/>
                  </a:lnTo>
                  <a:lnTo>
                    <a:pt x="78" y="58"/>
                  </a:lnTo>
                  <a:lnTo>
                    <a:pt x="78" y="7"/>
                  </a:lnTo>
                  <a:lnTo>
                    <a:pt x="42" y="7"/>
                  </a:lnTo>
                  <a:close/>
                  <a:moveTo>
                    <a:pt x="72" y="52"/>
                  </a:moveTo>
                  <a:lnTo>
                    <a:pt x="6" y="52"/>
                  </a:lnTo>
                  <a:lnTo>
                    <a:pt x="6" y="13"/>
                  </a:lnTo>
                  <a:lnTo>
                    <a:pt x="72" y="13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Freeform 40"/>
            <p:cNvSpPr>
              <a:spLocks noEditPoints="1"/>
            </p:cNvSpPr>
            <p:nvPr/>
          </p:nvSpPr>
          <p:spPr bwMode="auto">
            <a:xfrm>
              <a:off x="4145" y="1761"/>
              <a:ext cx="21" cy="22"/>
            </a:xfrm>
            <a:custGeom>
              <a:avLst/>
              <a:gdLst>
                <a:gd name="T0" fmla="*/ 24 w 47"/>
                <a:gd name="T1" fmla="*/ 47 h 47"/>
                <a:gd name="T2" fmla="*/ 47 w 47"/>
                <a:gd name="T3" fmla="*/ 24 h 47"/>
                <a:gd name="T4" fmla="*/ 24 w 47"/>
                <a:gd name="T5" fmla="*/ 0 h 47"/>
                <a:gd name="T6" fmla="*/ 0 w 47"/>
                <a:gd name="T7" fmla="*/ 24 h 47"/>
                <a:gd name="T8" fmla="*/ 24 w 47"/>
                <a:gd name="T9" fmla="*/ 47 h 47"/>
                <a:gd name="T10" fmla="*/ 24 w 47"/>
                <a:gd name="T11" fmla="*/ 12 h 47"/>
                <a:gd name="T12" fmla="*/ 35 w 47"/>
                <a:gd name="T13" fmla="*/ 24 h 47"/>
                <a:gd name="T14" fmla="*/ 24 w 47"/>
                <a:gd name="T15" fmla="*/ 35 h 47"/>
                <a:gd name="T16" fmla="*/ 12 w 47"/>
                <a:gd name="T17" fmla="*/ 24 h 47"/>
                <a:gd name="T18" fmla="*/ 24 w 47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4" y="47"/>
                  </a:moveTo>
                  <a:cubicBezTo>
                    <a:pt x="37" y="47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moveTo>
                    <a:pt x="24" y="12"/>
                  </a:moveTo>
                  <a:cubicBezTo>
                    <a:pt x="30" y="12"/>
                    <a:pt x="35" y="17"/>
                    <a:pt x="35" y="24"/>
                  </a:cubicBezTo>
                  <a:cubicBezTo>
                    <a:pt x="35" y="30"/>
                    <a:pt x="30" y="35"/>
                    <a:pt x="24" y="35"/>
                  </a:cubicBezTo>
                  <a:cubicBezTo>
                    <a:pt x="18" y="35"/>
                    <a:pt x="12" y="30"/>
                    <a:pt x="12" y="24"/>
                  </a:cubicBezTo>
                  <a:cubicBezTo>
                    <a:pt x="12" y="17"/>
                    <a:pt x="18" y="12"/>
                    <a:pt x="24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4126" y="1761"/>
              <a:ext cx="8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7" name="Group 79"/>
          <p:cNvGrpSpPr>
            <a:grpSpLocks/>
          </p:cNvGrpSpPr>
          <p:nvPr/>
        </p:nvGrpSpPr>
        <p:grpSpPr bwMode="auto">
          <a:xfrm>
            <a:off x="4572001" y="4127186"/>
            <a:ext cx="214313" cy="215967"/>
            <a:chOff x="2880" y="2599"/>
            <a:chExt cx="135" cy="136"/>
          </a:xfrm>
        </p:grpSpPr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2880" y="2599"/>
              <a:ext cx="135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Freeform 42"/>
            <p:cNvSpPr>
              <a:spLocks noEditPoints="1"/>
            </p:cNvSpPr>
            <p:nvPr/>
          </p:nvSpPr>
          <p:spPr bwMode="auto">
            <a:xfrm>
              <a:off x="2915" y="2634"/>
              <a:ext cx="66" cy="65"/>
            </a:xfrm>
            <a:custGeom>
              <a:avLst/>
              <a:gdLst>
                <a:gd name="T0" fmla="*/ 94 w 140"/>
                <a:gd name="T1" fmla="*/ 69 h 140"/>
                <a:gd name="T2" fmla="*/ 86 w 140"/>
                <a:gd name="T3" fmla="*/ 78 h 140"/>
                <a:gd name="T4" fmla="*/ 75 w 140"/>
                <a:gd name="T5" fmla="*/ 67 h 140"/>
                <a:gd name="T6" fmla="*/ 83 w 140"/>
                <a:gd name="T7" fmla="*/ 42 h 140"/>
                <a:gd name="T8" fmla="*/ 71 w 140"/>
                <a:gd name="T9" fmla="*/ 13 h 140"/>
                <a:gd name="T10" fmla="*/ 41 w 140"/>
                <a:gd name="T11" fmla="*/ 0 h 140"/>
                <a:gd name="T12" fmla="*/ 12 w 140"/>
                <a:gd name="T13" fmla="*/ 13 h 140"/>
                <a:gd name="T14" fmla="*/ 0 w 140"/>
                <a:gd name="T15" fmla="*/ 42 h 140"/>
                <a:gd name="T16" fmla="*/ 12 w 140"/>
                <a:gd name="T17" fmla="*/ 71 h 140"/>
                <a:gd name="T18" fmla="*/ 41 w 140"/>
                <a:gd name="T19" fmla="*/ 84 h 140"/>
                <a:gd name="T20" fmla="*/ 66 w 140"/>
                <a:gd name="T21" fmla="*/ 75 h 140"/>
                <a:gd name="T22" fmla="*/ 77 w 140"/>
                <a:gd name="T23" fmla="*/ 86 h 140"/>
                <a:gd name="T24" fmla="*/ 69 w 140"/>
                <a:gd name="T25" fmla="*/ 95 h 140"/>
                <a:gd name="T26" fmla="*/ 115 w 140"/>
                <a:gd name="T27" fmla="*/ 140 h 140"/>
                <a:gd name="T28" fmla="*/ 140 w 140"/>
                <a:gd name="T29" fmla="*/ 115 h 140"/>
                <a:gd name="T30" fmla="*/ 94 w 140"/>
                <a:gd name="T31" fmla="*/ 69 h 140"/>
                <a:gd name="T32" fmla="*/ 20 w 140"/>
                <a:gd name="T33" fmla="*/ 63 h 140"/>
                <a:gd name="T34" fmla="*/ 12 w 140"/>
                <a:gd name="T35" fmla="*/ 42 h 140"/>
                <a:gd name="T36" fmla="*/ 20 w 140"/>
                <a:gd name="T37" fmla="*/ 21 h 140"/>
                <a:gd name="T38" fmla="*/ 41 w 140"/>
                <a:gd name="T39" fmla="*/ 12 h 140"/>
                <a:gd name="T40" fmla="*/ 62 w 140"/>
                <a:gd name="T41" fmla="*/ 21 h 140"/>
                <a:gd name="T42" fmla="*/ 71 w 140"/>
                <a:gd name="T43" fmla="*/ 42 h 140"/>
                <a:gd name="T44" fmla="*/ 62 w 140"/>
                <a:gd name="T45" fmla="*/ 63 h 140"/>
                <a:gd name="T46" fmla="*/ 41 w 140"/>
                <a:gd name="T47" fmla="*/ 72 h 140"/>
                <a:gd name="T48" fmla="*/ 20 w 140"/>
                <a:gd name="T49" fmla="*/ 63 h 140"/>
                <a:gd name="T50" fmla="*/ 89 w 140"/>
                <a:gd name="T51" fmla="*/ 98 h 140"/>
                <a:gd name="T52" fmla="*/ 97 w 140"/>
                <a:gd name="T53" fmla="*/ 90 h 140"/>
                <a:gd name="T54" fmla="*/ 123 w 140"/>
                <a:gd name="T55" fmla="*/ 115 h 140"/>
                <a:gd name="T56" fmla="*/ 115 w 140"/>
                <a:gd name="T57" fmla="*/ 123 h 140"/>
                <a:gd name="T58" fmla="*/ 89 w 140"/>
                <a:gd name="T59" fmla="*/ 9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140">
                  <a:moveTo>
                    <a:pt x="94" y="69"/>
                  </a:moveTo>
                  <a:cubicBezTo>
                    <a:pt x="86" y="78"/>
                    <a:pt x="86" y="78"/>
                    <a:pt x="86" y="78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0" y="60"/>
                    <a:pt x="83" y="51"/>
                    <a:pt x="83" y="42"/>
                  </a:cubicBezTo>
                  <a:cubicBezTo>
                    <a:pt x="83" y="31"/>
                    <a:pt x="79" y="20"/>
                    <a:pt x="71" y="13"/>
                  </a:cubicBezTo>
                  <a:cubicBezTo>
                    <a:pt x="63" y="5"/>
                    <a:pt x="52" y="0"/>
                    <a:pt x="41" y="0"/>
                  </a:cubicBezTo>
                  <a:cubicBezTo>
                    <a:pt x="30" y="0"/>
                    <a:pt x="20" y="5"/>
                    <a:pt x="12" y="13"/>
                  </a:cubicBezTo>
                  <a:cubicBezTo>
                    <a:pt x="4" y="20"/>
                    <a:pt x="0" y="31"/>
                    <a:pt x="0" y="42"/>
                  </a:cubicBezTo>
                  <a:cubicBezTo>
                    <a:pt x="0" y="53"/>
                    <a:pt x="4" y="64"/>
                    <a:pt x="12" y="71"/>
                  </a:cubicBezTo>
                  <a:cubicBezTo>
                    <a:pt x="20" y="79"/>
                    <a:pt x="30" y="84"/>
                    <a:pt x="41" y="84"/>
                  </a:cubicBezTo>
                  <a:cubicBezTo>
                    <a:pt x="50" y="84"/>
                    <a:pt x="59" y="81"/>
                    <a:pt x="66" y="75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40" y="115"/>
                    <a:pt x="140" y="115"/>
                    <a:pt x="140" y="115"/>
                  </a:cubicBezTo>
                  <a:lnTo>
                    <a:pt x="94" y="69"/>
                  </a:lnTo>
                  <a:close/>
                  <a:moveTo>
                    <a:pt x="20" y="63"/>
                  </a:moveTo>
                  <a:cubicBezTo>
                    <a:pt x="15" y="57"/>
                    <a:pt x="12" y="50"/>
                    <a:pt x="12" y="42"/>
                  </a:cubicBezTo>
                  <a:cubicBezTo>
                    <a:pt x="12" y="34"/>
                    <a:pt x="15" y="27"/>
                    <a:pt x="20" y="21"/>
                  </a:cubicBezTo>
                  <a:cubicBezTo>
                    <a:pt x="26" y="16"/>
                    <a:pt x="33" y="12"/>
                    <a:pt x="41" y="12"/>
                  </a:cubicBezTo>
                  <a:cubicBezTo>
                    <a:pt x="49" y="12"/>
                    <a:pt x="57" y="16"/>
                    <a:pt x="62" y="21"/>
                  </a:cubicBezTo>
                  <a:cubicBezTo>
                    <a:pt x="68" y="27"/>
                    <a:pt x="71" y="34"/>
                    <a:pt x="71" y="42"/>
                  </a:cubicBezTo>
                  <a:cubicBezTo>
                    <a:pt x="71" y="50"/>
                    <a:pt x="68" y="57"/>
                    <a:pt x="62" y="63"/>
                  </a:cubicBezTo>
                  <a:cubicBezTo>
                    <a:pt x="57" y="68"/>
                    <a:pt x="49" y="72"/>
                    <a:pt x="41" y="72"/>
                  </a:cubicBezTo>
                  <a:cubicBezTo>
                    <a:pt x="33" y="72"/>
                    <a:pt x="26" y="68"/>
                    <a:pt x="20" y="63"/>
                  </a:cubicBezTo>
                  <a:moveTo>
                    <a:pt x="89" y="98"/>
                  </a:moveTo>
                  <a:cubicBezTo>
                    <a:pt x="97" y="90"/>
                    <a:pt x="97" y="90"/>
                    <a:pt x="97" y="90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15" y="123"/>
                    <a:pt x="115" y="123"/>
                    <a:pt x="115" y="123"/>
                  </a:cubicBezTo>
                  <a:lnTo>
                    <a:pt x="89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8" name="Group 80"/>
          <p:cNvGrpSpPr>
            <a:grpSpLocks/>
          </p:cNvGrpSpPr>
          <p:nvPr/>
        </p:nvGrpSpPr>
        <p:grpSpPr bwMode="auto">
          <a:xfrm>
            <a:off x="4572001" y="2702759"/>
            <a:ext cx="214313" cy="214379"/>
            <a:chOff x="2880" y="1702"/>
            <a:chExt cx="135" cy="135"/>
          </a:xfrm>
        </p:grpSpPr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2880" y="1702"/>
              <a:ext cx="135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Freeform 43"/>
            <p:cNvSpPr>
              <a:spLocks noEditPoints="1"/>
            </p:cNvSpPr>
            <p:nvPr/>
          </p:nvSpPr>
          <p:spPr bwMode="auto">
            <a:xfrm>
              <a:off x="2924" y="1737"/>
              <a:ext cx="47" cy="65"/>
            </a:xfrm>
            <a:custGeom>
              <a:avLst/>
              <a:gdLst>
                <a:gd name="T0" fmla="*/ 94 w 101"/>
                <a:gd name="T1" fmla="*/ 33 h 140"/>
                <a:gd name="T2" fmla="*/ 94 w 101"/>
                <a:gd name="T3" fmla="*/ 23 h 140"/>
                <a:gd name="T4" fmla="*/ 101 w 101"/>
                <a:gd name="T5" fmla="*/ 23 h 140"/>
                <a:gd name="T6" fmla="*/ 101 w 101"/>
                <a:gd name="T7" fmla="*/ 0 h 140"/>
                <a:gd name="T8" fmla="*/ 0 w 101"/>
                <a:gd name="T9" fmla="*/ 0 h 140"/>
                <a:gd name="T10" fmla="*/ 0 w 101"/>
                <a:gd name="T11" fmla="*/ 23 h 140"/>
                <a:gd name="T12" fmla="*/ 8 w 101"/>
                <a:gd name="T13" fmla="*/ 23 h 140"/>
                <a:gd name="T14" fmla="*/ 8 w 101"/>
                <a:gd name="T15" fmla="*/ 33 h 140"/>
                <a:gd name="T16" fmla="*/ 29 w 101"/>
                <a:gd name="T17" fmla="*/ 70 h 140"/>
                <a:gd name="T18" fmla="*/ 8 w 101"/>
                <a:gd name="T19" fmla="*/ 108 h 140"/>
                <a:gd name="T20" fmla="*/ 8 w 101"/>
                <a:gd name="T21" fmla="*/ 117 h 140"/>
                <a:gd name="T22" fmla="*/ 0 w 101"/>
                <a:gd name="T23" fmla="*/ 117 h 140"/>
                <a:gd name="T24" fmla="*/ 0 w 101"/>
                <a:gd name="T25" fmla="*/ 140 h 140"/>
                <a:gd name="T26" fmla="*/ 101 w 101"/>
                <a:gd name="T27" fmla="*/ 140 h 140"/>
                <a:gd name="T28" fmla="*/ 101 w 101"/>
                <a:gd name="T29" fmla="*/ 117 h 140"/>
                <a:gd name="T30" fmla="*/ 94 w 101"/>
                <a:gd name="T31" fmla="*/ 117 h 140"/>
                <a:gd name="T32" fmla="*/ 94 w 101"/>
                <a:gd name="T33" fmla="*/ 108 h 140"/>
                <a:gd name="T34" fmla="*/ 73 w 101"/>
                <a:gd name="T35" fmla="*/ 70 h 140"/>
                <a:gd name="T36" fmla="*/ 94 w 101"/>
                <a:gd name="T37" fmla="*/ 33 h 140"/>
                <a:gd name="T38" fmla="*/ 82 w 101"/>
                <a:gd name="T39" fmla="*/ 108 h 140"/>
                <a:gd name="T40" fmla="*/ 82 w 101"/>
                <a:gd name="T41" fmla="*/ 117 h 140"/>
                <a:gd name="T42" fmla="*/ 20 w 101"/>
                <a:gd name="T43" fmla="*/ 117 h 140"/>
                <a:gd name="T44" fmla="*/ 20 w 101"/>
                <a:gd name="T45" fmla="*/ 108 h 140"/>
                <a:gd name="T46" fmla="*/ 51 w 101"/>
                <a:gd name="T47" fmla="*/ 76 h 140"/>
                <a:gd name="T48" fmla="*/ 82 w 101"/>
                <a:gd name="T49" fmla="*/ 108 h 140"/>
                <a:gd name="T50" fmla="*/ 51 w 101"/>
                <a:gd name="T51" fmla="*/ 64 h 140"/>
                <a:gd name="T52" fmla="*/ 20 w 101"/>
                <a:gd name="T53" fmla="*/ 33 h 140"/>
                <a:gd name="T54" fmla="*/ 20 w 101"/>
                <a:gd name="T55" fmla="*/ 23 h 140"/>
                <a:gd name="T56" fmla="*/ 82 w 101"/>
                <a:gd name="T57" fmla="*/ 23 h 140"/>
                <a:gd name="T58" fmla="*/ 82 w 101"/>
                <a:gd name="T59" fmla="*/ 33 h 140"/>
                <a:gd name="T60" fmla="*/ 51 w 101"/>
                <a:gd name="T61" fmla="*/ 6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140">
                  <a:moveTo>
                    <a:pt x="94" y="33"/>
                  </a:moveTo>
                  <a:cubicBezTo>
                    <a:pt x="94" y="23"/>
                    <a:pt x="94" y="23"/>
                    <a:pt x="94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49"/>
                    <a:pt x="16" y="63"/>
                    <a:pt x="29" y="70"/>
                  </a:cubicBezTo>
                  <a:cubicBezTo>
                    <a:pt x="16" y="78"/>
                    <a:pt x="8" y="92"/>
                    <a:pt x="8" y="10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92"/>
                    <a:pt x="85" y="78"/>
                    <a:pt x="73" y="70"/>
                  </a:cubicBezTo>
                  <a:cubicBezTo>
                    <a:pt x="85" y="63"/>
                    <a:pt x="94" y="49"/>
                    <a:pt x="94" y="33"/>
                  </a:cubicBezTo>
                  <a:moveTo>
                    <a:pt x="82" y="108"/>
                  </a:moveTo>
                  <a:cubicBezTo>
                    <a:pt x="82" y="117"/>
                    <a:pt x="82" y="117"/>
                    <a:pt x="82" y="117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0" y="90"/>
                    <a:pt x="34" y="76"/>
                    <a:pt x="51" y="76"/>
                  </a:cubicBezTo>
                  <a:cubicBezTo>
                    <a:pt x="68" y="76"/>
                    <a:pt x="82" y="90"/>
                    <a:pt x="82" y="108"/>
                  </a:cubicBezTo>
                  <a:moveTo>
                    <a:pt x="51" y="64"/>
                  </a:moveTo>
                  <a:cubicBezTo>
                    <a:pt x="34" y="64"/>
                    <a:pt x="20" y="50"/>
                    <a:pt x="20" y="3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50"/>
                    <a:pt x="68" y="64"/>
                    <a:pt x="51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5" name="Group 77"/>
          <p:cNvGrpSpPr>
            <a:grpSpLocks/>
          </p:cNvGrpSpPr>
          <p:nvPr/>
        </p:nvGrpSpPr>
        <p:grpSpPr bwMode="auto">
          <a:xfrm>
            <a:off x="2671764" y="2702759"/>
            <a:ext cx="212725" cy="214379"/>
            <a:chOff x="1683" y="1702"/>
            <a:chExt cx="134" cy="135"/>
          </a:xfrm>
        </p:grpSpPr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1683" y="1702"/>
              <a:ext cx="134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Freeform 44"/>
            <p:cNvSpPr>
              <a:spLocks/>
            </p:cNvSpPr>
            <p:nvPr/>
          </p:nvSpPr>
          <p:spPr bwMode="auto">
            <a:xfrm>
              <a:off x="1731" y="1763"/>
              <a:ext cx="29" cy="14"/>
            </a:xfrm>
            <a:custGeom>
              <a:avLst/>
              <a:gdLst>
                <a:gd name="T0" fmla="*/ 31 w 62"/>
                <a:gd name="T1" fmla="*/ 19 h 31"/>
                <a:gd name="T2" fmla="*/ 12 w 62"/>
                <a:gd name="T3" fmla="*/ 0 h 31"/>
                <a:gd name="T4" fmla="*/ 0 w 62"/>
                <a:gd name="T5" fmla="*/ 0 h 31"/>
                <a:gd name="T6" fmla="*/ 31 w 62"/>
                <a:gd name="T7" fmla="*/ 31 h 31"/>
                <a:gd name="T8" fmla="*/ 62 w 62"/>
                <a:gd name="T9" fmla="*/ 0 h 31"/>
                <a:gd name="T10" fmla="*/ 50 w 62"/>
                <a:gd name="T11" fmla="*/ 0 h 31"/>
                <a:gd name="T12" fmla="*/ 31 w 62"/>
                <a:gd name="T1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1">
                  <a:moveTo>
                    <a:pt x="31" y="19"/>
                  </a:moveTo>
                  <a:cubicBezTo>
                    <a:pt x="20" y="19"/>
                    <a:pt x="12" y="1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3" y="31"/>
                    <a:pt x="31" y="31"/>
                  </a:cubicBezTo>
                  <a:cubicBezTo>
                    <a:pt x="48" y="31"/>
                    <a:pt x="62" y="17"/>
                    <a:pt x="6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0"/>
                    <a:pt x="41" y="19"/>
                    <a:pt x="3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Freeform 45"/>
            <p:cNvSpPr>
              <a:spLocks noEditPoints="1"/>
            </p:cNvSpPr>
            <p:nvPr/>
          </p:nvSpPr>
          <p:spPr bwMode="auto">
            <a:xfrm>
              <a:off x="1721" y="1737"/>
              <a:ext cx="59" cy="65"/>
            </a:xfrm>
            <a:custGeom>
              <a:avLst/>
              <a:gdLst>
                <a:gd name="T0" fmla="*/ 71 w 71"/>
                <a:gd name="T1" fmla="*/ 0 h 78"/>
                <a:gd name="T2" fmla="*/ 14 w 71"/>
                <a:gd name="T3" fmla="*/ 0 h 78"/>
                <a:gd name="T4" fmla="*/ 14 w 71"/>
                <a:gd name="T5" fmla="*/ 11 h 78"/>
                <a:gd name="T6" fmla="*/ 0 w 71"/>
                <a:gd name="T7" fmla="*/ 11 h 78"/>
                <a:gd name="T8" fmla="*/ 0 w 71"/>
                <a:gd name="T9" fmla="*/ 78 h 78"/>
                <a:gd name="T10" fmla="*/ 59 w 71"/>
                <a:gd name="T11" fmla="*/ 78 h 78"/>
                <a:gd name="T12" fmla="*/ 59 w 71"/>
                <a:gd name="T13" fmla="*/ 63 h 78"/>
                <a:gd name="T14" fmla="*/ 71 w 71"/>
                <a:gd name="T15" fmla="*/ 63 h 78"/>
                <a:gd name="T16" fmla="*/ 71 w 71"/>
                <a:gd name="T17" fmla="*/ 0 h 78"/>
                <a:gd name="T18" fmla="*/ 52 w 71"/>
                <a:gd name="T19" fmla="*/ 72 h 78"/>
                <a:gd name="T20" fmla="*/ 6 w 71"/>
                <a:gd name="T21" fmla="*/ 72 h 78"/>
                <a:gd name="T22" fmla="*/ 6 w 71"/>
                <a:gd name="T23" fmla="*/ 18 h 78"/>
                <a:gd name="T24" fmla="*/ 14 w 71"/>
                <a:gd name="T25" fmla="*/ 18 h 78"/>
                <a:gd name="T26" fmla="*/ 52 w 71"/>
                <a:gd name="T27" fmla="*/ 18 h 78"/>
                <a:gd name="T28" fmla="*/ 52 w 71"/>
                <a:gd name="T29" fmla="*/ 63 h 78"/>
                <a:gd name="T30" fmla="*/ 52 w 71"/>
                <a:gd name="T31" fmla="*/ 72 h 78"/>
                <a:gd name="T32" fmla="*/ 64 w 71"/>
                <a:gd name="T33" fmla="*/ 56 h 78"/>
                <a:gd name="T34" fmla="*/ 59 w 71"/>
                <a:gd name="T35" fmla="*/ 56 h 78"/>
                <a:gd name="T36" fmla="*/ 59 w 71"/>
                <a:gd name="T37" fmla="*/ 11 h 78"/>
                <a:gd name="T38" fmla="*/ 21 w 71"/>
                <a:gd name="T39" fmla="*/ 11 h 78"/>
                <a:gd name="T40" fmla="*/ 21 w 71"/>
                <a:gd name="T41" fmla="*/ 6 h 78"/>
                <a:gd name="T42" fmla="*/ 64 w 71"/>
                <a:gd name="T43" fmla="*/ 6 h 78"/>
                <a:gd name="T44" fmla="*/ 64 w 71"/>
                <a:gd name="T4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78">
                  <a:moveTo>
                    <a:pt x="71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78"/>
                  </a:lnTo>
                  <a:lnTo>
                    <a:pt x="59" y="78"/>
                  </a:lnTo>
                  <a:lnTo>
                    <a:pt x="59" y="63"/>
                  </a:lnTo>
                  <a:lnTo>
                    <a:pt x="71" y="63"/>
                  </a:lnTo>
                  <a:lnTo>
                    <a:pt x="71" y="0"/>
                  </a:lnTo>
                  <a:close/>
                  <a:moveTo>
                    <a:pt x="52" y="72"/>
                  </a:moveTo>
                  <a:lnTo>
                    <a:pt x="6" y="72"/>
                  </a:lnTo>
                  <a:lnTo>
                    <a:pt x="6" y="18"/>
                  </a:lnTo>
                  <a:lnTo>
                    <a:pt x="14" y="18"/>
                  </a:lnTo>
                  <a:lnTo>
                    <a:pt x="52" y="18"/>
                  </a:lnTo>
                  <a:lnTo>
                    <a:pt x="52" y="63"/>
                  </a:lnTo>
                  <a:lnTo>
                    <a:pt x="52" y="72"/>
                  </a:lnTo>
                  <a:close/>
                  <a:moveTo>
                    <a:pt x="64" y="56"/>
                  </a:moveTo>
                  <a:lnTo>
                    <a:pt x="59" y="56"/>
                  </a:lnTo>
                  <a:lnTo>
                    <a:pt x="59" y="11"/>
                  </a:lnTo>
                  <a:lnTo>
                    <a:pt x="21" y="11"/>
                  </a:lnTo>
                  <a:lnTo>
                    <a:pt x="21" y="6"/>
                  </a:lnTo>
                  <a:lnTo>
                    <a:pt x="64" y="6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6" name="Group 78"/>
          <p:cNvGrpSpPr>
            <a:grpSpLocks/>
          </p:cNvGrpSpPr>
          <p:nvPr/>
        </p:nvGrpSpPr>
        <p:grpSpPr bwMode="auto">
          <a:xfrm>
            <a:off x="2671764" y="4127186"/>
            <a:ext cx="212725" cy="215967"/>
            <a:chOff x="1683" y="2599"/>
            <a:chExt cx="134" cy="136"/>
          </a:xfrm>
        </p:grpSpPr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1683" y="2599"/>
              <a:ext cx="13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Freeform 46"/>
            <p:cNvSpPr>
              <a:spLocks noEditPoints="1"/>
            </p:cNvSpPr>
            <p:nvPr/>
          </p:nvSpPr>
          <p:spPr bwMode="auto">
            <a:xfrm>
              <a:off x="1718" y="2666"/>
              <a:ext cx="43" cy="21"/>
            </a:xfrm>
            <a:custGeom>
              <a:avLst/>
              <a:gdLst>
                <a:gd name="T0" fmla="*/ 52 w 92"/>
                <a:gd name="T1" fmla="*/ 24 h 45"/>
                <a:gd name="T2" fmla="*/ 52 w 92"/>
                <a:gd name="T3" fmla="*/ 37 h 45"/>
                <a:gd name="T4" fmla="*/ 64 w 92"/>
                <a:gd name="T5" fmla="*/ 37 h 45"/>
                <a:gd name="T6" fmla="*/ 64 w 92"/>
                <a:gd name="T7" fmla="*/ 24 h 45"/>
                <a:gd name="T8" fmla="*/ 80 w 92"/>
                <a:gd name="T9" fmla="*/ 24 h 45"/>
                <a:gd name="T10" fmla="*/ 80 w 92"/>
                <a:gd name="T11" fmla="*/ 45 h 45"/>
                <a:gd name="T12" fmla="*/ 92 w 92"/>
                <a:gd name="T13" fmla="*/ 45 h 45"/>
                <a:gd name="T14" fmla="*/ 92 w 92"/>
                <a:gd name="T15" fmla="*/ 12 h 45"/>
                <a:gd name="T16" fmla="*/ 35 w 92"/>
                <a:gd name="T17" fmla="*/ 12 h 45"/>
                <a:gd name="T18" fmla="*/ 18 w 92"/>
                <a:gd name="T19" fmla="*/ 0 h 45"/>
                <a:gd name="T20" fmla="*/ 0 w 92"/>
                <a:gd name="T21" fmla="*/ 18 h 45"/>
                <a:gd name="T22" fmla="*/ 18 w 92"/>
                <a:gd name="T23" fmla="*/ 36 h 45"/>
                <a:gd name="T24" fmla="*/ 35 w 92"/>
                <a:gd name="T25" fmla="*/ 24 h 45"/>
                <a:gd name="T26" fmla="*/ 52 w 92"/>
                <a:gd name="T27" fmla="*/ 24 h 45"/>
                <a:gd name="T28" fmla="*/ 18 w 92"/>
                <a:gd name="T29" fmla="*/ 24 h 45"/>
                <a:gd name="T30" fmla="*/ 12 w 92"/>
                <a:gd name="T31" fmla="*/ 18 h 45"/>
                <a:gd name="T32" fmla="*/ 18 w 92"/>
                <a:gd name="T33" fmla="*/ 12 h 45"/>
                <a:gd name="T34" fmla="*/ 25 w 92"/>
                <a:gd name="T35" fmla="*/ 18 h 45"/>
                <a:gd name="T36" fmla="*/ 18 w 92"/>
                <a:gd name="T37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45">
                  <a:moveTo>
                    <a:pt x="52" y="2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6" y="36"/>
                    <a:pt x="33" y="31"/>
                    <a:pt x="35" y="24"/>
                  </a:cubicBezTo>
                  <a:lnTo>
                    <a:pt x="52" y="24"/>
                  </a:lnTo>
                  <a:close/>
                  <a:moveTo>
                    <a:pt x="18" y="24"/>
                  </a:moveTo>
                  <a:cubicBezTo>
                    <a:pt x="15" y="24"/>
                    <a:pt x="12" y="21"/>
                    <a:pt x="12" y="18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22" y="12"/>
                    <a:pt x="25" y="14"/>
                    <a:pt x="25" y="18"/>
                  </a:cubicBezTo>
                  <a:cubicBezTo>
                    <a:pt x="25" y="21"/>
                    <a:pt x="22" y="24"/>
                    <a:pt x="18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Freeform 47"/>
            <p:cNvSpPr>
              <a:spLocks noEditPoints="1"/>
            </p:cNvSpPr>
            <p:nvPr/>
          </p:nvSpPr>
          <p:spPr bwMode="auto">
            <a:xfrm>
              <a:off x="1738" y="2635"/>
              <a:ext cx="45" cy="63"/>
            </a:xfrm>
            <a:custGeom>
              <a:avLst/>
              <a:gdLst>
                <a:gd name="T0" fmla="*/ 39 w 54"/>
                <a:gd name="T1" fmla="*/ 27 h 76"/>
                <a:gd name="T2" fmla="*/ 39 w 54"/>
                <a:gd name="T3" fmla="*/ 0 h 76"/>
                <a:gd name="T4" fmla="*/ 14 w 54"/>
                <a:gd name="T5" fmla="*/ 0 h 76"/>
                <a:gd name="T6" fmla="*/ 14 w 54"/>
                <a:gd name="T7" fmla="*/ 27 h 76"/>
                <a:gd name="T8" fmla="*/ 0 w 54"/>
                <a:gd name="T9" fmla="*/ 27 h 76"/>
                <a:gd name="T10" fmla="*/ 0 w 54"/>
                <a:gd name="T11" fmla="*/ 38 h 76"/>
                <a:gd name="T12" fmla="*/ 7 w 54"/>
                <a:gd name="T13" fmla="*/ 38 h 76"/>
                <a:gd name="T14" fmla="*/ 7 w 54"/>
                <a:gd name="T15" fmla="*/ 34 h 76"/>
                <a:gd name="T16" fmla="*/ 14 w 54"/>
                <a:gd name="T17" fmla="*/ 34 h 76"/>
                <a:gd name="T18" fmla="*/ 39 w 54"/>
                <a:gd name="T19" fmla="*/ 34 h 76"/>
                <a:gd name="T20" fmla="*/ 47 w 54"/>
                <a:gd name="T21" fmla="*/ 34 h 76"/>
                <a:gd name="T22" fmla="*/ 47 w 54"/>
                <a:gd name="T23" fmla="*/ 69 h 76"/>
                <a:gd name="T24" fmla="*/ 7 w 54"/>
                <a:gd name="T25" fmla="*/ 69 h 76"/>
                <a:gd name="T26" fmla="*/ 7 w 54"/>
                <a:gd name="T27" fmla="*/ 64 h 76"/>
                <a:gd name="T28" fmla="*/ 0 w 54"/>
                <a:gd name="T29" fmla="*/ 64 h 76"/>
                <a:gd name="T30" fmla="*/ 0 w 54"/>
                <a:gd name="T31" fmla="*/ 76 h 76"/>
                <a:gd name="T32" fmla="*/ 54 w 54"/>
                <a:gd name="T33" fmla="*/ 76 h 76"/>
                <a:gd name="T34" fmla="*/ 54 w 54"/>
                <a:gd name="T35" fmla="*/ 27 h 76"/>
                <a:gd name="T36" fmla="*/ 39 w 54"/>
                <a:gd name="T37" fmla="*/ 27 h 76"/>
                <a:gd name="T38" fmla="*/ 20 w 54"/>
                <a:gd name="T39" fmla="*/ 7 h 76"/>
                <a:gd name="T40" fmla="*/ 33 w 54"/>
                <a:gd name="T41" fmla="*/ 7 h 76"/>
                <a:gd name="T42" fmla="*/ 33 w 54"/>
                <a:gd name="T43" fmla="*/ 27 h 76"/>
                <a:gd name="T44" fmla="*/ 20 w 54"/>
                <a:gd name="T45" fmla="*/ 27 h 76"/>
                <a:gd name="T46" fmla="*/ 20 w 54"/>
                <a:gd name="T47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6">
                  <a:moveTo>
                    <a:pt x="39" y="27"/>
                  </a:moveTo>
                  <a:lnTo>
                    <a:pt x="39" y="0"/>
                  </a:lnTo>
                  <a:lnTo>
                    <a:pt x="14" y="0"/>
                  </a:lnTo>
                  <a:lnTo>
                    <a:pt x="14" y="27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7" y="38"/>
                  </a:lnTo>
                  <a:lnTo>
                    <a:pt x="7" y="34"/>
                  </a:lnTo>
                  <a:lnTo>
                    <a:pt x="14" y="34"/>
                  </a:lnTo>
                  <a:lnTo>
                    <a:pt x="39" y="34"/>
                  </a:lnTo>
                  <a:lnTo>
                    <a:pt x="47" y="34"/>
                  </a:lnTo>
                  <a:lnTo>
                    <a:pt x="47" y="69"/>
                  </a:lnTo>
                  <a:lnTo>
                    <a:pt x="7" y="69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0" y="76"/>
                  </a:lnTo>
                  <a:lnTo>
                    <a:pt x="54" y="76"/>
                  </a:lnTo>
                  <a:lnTo>
                    <a:pt x="54" y="27"/>
                  </a:lnTo>
                  <a:lnTo>
                    <a:pt x="39" y="27"/>
                  </a:lnTo>
                  <a:close/>
                  <a:moveTo>
                    <a:pt x="20" y="7"/>
                  </a:moveTo>
                  <a:lnTo>
                    <a:pt x="33" y="7"/>
                  </a:lnTo>
                  <a:lnTo>
                    <a:pt x="33" y="27"/>
                  </a:lnTo>
                  <a:lnTo>
                    <a:pt x="20" y="27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4" name="Group 76"/>
          <p:cNvGrpSpPr>
            <a:grpSpLocks/>
          </p:cNvGrpSpPr>
          <p:nvPr/>
        </p:nvGrpSpPr>
        <p:grpSpPr bwMode="auto">
          <a:xfrm>
            <a:off x="769939" y="4127186"/>
            <a:ext cx="212725" cy="215967"/>
            <a:chOff x="485" y="2599"/>
            <a:chExt cx="134" cy="136"/>
          </a:xfrm>
        </p:grpSpPr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485" y="2599"/>
              <a:ext cx="13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Freeform 48"/>
            <p:cNvSpPr>
              <a:spLocks noEditPoints="1"/>
            </p:cNvSpPr>
            <p:nvPr/>
          </p:nvSpPr>
          <p:spPr bwMode="auto">
            <a:xfrm>
              <a:off x="520" y="2634"/>
              <a:ext cx="65" cy="65"/>
            </a:xfrm>
            <a:custGeom>
              <a:avLst/>
              <a:gdLst>
                <a:gd name="T0" fmla="*/ 79 w 79"/>
                <a:gd name="T1" fmla="*/ 39 h 78"/>
                <a:gd name="T2" fmla="*/ 39 w 79"/>
                <a:gd name="T3" fmla="*/ 0 h 78"/>
                <a:gd name="T4" fmla="*/ 0 w 79"/>
                <a:gd name="T5" fmla="*/ 39 h 78"/>
                <a:gd name="T6" fmla="*/ 4 w 79"/>
                <a:gd name="T7" fmla="*/ 44 h 78"/>
                <a:gd name="T8" fmla="*/ 9 w 79"/>
                <a:gd name="T9" fmla="*/ 39 h 78"/>
                <a:gd name="T10" fmla="*/ 19 w 79"/>
                <a:gd name="T11" fmla="*/ 78 h 78"/>
                <a:gd name="T12" fmla="*/ 58 w 79"/>
                <a:gd name="T13" fmla="*/ 78 h 78"/>
                <a:gd name="T14" fmla="*/ 69 w 79"/>
                <a:gd name="T15" fmla="*/ 39 h 78"/>
                <a:gd name="T16" fmla="*/ 74 w 79"/>
                <a:gd name="T17" fmla="*/ 44 h 78"/>
                <a:gd name="T18" fmla="*/ 79 w 79"/>
                <a:gd name="T19" fmla="*/ 39 h 78"/>
                <a:gd name="T20" fmla="*/ 63 w 79"/>
                <a:gd name="T21" fmla="*/ 34 h 78"/>
                <a:gd name="T22" fmla="*/ 53 w 79"/>
                <a:gd name="T23" fmla="*/ 72 h 78"/>
                <a:gd name="T24" fmla="*/ 25 w 79"/>
                <a:gd name="T25" fmla="*/ 72 h 78"/>
                <a:gd name="T26" fmla="*/ 14 w 79"/>
                <a:gd name="T27" fmla="*/ 34 h 78"/>
                <a:gd name="T28" fmla="*/ 14 w 79"/>
                <a:gd name="T29" fmla="*/ 34 h 78"/>
                <a:gd name="T30" fmla="*/ 39 w 79"/>
                <a:gd name="T31" fmla="*/ 9 h 78"/>
                <a:gd name="T32" fmla="*/ 64 w 79"/>
                <a:gd name="T33" fmla="*/ 34 h 78"/>
                <a:gd name="T34" fmla="*/ 63 w 79"/>
                <a:gd name="T35" fmla="*/ 3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39" y="0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9" y="39"/>
                  </a:lnTo>
                  <a:lnTo>
                    <a:pt x="19" y="78"/>
                  </a:lnTo>
                  <a:lnTo>
                    <a:pt x="58" y="78"/>
                  </a:lnTo>
                  <a:lnTo>
                    <a:pt x="69" y="39"/>
                  </a:lnTo>
                  <a:lnTo>
                    <a:pt x="74" y="44"/>
                  </a:lnTo>
                  <a:lnTo>
                    <a:pt x="79" y="39"/>
                  </a:lnTo>
                  <a:close/>
                  <a:moveTo>
                    <a:pt x="63" y="34"/>
                  </a:moveTo>
                  <a:lnTo>
                    <a:pt x="53" y="72"/>
                  </a:lnTo>
                  <a:lnTo>
                    <a:pt x="25" y="7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9" y="9"/>
                  </a:lnTo>
                  <a:lnTo>
                    <a:pt x="64" y="34"/>
                  </a:lnTo>
                  <a:lnTo>
                    <a:pt x="6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Freeform 49"/>
            <p:cNvSpPr>
              <a:spLocks noEditPoints="1"/>
            </p:cNvSpPr>
            <p:nvPr/>
          </p:nvSpPr>
          <p:spPr bwMode="auto">
            <a:xfrm>
              <a:off x="545" y="2668"/>
              <a:ext cx="15" cy="15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0 h 18"/>
                <a:gd name="T6" fmla="*/ 0 w 18"/>
                <a:gd name="T7" fmla="*/ 0 h 18"/>
                <a:gd name="T8" fmla="*/ 0 w 18"/>
                <a:gd name="T9" fmla="*/ 18 h 18"/>
                <a:gd name="T10" fmla="*/ 7 w 18"/>
                <a:gd name="T11" fmla="*/ 7 h 18"/>
                <a:gd name="T12" fmla="*/ 11 w 18"/>
                <a:gd name="T13" fmla="*/ 7 h 18"/>
                <a:gd name="T14" fmla="*/ 11 w 18"/>
                <a:gd name="T15" fmla="*/ 11 h 18"/>
                <a:gd name="T16" fmla="*/ 7 w 18"/>
                <a:gd name="T17" fmla="*/ 11 h 18"/>
                <a:gd name="T18" fmla="*/ 7 w 18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8"/>
                  </a:lnTo>
                  <a:close/>
                  <a:moveTo>
                    <a:pt x="7" y="7"/>
                  </a:moveTo>
                  <a:lnTo>
                    <a:pt x="11" y="7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19" name="Group 71"/>
          <p:cNvGrpSpPr>
            <a:grpSpLocks/>
          </p:cNvGrpSpPr>
          <p:nvPr/>
        </p:nvGrpSpPr>
        <p:grpSpPr bwMode="auto">
          <a:xfrm>
            <a:off x="769939" y="2702759"/>
            <a:ext cx="212725" cy="214379"/>
            <a:chOff x="485" y="1702"/>
            <a:chExt cx="134" cy="135"/>
          </a:xfrm>
        </p:grpSpPr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485" y="1702"/>
              <a:ext cx="134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Freeform 50"/>
            <p:cNvSpPr>
              <a:spLocks noEditPoints="1"/>
            </p:cNvSpPr>
            <p:nvPr/>
          </p:nvSpPr>
          <p:spPr bwMode="auto">
            <a:xfrm>
              <a:off x="520" y="1737"/>
              <a:ext cx="65" cy="65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53 w 140"/>
                <a:gd name="T11" fmla="*/ 126 h 140"/>
                <a:gd name="T12" fmla="*/ 53 w 140"/>
                <a:gd name="T13" fmla="*/ 99 h 140"/>
                <a:gd name="T14" fmla="*/ 67 w 140"/>
                <a:gd name="T15" fmla="*/ 86 h 140"/>
                <a:gd name="T16" fmla="*/ 72 w 140"/>
                <a:gd name="T17" fmla="*/ 86 h 140"/>
                <a:gd name="T18" fmla="*/ 86 w 140"/>
                <a:gd name="T19" fmla="*/ 99 h 140"/>
                <a:gd name="T20" fmla="*/ 86 w 140"/>
                <a:gd name="T21" fmla="*/ 126 h 140"/>
                <a:gd name="T22" fmla="*/ 70 w 140"/>
                <a:gd name="T23" fmla="*/ 128 h 140"/>
                <a:gd name="T24" fmla="*/ 53 w 140"/>
                <a:gd name="T25" fmla="*/ 126 h 140"/>
                <a:gd name="T26" fmla="*/ 98 w 140"/>
                <a:gd name="T27" fmla="*/ 121 h 140"/>
                <a:gd name="T28" fmla="*/ 98 w 140"/>
                <a:gd name="T29" fmla="*/ 99 h 140"/>
                <a:gd name="T30" fmla="*/ 72 w 140"/>
                <a:gd name="T31" fmla="*/ 74 h 140"/>
                <a:gd name="T32" fmla="*/ 67 w 140"/>
                <a:gd name="T33" fmla="*/ 74 h 140"/>
                <a:gd name="T34" fmla="*/ 42 w 140"/>
                <a:gd name="T35" fmla="*/ 99 h 140"/>
                <a:gd name="T36" fmla="*/ 42 w 140"/>
                <a:gd name="T37" fmla="*/ 121 h 140"/>
                <a:gd name="T38" fmla="*/ 12 w 140"/>
                <a:gd name="T39" fmla="*/ 70 h 140"/>
                <a:gd name="T40" fmla="*/ 70 w 140"/>
                <a:gd name="T41" fmla="*/ 12 h 140"/>
                <a:gd name="T42" fmla="*/ 128 w 140"/>
                <a:gd name="T43" fmla="*/ 70 h 140"/>
                <a:gd name="T44" fmla="*/ 98 w 140"/>
                <a:gd name="T45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ubicBezTo>
                    <a:pt x="140" y="32"/>
                    <a:pt x="108" y="0"/>
                    <a:pt x="70" y="0"/>
                  </a:cubicBezTo>
                  <a:moveTo>
                    <a:pt x="53" y="126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2"/>
                    <a:pt x="60" y="86"/>
                    <a:pt x="67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0" y="86"/>
                    <a:pt x="86" y="92"/>
                    <a:pt x="86" y="99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1" y="127"/>
                    <a:pt x="75" y="128"/>
                    <a:pt x="70" y="128"/>
                  </a:cubicBezTo>
                  <a:cubicBezTo>
                    <a:pt x="64" y="128"/>
                    <a:pt x="59" y="127"/>
                    <a:pt x="53" y="126"/>
                  </a:cubicBezTo>
                  <a:moveTo>
                    <a:pt x="98" y="121"/>
                  </a:moveTo>
                  <a:cubicBezTo>
                    <a:pt x="98" y="99"/>
                    <a:pt x="98" y="99"/>
                    <a:pt x="98" y="99"/>
                  </a:cubicBezTo>
                  <a:cubicBezTo>
                    <a:pt x="98" y="85"/>
                    <a:pt x="86" y="74"/>
                    <a:pt x="72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53" y="74"/>
                    <a:pt x="42" y="85"/>
                    <a:pt x="42" y="99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4" y="111"/>
                    <a:pt x="12" y="9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92"/>
                    <a:pt x="116" y="111"/>
                    <a:pt x="98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9" name="Oval 51"/>
            <p:cNvSpPr>
              <a:spLocks noChangeArrowheads="1"/>
            </p:cNvSpPr>
            <p:nvPr/>
          </p:nvSpPr>
          <p:spPr bwMode="auto">
            <a:xfrm>
              <a:off x="545" y="1752"/>
              <a:ext cx="15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1031875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>
                <a:solidFill>
                  <a:schemeClr val="bg1"/>
                </a:solidFill>
              </a:rPr>
              <a:t>Option 01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1031875" y="4119753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05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2944813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>
                <a:solidFill>
                  <a:schemeClr val="bg1"/>
                </a:solidFill>
              </a:rPr>
              <a:t>Option 02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2944813" y="4133251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06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4829175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>
                <a:solidFill>
                  <a:schemeClr val="bg1"/>
                </a:solidFill>
              </a:rPr>
              <a:t>Option 03</a:t>
            </a:r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4829175" y="4118166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07</a:t>
            </a:r>
          </a:p>
        </p:txBody>
      </p: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6738938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04</a:t>
            </a:r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6738938" y="4117353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08</a:t>
            </a:r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1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1554164" y="1688034"/>
            <a:ext cx="1120775" cy="1121121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21" name="Freeform 13"/>
          <p:cNvSpPr>
            <a:spLocks/>
          </p:cNvSpPr>
          <p:nvPr/>
        </p:nvSpPr>
        <p:spPr bwMode="auto">
          <a:xfrm>
            <a:off x="1285876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22" name="Freeform 14"/>
          <p:cNvSpPr>
            <a:spLocks/>
          </p:cNvSpPr>
          <p:nvPr/>
        </p:nvSpPr>
        <p:spPr bwMode="auto">
          <a:xfrm>
            <a:off x="1708151" y="2902846"/>
            <a:ext cx="396875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23" name="Freeform 15"/>
          <p:cNvSpPr>
            <a:spLocks/>
          </p:cNvSpPr>
          <p:nvPr/>
        </p:nvSpPr>
        <p:spPr bwMode="auto">
          <a:xfrm>
            <a:off x="1285876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24" name="Freeform 16"/>
          <p:cNvSpPr>
            <a:spLocks/>
          </p:cNvSpPr>
          <p:nvPr/>
        </p:nvSpPr>
        <p:spPr bwMode="auto">
          <a:xfrm>
            <a:off x="2122489" y="2902846"/>
            <a:ext cx="395287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25" name="Freeform 17"/>
          <p:cNvSpPr>
            <a:spLocks/>
          </p:cNvSpPr>
          <p:nvPr/>
        </p:nvSpPr>
        <p:spPr bwMode="auto">
          <a:xfrm>
            <a:off x="1708151" y="1419663"/>
            <a:ext cx="396875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26" name="Freeform 18"/>
          <p:cNvSpPr>
            <a:spLocks/>
          </p:cNvSpPr>
          <p:nvPr/>
        </p:nvSpPr>
        <p:spPr bwMode="auto">
          <a:xfrm>
            <a:off x="2122488" y="1419663"/>
            <a:ext cx="398462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27" name="Freeform 19"/>
          <p:cNvSpPr>
            <a:spLocks/>
          </p:cNvSpPr>
          <p:nvPr/>
        </p:nvSpPr>
        <p:spPr bwMode="auto">
          <a:xfrm>
            <a:off x="1401763" y="1535587"/>
            <a:ext cx="328612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0"/>
          <p:cNvSpPr>
            <a:spLocks/>
          </p:cNvSpPr>
          <p:nvPr/>
        </p:nvSpPr>
        <p:spPr bwMode="auto">
          <a:xfrm>
            <a:off x="1401763" y="2632888"/>
            <a:ext cx="328612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21"/>
          <p:cNvSpPr>
            <a:spLocks/>
          </p:cNvSpPr>
          <p:nvPr/>
        </p:nvSpPr>
        <p:spPr bwMode="auto">
          <a:xfrm>
            <a:off x="2495550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0" name="Freeform 22"/>
          <p:cNvSpPr>
            <a:spLocks/>
          </p:cNvSpPr>
          <p:nvPr/>
        </p:nvSpPr>
        <p:spPr bwMode="auto">
          <a:xfrm>
            <a:off x="2767014" y="1842069"/>
            <a:ext cx="173037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>
            <a:off x="2767014" y="2258122"/>
            <a:ext cx="173037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2" name="Freeform 24"/>
          <p:cNvSpPr>
            <a:spLocks/>
          </p:cNvSpPr>
          <p:nvPr/>
        </p:nvSpPr>
        <p:spPr bwMode="auto">
          <a:xfrm>
            <a:off x="2495550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4008438" y="1688034"/>
            <a:ext cx="1122362" cy="1121121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4" name="Freeform 26"/>
          <p:cNvSpPr>
            <a:spLocks/>
          </p:cNvSpPr>
          <p:nvPr/>
        </p:nvSpPr>
        <p:spPr bwMode="auto">
          <a:xfrm>
            <a:off x="3741739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35" name="Freeform 27"/>
          <p:cNvSpPr>
            <a:spLocks/>
          </p:cNvSpPr>
          <p:nvPr/>
        </p:nvSpPr>
        <p:spPr bwMode="auto">
          <a:xfrm>
            <a:off x="4162426" y="2902846"/>
            <a:ext cx="398463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36" name="Freeform 28"/>
          <p:cNvSpPr>
            <a:spLocks/>
          </p:cNvSpPr>
          <p:nvPr/>
        </p:nvSpPr>
        <p:spPr bwMode="auto">
          <a:xfrm>
            <a:off x="3741739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37" name="Freeform 29"/>
          <p:cNvSpPr>
            <a:spLocks/>
          </p:cNvSpPr>
          <p:nvPr/>
        </p:nvSpPr>
        <p:spPr bwMode="auto">
          <a:xfrm>
            <a:off x="4578350" y="2902846"/>
            <a:ext cx="395288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38" name="Freeform 30"/>
          <p:cNvSpPr>
            <a:spLocks/>
          </p:cNvSpPr>
          <p:nvPr/>
        </p:nvSpPr>
        <p:spPr bwMode="auto">
          <a:xfrm>
            <a:off x="4162426" y="1419663"/>
            <a:ext cx="398463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39" name="Freeform 31"/>
          <p:cNvSpPr>
            <a:spLocks/>
          </p:cNvSpPr>
          <p:nvPr/>
        </p:nvSpPr>
        <p:spPr bwMode="auto">
          <a:xfrm>
            <a:off x="4578351" y="1419663"/>
            <a:ext cx="398463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0" name="Freeform 32"/>
          <p:cNvSpPr>
            <a:spLocks/>
          </p:cNvSpPr>
          <p:nvPr/>
        </p:nvSpPr>
        <p:spPr bwMode="auto">
          <a:xfrm>
            <a:off x="3857626" y="1535587"/>
            <a:ext cx="328613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41" name="Freeform 33"/>
          <p:cNvSpPr>
            <a:spLocks/>
          </p:cNvSpPr>
          <p:nvPr/>
        </p:nvSpPr>
        <p:spPr bwMode="auto">
          <a:xfrm>
            <a:off x="3857626" y="2632888"/>
            <a:ext cx="328613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42" name="Freeform 34"/>
          <p:cNvSpPr>
            <a:spLocks/>
          </p:cNvSpPr>
          <p:nvPr/>
        </p:nvSpPr>
        <p:spPr bwMode="auto">
          <a:xfrm>
            <a:off x="4951413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3" name="Freeform 35"/>
          <p:cNvSpPr>
            <a:spLocks/>
          </p:cNvSpPr>
          <p:nvPr/>
        </p:nvSpPr>
        <p:spPr bwMode="auto">
          <a:xfrm>
            <a:off x="5222875" y="1842069"/>
            <a:ext cx="173038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4" name="Freeform 36"/>
          <p:cNvSpPr>
            <a:spLocks/>
          </p:cNvSpPr>
          <p:nvPr/>
        </p:nvSpPr>
        <p:spPr bwMode="auto">
          <a:xfrm>
            <a:off x="5222875" y="2258122"/>
            <a:ext cx="173038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5" name="Freeform 37"/>
          <p:cNvSpPr>
            <a:spLocks/>
          </p:cNvSpPr>
          <p:nvPr/>
        </p:nvSpPr>
        <p:spPr bwMode="auto">
          <a:xfrm>
            <a:off x="4951413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6465889" y="1688034"/>
            <a:ext cx="1120775" cy="1121121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7" name="Freeform 39"/>
          <p:cNvSpPr>
            <a:spLocks/>
          </p:cNvSpPr>
          <p:nvPr/>
        </p:nvSpPr>
        <p:spPr bwMode="auto">
          <a:xfrm>
            <a:off x="6197601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8" name="Freeform 40"/>
          <p:cNvSpPr>
            <a:spLocks/>
          </p:cNvSpPr>
          <p:nvPr/>
        </p:nvSpPr>
        <p:spPr bwMode="auto">
          <a:xfrm>
            <a:off x="6619876" y="2902846"/>
            <a:ext cx="396875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9" name="Freeform 41"/>
          <p:cNvSpPr>
            <a:spLocks/>
          </p:cNvSpPr>
          <p:nvPr/>
        </p:nvSpPr>
        <p:spPr bwMode="auto">
          <a:xfrm>
            <a:off x="6197601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50" name="Freeform 42"/>
          <p:cNvSpPr>
            <a:spLocks/>
          </p:cNvSpPr>
          <p:nvPr/>
        </p:nvSpPr>
        <p:spPr bwMode="auto">
          <a:xfrm>
            <a:off x="7035800" y="2902846"/>
            <a:ext cx="395288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1" name="Freeform 43"/>
          <p:cNvSpPr>
            <a:spLocks/>
          </p:cNvSpPr>
          <p:nvPr/>
        </p:nvSpPr>
        <p:spPr bwMode="auto">
          <a:xfrm>
            <a:off x="6619876" y="1419663"/>
            <a:ext cx="396875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52" name="Freeform 44"/>
          <p:cNvSpPr>
            <a:spLocks/>
          </p:cNvSpPr>
          <p:nvPr/>
        </p:nvSpPr>
        <p:spPr bwMode="auto">
          <a:xfrm>
            <a:off x="7035801" y="1419663"/>
            <a:ext cx="396875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3" name="Freeform 45"/>
          <p:cNvSpPr>
            <a:spLocks/>
          </p:cNvSpPr>
          <p:nvPr/>
        </p:nvSpPr>
        <p:spPr bwMode="auto">
          <a:xfrm>
            <a:off x="6313488" y="1535587"/>
            <a:ext cx="328612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3054" name="Freeform 46"/>
          <p:cNvSpPr>
            <a:spLocks/>
          </p:cNvSpPr>
          <p:nvPr/>
        </p:nvSpPr>
        <p:spPr bwMode="auto">
          <a:xfrm>
            <a:off x="6313488" y="2632888"/>
            <a:ext cx="328612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5" name="Freeform 47"/>
          <p:cNvSpPr>
            <a:spLocks/>
          </p:cNvSpPr>
          <p:nvPr/>
        </p:nvSpPr>
        <p:spPr bwMode="auto">
          <a:xfrm>
            <a:off x="7407275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6" name="Freeform 48"/>
          <p:cNvSpPr>
            <a:spLocks/>
          </p:cNvSpPr>
          <p:nvPr/>
        </p:nvSpPr>
        <p:spPr bwMode="auto">
          <a:xfrm>
            <a:off x="7680325" y="1842069"/>
            <a:ext cx="171450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7" name="Freeform 49"/>
          <p:cNvSpPr>
            <a:spLocks/>
          </p:cNvSpPr>
          <p:nvPr/>
        </p:nvSpPr>
        <p:spPr bwMode="auto">
          <a:xfrm>
            <a:off x="7680325" y="2258122"/>
            <a:ext cx="171450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8" name="Freeform 50"/>
          <p:cNvSpPr>
            <a:spLocks/>
          </p:cNvSpPr>
          <p:nvPr/>
        </p:nvSpPr>
        <p:spPr bwMode="auto">
          <a:xfrm>
            <a:off x="7407275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1741645" y="2121555"/>
            <a:ext cx="755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accent1"/>
                </a:solidFill>
              </a:rPr>
              <a:t>Product 01</a:t>
            </a: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4189570" y="2121555"/>
            <a:ext cx="755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accent1"/>
                </a:solidFill>
              </a:rPr>
              <a:t>Product 02</a:t>
            </a: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6643845" y="2121555"/>
            <a:ext cx="755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dirty="0">
                <a:solidFill>
                  <a:schemeClr val="accent1"/>
                </a:solidFill>
              </a:rPr>
              <a:t>Product 03</a:t>
            </a:r>
          </a:p>
        </p:txBody>
      </p:sp>
      <p:sp>
        <p:nvSpPr>
          <p:cNvPr id="43062" name="Rectangle 54"/>
          <p:cNvSpPr>
            <a:spLocks noChangeArrowheads="1"/>
          </p:cNvSpPr>
          <p:nvPr/>
        </p:nvSpPr>
        <p:spPr bwMode="auto">
          <a:xfrm>
            <a:off x="1357314" y="3522162"/>
            <a:ext cx="1512887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28,154</a:t>
            </a:r>
          </a:p>
          <a:p>
            <a:pPr algn="ctr">
              <a:buFont typeface="Arial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3348038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4" name="Rectangle 56"/>
          <p:cNvSpPr>
            <a:spLocks noChangeArrowheads="1"/>
          </p:cNvSpPr>
          <p:nvPr/>
        </p:nvSpPr>
        <p:spPr bwMode="auto">
          <a:xfrm>
            <a:off x="3811589" y="3522162"/>
            <a:ext cx="151288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13,450</a:t>
            </a:r>
          </a:p>
          <a:p>
            <a:pPr algn="ctr">
              <a:buFont typeface="Arial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5802313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6" name="Rectangle 58"/>
          <p:cNvSpPr>
            <a:spLocks noChangeArrowheads="1"/>
          </p:cNvSpPr>
          <p:nvPr/>
        </p:nvSpPr>
        <p:spPr bwMode="auto">
          <a:xfrm>
            <a:off x="6278564" y="3522162"/>
            <a:ext cx="1512887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4,779</a:t>
            </a:r>
          </a:p>
          <a:p>
            <a:pPr algn="ctr">
              <a:buFont typeface="Arial" charset="0"/>
              <a:buNone/>
            </a:pP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2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44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4" name="Rectangle 12" descr="sy_76915721138"/>
          <p:cNvSpPr>
            <a:spLocks noChangeArrowheads="1"/>
          </p:cNvSpPr>
          <p:nvPr/>
        </p:nvSpPr>
        <p:spPr bwMode="auto">
          <a:xfrm>
            <a:off x="684214" y="1562050"/>
            <a:ext cx="2592387" cy="1872241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275014" y="1562050"/>
            <a:ext cx="2592387" cy="187224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Rectangle 14" descr="10813325_164711630000_2"/>
          <p:cNvSpPr>
            <a:spLocks noChangeArrowheads="1"/>
          </p:cNvSpPr>
          <p:nvPr/>
        </p:nvSpPr>
        <p:spPr bwMode="auto">
          <a:xfrm>
            <a:off x="5867400" y="1563638"/>
            <a:ext cx="2592388" cy="187224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506789" y="2284585"/>
            <a:ext cx="21304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rgbClr val="F4B413"/>
                </a:solidFill>
              </a:rPr>
              <a:t> </a:t>
            </a:r>
            <a:r>
              <a:rPr lang="zh-CN" altLang="en-US" sz="1000" b="1" dirty="0">
                <a:solidFill>
                  <a:schemeClr val="bg1"/>
                </a:solidFill>
              </a:rPr>
              <a:t>DIFFERENT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zh-CN" altLang="en-US" sz="1000" dirty="0">
                <a:solidFill>
                  <a:schemeClr val="bg1"/>
                </a:solidFill>
              </a:rPr>
              <a:t>？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4048" name="Oval 16"/>
          <p:cNvSpPr>
            <a:spLocks noChangeArrowheads="1"/>
          </p:cNvSpPr>
          <p:nvPr/>
        </p:nvSpPr>
        <p:spPr bwMode="auto">
          <a:xfrm>
            <a:off x="4376739" y="1773253"/>
            <a:ext cx="390525" cy="38747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1116013" y="3796352"/>
            <a:ext cx="734853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684214" y="3756652"/>
            <a:ext cx="358775" cy="6606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480985" y="1875470"/>
            <a:ext cx="182032" cy="183036"/>
            <a:chOff x="-1395413" y="-1243013"/>
            <a:chExt cx="287338" cy="288925"/>
          </a:xfrm>
        </p:grpSpPr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-1358900" y="-1212850"/>
              <a:ext cx="225425" cy="225425"/>
            </a:xfrm>
            <a:custGeom>
              <a:avLst/>
              <a:gdLst>
                <a:gd name="T0" fmla="*/ 111 w 142"/>
                <a:gd name="T1" fmla="*/ 0 h 142"/>
                <a:gd name="T2" fmla="*/ 0 w 142"/>
                <a:gd name="T3" fmla="*/ 111 h 142"/>
                <a:gd name="T4" fmla="*/ 31 w 142"/>
                <a:gd name="T5" fmla="*/ 142 h 142"/>
                <a:gd name="T6" fmla="*/ 142 w 142"/>
                <a:gd name="T7" fmla="*/ 31 h 142"/>
                <a:gd name="T8" fmla="*/ 111 w 142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42">
                  <a:moveTo>
                    <a:pt x="111" y="0"/>
                  </a:moveTo>
                  <a:lnTo>
                    <a:pt x="0" y="111"/>
                  </a:lnTo>
                  <a:lnTo>
                    <a:pt x="31" y="142"/>
                  </a:lnTo>
                  <a:lnTo>
                    <a:pt x="142" y="31"/>
                  </a:lnTo>
                  <a:lnTo>
                    <a:pt x="111" y="0"/>
                  </a:lnTo>
                  <a:close/>
                </a:path>
              </a:pathLst>
            </a:custGeom>
            <a:noFill/>
            <a:ln w="12700" cap="rnd">
              <a:solidFill>
                <a:srgbClr val="4A5F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-1182688" y="-1243013"/>
              <a:ext cx="74613" cy="79375"/>
            </a:xfrm>
            <a:custGeom>
              <a:avLst/>
              <a:gdLst>
                <a:gd name="T0" fmla="*/ 14 w 20"/>
                <a:gd name="T1" fmla="*/ 3 h 21"/>
                <a:gd name="T2" fmla="*/ 4 w 20"/>
                <a:gd name="T3" fmla="*/ 3 h 21"/>
                <a:gd name="T4" fmla="*/ 0 w 20"/>
                <a:gd name="T5" fmla="*/ 8 h 21"/>
                <a:gd name="T6" fmla="*/ 0 w 20"/>
                <a:gd name="T7" fmla="*/ 8 h 21"/>
                <a:gd name="T8" fmla="*/ 5 w 20"/>
                <a:gd name="T9" fmla="*/ 13 h 21"/>
                <a:gd name="T10" fmla="*/ 8 w 20"/>
                <a:gd name="T11" fmla="*/ 16 h 21"/>
                <a:gd name="T12" fmla="*/ 12 w 20"/>
                <a:gd name="T13" fmla="*/ 21 h 21"/>
                <a:gd name="T14" fmla="*/ 13 w 20"/>
                <a:gd name="T15" fmla="*/ 20 h 21"/>
                <a:gd name="T16" fmla="*/ 18 w 20"/>
                <a:gd name="T17" fmla="*/ 16 h 21"/>
                <a:gd name="T18" fmla="*/ 18 w 20"/>
                <a:gd name="T19" fmla="*/ 7 h 21"/>
                <a:gd name="T20" fmla="*/ 14 w 20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1">
                  <a:moveTo>
                    <a:pt x="14" y="3"/>
                  </a:moveTo>
                  <a:cubicBezTo>
                    <a:pt x="11" y="0"/>
                    <a:pt x="7" y="0"/>
                    <a:pt x="4" y="3"/>
                  </a:cubicBezTo>
                  <a:cubicBezTo>
                    <a:pt x="2" y="5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2" y="10"/>
                    <a:pt x="5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8"/>
                    <a:pt x="12" y="20"/>
                    <a:pt x="12" y="21"/>
                  </a:cubicBezTo>
                  <a:cubicBezTo>
                    <a:pt x="13" y="21"/>
                    <a:pt x="13" y="21"/>
                    <a:pt x="13" y="20"/>
                  </a:cubicBezTo>
                  <a:cubicBezTo>
                    <a:pt x="13" y="20"/>
                    <a:pt x="15" y="18"/>
                    <a:pt x="18" y="16"/>
                  </a:cubicBezTo>
                  <a:cubicBezTo>
                    <a:pt x="20" y="13"/>
                    <a:pt x="20" y="9"/>
                    <a:pt x="18" y="7"/>
                  </a:cubicBezTo>
                  <a:lnTo>
                    <a:pt x="14" y="3"/>
                  </a:lnTo>
                  <a:close/>
                </a:path>
              </a:pathLst>
            </a:custGeom>
            <a:noFill/>
            <a:ln w="12700" cap="rnd">
              <a:solidFill>
                <a:srgbClr val="4A5F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-1208088" y="-1185863"/>
              <a:ext cx="47625" cy="49213"/>
            </a:xfrm>
            <a:prstGeom prst="line">
              <a:avLst/>
            </a:prstGeom>
            <a:noFill/>
            <a:ln w="12700" cap="rnd">
              <a:solidFill>
                <a:srgbClr val="4A5F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-1395413" y="-1036638"/>
              <a:ext cx="85725" cy="82550"/>
            </a:xfrm>
            <a:custGeom>
              <a:avLst/>
              <a:gdLst>
                <a:gd name="T0" fmla="*/ 23 w 54"/>
                <a:gd name="T1" fmla="*/ 0 h 52"/>
                <a:gd name="T2" fmla="*/ 0 w 54"/>
                <a:gd name="T3" fmla="*/ 52 h 52"/>
                <a:gd name="T4" fmla="*/ 0 w 54"/>
                <a:gd name="T5" fmla="*/ 52 h 52"/>
                <a:gd name="T6" fmla="*/ 54 w 54"/>
                <a:gd name="T7" fmla="*/ 2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2">
                  <a:moveTo>
                    <a:pt x="23" y="0"/>
                  </a:moveTo>
                  <a:lnTo>
                    <a:pt x="0" y="52"/>
                  </a:lnTo>
                  <a:lnTo>
                    <a:pt x="0" y="52"/>
                  </a:lnTo>
                  <a:lnTo>
                    <a:pt x="54" y="29"/>
                  </a:lnTo>
                </a:path>
              </a:pathLst>
            </a:custGeom>
            <a:noFill/>
            <a:ln w="12700" cap="rnd">
              <a:solidFill>
                <a:srgbClr val="4A5F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1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11189" y="2073915"/>
            <a:ext cx="3095625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accent1"/>
                </a:solidFill>
              </a:rPr>
              <a:t>WHAT MAKES US</a:t>
            </a:r>
            <a:r>
              <a:rPr lang="zh-CN" altLang="en-US" sz="1000" b="1" dirty="0">
                <a:solidFill>
                  <a:schemeClr val="accent1"/>
                </a:solidFill>
              </a:rPr>
              <a:t> DIFFERENT</a:t>
            </a:r>
            <a:r>
              <a:rPr lang="zh-CN" altLang="en-US" sz="1000" dirty="0">
                <a:solidFill>
                  <a:schemeClr val="accent1"/>
                </a:solidFill>
              </a:rPr>
              <a:t>？</a:t>
            </a:r>
            <a:endParaRPr lang="zh-CN" altLang="zh-CN" sz="1000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4857751" y="2253359"/>
            <a:ext cx="868363" cy="28107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5270501" y="2435977"/>
            <a:ext cx="576263" cy="1049662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440363" y="3730190"/>
            <a:ext cx="741362" cy="12386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 flipV="1">
            <a:off x="6067425" y="2435977"/>
            <a:ext cx="331788" cy="117670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6281739" y="2269238"/>
            <a:ext cx="1017587" cy="52721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7742238" y="2200954"/>
            <a:ext cx="461962" cy="52086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6721476" y="3133105"/>
            <a:ext cx="601663" cy="53832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7705726" y="3147396"/>
            <a:ext cx="384175" cy="61772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702175" y="2796451"/>
            <a:ext cx="330200" cy="66060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5651501" y="1810309"/>
            <a:ext cx="722313" cy="72412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6116639" y="3538042"/>
            <a:ext cx="720725" cy="7225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5" name="Oval 23"/>
          <p:cNvSpPr>
            <a:spLocks noChangeArrowheads="1"/>
          </p:cNvSpPr>
          <p:nvPr/>
        </p:nvSpPr>
        <p:spPr bwMode="auto">
          <a:xfrm>
            <a:off x="7929564" y="3704781"/>
            <a:ext cx="549275" cy="551032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4824413" y="3371303"/>
            <a:ext cx="660400" cy="660604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7224713" y="2580485"/>
            <a:ext cx="660400" cy="662191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4333875" y="2293058"/>
            <a:ext cx="552450" cy="5542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723" name="Group 51"/>
          <p:cNvGrpSpPr>
            <a:grpSpLocks/>
          </p:cNvGrpSpPr>
          <p:nvPr/>
        </p:nvGrpSpPr>
        <p:grpSpPr bwMode="auto">
          <a:xfrm>
            <a:off x="3998913" y="1637219"/>
            <a:ext cx="0" cy="2664647"/>
            <a:chOff x="0" y="0"/>
            <a:chExt cx="0" cy="1678"/>
          </a:xfrm>
        </p:grpSpPr>
        <p:sp>
          <p:nvSpPr>
            <p:cNvPr id="28724" name="Line 52"/>
            <p:cNvSpPr>
              <a:spLocks noChangeShapeType="1"/>
            </p:cNvSpPr>
            <p:nvPr/>
          </p:nvSpPr>
          <p:spPr bwMode="auto">
            <a:xfrm>
              <a:off x="0" y="409"/>
              <a:ext cx="0" cy="126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25" name="Line 53"/>
            <p:cNvSpPr>
              <a:spLocks noChangeShapeType="1"/>
            </p:cNvSpPr>
            <p:nvPr/>
          </p:nvSpPr>
          <p:spPr bwMode="auto">
            <a:xfrm>
              <a:off x="0" y="0"/>
              <a:ext cx="0" cy="49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5913438" y="2026319"/>
            <a:ext cx="198438" cy="292101"/>
            <a:chOff x="-1890713" y="-1246188"/>
            <a:chExt cx="198438" cy="292101"/>
          </a:xfrm>
        </p:grpSpPr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-1865313" y="-1246188"/>
              <a:ext cx="173038" cy="157163"/>
            </a:xfrm>
            <a:custGeom>
              <a:avLst/>
              <a:gdLst>
                <a:gd name="T0" fmla="*/ 36 w 46"/>
                <a:gd name="T1" fmla="*/ 42 h 42"/>
                <a:gd name="T2" fmla="*/ 41 w 46"/>
                <a:gd name="T3" fmla="*/ 32 h 42"/>
                <a:gd name="T4" fmla="*/ 41 w 46"/>
                <a:gd name="T5" fmla="*/ 32 h 42"/>
                <a:gd name="T6" fmla="*/ 31 w 46"/>
                <a:gd name="T7" fmla="*/ 5 h 42"/>
                <a:gd name="T8" fmla="*/ 4 w 46"/>
                <a:gd name="T9" fmla="*/ 13 h 42"/>
                <a:gd name="T10" fmla="*/ 0 w 46"/>
                <a:gd name="T11" fmla="*/ 22 h 42"/>
                <a:gd name="T12" fmla="*/ 2 w 46"/>
                <a:gd name="T13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2">
                  <a:moveTo>
                    <a:pt x="36" y="42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6" y="22"/>
                    <a:pt x="41" y="10"/>
                    <a:pt x="31" y="5"/>
                  </a:cubicBezTo>
                  <a:cubicBezTo>
                    <a:pt x="21" y="0"/>
                    <a:pt x="8" y="4"/>
                    <a:pt x="4" y="13"/>
                  </a:cubicBezTo>
                  <a:cubicBezTo>
                    <a:pt x="4" y="13"/>
                    <a:pt x="0" y="22"/>
                    <a:pt x="0" y="22"/>
                  </a:cubicBezTo>
                  <a:cubicBezTo>
                    <a:pt x="2" y="26"/>
                    <a:pt x="2" y="26"/>
                    <a:pt x="2" y="26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-1890713" y="-1089025"/>
              <a:ext cx="195263" cy="134938"/>
            </a:xfrm>
            <a:custGeom>
              <a:avLst/>
              <a:gdLst>
                <a:gd name="T0" fmla="*/ 50 w 52"/>
                <a:gd name="T1" fmla="*/ 0 h 36"/>
                <a:gd name="T2" fmla="*/ 2 w 52"/>
                <a:gd name="T3" fmla="*/ 0 h 36"/>
                <a:gd name="T4" fmla="*/ 0 w 52"/>
                <a:gd name="T5" fmla="*/ 2 h 36"/>
                <a:gd name="T6" fmla="*/ 0 w 52"/>
                <a:gd name="T7" fmla="*/ 34 h 36"/>
                <a:gd name="T8" fmla="*/ 2 w 52"/>
                <a:gd name="T9" fmla="*/ 36 h 36"/>
                <a:gd name="T10" fmla="*/ 50 w 52"/>
                <a:gd name="T11" fmla="*/ 36 h 36"/>
                <a:gd name="T12" fmla="*/ 52 w 52"/>
                <a:gd name="T13" fmla="*/ 34 h 36"/>
                <a:gd name="T14" fmla="*/ 52 w 52"/>
                <a:gd name="T15" fmla="*/ 2 h 36"/>
                <a:gd name="T16" fmla="*/ 50 w 5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6">
                  <a:moveTo>
                    <a:pt x="5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6"/>
                    <a:pt x="52" y="35"/>
                    <a:pt x="52" y="3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-1808163" y="-1058863"/>
              <a:ext cx="30163" cy="57150"/>
            </a:xfrm>
            <a:custGeom>
              <a:avLst/>
              <a:gdLst>
                <a:gd name="T0" fmla="*/ 5 w 8"/>
                <a:gd name="T1" fmla="*/ 8 h 15"/>
                <a:gd name="T2" fmla="*/ 6 w 8"/>
                <a:gd name="T3" fmla="*/ 14 h 15"/>
                <a:gd name="T4" fmla="*/ 6 w 8"/>
                <a:gd name="T5" fmla="*/ 15 h 15"/>
                <a:gd name="T6" fmla="*/ 6 w 8"/>
                <a:gd name="T7" fmla="*/ 15 h 15"/>
                <a:gd name="T8" fmla="*/ 2 w 8"/>
                <a:gd name="T9" fmla="*/ 15 h 15"/>
                <a:gd name="T10" fmla="*/ 2 w 8"/>
                <a:gd name="T11" fmla="*/ 15 h 15"/>
                <a:gd name="T12" fmla="*/ 2 w 8"/>
                <a:gd name="T13" fmla="*/ 14 h 15"/>
                <a:gd name="T14" fmla="*/ 3 w 8"/>
                <a:gd name="T15" fmla="*/ 8 h 15"/>
                <a:gd name="T16" fmla="*/ 0 w 8"/>
                <a:gd name="T17" fmla="*/ 4 h 15"/>
                <a:gd name="T18" fmla="*/ 4 w 8"/>
                <a:gd name="T19" fmla="*/ 0 h 15"/>
                <a:gd name="T20" fmla="*/ 8 w 8"/>
                <a:gd name="T21" fmla="*/ 4 h 15"/>
                <a:gd name="T22" fmla="*/ 5 w 8"/>
                <a:gd name="T2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5">
                  <a:moveTo>
                    <a:pt x="5" y="8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7" y="7"/>
                    <a:pt x="5" y="8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97861" y="3554623"/>
            <a:ext cx="306506" cy="281264"/>
            <a:chOff x="-849313" y="269875"/>
            <a:chExt cx="269875" cy="247650"/>
          </a:xfrm>
        </p:grpSpPr>
        <p:sp>
          <p:nvSpPr>
            <p:cNvPr id="59" name="Freeform 6"/>
            <p:cNvSpPr>
              <a:spLocks/>
            </p:cNvSpPr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491361" y="2470995"/>
            <a:ext cx="237478" cy="212332"/>
            <a:chOff x="207963" y="276225"/>
            <a:chExt cx="269875" cy="241300"/>
          </a:xfrm>
        </p:grpSpPr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207963" y="276225"/>
              <a:ext cx="269875" cy="211138"/>
            </a:xfrm>
            <a:custGeom>
              <a:avLst/>
              <a:gdLst>
                <a:gd name="T0" fmla="*/ 72 w 72"/>
                <a:gd name="T1" fmla="*/ 5 h 56"/>
                <a:gd name="T2" fmla="*/ 68 w 72"/>
                <a:gd name="T3" fmla="*/ 0 h 56"/>
                <a:gd name="T4" fmla="*/ 5 w 72"/>
                <a:gd name="T5" fmla="*/ 0 h 56"/>
                <a:gd name="T6" fmla="*/ 0 w 72"/>
                <a:gd name="T7" fmla="*/ 5 h 56"/>
                <a:gd name="T8" fmla="*/ 0 w 72"/>
                <a:gd name="T9" fmla="*/ 52 h 56"/>
                <a:gd name="T10" fmla="*/ 5 w 72"/>
                <a:gd name="T11" fmla="*/ 56 h 56"/>
                <a:gd name="T12" fmla="*/ 68 w 72"/>
                <a:gd name="T13" fmla="*/ 56 h 56"/>
                <a:gd name="T14" fmla="*/ 72 w 72"/>
                <a:gd name="T15" fmla="*/ 52 h 56"/>
                <a:gd name="T16" fmla="*/ 72 w 72"/>
                <a:gd name="T17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56">
                  <a:moveTo>
                    <a:pt x="72" y="5"/>
                  </a:moveTo>
                  <a:cubicBezTo>
                    <a:pt x="72" y="2"/>
                    <a:pt x="70" y="0"/>
                    <a:pt x="6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5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lnTo>
                    <a:pt x="72" y="5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>
              <a:off x="306388" y="517525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215900" y="441325"/>
              <a:ext cx="2555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384805" y="3774286"/>
            <a:ext cx="184392" cy="250048"/>
            <a:chOff x="-285750" y="-1238250"/>
            <a:chExt cx="209550" cy="284163"/>
          </a:xfrm>
        </p:grpSpPr>
        <p:sp>
          <p:nvSpPr>
            <p:cNvPr id="66" name="Freeform 11"/>
            <p:cNvSpPr>
              <a:spLocks/>
            </p:cNvSpPr>
            <p:nvPr/>
          </p:nvSpPr>
          <p:spPr bwMode="auto">
            <a:xfrm>
              <a:off x="-285750" y="-1193800"/>
              <a:ext cx="209550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2"/>
            <p:cNvSpPr>
              <a:spLocks/>
            </p:cNvSpPr>
            <p:nvPr/>
          </p:nvSpPr>
          <p:spPr bwMode="auto">
            <a:xfrm>
              <a:off x="-241300" y="-1238250"/>
              <a:ext cx="120650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-233363" y="-113347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-233363" y="-110331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19"/>
            <p:cNvSpPr>
              <a:spLocks noChangeShapeType="1"/>
            </p:cNvSpPr>
            <p:nvPr/>
          </p:nvSpPr>
          <p:spPr bwMode="auto">
            <a:xfrm>
              <a:off x="-233363" y="-1073150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-233363" y="-1042988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-233363" y="-101282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429189" y="2806112"/>
            <a:ext cx="251448" cy="210936"/>
            <a:chOff x="2922588" y="-1223963"/>
            <a:chExt cx="285750" cy="239713"/>
          </a:xfrm>
        </p:grpSpPr>
        <p:sp>
          <p:nvSpPr>
            <p:cNvPr id="74" name="Line 25"/>
            <p:cNvSpPr>
              <a:spLocks noChangeShapeType="1"/>
            </p:cNvSpPr>
            <p:nvPr/>
          </p:nvSpPr>
          <p:spPr bwMode="auto">
            <a:xfrm flipH="1">
              <a:off x="3021013" y="-107315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H="1">
              <a:off x="2930525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27"/>
            <p:cNvSpPr>
              <a:spLocks noChangeShapeType="1"/>
            </p:cNvSpPr>
            <p:nvPr/>
          </p:nvSpPr>
          <p:spPr bwMode="auto">
            <a:xfrm flipH="1">
              <a:off x="3155950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3133725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>
              <a:off x="2998788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30"/>
            <p:cNvSpPr>
              <a:spLocks noChangeArrowheads="1"/>
            </p:cNvSpPr>
            <p:nvPr/>
          </p:nvSpPr>
          <p:spPr bwMode="auto">
            <a:xfrm>
              <a:off x="2922588" y="-1177925"/>
              <a:ext cx="285750" cy="1936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3013075" y="-1223963"/>
              <a:ext cx="104775" cy="38100"/>
            </a:xfrm>
            <a:custGeom>
              <a:avLst/>
              <a:gdLst>
                <a:gd name="T0" fmla="*/ 66 w 66"/>
                <a:gd name="T1" fmla="*/ 24 h 24"/>
                <a:gd name="T2" fmla="*/ 66 w 66"/>
                <a:gd name="T3" fmla="*/ 0 h 24"/>
                <a:gd name="T4" fmla="*/ 0 w 66"/>
                <a:gd name="T5" fmla="*/ 0 h 24"/>
                <a:gd name="T6" fmla="*/ 0 w 6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4">
                  <a:moveTo>
                    <a:pt x="66" y="24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8051800" y="1776961"/>
            <a:ext cx="552450" cy="552621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8195724" y="1920240"/>
            <a:ext cx="264602" cy="266062"/>
            <a:chOff x="-1395413" y="-1243013"/>
            <a:chExt cx="287338" cy="288925"/>
          </a:xfrm>
        </p:grpSpPr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-1358900" y="-1212850"/>
              <a:ext cx="225425" cy="225425"/>
            </a:xfrm>
            <a:custGeom>
              <a:avLst/>
              <a:gdLst>
                <a:gd name="T0" fmla="*/ 111 w 142"/>
                <a:gd name="T1" fmla="*/ 0 h 142"/>
                <a:gd name="T2" fmla="*/ 0 w 142"/>
                <a:gd name="T3" fmla="*/ 111 h 142"/>
                <a:gd name="T4" fmla="*/ 31 w 142"/>
                <a:gd name="T5" fmla="*/ 142 h 142"/>
                <a:gd name="T6" fmla="*/ 142 w 142"/>
                <a:gd name="T7" fmla="*/ 31 h 142"/>
                <a:gd name="T8" fmla="*/ 111 w 142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42">
                  <a:moveTo>
                    <a:pt x="111" y="0"/>
                  </a:moveTo>
                  <a:lnTo>
                    <a:pt x="0" y="111"/>
                  </a:lnTo>
                  <a:lnTo>
                    <a:pt x="31" y="142"/>
                  </a:lnTo>
                  <a:lnTo>
                    <a:pt x="142" y="31"/>
                  </a:lnTo>
                  <a:lnTo>
                    <a:pt x="111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-1182688" y="-1243013"/>
              <a:ext cx="74613" cy="79375"/>
            </a:xfrm>
            <a:custGeom>
              <a:avLst/>
              <a:gdLst>
                <a:gd name="T0" fmla="*/ 14 w 20"/>
                <a:gd name="T1" fmla="*/ 3 h 21"/>
                <a:gd name="T2" fmla="*/ 4 w 20"/>
                <a:gd name="T3" fmla="*/ 3 h 21"/>
                <a:gd name="T4" fmla="*/ 0 w 20"/>
                <a:gd name="T5" fmla="*/ 8 h 21"/>
                <a:gd name="T6" fmla="*/ 0 w 20"/>
                <a:gd name="T7" fmla="*/ 8 h 21"/>
                <a:gd name="T8" fmla="*/ 5 w 20"/>
                <a:gd name="T9" fmla="*/ 13 h 21"/>
                <a:gd name="T10" fmla="*/ 8 w 20"/>
                <a:gd name="T11" fmla="*/ 16 h 21"/>
                <a:gd name="T12" fmla="*/ 12 w 20"/>
                <a:gd name="T13" fmla="*/ 21 h 21"/>
                <a:gd name="T14" fmla="*/ 13 w 20"/>
                <a:gd name="T15" fmla="*/ 20 h 21"/>
                <a:gd name="T16" fmla="*/ 18 w 20"/>
                <a:gd name="T17" fmla="*/ 16 h 21"/>
                <a:gd name="T18" fmla="*/ 18 w 20"/>
                <a:gd name="T19" fmla="*/ 7 h 21"/>
                <a:gd name="T20" fmla="*/ 14 w 20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1">
                  <a:moveTo>
                    <a:pt x="14" y="3"/>
                  </a:moveTo>
                  <a:cubicBezTo>
                    <a:pt x="11" y="0"/>
                    <a:pt x="7" y="0"/>
                    <a:pt x="4" y="3"/>
                  </a:cubicBezTo>
                  <a:cubicBezTo>
                    <a:pt x="2" y="5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2" y="10"/>
                    <a:pt x="5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8"/>
                    <a:pt x="12" y="20"/>
                    <a:pt x="12" y="21"/>
                  </a:cubicBezTo>
                  <a:cubicBezTo>
                    <a:pt x="13" y="21"/>
                    <a:pt x="13" y="21"/>
                    <a:pt x="13" y="20"/>
                  </a:cubicBezTo>
                  <a:cubicBezTo>
                    <a:pt x="13" y="20"/>
                    <a:pt x="15" y="18"/>
                    <a:pt x="18" y="16"/>
                  </a:cubicBezTo>
                  <a:cubicBezTo>
                    <a:pt x="20" y="13"/>
                    <a:pt x="20" y="9"/>
                    <a:pt x="18" y="7"/>
                  </a:cubicBezTo>
                  <a:lnTo>
                    <a:pt x="14" y="3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Line 15"/>
            <p:cNvSpPr>
              <a:spLocks noChangeShapeType="1"/>
            </p:cNvSpPr>
            <p:nvPr/>
          </p:nvSpPr>
          <p:spPr bwMode="auto">
            <a:xfrm>
              <a:off x="-1208088" y="-1185863"/>
              <a:ext cx="47625" cy="492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6"/>
            <p:cNvSpPr>
              <a:spLocks/>
            </p:cNvSpPr>
            <p:nvPr/>
          </p:nvSpPr>
          <p:spPr bwMode="auto">
            <a:xfrm>
              <a:off x="-1395413" y="-1036638"/>
              <a:ext cx="85725" cy="82550"/>
            </a:xfrm>
            <a:custGeom>
              <a:avLst/>
              <a:gdLst>
                <a:gd name="T0" fmla="*/ 23 w 54"/>
                <a:gd name="T1" fmla="*/ 0 h 52"/>
                <a:gd name="T2" fmla="*/ 0 w 54"/>
                <a:gd name="T3" fmla="*/ 52 h 52"/>
                <a:gd name="T4" fmla="*/ 0 w 54"/>
                <a:gd name="T5" fmla="*/ 52 h 52"/>
                <a:gd name="T6" fmla="*/ 54 w 54"/>
                <a:gd name="T7" fmla="*/ 2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2">
                  <a:moveTo>
                    <a:pt x="23" y="0"/>
                  </a:moveTo>
                  <a:lnTo>
                    <a:pt x="0" y="52"/>
                  </a:lnTo>
                  <a:lnTo>
                    <a:pt x="0" y="52"/>
                  </a:lnTo>
                  <a:lnTo>
                    <a:pt x="54" y="29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105775" y="3862983"/>
            <a:ext cx="196850" cy="234628"/>
            <a:chOff x="6932613" y="-3332163"/>
            <a:chExt cx="314325" cy="374650"/>
          </a:xfrm>
        </p:grpSpPr>
        <p:sp>
          <p:nvSpPr>
            <p:cNvPr id="87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15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2609443" y="1826957"/>
            <a:ext cx="6534557" cy="1515190"/>
          </a:xfrm>
          <a:custGeom>
            <a:avLst/>
            <a:gdLst/>
            <a:ahLst/>
            <a:cxnLst/>
            <a:rect l="l" t="t" r="r" b="b"/>
            <a:pathLst>
              <a:path w="6534557" h="1515190">
                <a:moveTo>
                  <a:pt x="756065" y="0"/>
                </a:moveTo>
                <a:lnTo>
                  <a:pt x="6534557" y="0"/>
                </a:lnTo>
                <a:lnTo>
                  <a:pt x="6534557" y="1515190"/>
                </a:lnTo>
                <a:lnTo>
                  <a:pt x="756065" y="1515190"/>
                </a:lnTo>
                <a:cubicBezTo>
                  <a:pt x="338502" y="1515190"/>
                  <a:pt x="0" y="1176003"/>
                  <a:pt x="0" y="757595"/>
                </a:cubicBezTo>
                <a:cubicBezTo>
                  <a:pt x="0" y="339187"/>
                  <a:pt x="338502" y="0"/>
                  <a:pt x="756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423404"/>
            <a:ext cx="870751" cy="75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成果形式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558" y="2023294"/>
            <a:ext cx="2951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31031" y="2253333"/>
            <a:ext cx="668953" cy="636834"/>
          </a:xfrm>
          <a:custGeom>
            <a:avLst/>
            <a:gdLst>
              <a:gd name="T0" fmla="*/ 102 w 203"/>
              <a:gd name="T1" fmla="*/ 150 h 193"/>
              <a:gd name="T2" fmla="*/ 100 w 203"/>
              <a:gd name="T3" fmla="*/ 150 h 193"/>
              <a:gd name="T4" fmla="*/ 48 w 203"/>
              <a:gd name="T5" fmla="*/ 188 h 193"/>
              <a:gd name="T6" fmla="*/ 40 w 203"/>
              <a:gd name="T7" fmla="*/ 182 h 193"/>
              <a:gd name="T8" fmla="*/ 59 w 203"/>
              <a:gd name="T9" fmla="*/ 121 h 193"/>
              <a:gd name="T10" fmla="*/ 59 w 203"/>
              <a:gd name="T11" fmla="*/ 119 h 193"/>
              <a:gd name="T12" fmla="*/ 7 w 203"/>
              <a:gd name="T13" fmla="*/ 77 h 193"/>
              <a:gd name="T14" fmla="*/ 10 w 203"/>
              <a:gd name="T15" fmla="*/ 67 h 193"/>
              <a:gd name="T16" fmla="*/ 74 w 203"/>
              <a:gd name="T17" fmla="*/ 67 h 193"/>
              <a:gd name="T18" fmla="*/ 76 w 203"/>
              <a:gd name="T19" fmla="*/ 65 h 193"/>
              <a:gd name="T20" fmla="*/ 97 w 203"/>
              <a:gd name="T21" fmla="*/ 8 h 193"/>
              <a:gd name="T22" fmla="*/ 106 w 203"/>
              <a:gd name="T23" fmla="*/ 8 h 193"/>
              <a:gd name="T24" fmla="*/ 127 w 203"/>
              <a:gd name="T25" fmla="*/ 66 h 193"/>
              <a:gd name="T26" fmla="*/ 129 w 203"/>
              <a:gd name="T27" fmla="*/ 67 h 193"/>
              <a:gd name="T28" fmla="*/ 193 w 203"/>
              <a:gd name="T29" fmla="*/ 67 h 193"/>
              <a:gd name="T30" fmla="*/ 196 w 203"/>
              <a:gd name="T31" fmla="*/ 77 h 193"/>
              <a:gd name="T32" fmla="*/ 144 w 203"/>
              <a:gd name="T33" fmla="*/ 119 h 193"/>
              <a:gd name="T34" fmla="*/ 143 w 203"/>
              <a:gd name="T35" fmla="*/ 121 h 193"/>
              <a:gd name="T36" fmla="*/ 163 w 203"/>
              <a:gd name="T37" fmla="*/ 182 h 193"/>
              <a:gd name="T38" fmla="*/ 155 w 203"/>
              <a:gd name="T39" fmla="*/ 188 h 193"/>
              <a:gd name="T40" fmla="*/ 102 w 203"/>
              <a:gd name="T41" fmla="*/ 15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3" h="193">
                <a:moveTo>
                  <a:pt x="102" y="150"/>
                </a:moveTo>
                <a:cubicBezTo>
                  <a:pt x="102" y="150"/>
                  <a:pt x="101" y="150"/>
                  <a:pt x="100" y="150"/>
                </a:cubicBezTo>
                <a:cubicBezTo>
                  <a:pt x="100" y="151"/>
                  <a:pt x="48" y="188"/>
                  <a:pt x="48" y="188"/>
                </a:cubicBezTo>
                <a:cubicBezTo>
                  <a:pt x="41" y="193"/>
                  <a:pt x="37" y="190"/>
                  <a:pt x="40" y="182"/>
                </a:cubicBezTo>
                <a:cubicBezTo>
                  <a:pt x="40" y="182"/>
                  <a:pt x="59" y="121"/>
                  <a:pt x="59" y="121"/>
                </a:cubicBezTo>
                <a:cubicBezTo>
                  <a:pt x="60" y="120"/>
                  <a:pt x="59" y="119"/>
                  <a:pt x="59" y="119"/>
                </a:cubicBezTo>
                <a:cubicBezTo>
                  <a:pt x="58" y="118"/>
                  <a:pt x="7" y="77"/>
                  <a:pt x="7" y="77"/>
                </a:cubicBezTo>
                <a:cubicBezTo>
                  <a:pt x="0" y="72"/>
                  <a:pt x="1" y="67"/>
                  <a:pt x="10" y="67"/>
                </a:cubicBezTo>
                <a:cubicBezTo>
                  <a:pt x="10" y="67"/>
                  <a:pt x="73" y="67"/>
                  <a:pt x="74" y="67"/>
                </a:cubicBezTo>
                <a:cubicBezTo>
                  <a:pt x="75" y="67"/>
                  <a:pt x="76" y="67"/>
                  <a:pt x="76" y="65"/>
                </a:cubicBezTo>
                <a:cubicBezTo>
                  <a:pt x="77" y="64"/>
                  <a:pt x="97" y="8"/>
                  <a:pt x="97" y="8"/>
                </a:cubicBezTo>
                <a:cubicBezTo>
                  <a:pt x="99" y="0"/>
                  <a:pt x="104" y="0"/>
                  <a:pt x="106" y="8"/>
                </a:cubicBezTo>
                <a:cubicBezTo>
                  <a:pt x="106" y="8"/>
                  <a:pt x="126" y="65"/>
                  <a:pt x="127" y="66"/>
                </a:cubicBezTo>
                <a:cubicBezTo>
                  <a:pt x="127" y="67"/>
                  <a:pt x="128" y="67"/>
                  <a:pt x="129" y="67"/>
                </a:cubicBezTo>
                <a:cubicBezTo>
                  <a:pt x="129" y="67"/>
                  <a:pt x="193" y="67"/>
                  <a:pt x="193" y="67"/>
                </a:cubicBezTo>
                <a:cubicBezTo>
                  <a:pt x="202" y="67"/>
                  <a:pt x="203" y="72"/>
                  <a:pt x="196" y="77"/>
                </a:cubicBezTo>
                <a:cubicBezTo>
                  <a:pt x="196" y="77"/>
                  <a:pt x="145" y="118"/>
                  <a:pt x="144" y="119"/>
                </a:cubicBezTo>
                <a:cubicBezTo>
                  <a:pt x="143" y="119"/>
                  <a:pt x="143" y="120"/>
                  <a:pt x="143" y="121"/>
                </a:cubicBezTo>
                <a:cubicBezTo>
                  <a:pt x="144" y="121"/>
                  <a:pt x="163" y="182"/>
                  <a:pt x="163" y="182"/>
                </a:cubicBezTo>
                <a:cubicBezTo>
                  <a:pt x="165" y="190"/>
                  <a:pt x="162" y="193"/>
                  <a:pt x="155" y="188"/>
                </a:cubicBezTo>
                <a:cubicBezTo>
                  <a:pt x="155" y="188"/>
                  <a:pt x="103" y="151"/>
                  <a:pt x="102" y="15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Freeform 12"/>
          <p:cNvSpPr>
            <a:spLocks/>
          </p:cNvSpPr>
          <p:nvPr/>
        </p:nvSpPr>
        <p:spPr bwMode="auto">
          <a:xfrm>
            <a:off x="552450" y="1981811"/>
            <a:ext cx="446088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552450" y="2177135"/>
            <a:ext cx="446088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34" name="Freeform 14"/>
          <p:cNvSpPr>
            <a:spLocks/>
          </p:cNvSpPr>
          <p:nvPr/>
        </p:nvSpPr>
        <p:spPr bwMode="auto">
          <a:xfrm>
            <a:off x="552450" y="2372457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35" name="Freeform 15"/>
          <p:cNvSpPr>
            <a:spLocks/>
          </p:cNvSpPr>
          <p:nvPr/>
        </p:nvSpPr>
        <p:spPr bwMode="auto">
          <a:xfrm>
            <a:off x="552450" y="2567781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36" name="Freeform 16"/>
          <p:cNvSpPr>
            <a:spLocks/>
          </p:cNvSpPr>
          <p:nvPr/>
        </p:nvSpPr>
        <p:spPr bwMode="auto">
          <a:xfrm>
            <a:off x="552450" y="2763103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37" name="Freeform 17"/>
          <p:cNvSpPr>
            <a:spLocks/>
          </p:cNvSpPr>
          <p:nvPr/>
        </p:nvSpPr>
        <p:spPr bwMode="auto">
          <a:xfrm>
            <a:off x="552450" y="2958426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38" name="Freeform 18"/>
          <p:cNvSpPr>
            <a:spLocks/>
          </p:cNvSpPr>
          <p:nvPr/>
        </p:nvSpPr>
        <p:spPr bwMode="auto">
          <a:xfrm>
            <a:off x="552450" y="3153748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39" name="Freeform 19"/>
          <p:cNvSpPr>
            <a:spLocks/>
          </p:cNvSpPr>
          <p:nvPr/>
        </p:nvSpPr>
        <p:spPr bwMode="auto">
          <a:xfrm>
            <a:off x="552450" y="3349071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40" name="Freeform 20"/>
          <p:cNvSpPr>
            <a:spLocks/>
          </p:cNvSpPr>
          <p:nvPr/>
        </p:nvSpPr>
        <p:spPr bwMode="auto">
          <a:xfrm>
            <a:off x="552450" y="3542806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41" name="Freeform 21"/>
          <p:cNvSpPr>
            <a:spLocks/>
          </p:cNvSpPr>
          <p:nvPr/>
        </p:nvSpPr>
        <p:spPr bwMode="auto">
          <a:xfrm>
            <a:off x="552450" y="3738128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42" name="Freeform 22"/>
          <p:cNvSpPr>
            <a:spLocks/>
          </p:cNvSpPr>
          <p:nvPr/>
        </p:nvSpPr>
        <p:spPr bwMode="auto">
          <a:xfrm>
            <a:off x="1125539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43" name="Freeform 23"/>
          <p:cNvSpPr>
            <a:spLocks/>
          </p:cNvSpPr>
          <p:nvPr/>
        </p:nvSpPr>
        <p:spPr bwMode="auto">
          <a:xfrm>
            <a:off x="1125539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44" name="Freeform 24"/>
          <p:cNvSpPr>
            <a:spLocks/>
          </p:cNvSpPr>
          <p:nvPr/>
        </p:nvSpPr>
        <p:spPr bwMode="auto">
          <a:xfrm>
            <a:off x="1125539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45" name="Freeform 25"/>
          <p:cNvSpPr>
            <a:spLocks/>
          </p:cNvSpPr>
          <p:nvPr/>
        </p:nvSpPr>
        <p:spPr bwMode="auto">
          <a:xfrm>
            <a:off x="1125539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46" name="Freeform 26"/>
          <p:cNvSpPr>
            <a:spLocks/>
          </p:cNvSpPr>
          <p:nvPr/>
        </p:nvSpPr>
        <p:spPr bwMode="auto">
          <a:xfrm>
            <a:off x="1125539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47" name="Freeform 27"/>
          <p:cNvSpPr>
            <a:spLocks/>
          </p:cNvSpPr>
          <p:nvPr/>
        </p:nvSpPr>
        <p:spPr bwMode="auto">
          <a:xfrm>
            <a:off x="1125539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48" name="Freeform 28"/>
          <p:cNvSpPr>
            <a:spLocks/>
          </p:cNvSpPr>
          <p:nvPr/>
        </p:nvSpPr>
        <p:spPr bwMode="auto">
          <a:xfrm>
            <a:off x="1125539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49" name="Freeform 29"/>
          <p:cNvSpPr>
            <a:spLocks/>
          </p:cNvSpPr>
          <p:nvPr/>
        </p:nvSpPr>
        <p:spPr bwMode="auto">
          <a:xfrm>
            <a:off x="1125539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50" name="Freeform 30"/>
          <p:cNvSpPr>
            <a:spLocks/>
          </p:cNvSpPr>
          <p:nvPr/>
        </p:nvSpPr>
        <p:spPr bwMode="auto">
          <a:xfrm>
            <a:off x="1125539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51" name="Freeform 31"/>
          <p:cNvSpPr>
            <a:spLocks/>
          </p:cNvSpPr>
          <p:nvPr/>
        </p:nvSpPr>
        <p:spPr bwMode="auto">
          <a:xfrm>
            <a:off x="1125539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52" name="Freeform 32"/>
          <p:cNvSpPr>
            <a:spLocks/>
          </p:cNvSpPr>
          <p:nvPr/>
        </p:nvSpPr>
        <p:spPr bwMode="auto">
          <a:xfrm>
            <a:off x="1700214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3" name="Freeform 33"/>
          <p:cNvSpPr>
            <a:spLocks/>
          </p:cNvSpPr>
          <p:nvPr/>
        </p:nvSpPr>
        <p:spPr bwMode="auto">
          <a:xfrm>
            <a:off x="1700214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4" name="Freeform 34"/>
          <p:cNvSpPr>
            <a:spLocks/>
          </p:cNvSpPr>
          <p:nvPr/>
        </p:nvSpPr>
        <p:spPr bwMode="auto">
          <a:xfrm>
            <a:off x="1700214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5" name="Freeform 35"/>
          <p:cNvSpPr>
            <a:spLocks/>
          </p:cNvSpPr>
          <p:nvPr/>
        </p:nvSpPr>
        <p:spPr bwMode="auto">
          <a:xfrm>
            <a:off x="1700214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6" name="Freeform 36"/>
          <p:cNvSpPr>
            <a:spLocks/>
          </p:cNvSpPr>
          <p:nvPr/>
        </p:nvSpPr>
        <p:spPr bwMode="auto">
          <a:xfrm>
            <a:off x="1700214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7" name="Freeform 37"/>
          <p:cNvSpPr>
            <a:spLocks/>
          </p:cNvSpPr>
          <p:nvPr/>
        </p:nvSpPr>
        <p:spPr bwMode="auto">
          <a:xfrm>
            <a:off x="1700214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58" name="Freeform 38"/>
          <p:cNvSpPr>
            <a:spLocks/>
          </p:cNvSpPr>
          <p:nvPr/>
        </p:nvSpPr>
        <p:spPr bwMode="auto">
          <a:xfrm>
            <a:off x="1700214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59" name="Freeform 39"/>
          <p:cNvSpPr>
            <a:spLocks/>
          </p:cNvSpPr>
          <p:nvPr/>
        </p:nvSpPr>
        <p:spPr bwMode="auto">
          <a:xfrm>
            <a:off x="1700214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Freeform 40"/>
          <p:cNvSpPr>
            <a:spLocks/>
          </p:cNvSpPr>
          <p:nvPr/>
        </p:nvSpPr>
        <p:spPr bwMode="auto">
          <a:xfrm>
            <a:off x="1700214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61" name="Freeform 41"/>
          <p:cNvSpPr>
            <a:spLocks/>
          </p:cNvSpPr>
          <p:nvPr/>
        </p:nvSpPr>
        <p:spPr bwMode="auto">
          <a:xfrm>
            <a:off x="1700214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62" name="Freeform 42"/>
          <p:cNvSpPr>
            <a:spLocks/>
          </p:cNvSpPr>
          <p:nvPr/>
        </p:nvSpPr>
        <p:spPr bwMode="auto">
          <a:xfrm>
            <a:off x="2273300" y="1981811"/>
            <a:ext cx="446088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3" name="Freeform 43"/>
          <p:cNvSpPr>
            <a:spLocks/>
          </p:cNvSpPr>
          <p:nvPr/>
        </p:nvSpPr>
        <p:spPr bwMode="auto">
          <a:xfrm>
            <a:off x="2273300" y="2177135"/>
            <a:ext cx="446088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4" name="Freeform 44"/>
          <p:cNvSpPr>
            <a:spLocks/>
          </p:cNvSpPr>
          <p:nvPr/>
        </p:nvSpPr>
        <p:spPr bwMode="auto">
          <a:xfrm>
            <a:off x="2273300" y="2372457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5" name="Freeform 45"/>
          <p:cNvSpPr>
            <a:spLocks/>
          </p:cNvSpPr>
          <p:nvPr/>
        </p:nvSpPr>
        <p:spPr bwMode="auto">
          <a:xfrm>
            <a:off x="2273300" y="2567781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66" name="Freeform 46"/>
          <p:cNvSpPr>
            <a:spLocks/>
          </p:cNvSpPr>
          <p:nvPr/>
        </p:nvSpPr>
        <p:spPr bwMode="auto">
          <a:xfrm>
            <a:off x="2273300" y="2763103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67" name="Freeform 47"/>
          <p:cNvSpPr>
            <a:spLocks/>
          </p:cNvSpPr>
          <p:nvPr/>
        </p:nvSpPr>
        <p:spPr bwMode="auto">
          <a:xfrm>
            <a:off x="2273300" y="2958426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68" name="Freeform 48"/>
          <p:cNvSpPr>
            <a:spLocks/>
          </p:cNvSpPr>
          <p:nvPr/>
        </p:nvSpPr>
        <p:spPr bwMode="auto">
          <a:xfrm>
            <a:off x="2273300" y="3153748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69" name="Freeform 49"/>
          <p:cNvSpPr>
            <a:spLocks/>
          </p:cNvSpPr>
          <p:nvPr/>
        </p:nvSpPr>
        <p:spPr bwMode="auto">
          <a:xfrm>
            <a:off x="2273300" y="3349071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70" name="Freeform 50"/>
          <p:cNvSpPr>
            <a:spLocks/>
          </p:cNvSpPr>
          <p:nvPr/>
        </p:nvSpPr>
        <p:spPr bwMode="auto">
          <a:xfrm>
            <a:off x="2273300" y="3542806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71" name="Freeform 51"/>
          <p:cNvSpPr>
            <a:spLocks/>
          </p:cNvSpPr>
          <p:nvPr/>
        </p:nvSpPr>
        <p:spPr bwMode="auto">
          <a:xfrm>
            <a:off x="2273300" y="3738128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72" name="Freeform 52"/>
          <p:cNvSpPr>
            <a:spLocks/>
          </p:cNvSpPr>
          <p:nvPr/>
        </p:nvSpPr>
        <p:spPr bwMode="auto">
          <a:xfrm>
            <a:off x="2847975" y="1981811"/>
            <a:ext cx="446088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73" name="Freeform 53"/>
          <p:cNvSpPr>
            <a:spLocks/>
          </p:cNvSpPr>
          <p:nvPr/>
        </p:nvSpPr>
        <p:spPr bwMode="auto">
          <a:xfrm>
            <a:off x="2847975" y="2177135"/>
            <a:ext cx="446088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74" name="Freeform 54"/>
          <p:cNvSpPr>
            <a:spLocks/>
          </p:cNvSpPr>
          <p:nvPr/>
        </p:nvSpPr>
        <p:spPr bwMode="auto">
          <a:xfrm>
            <a:off x="2847975" y="2372457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75" name="Freeform 55"/>
          <p:cNvSpPr>
            <a:spLocks/>
          </p:cNvSpPr>
          <p:nvPr/>
        </p:nvSpPr>
        <p:spPr bwMode="auto">
          <a:xfrm>
            <a:off x="2847975" y="2567781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76" name="Freeform 56"/>
          <p:cNvSpPr>
            <a:spLocks/>
          </p:cNvSpPr>
          <p:nvPr/>
        </p:nvSpPr>
        <p:spPr bwMode="auto">
          <a:xfrm>
            <a:off x="2847975" y="2763103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77" name="Freeform 57"/>
          <p:cNvSpPr>
            <a:spLocks/>
          </p:cNvSpPr>
          <p:nvPr/>
        </p:nvSpPr>
        <p:spPr bwMode="auto">
          <a:xfrm>
            <a:off x="2847975" y="2958426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78" name="Freeform 58"/>
          <p:cNvSpPr>
            <a:spLocks/>
          </p:cNvSpPr>
          <p:nvPr/>
        </p:nvSpPr>
        <p:spPr bwMode="auto">
          <a:xfrm>
            <a:off x="2847975" y="3153748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79" name="Freeform 59"/>
          <p:cNvSpPr>
            <a:spLocks/>
          </p:cNvSpPr>
          <p:nvPr/>
        </p:nvSpPr>
        <p:spPr bwMode="auto">
          <a:xfrm>
            <a:off x="2847975" y="3349071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80" name="Freeform 60"/>
          <p:cNvSpPr>
            <a:spLocks/>
          </p:cNvSpPr>
          <p:nvPr/>
        </p:nvSpPr>
        <p:spPr bwMode="auto">
          <a:xfrm>
            <a:off x="2847975" y="3542806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81" name="Freeform 61"/>
          <p:cNvSpPr>
            <a:spLocks/>
          </p:cNvSpPr>
          <p:nvPr/>
        </p:nvSpPr>
        <p:spPr bwMode="auto">
          <a:xfrm>
            <a:off x="2847975" y="3738128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82" name="Freeform 62"/>
          <p:cNvSpPr>
            <a:spLocks/>
          </p:cNvSpPr>
          <p:nvPr/>
        </p:nvSpPr>
        <p:spPr bwMode="auto">
          <a:xfrm>
            <a:off x="3421064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83" name="Freeform 63"/>
          <p:cNvSpPr>
            <a:spLocks/>
          </p:cNvSpPr>
          <p:nvPr/>
        </p:nvSpPr>
        <p:spPr bwMode="auto">
          <a:xfrm>
            <a:off x="3421064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84" name="Freeform 64"/>
          <p:cNvSpPr>
            <a:spLocks/>
          </p:cNvSpPr>
          <p:nvPr/>
        </p:nvSpPr>
        <p:spPr bwMode="auto">
          <a:xfrm>
            <a:off x="3421064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85" name="Freeform 65"/>
          <p:cNvSpPr>
            <a:spLocks/>
          </p:cNvSpPr>
          <p:nvPr/>
        </p:nvSpPr>
        <p:spPr bwMode="auto">
          <a:xfrm>
            <a:off x="3421064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86" name="Freeform 66"/>
          <p:cNvSpPr>
            <a:spLocks/>
          </p:cNvSpPr>
          <p:nvPr/>
        </p:nvSpPr>
        <p:spPr bwMode="auto">
          <a:xfrm>
            <a:off x="3421064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87" name="Freeform 67"/>
          <p:cNvSpPr>
            <a:spLocks/>
          </p:cNvSpPr>
          <p:nvPr/>
        </p:nvSpPr>
        <p:spPr bwMode="auto">
          <a:xfrm>
            <a:off x="3421064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Freeform 68"/>
          <p:cNvSpPr>
            <a:spLocks/>
          </p:cNvSpPr>
          <p:nvPr/>
        </p:nvSpPr>
        <p:spPr bwMode="auto">
          <a:xfrm>
            <a:off x="3421064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89" name="Freeform 69"/>
          <p:cNvSpPr>
            <a:spLocks/>
          </p:cNvSpPr>
          <p:nvPr/>
        </p:nvSpPr>
        <p:spPr bwMode="auto">
          <a:xfrm>
            <a:off x="3421064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90" name="Freeform 70"/>
          <p:cNvSpPr>
            <a:spLocks/>
          </p:cNvSpPr>
          <p:nvPr/>
        </p:nvSpPr>
        <p:spPr bwMode="auto">
          <a:xfrm>
            <a:off x="3421064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91" name="Freeform 71"/>
          <p:cNvSpPr>
            <a:spLocks/>
          </p:cNvSpPr>
          <p:nvPr/>
        </p:nvSpPr>
        <p:spPr bwMode="auto">
          <a:xfrm>
            <a:off x="3421064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92" name="Freeform 72"/>
          <p:cNvSpPr>
            <a:spLocks/>
          </p:cNvSpPr>
          <p:nvPr/>
        </p:nvSpPr>
        <p:spPr bwMode="auto">
          <a:xfrm>
            <a:off x="3995739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3" name="Freeform 73"/>
          <p:cNvSpPr>
            <a:spLocks/>
          </p:cNvSpPr>
          <p:nvPr/>
        </p:nvSpPr>
        <p:spPr bwMode="auto">
          <a:xfrm>
            <a:off x="3995739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4" name="Freeform 74"/>
          <p:cNvSpPr>
            <a:spLocks/>
          </p:cNvSpPr>
          <p:nvPr/>
        </p:nvSpPr>
        <p:spPr bwMode="auto">
          <a:xfrm>
            <a:off x="3995739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5" name="Freeform 75"/>
          <p:cNvSpPr>
            <a:spLocks/>
          </p:cNvSpPr>
          <p:nvPr/>
        </p:nvSpPr>
        <p:spPr bwMode="auto">
          <a:xfrm>
            <a:off x="3995739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6" name="Freeform 76"/>
          <p:cNvSpPr>
            <a:spLocks/>
          </p:cNvSpPr>
          <p:nvPr/>
        </p:nvSpPr>
        <p:spPr bwMode="auto">
          <a:xfrm>
            <a:off x="3995739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97" name="Freeform 77"/>
          <p:cNvSpPr>
            <a:spLocks/>
          </p:cNvSpPr>
          <p:nvPr/>
        </p:nvSpPr>
        <p:spPr bwMode="auto">
          <a:xfrm>
            <a:off x="3995739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98" name="Freeform 78"/>
          <p:cNvSpPr>
            <a:spLocks/>
          </p:cNvSpPr>
          <p:nvPr/>
        </p:nvSpPr>
        <p:spPr bwMode="auto">
          <a:xfrm>
            <a:off x="3995739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799" name="Freeform 79"/>
          <p:cNvSpPr>
            <a:spLocks/>
          </p:cNvSpPr>
          <p:nvPr/>
        </p:nvSpPr>
        <p:spPr bwMode="auto">
          <a:xfrm>
            <a:off x="3995739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800" name="Freeform 80"/>
          <p:cNvSpPr>
            <a:spLocks/>
          </p:cNvSpPr>
          <p:nvPr/>
        </p:nvSpPr>
        <p:spPr bwMode="auto">
          <a:xfrm>
            <a:off x="3995739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801" name="Freeform 81"/>
          <p:cNvSpPr>
            <a:spLocks/>
          </p:cNvSpPr>
          <p:nvPr/>
        </p:nvSpPr>
        <p:spPr bwMode="auto">
          <a:xfrm>
            <a:off x="3995739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0802" name="Rectangle 82"/>
          <p:cNvSpPr>
            <a:spLocks noChangeArrowheads="1"/>
          </p:cNvSpPr>
          <p:nvPr/>
        </p:nvSpPr>
        <p:spPr bwMode="auto">
          <a:xfrm>
            <a:off x="667277" y="3995383"/>
            <a:ext cx="21961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SUN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3" name="Rectangle 83"/>
          <p:cNvSpPr>
            <a:spLocks noChangeArrowheads="1"/>
          </p:cNvSpPr>
          <p:nvPr/>
        </p:nvSpPr>
        <p:spPr bwMode="auto">
          <a:xfrm>
            <a:off x="1235368" y="3995383"/>
            <a:ext cx="26770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MON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4" name="Rectangle 84"/>
          <p:cNvSpPr>
            <a:spLocks noChangeArrowheads="1"/>
          </p:cNvSpPr>
          <p:nvPr/>
        </p:nvSpPr>
        <p:spPr bwMode="auto">
          <a:xfrm>
            <a:off x="1828800" y="3995383"/>
            <a:ext cx="190500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TUE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5" name="Rectangle 85"/>
          <p:cNvSpPr>
            <a:spLocks noChangeArrowheads="1"/>
          </p:cNvSpPr>
          <p:nvPr/>
        </p:nvSpPr>
        <p:spPr bwMode="auto">
          <a:xfrm>
            <a:off x="2381250" y="3995383"/>
            <a:ext cx="236538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WED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6" name="Rectangle 86"/>
          <p:cNvSpPr>
            <a:spLocks noChangeArrowheads="1"/>
          </p:cNvSpPr>
          <p:nvPr/>
        </p:nvSpPr>
        <p:spPr bwMode="auto">
          <a:xfrm>
            <a:off x="2988216" y="3995383"/>
            <a:ext cx="2164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THU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3556851" y="3995383"/>
            <a:ext cx="15228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FRI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8" name="Rectangle 88"/>
          <p:cNvSpPr>
            <a:spLocks noChangeArrowheads="1"/>
          </p:cNvSpPr>
          <p:nvPr/>
        </p:nvSpPr>
        <p:spPr bwMode="auto">
          <a:xfrm>
            <a:off x="4127501" y="3995383"/>
            <a:ext cx="188913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SAT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9" name="Rectangle 89"/>
          <p:cNvSpPr>
            <a:spLocks noChangeArrowheads="1"/>
          </p:cNvSpPr>
          <p:nvPr/>
        </p:nvSpPr>
        <p:spPr bwMode="auto">
          <a:xfrm>
            <a:off x="4932364" y="1707090"/>
            <a:ext cx="3671887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accent1"/>
                </a:solidFill>
              </a:rPr>
              <a:t>WHAT MAKES US</a:t>
            </a:r>
            <a:r>
              <a:rPr lang="zh-CN" altLang="en-US" sz="1000" b="1" dirty="0">
                <a:solidFill>
                  <a:schemeClr val="accent1"/>
                </a:solidFill>
              </a:rPr>
              <a:t> DIFFERENT</a:t>
            </a:r>
            <a:r>
              <a:rPr lang="zh-CN" altLang="en-US" sz="1000" dirty="0">
                <a:solidFill>
                  <a:schemeClr val="accent1"/>
                </a:solidFill>
              </a:rPr>
              <a:t>？</a:t>
            </a:r>
            <a:endParaRPr lang="zh-CN" altLang="zh-CN" sz="1000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10" name="Text Box 90"/>
          <p:cNvSpPr txBox="1">
            <a:spLocks noChangeArrowheads="1"/>
          </p:cNvSpPr>
          <p:nvPr/>
        </p:nvSpPr>
        <p:spPr bwMode="auto">
          <a:xfrm>
            <a:off x="5035550" y="3123577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>
                <a:solidFill>
                  <a:schemeClr val="accent1"/>
                </a:solidFill>
              </a:rPr>
              <a:t>75%</a:t>
            </a:r>
          </a:p>
        </p:txBody>
      </p:sp>
      <p:sp>
        <p:nvSpPr>
          <p:cNvPr id="30811" name="Rectangle 91"/>
          <p:cNvSpPr>
            <a:spLocks noChangeArrowheads="1"/>
          </p:cNvSpPr>
          <p:nvPr/>
        </p:nvSpPr>
        <p:spPr bwMode="auto">
          <a:xfrm>
            <a:off x="4819650" y="3757185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Weekday Sales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0812" name="Text Box 92"/>
          <p:cNvSpPr txBox="1">
            <a:spLocks noChangeArrowheads="1"/>
          </p:cNvSpPr>
          <p:nvPr/>
        </p:nvSpPr>
        <p:spPr bwMode="auto">
          <a:xfrm>
            <a:off x="6750050" y="3123577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accent1"/>
                </a:solidFill>
              </a:rPr>
              <a:t>89%</a:t>
            </a:r>
          </a:p>
        </p:txBody>
      </p:sp>
      <p:sp>
        <p:nvSpPr>
          <p:cNvPr id="30813" name="Rectangle 93"/>
          <p:cNvSpPr>
            <a:spLocks noChangeArrowheads="1"/>
          </p:cNvSpPr>
          <p:nvPr/>
        </p:nvSpPr>
        <p:spPr bwMode="auto">
          <a:xfrm>
            <a:off x="6534150" y="3757185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Weekend Sales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7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89" name="直接连接符 88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8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/>
          <p:nvPr/>
        </p:nvSpPr>
        <p:spPr>
          <a:xfrm>
            <a:off x="935367" y="1850389"/>
            <a:ext cx="663792" cy="663792"/>
          </a:xfrm>
          <a:prstGeom prst="ellipse">
            <a:avLst/>
          </a:prstGeom>
          <a:solidFill>
            <a:srgbClr val="4A5F74"/>
          </a:solidFill>
          <a:ln w="508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83" name="椭圆 582"/>
          <p:cNvSpPr/>
          <p:nvPr/>
        </p:nvSpPr>
        <p:spPr>
          <a:xfrm>
            <a:off x="7552261" y="1850389"/>
            <a:ext cx="663792" cy="663792"/>
          </a:xfrm>
          <a:prstGeom prst="ellipse">
            <a:avLst/>
          </a:prstGeom>
          <a:solidFill>
            <a:srgbClr val="4A5F74"/>
          </a:solidFill>
          <a:ln w="508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82" name="椭圆 581"/>
          <p:cNvSpPr/>
          <p:nvPr/>
        </p:nvSpPr>
        <p:spPr>
          <a:xfrm>
            <a:off x="5899568" y="1850389"/>
            <a:ext cx="663792" cy="663792"/>
          </a:xfrm>
          <a:prstGeom prst="ellipse">
            <a:avLst/>
          </a:prstGeom>
          <a:solidFill>
            <a:srgbClr val="4A5F74"/>
          </a:solidFill>
          <a:ln w="508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81" name="椭圆 580"/>
          <p:cNvSpPr/>
          <p:nvPr/>
        </p:nvSpPr>
        <p:spPr>
          <a:xfrm>
            <a:off x="4240104" y="1850389"/>
            <a:ext cx="663792" cy="663792"/>
          </a:xfrm>
          <a:prstGeom prst="ellipse">
            <a:avLst/>
          </a:prstGeom>
          <a:solidFill>
            <a:srgbClr val="4A5F74"/>
          </a:solidFill>
          <a:ln w="508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80" name="椭圆 579"/>
          <p:cNvSpPr/>
          <p:nvPr/>
        </p:nvSpPr>
        <p:spPr>
          <a:xfrm>
            <a:off x="2587409" y="1850389"/>
            <a:ext cx="663792" cy="663792"/>
          </a:xfrm>
          <a:prstGeom prst="ellipse">
            <a:avLst/>
          </a:prstGeom>
          <a:solidFill>
            <a:srgbClr val="4A5F74"/>
          </a:solidFill>
          <a:ln w="508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69" name="矩形 568"/>
          <p:cNvSpPr/>
          <p:nvPr/>
        </p:nvSpPr>
        <p:spPr>
          <a:xfrm>
            <a:off x="3787169" y="278777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570" name="矩形 569"/>
          <p:cNvSpPr/>
          <p:nvPr/>
        </p:nvSpPr>
        <p:spPr>
          <a:xfrm>
            <a:off x="2288363" y="2787774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571" name="矩形 570"/>
          <p:cNvSpPr/>
          <p:nvPr/>
        </p:nvSpPr>
        <p:spPr>
          <a:xfrm>
            <a:off x="697527" y="2787774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sp>
        <p:nvSpPr>
          <p:cNvPr id="572" name="矩形 571"/>
          <p:cNvSpPr/>
          <p:nvPr/>
        </p:nvSpPr>
        <p:spPr>
          <a:xfrm>
            <a:off x="7099328" y="278777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573" name="矩形 572"/>
          <p:cNvSpPr/>
          <p:nvPr/>
        </p:nvSpPr>
        <p:spPr>
          <a:xfrm>
            <a:off x="5600522" y="2787774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584" name="矩形 583"/>
          <p:cNvSpPr/>
          <p:nvPr/>
        </p:nvSpPr>
        <p:spPr>
          <a:xfrm>
            <a:off x="4094945" y="3258657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实践难点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市场调研分析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案例对比分析</a:t>
            </a:r>
          </a:p>
        </p:txBody>
      </p:sp>
      <p:sp>
        <p:nvSpPr>
          <p:cNvPr id="585" name="矩形 584"/>
          <p:cNvSpPr/>
          <p:nvPr/>
        </p:nvSpPr>
        <p:spPr>
          <a:xfrm>
            <a:off x="2249890" y="3258657"/>
            <a:ext cx="133882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</a:p>
        </p:txBody>
      </p:sp>
      <p:sp>
        <p:nvSpPr>
          <p:cNvPr id="586" name="矩形 585"/>
          <p:cNvSpPr/>
          <p:nvPr/>
        </p:nvSpPr>
        <p:spPr>
          <a:xfrm>
            <a:off x="597196" y="3258657"/>
            <a:ext cx="13388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理论基础与文献综述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主要贡献与创新</a:t>
            </a:r>
          </a:p>
        </p:txBody>
      </p:sp>
      <p:sp>
        <p:nvSpPr>
          <p:cNvPr id="587" name="矩形 586"/>
          <p:cNvSpPr/>
          <p:nvPr/>
        </p:nvSpPr>
        <p:spPr>
          <a:xfrm>
            <a:off x="7471224" y="3258657"/>
            <a:ext cx="8258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问题评估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</a:p>
        </p:txBody>
      </p:sp>
      <p:sp>
        <p:nvSpPr>
          <p:cNvPr id="588" name="矩形 587"/>
          <p:cNvSpPr/>
          <p:nvPr/>
        </p:nvSpPr>
        <p:spPr>
          <a:xfrm>
            <a:off x="5882650" y="3258657"/>
            <a:ext cx="69762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成果形式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2" name="直接连接符 591"/>
          <p:cNvCxnSpPr/>
          <p:nvPr/>
        </p:nvCxnSpPr>
        <p:spPr>
          <a:xfrm flipH="1">
            <a:off x="3858270" y="3196150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/>
          <p:nvPr/>
        </p:nvCxnSpPr>
        <p:spPr>
          <a:xfrm flipH="1">
            <a:off x="2212350" y="3196150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/>
          <p:nvPr/>
        </p:nvCxnSpPr>
        <p:spPr>
          <a:xfrm flipH="1">
            <a:off x="581670" y="3196150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/>
          <p:nvPr/>
        </p:nvCxnSpPr>
        <p:spPr>
          <a:xfrm flipH="1">
            <a:off x="5534670" y="3196150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/>
          <p:nvPr/>
        </p:nvCxnSpPr>
        <p:spPr>
          <a:xfrm flipH="1">
            <a:off x="7172970" y="3196150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3923928" y="290122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3941231" y="678017"/>
            <a:ext cx="126153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charset="0"/>
              <a:buNone/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>
            <a:spLocks/>
          </p:cNvSpPr>
          <p:nvPr/>
        </p:nvSpPr>
        <p:spPr bwMode="auto">
          <a:xfrm>
            <a:off x="6076239" y="2034513"/>
            <a:ext cx="310450" cy="295544"/>
          </a:xfrm>
          <a:custGeom>
            <a:avLst/>
            <a:gdLst>
              <a:gd name="T0" fmla="*/ 102 w 203"/>
              <a:gd name="T1" fmla="*/ 150 h 193"/>
              <a:gd name="T2" fmla="*/ 100 w 203"/>
              <a:gd name="T3" fmla="*/ 150 h 193"/>
              <a:gd name="T4" fmla="*/ 48 w 203"/>
              <a:gd name="T5" fmla="*/ 188 h 193"/>
              <a:gd name="T6" fmla="*/ 40 w 203"/>
              <a:gd name="T7" fmla="*/ 182 h 193"/>
              <a:gd name="T8" fmla="*/ 59 w 203"/>
              <a:gd name="T9" fmla="*/ 121 h 193"/>
              <a:gd name="T10" fmla="*/ 59 w 203"/>
              <a:gd name="T11" fmla="*/ 119 h 193"/>
              <a:gd name="T12" fmla="*/ 7 w 203"/>
              <a:gd name="T13" fmla="*/ 77 h 193"/>
              <a:gd name="T14" fmla="*/ 10 w 203"/>
              <a:gd name="T15" fmla="*/ 67 h 193"/>
              <a:gd name="T16" fmla="*/ 74 w 203"/>
              <a:gd name="T17" fmla="*/ 67 h 193"/>
              <a:gd name="T18" fmla="*/ 76 w 203"/>
              <a:gd name="T19" fmla="*/ 65 h 193"/>
              <a:gd name="T20" fmla="*/ 97 w 203"/>
              <a:gd name="T21" fmla="*/ 8 h 193"/>
              <a:gd name="T22" fmla="*/ 106 w 203"/>
              <a:gd name="T23" fmla="*/ 8 h 193"/>
              <a:gd name="T24" fmla="*/ 127 w 203"/>
              <a:gd name="T25" fmla="*/ 66 h 193"/>
              <a:gd name="T26" fmla="*/ 129 w 203"/>
              <a:gd name="T27" fmla="*/ 67 h 193"/>
              <a:gd name="T28" fmla="*/ 193 w 203"/>
              <a:gd name="T29" fmla="*/ 67 h 193"/>
              <a:gd name="T30" fmla="*/ 196 w 203"/>
              <a:gd name="T31" fmla="*/ 77 h 193"/>
              <a:gd name="T32" fmla="*/ 144 w 203"/>
              <a:gd name="T33" fmla="*/ 119 h 193"/>
              <a:gd name="T34" fmla="*/ 143 w 203"/>
              <a:gd name="T35" fmla="*/ 121 h 193"/>
              <a:gd name="T36" fmla="*/ 163 w 203"/>
              <a:gd name="T37" fmla="*/ 182 h 193"/>
              <a:gd name="T38" fmla="*/ 155 w 203"/>
              <a:gd name="T39" fmla="*/ 188 h 193"/>
              <a:gd name="T40" fmla="*/ 102 w 203"/>
              <a:gd name="T41" fmla="*/ 15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3" h="193">
                <a:moveTo>
                  <a:pt x="102" y="150"/>
                </a:moveTo>
                <a:cubicBezTo>
                  <a:pt x="102" y="150"/>
                  <a:pt x="101" y="150"/>
                  <a:pt x="100" y="150"/>
                </a:cubicBezTo>
                <a:cubicBezTo>
                  <a:pt x="100" y="151"/>
                  <a:pt x="48" y="188"/>
                  <a:pt x="48" y="188"/>
                </a:cubicBezTo>
                <a:cubicBezTo>
                  <a:pt x="41" y="193"/>
                  <a:pt x="37" y="190"/>
                  <a:pt x="40" y="182"/>
                </a:cubicBezTo>
                <a:cubicBezTo>
                  <a:pt x="40" y="182"/>
                  <a:pt x="59" y="121"/>
                  <a:pt x="59" y="121"/>
                </a:cubicBezTo>
                <a:cubicBezTo>
                  <a:pt x="60" y="120"/>
                  <a:pt x="59" y="119"/>
                  <a:pt x="59" y="119"/>
                </a:cubicBezTo>
                <a:cubicBezTo>
                  <a:pt x="58" y="118"/>
                  <a:pt x="7" y="77"/>
                  <a:pt x="7" y="77"/>
                </a:cubicBezTo>
                <a:cubicBezTo>
                  <a:pt x="0" y="72"/>
                  <a:pt x="1" y="67"/>
                  <a:pt x="10" y="67"/>
                </a:cubicBezTo>
                <a:cubicBezTo>
                  <a:pt x="10" y="67"/>
                  <a:pt x="73" y="67"/>
                  <a:pt x="74" y="67"/>
                </a:cubicBezTo>
                <a:cubicBezTo>
                  <a:pt x="75" y="67"/>
                  <a:pt x="76" y="67"/>
                  <a:pt x="76" y="65"/>
                </a:cubicBezTo>
                <a:cubicBezTo>
                  <a:pt x="77" y="64"/>
                  <a:pt x="97" y="8"/>
                  <a:pt x="97" y="8"/>
                </a:cubicBezTo>
                <a:cubicBezTo>
                  <a:pt x="99" y="0"/>
                  <a:pt x="104" y="0"/>
                  <a:pt x="106" y="8"/>
                </a:cubicBezTo>
                <a:cubicBezTo>
                  <a:pt x="106" y="8"/>
                  <a:pt x="126" y="65"/>
                  <a:pt x="127" y="66"/>
                </a:cubicBezTo>
                <a:cubicBezTo>
                  <a:pt x="127" y="67"/>
                  <a:pt x="128" y="67"/>
                  <a:pt x="129" y="67"/>
                </a:cubicBezTo>
                <a:cubicBezTo>
                  <a:pt x="129" y="67"/>
                  <a:pt x="193" y="67"/>
                  <a:pt x="193" y="67"/>
                </a:cubicBezTo>
                <a:cubicBezTo>
                  <a:pt x="202" y="67"/>
                  <a:pt x="203" y="72"/>
                  <a:pt x="196" y="77"/>
                </a:cubicBezTo>
                <a:cubicBezTo>
                  <a:pt x="196" y="77"/>
                  <a:pt x="145" y="118"/>
                  <a:pt x="144" y="119"/>
                </a:cubicBezTo>
                <a:cubicBezTo>
                  <a:pt x="143" y="119"/>
                  <a:pt x="143" y="120"/>
                  <a:pt x="143" y="121"/>
                </a:cubicBezTo>
                <a:cubicBezTo>
                  <a:pt x="144" y="121"/>
                  <a:pt x="163" y="182"/>
                  <a:pt x="163" y="182"/>
                </a:cubicBezTo>
                <a:cubicBezTo>
                  <a:pt x="165" y="190"/>
                  <a:pt x="162" y="193"/>
                  <a:pt x="155" y="188"/>
                </a:cubicBezTo>
                <a:cubicBezTo>
                  <a:pt x="155" y="188"/>
                  <a:pt x="103" y="151"/>
                  <a:pt x="102" y="15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147355" y="2030624"/>
            <a:ext cx="238510" cy="303322"/>
            <a:chOff x="476250" y="5340350"/>
            <a:chExt cx="584200" cy="74295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76250" y="5340350"/>
              <a:ext cx="584200" cy="742950"/>
            </a:xfrm>
            <a:custGeom>
              <a:avLst/>
              <a:gdLst>
                <a:gd name="T0" fmla="*/ 156 w 156"/>
                <a:gd name="T1" fmla="*/ 26 h 198"/>
                <a:gd name="T2" fmla="*/ 156 w 156"/>
                <a:gd name="T3" fmla="*/ 198 h 198"/>
                <a:gd name="T4" fmla="*/ 29 w 156"/>
                <a:gd name="T5" fmla="*/ 198 h 198"/>
                <a:gd name="T6" fmla="*/ 0 w 156"/>
                <a:gd name="T7" fmla="*/ 177 h 198"/>
                <a:gd name="T8" fmla="*/ 0 w 156"/>
                <a:gd name="T9" fmla="*/ 28 h 198"/>
                <a:gd name="T10" fmla="*/ 42 w 156"/>
                <a:gd name="T11" fmla="*/ 0 h 198"/>
                <a:gd name="T12" fmla="*/ 156 w 156"/>
                <a:gd name="T13" fmla="*/ 1 h 198"/>
                <a:gd name="T14" fmla="*/ 156 w 156"/>
                <a:gd name="T15" fmla="*/ 157 h 198"/>
                <a:gd name="T16" fmla="*/ 26 w 156"/>
                <a:gd name="T1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98">
                  <a:moveTo>
                    <a:pt x="156" y="26"/>
                  </a:moveTo>
                  <a:cubicBezTo>
                    <a:pt x="156" y="198"/>
                    <a:pt x="156" y="198"/>
                    <a:pt x="156" y="198"/>
                  </a:cubicBezTo>
                  <a:cubicBezTo>
                    <a:pt x="156" y="198"/>
                    <a:pt x="58" y="198"/>
                    <a:pt x="29" y="198"/>
                  </a:cubicBezTo>
                  <a:cubicBezTo>
                    <a:pt x="1" y="198"/>
                    <a:pt x="0" y="186"/>
                    <a:pt x="0" y="177"/>
                  </a:cubicBezTo>
                  <a:cubicBezTo>
                    <a:pt x="0" y="167"/>
                    <a:pt x="0" y="28"/>
                    <a:pt x="0" y="28"/>
                  </a:cubicBezTo>
                  <a:cubicBezTo>
                    <a:pt x="0" y="9"/>
                    <a:pt x="14" y="0"/>
                    <a:pt x="42" y="0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26" y="156"/>
                    <a:pt x="26" y="156"/>
                    <a:pt x="26" y="156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573088" y="6005513"/>
              <a:ext cx="487362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67645" y="2047704"/>
            <a:ext cx="303320" cy="303320"/>
            <a:chOff x="1866900" y="5243513"/>
            <a:chExt cx="742950" cy="742950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66900" y="5243513"/>
              <a:ext cx="544512" cy="544513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941513" y="5318125"/>
              <a:ext cx="200025" cy="195263"/>
            </a:xfrm>
            <a:custGeom>
              <a:avLst/>
              <a:gdLst>
                <a:gd name="T0" fmla="*/ 0 w 53"/>
                <a:gd name="T1" fmla="*/ 52 h 52"/>
                <a:gd name="T2" fmla="*/ 53 w 53"/>
                <a:gd name="T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52">
                  <a:moveTo>
                    <a:pt x="0" y="52"/>
                  </a:moveTo>
                  <a:cubicBezTo>
                    <a:pt x="0" y="24"/>
                    <a:pt x="24" y="0"/>
                    <a:pt x="53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332038" y="5705475"/>
              <a:ext cx="277812" cy="2809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02182" y="2035808"/>
            <a:ext cx="151662" cy="292954"/>
            <a:chOff x="3851275" y="5348288"/>
            <a:chExt cx="371475" cy="717550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986213" y="5438775"/>
              <a:ext cx="101600" cy="10160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876675" y="5873750"/>
              <a:ext cx="319087" cy="33338"/>
            </a:xfrm>
            <a:custGeom>
              <a:avLst/>
              <a:gdLst>
                <a:gd name="T0" fmla="*/ 0 w 85"/>
                <a:gd name="T1" fmla="*/ 0 h 9"/>
                <a:gd name="T2" fmla="*/ 43 w 85"/>
                <a:gd name="T3" fmla="*/ 9 h 9"/>
                <a:gd name="T4" fmla="*/ 85 w 8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9">
                  <a:moveTo>
                    <a:pt x="0" y="0"/>
                  </a:moveTo>
                  <a:cubicBezTo>
                    <a:pt x="13" y="6"/>
                    <a:pt x="27" y="9"/>
                    <a:pt x="43" y="9"/>
                  </a:cubicBezTo>
                  <a:cubicBezTo>
                    <a:pt x="58" y="9"/>
                    <a:pt x="72" y="6"/>
                    <a:pt x="85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4060825" y="5532438"/>
              <a:ext cx="161925" cy="5334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851275" y="5532438"/>
              <a:ext cx="160337" cy="5334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4038600" y="5348288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72357" y="2026057"/>
            <a:ext cx="223600" cy="302024"/>
            <a:chOff x="5591175" y="5337175"/>
            <a:chExt cx="547687" cy="739776"/>
          </a:xfrm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692775" y="5667375"/>
              <a:ext cx="347662" cy="214313"/>
            </a:xfrm>
            <a:custGeom>
              <a:avLst/>
              <a:gdLst>
                <a:gd name="T0" fmla="*/ 0 w 219"/>
                <a:gd name="T1" fmla="*/ 50 h 135"/>
                <a:gd name="T2" fmla="*/ 85 w 219"/>
                <a:gd name="T3" fmla="*/ 135 h 135"/>
                <a:gd name="T4" fmla="*/ 219 w 219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35">
                  <a:moveTo>
                    <a:pt x="0" y="50"/>
                  </a:moveTo>
                  <a:lnTo>
                    <a:pt x="85" y="135"/>
                  </a:lnTo>
                  <a:lnTo>
                    <a:pt x="21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591175" y="5453063"/>
              <a:ext cx="547687" cy="623888"/>
            </a:xfrm>
            <a:custGeom>
              <a:avLst/>
              <a:gdLst>
                <a:gd name="T0" fmla="*/ 16 w 146"/>
                <a:gd name="T1" fmla="*/ 0 h 166"/>
                <a:gd name="T2" fmla="*/ 6 w 146"/>
                <a:gd name="T3" fmla="*/ 0 h 166"/>
                <a:gd name="T4" fmla="*/ 0 w 146"/>
                <a:gd name="T5" fmla="*/ 5 h 166"/>
                <a:gd name="T6" fmla="*/ 0 w 146"/>
                <a:gd name="T7" fmla="*/ 161 h 166"/>
                <a:gd name="T8" fmla="*/ 6 w 146"/>
                <a:gd name="T9" fmla="*/ 166 h 166"/>
                <a:gd name="T10" fmla="*/ 141 w 146"/>
                <a:gd name="T11" fmla="*/ 166 h 166"/>
                <a:gd name="T12" fmla="*/ 146 w 146"/>
                <a:gd name="T13" fmla="*/ 161 h 166"/>
                <a:gd name="T14" fmla="*/ 146 w 146"/>
                <a:gd name="T15" fmla="*/ 5 h 166"/>
                <a:gd name="T16" fmla="*/ 141 w 146"/>
                <a:gd name="T17" fmla="*/ 0 h 166"/>
                <a:gd name="T18" fmla="*/ 131 w 146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66">
                  <a:moveTo>
                    <a:pt x="1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4"/>
                    <a:pt x="3" y="166"/>
                    <a:pt x="6" y="166"/>
                  </a:cubicBezTo>
                  <a:cubicBezTo>
                    <a:pt x="141" y="166"/>
                    <a:pt x="141" y="166"/>
                    <a:pt x="141" y="166"/>
                  </a:cubicBezTo>
                  <a:cubicBezTo>
                    <a:pt x="144" y="166"/>
                    <a:pt x="146" y="164"/>
                    <a:pt x="146" y="161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6" y="2"/>
                    <a:pt x="144" y="0"/>
                    <a:pt x="141" y="0"/>
                  </a:cubicBez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11825" y="5337175"/>
              <a:ext cx="311150" cy="153988"/>
            </a:xfrm>
            <a:custGeom>
              <a:avLst/>
              <a:gdLst>
                <a:gd name="T0" fmla="*/ 36 w 83"/>
                <a:gd name="T1" fmla="*/ 0 h 41"/>
                <a:gd name="T2" fmla="*/ 30 w 83"/>
                <a:gd name="T3" fmla="*/ 5 h 41"/>
                <a:gd name="T4" fmla="*/ 27 w 83"/>
                <a:gd name="T5" fmla="*/ 15 h 41"/>
                <a:gd name="T6" fmla="*/ 21 w 83"/>
                <a:gd name="T7" fmla="*/ 20 h 41"/>
                <a:gd name="T8" fmla="*/ 10 w 83"/>
                <a:gd name="T9" fmla="*/ 20 h 41"/>
                <a:gd name="T10" fmla="*/ 4 w 83"/>
                <a:gd name="T11" fmla="*/ 25 h 41"/>
                <a:gd name="T12" fmla="*/ 1 w 83"/>
                <a:gd name="T13" fmla="*/ 36 h 41"/>
                <a:gd name="T14" fmla="*/ 5 w 83"/>
                <a:gd name="T15" fmla="*/ 41 h 41"/>
                <a:gd name="T16" fmla="*/ 78 w 83"/>
                <a:gd name="T17" fmla="*/ 41 h 41"/>
                <a:gd name="T18" fmla="*/ 82 w 83"/>
                <a:gd name="T19" fmla="*/ 36 h 41"/>
                <a:gd name="T20" fmla="*/ 79 w 83"/>
                <a:gd name="T21" fmla="*/ 25 h 41"/>
                <a:gd name="T22" fmla="*/ 73 w 83"/>
                <a:gd name="T23" fmla="*/ 20 h 41"/>
                <a:gd name="T24" fmla="*/ 62 w 83"/>
                <a:gd name="T25" fmla="*/ 20 h 41"/>
                <a:gd name="T26" fmla="*/ 56 w 83"/>
                <a:gd name="T27" fmla="*/ 15 h 41"/>
                <a:gd name="T28" fmla="*/ 53 w 83"/>
                <a:gd name="T29" fmla="*/ 5 h 41"/>
                <a:gd name="T30" fmla="*/ 47 w 83"/>
                <a:gd name="T31" fmla="*/ 0 h 41"/>
                <a:gd name="T32" fmla="*/ 36 w 83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41">
                  <a:moveTo>
                    <a:pt x="36" y="0"/>
                  </a:moveTo>
                  <a:cubicBezTo>
                    <a:pt x="33" y="0"/>
                    <a:pt x="30" y="2"/>
                    <a:pt x="30" y="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8"/>
                    <a:pt x="23" y="20"/>
                    <a:pt x="2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4" y="23"/>
                    <a:pt x="4" y="2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9"/>
                    <a:pt x="2" y="41"/>
                    <a:pt x="5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1" y="41"/>
                    <a:pt x="83" y="39"/>
                    <a:pt x="82" y="3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3"/>
                    <a:pt x="76" y="20"/>
                    <a:pt x="73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20"/>
                    <a:pt x="56" y="18"/>
                    <a:pt x="56" y="1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2"/>
                    <a:pt x="49" y="0"/>
                    <a:pt x="47" y="0"/>
                  </a:cubicBezTo>
                  <a:lnTo>
                    <a:pt x="36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59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857750" y="1743024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4859338" y="2678349"/>
            <a:ext cx="546100" cy="543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4859338" y="3602559"/>
            <a:ext cx="546100" cy="54309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5564188" y="1755727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5564188" y="2676761"/>
            <a:ext cx="29511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5564188" y="3610500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80" name="Rectangle 12" descr="star_stareu_177855_11副本"/>
          <p:cNvSpPr>
            <a:spLocks noChangeArrowheads="1"/>
          </p:cNvSpPr>
          <p:nvPr/>
        </p:nvSpPr>
        <p:spPr bwMode="auto">
          <a:xfrm>
            <a:off x="611560" y="1369391"/>
            <a:ext cx="3574387" cy="313401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6" name="组合 6155"/>
          <p:cNvGrpSpPr/>
          <p:nvPr/>
        </p:nvGrpSpPr>
        <p:grpSpPr>
          <a:xfrm>
            <a:off x="5048769" y="2834349"/>
            <a:ext cx="170414" cy="231090"/>
            <a:chOff x="9774238" y="912813"/>
            <a:chExt cx="209551" cy="284163"/>
          </a:xfrm>
        </p:grpSpPr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9893301" y="912813"/>
              <a:ext cx="90488" cy="90488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9774238" y="912813"/>
              <a:ext cx="209550" cy="284163"/>
            </a:xfrm>
            <a:custGeom>
              <a:avLst/>
              <a:gdLst>
                <a:gd name="T0" fmla="*/ 75 w 132"/>
                <a:gd name="T1" fmla="*/ 0 h 179"/>
                <a:gd name="T2" fmla="*/ 0 w 132"/>
                <a:gd name="T3" fmla="*/ 0 h 179"/>
                <a:gd name="T4" fmla="*/ 0 w 132"/>
                <a:gd name="T5" fmla="*/ 179 h 179"/>
                <a:gd name="T6" fmla="*/ 132 w 132"/>
                <a:gd name="T7" fmla="*/ 179 h 179"/>
                <a:gd name="T8" fmla="*/ 132 w 132"/>
                <a:gd name="T9" fmla="*/ 5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79">
                  <a:moveTo>
                    <a:pt x="75" y="0"/>
                  </a:moveTo>
                  <a:lnTo>
                    <a:pt x="0" y="0"/>
                  </a:lnTo>
                  <a:lnTo>
                    <a:pt x="0" y="179"/>
                  </a:lnTo>
                  <a:lnTo>
                    <a:pt x="132" y="179"/>
                  </a:lnTo>
                  <a:lnTo>
                    <a:pt x="132" y="5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53" name="组合 6152"/>
          <p:cNvGrpSpPr/>
          <p:nvPr/>
        </p:nvGrpSpPr>
        <p:grpSpPr>
          <a:xfrm>
            <a:off x="5017785" y="3757915"/>
            <a:ext cx="232380" cy="232380"/>
            <a:chOff x="11363326" y="-2538413"/>
            <a:chExt cx="285750" cy="285750"/>
          </a:xfrm>
        </p:grpSpPr>
        <p:sp>
          <p:nvSpPr>
            <p:cNvPr id="32771" name="Oval 31"/>
            <p:cNvSpPr>
              <a:spLocks noChangeArrowheads="1"/>
            </p:cNvSpPr>
            <p:nvPr/>
          </p:nvSpPr>
          <p:spPr bwMode="auto">
            <a:xfrm>
              <a:off x="11423651" y="-2297113"/>
              <a:ext cx="150813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2" name="Rectangle 32"/>
            <p:cNvSpPr>
              <a:spLocks noChangeArrowheads="1"/>
            </p:cNvSpPr>
            <p:nvPr/>
          </p:nvSpPr>
          <p:spPr bwMode="auto">
            <a:xfrm>
              <a:off x="11363326" y="-2538413"/>
              <a:ext cx="285750" cy="195263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3" name="Line 33"/>
            <p:cNvSpPr>
              <a:spLocks noChangeShapeType="1"/>
            </p:cNvSpPr>
            <p:nvPr/>
          </p:nvSpPr>
          <p:spPr bwMode="auto">
            <a:xfrm>
              <a:off x="11401426" y="-2508250"/>
              <a:ext cx="20955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4" name="Line 34"/>
            <p:cNvSpPr>
              <a:spLocks noChangeShapeType="1"/>
            </p:cNvSpPr>
            <p:nvPr/>
          </p:nvSpPr>
          <p:spPr bwMode="auto">
            <a:xfrm>
              <a:off x="11522076" y="-2447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5" name="Line 35"/>
            <p:cNvSpPr>
              <a:spLocks noChangeShapeType="1"/>
            </p:cNvSpPr>
            <p:nvPr/>
          </p:nvSpPr>
          <p:spPr bwMode="auto">
            <a:xfrm>
              <a:off x="11522076" y="-2417763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6" name="Line 36"/>
            <p:cNvSpPr>
              <a:spLocks noChangeShapeType="1"/>
            </p:cNvSpPr>
            <p:nvPr/>
          </p:nvSpPr>
          <p:spPr bwMode="auto">
            <a:xfrm>
              <a:off x="11522076" y="-23876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7" name="Line 37"/>
            <p:cNvSpPr>
              <a:spLocks noChangeShapeType="1"/>
            </p:cNvSpPr>
            <p:nvPr/>
          </p:nvSpPr>
          <p:spPr bwMode="auto">
            <a:xfrm flipV="1">
              <a:off x="11393488" y="-2409825"/>
              <a:ext cx="0" cy="30163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8" name="Line 38"/>
            <p:cNvSpPr>
              <a:spLocks noChangeShapeType="1"/>
            </p:cNvSpPr>
            <p:nvPr/>
          </p:nvSpPr>
          <p:spPr bwMode="auto">
            <a:xfrm flipV="1">
              <a:off x="11423651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9" name="Line 39"/>
            <p:cNvSpPr>
              <a:spLocks noChangeShapeType="1"/>
            </p:cNvSpPr>
            <p:nvPr/>
          </p:nvSpPr>
          <p:spPr bwMode="auto">
            <a:xfrm flipV="1">
              <a:off x="11453813" y="-2470150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99" name="Line 40"/>
            <p:cNvSpPr>
              <a:spLocks noChangeShapeType="1"/>
            </p:cNvSpPr>
            <p:nvPr/>
          </p:nvSpPr>
          <p:spPr bwMode="auto">
            <a:xfrm flipV="1">
              <a:off x="11483976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4" name="Line 41"/>
            <p:cNvSpPr>
              <a:spLocks noChangeShapeType="1"/>
            </p:cNvSpPr>
            <p:nvPr/>
          </p:nvSpPr>
          <p:spPr bwMode="auto">
            <a:xfrm flipV="1">
              <a:off x="11498263" y="-2335213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54" name="组合 6153"/>
          <p:cNvGrpSpPr/>
          <p:nvPr/>
        </p:nvGrpSpPr>
        <p:grpSpPr>
          <a:xfrm>
            <a:off x="5016198" y="1910644"/>
            <a:ext cx="232380" cy="207852"/>
            <a:chOff x="7043738" y="-1533525"/>
            <a:chExt cx="285750" cy="255588"/>
          </a:xfrm>
        </p:grpSpPr>
        <p:sp>
          <p:nvSpPr>
            <p:cNvPr id="6145" name="Freeform 42"/>
            <p:cNvSpPr>
              <a:spLocks/>
            </p:cNvSpPr>
            <p:nvPr/>
          </p:nvSpPr>
          <p:spPr bwMode="auto">
            <a:xfrm>
              <a:off x="7043738" y="-1533525"/>
              <a:ext cx="285750" cy="255588"/>
            </a:xfrm>
            <a:custGeom>
              <a:avLst/>
              <a:gdLst>
                <a:gd name="T0" fmla="*/ 76 w 76"/>
                <a:gd name="T1" fmla="*/ 4 h 68"/>
                <a:gd name="T2" fmla="*/ 72 w 76"/>
                <a:gd name="T3" fmla="*/ 0 h 68"/>
                <a:gd name="T4" fmla="*/ 4 w 76"/>
                <a:gd name="T5" fmla="*/ 0 h 68"/>
                <a:gd name="T6" fmla="*/ 0 w 76"/>
                <a:gd name="T7" fmla="*/ 4 h 68"/>
                <a:gd name="T8" fmla="*/ 0 w 76"/>
                <a:gd name="T9" fmla="*/ 64 h 68"/>
                <a:gd name="T10" fmla="*/ 4 w 76"/>
                <a:gd name="T11" fmla="*/ 68 h 68"/>
                <a:gd name="T12" fmla="*/ 72 w 76"/>
                <a:gd name="T13" fmla="*/ 68 h 68"/>
                <a:gd name="T14" fmla="*/ 76 w 76"/>
                <a:gd name="T15" fmla="*/ 64 h 68"/>
                <a:gd name="T16" fmla="*/ 76 w 76"/>
                <a:gd name="T17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8">
                  <a:moveTo>
                    <a:pt x="76" y="4"/>
                  </a:moveTo>
                  <a:cubicBezTo>
                    <a:pt x="76" y="2"/>
                    <a:pt x="74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4" y="68"/>
                    <a:pt x="76" y="66"/>
                    <a:pt x="76" y="64"/>
                  </a:cubicBezTo>
                  <a:lnTo>
                    <a:pt x="76" y="4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7" name="Oval 43"/>
            <p:cNvSpPr>
              <a:spLocks noChangeArrowheads="1"/>
            </p:cNvSpPr>
            <p:nvPr/>
          </p:nvSpPr>
          <p:spPr bwMode="auto">
            <a:xfrm>
              <a:off x="7089776" y="-1487488"/>
              <a:ext cx="44450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8" name="Freeform 44"/>
            <p:cNvSpPr>
              <a:spLocks/>
            </p:cNvSpPr>
            <p:nvPr/>
          </p:nvSpPr>
          <p:spPr bwMode="auto">
            <a:xfrm>
              <a:off x="7067551" y="-1435100"/>
              <a:ext cx="239713" cy="90488"/>
            </a:xfrm>
            <a:custGeom>
              <a:avLst/>
              <a:gdLst>
                <a:gd name="T0" fmla="*/ 0 w 151"/>
                <a:gd name="T1" fmla="*/ 57 h 57"/>
                <a:gd name="T2" fmla="*/ 37 w 151"/>
                <a:gd name="T3" fmla="*/ 28 h 57"/>
                <a:gd name="T4" fmla="*/ 56 w 151"/>
                <a:gd name="T5" fmla="*/ 47 h 57"/>
                <a:gd name="T6" fmla="*/ 103 w 151"/>
                <a:gd name="T7" fmla="*/ 0 h 57"/>
                <a:gd name="T8" fmla="*/ 151 w 151"/>
                <a:gd name="T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7">
                  <a:moveTo>
                    <a:pt x="0" y="57"/>
                  </a:moveTo>
                  <a:lnTo>
                    <a:pt x="37" y="28"/>
                  </a:lnTo>
                  <a:lnTo>
                    <a:pt x="56" y="47"/>
                  </a:lnTo>
                  <a:lnTo>
                    <a:pt x="103" y="0"/>
                  </a:lnTo>
                  <a:lnTo>
                    <a:pt x="151" y="4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9" name="Line 45"/>
            <p:cNvSpPr>
              <a:spLocks noChangeShapeType="1"/>
            </p:cNvSpPr>
            <p:nvPr/>
          </p:nvSpPr>
          <p:spPr bwMode="auto">
            <a:xfrm flipH="1">
              <a:off x="7202488" y="-133826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0" name="Line 46"/>
            <p:cNvSpPr>
              <a:spLocks noChangeShapeType="1"/>
            </p:cNvSpPr>
            <p:nvPr/>
          </p:nvSpPr>
          <p:spPr bwMode="auto">
            <a:xfrm flipH="1">
              <a:off x="7142163" y="-1308100"/>
              <a:ext cx="1651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19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4181475" y="1635630"/>
            <a:ext cx="768350" cy="767000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4283076" y="2717052"/>
            <a:ext cx="574675" cy="574852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162551" y="2617008"/>
            <a:ext cx="766763" cy="76700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3201988" y="2617008"/>
            <a:ext cx="766762" cy="76700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4181475" y="3596798"/>
            <a:ext cx="768350" cy="768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8" name="Freeform 16"/>
          <p:cNvSpPr>
            <a:spLocks/>
          </p:cNvSpPr>
          <p:nvPr/>
        </p:nvSpPr>
        <p:spPr bwMode="auto">
          <a:xfrm>
            <a:off x="2824164" y="1721382"/>
            <a:ext cx="1228725" cy="333478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9" name="Freeform 17"/>
          <p:cNvSpPr>
            <a:spLocks/>
          </p:cNvSpPr>
          <p:nvPr/>
        </p:nvSpPr>
        <p:spPr bwMode="auto">
          <a:xfrm>
            <a:off x="5570539" y="1721382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0" name="Freeform 18"/>
          <p:cNvSpPr>
            <a:spLocks/>
          </p:cNvSpPr>
          <p:nvPr/>
        </p:nvSpPr>
        <p:spPr bwMode="auto">
          <a:xfrm>
            <a:off x="5078413" y="3668257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1" name="Freeform 19"/>
          <p:cNvSpPr>
            <a:spLocks/>
          </p:cNvSpPr>
          <p:nvPr/>
        </p:nvSpPr>
        <p:spPr bwMode="auto">
          <a:xfrm>
            <a:off x="2824163" y="3458643"/>
            <a:ext cx="760412" cy="220731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2" name="Freeform 20"/>
          <p:cNvSpPr>
            <a:spLocks/>
          </p:cNvSpPr>
          <p:nvPr/>
        </p:nvSpPr>
        <p:spPr bwMode="auto">
          <a:xfrm>
            <a:off x="5005388" y="2936195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3" name="Freeform 21"/>
          <p:cNvSpPr>
            <a:spLocks/>
          </p:cNvSpPr>
          <p:nvPr/>
        </p:nvSpPr>
        <p:spPr bwMode="auto">
          <a:xfrm>
            <a:off x="4057651" y="2936195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4" name="Freeform 22"/>
          <p:cNvSpPr>
            <a:spLocks/>
          </p:cNvSpPr>
          <p:nvPr/>
        </p:nvSpPr>
        <p:spPr bwMode="auto">
          <a:xfrm>
            <a:off x="4497389" y="3444351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5" name="Freeform 23"/>
          <p:cNvSpPr>
            <a:spLocks/>
          </p:cNvSpPr>
          <p:nvPr/>
        </p:nvSpPr>
        <p:spPr bwMode="auto">
          <a:xfrm>
            <a:off x="4497389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6281739" y="1645158"/>
            <a:ext cx="1512887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6281739" y="358727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04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160464" y="358727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1160464" y="1641982"/>
            <a:ext cx="1512887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30712" y="1892129"/>
            <a:ext cx="269875" cy="254001"/>
            <a:chOff x="12998451" y="-2027238"/>
            <a:chExt cx="269875" cy="254001"/>
          </a:xfrm>
        </p:grpSpPr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12998451" y="-2027238"/>
              <a:ext cx="134938" cy="112713"/>
            </a:xfrm>
            <a:custGeom>
              <a:avLst/>
              <a:gdLst>
                <a:gd name="T0" fmla="*/ 36 w 36"/>
                <a:gd name="T1" fmla="*/ 30 h 30"/>
                <a:gd name="T2" fmla="*/ 36 w 36"/>
                <a:gd name="T3" fmla="*/ 17 h 30"/>
                <a:gd name="T4" fmla="*/ 36 w 36"/>
                <a:gd name="T5" fmla="*/ 17 h 30"/>
                <a:gd name="T6" fmla="*/ 18 w 36"/>
                <a:gd name="T7" fmla="*/ 0 h 30"/>
                <a:gd name="T8" fmla="*/ 0 w 36"/>
                <a:gd name="T9" fmla="*/ 17 h 30"/>
                <a:gd name="T10" fmla="*/ 0 w 36"/>
                <a:gd name="T11" fmla="*/ 20 h 30"/>
                <a:gd name="T12" fmla="*/ 0 w 36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0">
                  <a:moveTo>
                    <a:pt x="36" y="30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7"/>
                    <a:pt x="2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7"/>
                    <a:pt x="0" y="20"/>
                    <a:pt x="0" y="2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13103226" y="-1892300"/>
              <a:ext cx="165100" cy="119063"/>
            </a:xfrm>
            <a:custGeom>
              <a:avLst/>
              <a:gdLst>
                <a:gd name="T0" fmla="*/ 42 w 44"/>
                <a:gd name="T1" fmla="*/ 0 h 32"/>
                <a:gd name="T2" fmla="*/ 2 w 44"/>
                <a:gd name="T3" fmla="*/ 0 h 32"/>
                <a:gd name="T4" fmla="*/ 0 w 44"/>
                <a:gd name="T5" fmla="*/ 2 h 32"/>
                <a:gd name="T6" fmla="*/ 0 w 44"/>
                <a:gd name="T7" fmla="*/ 30 h 32"/>
                <a:gd name="T8" fmla="*/ 2 w 44"/>
                <a:gd name="T9" fmla="*/ 32 h 32"/>
                <a:gd name="T10" fmla="*/ 42 w 44"/>
                <a:gd name="T11" fmla="*/ 32 h 32"/>
                <a:gd name="T12" fmla="*/ 44 w 44"/>
                <a:gd name="T13" fmla="*/ 30 h 32"/>
                <a:gd name="T14" fmla="*/ 44 w 44"/>
                <a:gd name="T15" fmla="*/ 2 h 32"/>
                <a:gd name="T16" fmla="*/ 42 w 44"/>
                <a:gd name="T17" fmla="*/ 0 h 32"/>
                <a:gd name="T18" fmla="*/ 23 w 44"/>
                <a:gd name="T19" fmla="*/ 15 h 32"/>
                <a:gd name="T20" fmla="*/ 24 w 44"/>
                <a:gd name="T21" fmla="*/ 20 h 32"/>
                <a:gd name="T22" fmla="*/ 24 w 44"/>
                <a:gd name="T23" fmla="*/ 21 h 32"/>
                <a:gd name="T24" fmla="*/ 23 w 44"/>
                <a:gd name="T25" fmla="*/ 21 h 32"/>
                <a:gd name="T26" fmla="*/ 21 w 44"/>
                <a:gd name="T27" fmla="*/ 21 h 32"/>
                <a:gd name="T28" fmla="*/ 20 w 44"/>
                <a:gd name="T29" fmla="*/ 21 h 32"/>
                <a:gd name="T30" fmla="*/ 20 w 44"/>
                <a:gd name="T31" fmla="*/ 20 h 32"/>
                <a:gd name="T32" fmla="*/ 21 w 44"/>
                <a:gd name="T33" fmla="*/ 15 h 32"/>
                <a:gd name="T34" fmla="*/ 18 w 44"/>
                <a:gd name="T35" fmla="*/ 12 h 32"/>
                <a:gd name="T36" fmla="*/ 22 w 44"/>
                <a:gd name="T37" fmla="*/ 8 h 32"/>
                <a:gd name="T38" fmla="*/ 26 w 44"/>
                <a:gd name="T39" fmla="*/ 12 h 32"/>
                <a:gd name="T40" fmla="*/ 23 w 44"/>
                <a:gd name="T4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32">
                  <a:moveTo>
                    <a:pt x="4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4" y="31"/>
                    <a:pt x="44" y="3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23" y="15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4" y="21"/>
                    <a:pt x="24" y="21"/>
                    <a:pt x="23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9" y="14"/>
                    <a:pt x="18" y="13"/>
                    <a:pt x="18" y="12"/>
                  </a:cubicBezTo>
                  <a:cubicBezTo>
                    <a:pt x="18" y="10"/>
                    <a:pt x="20" y="8"/>
                    <a:pt x="22" y="8"/>
                  </a:cubicBezTo>
                  <a:cubicBezTo>
                    <a:pt x="24" y="8"/>
                    <a:pt x="26" y="10"/>
                    <a:pt x="26" y="12"/>
                  </a:cubicBezTo>
                  <a:cubicBezTo>
                    <a:pt x="26" y="13"/>
                    <a:pt x="25" y="14"/>
                    <a:pt x="23" y="15"/>
                  </a:cubicBez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460081" y="3846906"/>
            <a:ext cx="211138" cy="284163"/>
            <a:chOff x="9758363" y="1408113"/>
            <a:chExt cx="211138" cy="284163"/>
          </a:xfrm>
        </p:grpSpPr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9758363" y="1452563"/>
              <a:ext cx="211138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9804401" y="1408113"/>
              <a:ext cx="119063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998451" y="-1547813"/>
            <a:ext cx="255588" cy="285750"/>
            <a:chOff x="12998451" y="-1547813"/>
            <a:chExt cx="255588" cy="285750"/>
          </a:xfrm>
        </p:grpSpPr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12998451" y="-1547813"/>
              <a:ext cx="255588" cy="285750"/>
            </a:xfrm>
            <a:custGeom>
              <a:avLst/>
              <a:gdLst>
                <a:gd name="T0" fmla="*/ 64 w 68"/>
                <a:gd name="T1" fmla="*/ 0 h 76"/>
                <a:gd name="T2" fmla="*/ 4 w 68"/>
                <a:gd name="T3" fmla="*/ 0 h 76"/>
                <a:gd name="T4" fmla="*/ 0 w 68"/>
                <a:gd name="T5" fmla="*/ 5 h 76"/>
                <a:gd name="T6" fmla="*/ 8 w 68"/>
                <a:gd name="T7" fmla="*/ 71 h 76"/>
                <a:gd name="T8" fmla="*/ 13 w 68"/>
                <a:gd name="T9" fmla="*/ 76 h 76"/>
                <a:gd name="T10" fmla="*/ 55 w 68"/>
                <a:gd name="T11" fmla="*/ 76 h 76"/>
                <a:gd name="T12" fmla="*/ 60 w 68"/>
                <a:gd name="T13" fmla="*/ 71 h 76"/>
                <a:gd name="T14" fmla="*/ 68 w 68"/>
                <a:gd name="T15" fmla="*/ 5 h 76"/>
                <a:gd name="T16" fmla="*/ 64 w 6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6">
                  <a:moveTo>
                    <a:pt x="6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4"/>
                    <a:pt x="11" y="76"/>
                    <a:pt x="13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7" y="76"/>
                    <a:pt x="60" y="74"/>
                    <a:pt x="60" y="71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2"/>
                    <a:pt x="66" y="0"/>
                    <a:pt x="64" y="0"/>
                  </a:cubicBez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13003213" y="-1503363"/>
              <a:ext cx="246063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13028613" y="-1308100"/>
              <a:ext cx="195263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434589" y="2849033"/>
            <a:ext cx="301560" cy="301560"/>
            <a:chOff x="11363326" y="-2538413"/>
            <a:chExt cx="285750" cy="285750"/>
          </a:xfrm>
        </p:grpSpPr>
        <p:sp>
          <p:nvSpPr>
            <p:cNvPr id="57" name="Oval 31"/>
            <p:cNvSpPr>
              <a:spLocks noChangeArrowheads="1"/>
            </p:cNvSpPr>
            <p:nvPr/>
          </p:nvSpPr>
          <p:spPr bwMode="auto">
            <a:xfrm>
              <a:off x="11423651" y="-2297113"/>
              <a:ext cx="150813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/>
          </p:nvSpPr>
          <p:spPr bwMode="auto">
            <a:xfrm>
              <a:off x="11363326" y="-2538413"/>
              <a:ext cx="285750" cy="195263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11401426" y="-2508250"/>
              <a:ext cx="20955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34"/>
            <p:cNvSpPr>
              <a:spLocks noChangeShapeType="1"/>
            </p:cNvSpPr>
            <p:nvPr/>
          </p:nvSpPr>
          <p:spPr bwMode="auto">
            <a:xfrm>
              <a:off x="11522076" y="-2447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1522076" y="-2417763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1522076" y="-23876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V="1">
              <a:off x="11393488" y="-2409825"/>
              <a:ext cx="0" cy="30163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11423651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 flipV="1">
              <a:off x="11453813" y="-2470150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11483976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 flipV="1">
              <a:off x="11498263" y="-2335213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14366" y="2823999"/>
            <a:ext cx="264758" cy="315568"/>
            <a:chOff x="6932613" y="-3332163"/>
            <a:chExt cx="314325" cy="374650"/>
          </a:xfrm>
        </p:grpSpPr>
        <p:sp>
          <p:nvSpPr>
            <p:cNvPr id="69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78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2409825" y="1491123"/>
            <a:ext cx="4324350" cy="2913961"/>
            <a:chOff x="0" y="0"/>
            <a:chExt cx="2724" cy="1835"/>
          </a:xfrm>
        </p:grpSpPr>
        <p:sp>
          <p:nvSpPr>
            <p:cNvPr id="34819" name="Oval 3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0" name="Group 4"/>
            <p:cNvGrpSpPr>
              <a:grpSpLocks/>
            </p:cNvGrpSpPr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34821" name="Picture 5" descr="apple ic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22" name="Rectangle 6" descr="13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864" name="Group 48"/>
          <p:cNvGrpSpPr>
            <a:grpSpLocks/>
          </p:cNvGrpSpPr>
          <p:nvPr/>
        </p:nvGrpSpPr>
        <p:grpSpPr bwMode="auto">
          <a:xfrm>
            <a:off x="5937251" y="3636497"/>
            <a:ext cx="207963" cy="1507003"/>
            <a:chOff x="3740" y="2290"/>
            <a:chExt cx="131" cy="949"/>
          </a:xfrm>
        </p:grpSpPr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V="1">
              <a:off x="3806" y="2422"/>
              <a:ext cx="0" cy="817"/>
            </a:xfrm>
            <a:prstGeom prst="line">
              <a:avLst/>
            </a:pr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3762" y="2311"/>
              <a:ext cx="89" cy="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Oval 20"/>
            <p:cNvSpPr>
              <a:spLocks noChangeArrowheads="1"/>
            </p:cNvSpPr>
            <p:nvPr/>
          </p:nvSpPr>
          <p:spPr bwMode="auto">
            <a:xfrm>
              <a:off x="3740" y="2290"/>
              <a:ext cx="131" cy="132"/>
            </a:xfrm>
            <a:prstGeom prst="ellipse">
              <a:avLst/>
            </a:pr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37" name="Freeform 21"/>
          <p:cNvSpPr>
            <a:spLocks/>
          </p:cNvSpPr>
          <p:nvPr/>
        </p:nvSpPr>
        <p:spPr bwMode="auto">
          <a:xfrm>
            <a:off x="5435601" y="2993362"/>
            <a:ext cx="1211263" cy="587556"/>
          </a:xfrm>
          <a:custGeom>
            <a:avLst/>
            <a:gdLst>
              <a:gd name="T0" fmla="*/ 465 w 488"/>
              <a:gd name="T1" fmla="*/ 0 h 237"/>
              <a:gd name="T2" fmla="*/ 23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3 w 488"/>
              <a:gd name="T9" fmla="*/ 207 h 237"/>
              <a:gd name="T10" fmla="*/ 227 w 488"/>
              <a:gd name="T11" fmla="*/ 207 h 237"/>
              <a:gd name="T12" fmla="*/ 235 w 488"/>
              <a:gd name="T13" fmla="*/ 220 h 237"/>
              <a:gd name="T14" fmla="*/ 244 w 488"/>
              <a:gd name="T15" fmla="*/ 237 h 237"/>
              <a:gd name="T16" fmla="*/ 254 w 488"/>
              <a:gd name="T17" fmla="*/ 220 h 237"/>
              <a:gd name="T18" fmla="*/ 262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3" y="207"/>
                </a:cubicBezTo>
                <a:cubicBezTo>
                  <a:pt x="227" y="207"/>
                  <a:pt x="227" y="207"/>
                  <a:pt x="227" y="207"/>
                </a:cubicBezTo>
                <a:cubicBezTo>
                  <a:pt x="235" y="220"/>
                  <a:pt x="235" y="220"/>
                  <a:pt x="235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4" y="220"/>
                  <a:pt x="254" y="220"/>
                  <a:pt x="254" y="220"/>
                </a:cubicBezTo>
                <a:cubicBezTo>
                  <a:pt x="262" y="207"/>
                  <a:pt x="262" y="207"/>
                  <a:pt x="262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8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8" y="0"/>
                  <a:pt x="46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34863" name="Group 47"/>
          <p:cNvGrpSpPr>
            <a:grpSpLocks/>
          </p:cNvGrpSpPr>
          <p:nvPr/>
        </p:nvGrpSpPr>
        <p:grpSpPr bwMode="auto">
          <a:xfrm>
            <a:off x="1320800" y="3636497"/>
            <a:ext cx="211138" cy="1507003"/>
            <a:chOff x="832" y="2290"/>
            <a:chExt cx="133" cy="949"/>
          </a:xfrm>
        </p:grpSpPr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flipV="1">
              <a:off x="900" y="2422"/>
              <a:ext cx="0" cy="817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auto">
            <a:xfrm>
              <a:off x="854" y="2311"/>
              <a:ext cx="89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832" y="2290"/>
              <a:ext cx="133" cy="132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42" name="Freeform 26"/>
          <p:cNvSpPr>
            <a:spLocks/>
          </p:cNvSpPr>
          <p:nvPr/>
        </p:nvSpPr>
        <p:spPr bwMode="auto">
          <a:xfrm>
            <a:off x="822326" y="2993362"/>
            <a:ext cx="1211263" cy="587556"/>
          </a:xfrm>
          <a:custGeom>
            <a:avLst/>
            <a:gdLst>
              <a:gd name="T0" fmla="*/ 465 w 488"/>
              <a:gd name="T1" fmla="*/ 0 h 237"/>
              <a:gd name="T2" fmla="*/ 22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2 w 488"/>
              <a:gd name="T9" fmla="*/ 207 h 237"/>
              <a:gd name="T10" fmla="*/ 226 w 488"/>
              <a:gd name="T11" fmla="*/ 207 h 237"/>
              <a:gd name="T12" fmla="*/ 234 w 488"/>
              <a:gd name="T13" fmla="*/ 220 h 237"/>
              <a:gd name="T14" fmla="*/ 244 w 488"/>
              <a:gd name="T15" fmla="*/ 237 h 237"/>
              <a:gd name="T16" fmla="*/ 253 w 488"/>
              <a:gd name="T17" fmla="*/ 220 h 237"/>
              <a:gd name="T18" fmla="*/ 261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2" y="207"/>
                </a:cubicBezTo>
                <a:cubicBezTo>
                  <a:pt x="226" y="207"/>
                  <a:pt x="226" y="207"/>
                  <a:pt x="226" y="207"/>
                </a:cubicBezTo>
                <a:cubicBezTo>
                  <a:pt x="234" y="220"/>
                  <a:pt x="234" y="220"/>
                  <a:pt x="234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3" y="220"/>
                  <a:pt x="253" y="220"/>
                  <a:pt x="253" y="220"/>
                </a:cubicBezTo>
                <a:cubicBezTo>
                  <a:pt x="261" y="207"/>
                  <a:pt x="261" y="207"/>
                  <a:pt x="261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7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7" y="0"/>
                  <a:pt x="4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34865" name="Group 49"/>
          <p:cNvGrpSpPr>
            <a:grpSpLocks/>
          </p:cNvGrpSpPr>
          <p:nvPr/>
        </p:nvGrpSpPr>
        <p:grpSpPr bwMode="auto">
          <a:xfrm>
            <a:off x="7515226" y="2599541"/>
            <a:ext cx="207963" cy="2543960"/>
            <a:chOff x="4734" y="1637"/>
            <a:chExt cx="131" cy="1602"/>
          </a:xfrm>
        </p:grpSpPr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4800" y="1770"/>
              <a:ext cx="0" cy="1469"/>
            </a:xfrm>
            <a:prstGeom prst="line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Oval 29"/>
            <p:cNvSpPr>
              <a:spLocks noChangeArrowheads="1"/>
            </p:cNvSpPr>
            <p:nvPr/>
          </p:nvSpPr>
          <p:spPr bwMode="auto">
            <a:xfrm>
              <a:off x="4756" y="1659"/>
              <a:ext cx="89" cy="8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Oval 30"/>
            <p:cNvSpPr>
              <a:spLocks noChangeArrowheads="1"/>
            </p:cNvSpPr>
            <p:nvPr/>
          </p:nvSpPr>
          <p:spPr bwMode="auto">
            <a:xfrm>
              <a:off x="4734" y="1637"/>
              <a:ext cx="131" cy="133"/>
            </a:xfrm>
            <a:prstGeom prst="ellipse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47" name="Freeform 31"/>
          <p:cNvSpPr>
            <a:spLocks/>
          </p:cNvSpPr>
          <p:nvPr/>
        </p:nvSpPr>
        <p:spPr bwMode="auto">
          <a:xfrm>
            <a:off x="6811964" y="1764257"/>
            <a:ext cx="1576387" cy="781291"/>
          </a:xfrm>
          <a:custGeom>
            <a:avLst/>
            <a:gdLst>
              <a:gd name="T0" fmla="*/ 612 w 635"/>
              <a:gd name="T1" fmla="*/ 0 h 315"/>
              <a:gd name="T2" fmla="*/ 23 w 635"/>
              <a:gd name="T3" fmla="*/ 0 h 315"/>
              <a:gd name="T4" fmla="*/ 0 w 635"/>
              <a:gd name="T5" fmla="*/ 23 h 315"/>
              <a:gd name="T6" fmla="*/ 0 w 635"/>
              <a:gd name="T7" fmla="*/ 262 h 315"/>
              <a:gd name="T8" fmla="*/ 23 w 635"/>
              <a:gd name="T9" fmla="*/ 285 h 315"/>
              <a:gd name="T10" fmla="*/ 308 w 635"/>
              <a:gd name="T11" fmla="*/ 285 h 315"/>
              <a:gd name="T12" fmla="*/ 316 w 635"/>
              <a:gd name="T13" fmla="*/ 298 h 315"/>
              <a:gd name="T14" fmla="*/ 325 w 635"/>
              <a:gd name="T15" fmla="*/ 315 h 315"/>
              <a:gd name="T16" fmla="*/ 335 w 635"/>
              <a:gd name="T17" fmla="*/ 298 h 315"/>
              <a:gd name="T18" fmla="*/ 343 w 635"/>
              <a:gd name="T19" fmla="*/ 285 h 315"/>
              <a:gd name="T20" fmla="*/ 612 w 635"/>
              <a:gd name="T21" fmla="*/ 285 h 315"/>
              <a:gd name="T22" fmla="*/ 635 w 635"/>
              <a:gd name="T23" fmla="*/ 262 h 315"/>
              <a:gd name="T24" fmla="*/ 635 w 635"/>
              <a:gd name="T25" fmla="*/ 23 h 315"/>
              <a:gd name="T26" fmla="*/ 612 w 635"/>
              <a:gd name="T27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315">
                <a:moveTo>
                  <a:pt x="612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5"/>
                  <a:pt x="10" y="285"/>
                  <a:pt x="23" y="285"/>
                </a:cubicBezTo>
                <a:cubicBezTo>
                  <a:pt x="308" y="285"/>
                  <a:pt x="308" y="285"/>
                  <a:pt x="308" y="285"/>
                </a:cubicBezTo>
                <a:cubicBezTo>
                  <a:pt x="316" y="298"/>
                  <a:pt x="316" y="298"/>
                  <a:pt x="316" y="298"/>
                </a:cubicBezTo>
                <a:cubicBezTo>
                  <a:pt x="325" y="315"/>
                  <a:pt x="325" y="315"/>
                  <a:pt x="325" y="315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85"/>
                  <a:pt x="343" y="285"/>
                  <a:pt x="343" y="285"/>
                </a:cubicBezTo>
                <a:cubicBezTo>
                  <a:pt x="612" y="285"/>
                  <a:pt x="612" y="285"/>
                  <a:pt x="612" y="285"/>
                </a:cubicBezTo>
                <a:cubicBezTo>
                  <a:pt x="624" y="285"/>
                  <a:pt x="635" y="275"/>
                  <a:pt x="635" y="262"/>
                </a:cubicBezTo>
                <a:cubicBezTo>
                  <a:pt x="635" y="23"/>
                  <a:pt x="635" y="23"/>
                  <a:pt x="635" y="23"/>
                </a:cubicBezTo>
                <a:cubicBezTo>
                  <a:pt x="635" y="10"/>
                  <a:pt x="624" y="0"/>
                  <a:pt x="61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6965950" y="1880181"/>
            <a:ext cx="1295400" cy="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790575" y="3004478"/>
            <a:ext cx="1295400" cy="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5400675" y="2994950"/>
            <a:ext cx="1295400" cy="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9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2609443" y="1826957"/>
            <a:ext cx="6534557" cy="1515190"/>
          </a:xfrm>
          <a:custGeom>
            <a:avLst/>
            <a:gdLst/>
            <a:ahLst/>
            <a:cxnLst/>
            <a:rect l="l" t="t" r="r" b="b"/>
            <a:pathLst>
              <a:path w="6534557" h="1515190">
                <a:moveTo>
                  <a:pt x="756065" y="0"/>
                </a:moveTo>
                <a:lnTo>
                  <a:pt x="6534557" y="0"/>
                </a:lnTo>
                <a:lnTo>
                  <a:pt x="6534557" y="1515190"/>
                </a:lnTo>
                <a:lnTo>
                  <a:pt x="756065" y="1515190"/>
                </a:lnTo>
                <a:cubicBezTo>
                  <a:pt x="338502" y="1515190"/>
                  <a:pt x="0" y="1176003"/>
                  <a:pt x="0" y="757595"/>
                </a:cubicBezTo>
                <a:cubicBezTo>
                  <a:pt x="0" y="339187"/>
                  <a:pt x="338502" y="0"/>
                  <a:pt x="756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275559"/>
            <a:ext cx="998991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问题评估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558" y="1875449"/>
            <a:ext cx="2519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126310" y="2243981"/>
            <a:ext cx="478396" cy="646186"/>
            <a:chOff x="5591175" y="5337175"/>
            <a:chExt cx="547687" cy="739776"/>
          </a:xfrm>
        </p:grpSpPr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5692775" y="5667375"/>
              <a:ext cx="347662" cy="214313"/>
            </a:xfrm>
            <a:custGeom>
              <a:avLst/>
              <a:gdLst>
                <a:gd name="T0" fmla="*/ 0 w 219"/>
                <a:gd name="T1" fmla="*/ 50 h 135"/>
                <a:gd name="T2" fmla="*/ 85 w 219"/>
                <a:gd name="T3" fmla="*/ 135 h 135"/>
                <a:gd name="T4" fmla="*/ 219 w 219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35">
                  <a:moveTo>
                    <a:pt x="0" y="50"/>
                  </a:moveTo>
                  <a:lnTo>
                    <a:pt x="85" y="135"/>
                  </a:lnTo>
                  <a:lnTo>
                    <a:pt x="21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591175" y="5453063"/>
              <a:ext cx="547687" cy="623888"/>
            </a:xfrm>
            <a:custGeom>
              <a:avLst/>
              <a:gdLst>
                <a:gd name="T0" fmla="*/ 16 w 146"/>
                <a:gd name="T1" fmla="*/ 0 h 166"/>
                <a:gd name="T2" fmla="*/ 6 w 146"/>
                <a:gd name="T3" fmla="*/ 0 h 166"/>
                <a:gd name="T4" fmla="*/ 0 w 146"/>
                <a:gd name="T5" fmla="*/ 5 h 166"/>
                <a:gd name="T6" fmla="*/ 0 w 146"/>
                <a:gd name="T7" fmla="*/ 161 h 166"/>
                <a:gd name="T8" fmla="*/ 6 w 146"/>
                <a:gd name="T9" fmla="*/ 166 h 166"/>
                <a:gd name="T10" fmla="*/ 141 w 146"/>
                <a:gd name="T11" fmla="*/ 166 h 166"/>
                <a:gd name="T12" fmla="*/ 146 w 146"/>
                <a:gd name="T13" fmla="*/ 161 h 166"/>
                <a:gd name="T14" fmla="*/ 146 w 146"/>
                <a:gd name="T15" fmla="*/ 5 h 166"/>
                <a:gd name="T16" fmla="*/ 141 w 146"/>
                <a:gd name="T17" fmla="*/ 0 h 166"/>
                <a:gd name="T18" fmla="*/ 131 w 146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66">
                  <a:moveTo>
                    <a:pt x="1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4"/>
                    <a:pt x="3" y="166"/>
                    <a:pt x="6" y="166"/>
                  </a:cubicBezTo>
                  <a:cubicBezTo>
                    <a:pt x="141" y="166"/>
                    <a:pt x="141" y="166"/>
                    <a:pt x="141" y="166"/>
                  </a:cubicBezTo>
                  <a:cubicBezTo>
                    <a:pt x="144" y="166"/>
                    <a:pt x="146" y="164"/>
                    <a:pt x="146" y="161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6" y="2"/>
                    <a:pt x="144" y="0"/>
                    <a:pt x="141" y="0"/>
                  </a:cubicBez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711825" y="5337175"/>
              <a:ext cx="311150" cy="153988"/>
            </a:xfrm>
            <a:custGeom>
              <a:avLst/>
              <a:gdLst>
                <a:gd name="T0" fmla="*/ 36 w 83"/>
                <a:gd name="T1" fmla="*/ 0 h 41"/>
                <a:gd name="T2" fmla="*/ 30 w 83"/>
                <a:gd name="T3" fmla="*/ 5 h 41"/>
                <a:gd name="T4" fmla="*/ 27 w 83"/>
                <a:gd name="T5" fmla="*/ 15 h 41"/>
                <a:gd name="T6" fmla="*/ 21 w 83"/>
                <a:gd name="T7" fmla="*/ 20 h 41"/>
                <a:gd name="T8" fmla="*/ 10 w 83"/>
                <a:gd name="T9" fmla="*/ 20 h 41"/>
                <a:gd name="T10" fmla="*/ 4 w 83"/>
                <a:gd name="T11" fmla="*/ 25 h 41"/>
                <a:gd name="T12" fmla="*/ 1 w 83"/>
                <a:gd name="T13" fmla="*/ 36 h 41"/>
                <a:gd name="T14" fmla="*/ 5 w 83"/>
                <a:gd name="T15" fmla="*/ 41 h 41"/>
                <a:gd name="T16" fmla="*/ 78 w 83"/>
                <a:gd name="T17" fmla="*/ 41 h 41"/>
                <a:gd name="T18" fmla="*/ 82 w 83"/>
                <a:gd name="T19" fmla="*/ 36 h 41"/>
                <a:gd name="T20" fmla="*/ 79 w 83"/>
                <a:gd name="T21" fmla="*/ 25 h 41"/>
                <a:gd name="T22" fmla="*/ 73 w 83"/>
                <a:gd name="T23" fmla="*/ 20 h 41"/>
                <a:gd name="T24" fmla="*/ 62 w 83"/>
                <a:gd name="T25" fmla="*/ 20 h 41"/>
                <a:gd name="T26" fmla="*/ 56 w 83"/>
                <a:gd name="T27" fmla="*/ 15 h 41"/>
                <a:gd name="T28" fmla="*/ 53 w 83"/>
                <a:gd name="T29" fmla="*/ 5 h 41"/>
                <a:gd name="T30" fmla="*/ 47 w 83"/>
                <a:gd name="T31" fmla="*/ 0 h 41"/>
                <a:gd name="T32" fmla="*/ 36 w 83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41">
                  <a:moveTo>
                    <a:pt x="36" y="0"/>
                  </a:moveTo>
                  <a:cubicBezTo>
                    <a:pt x="33" y="0"/>
                    <a:pt x="30" y="2"/>
                    <a:pt x="30" y="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8"/>
                    <a:pt x="23" y="20"/>
                    <a:pt x="2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4" y="23"/>
                    <a:pt x="4" y="2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9"/>
                    <a:pt x="2" y="41"/>
                    <a:pt x="5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1" y="41"/>
                    <a:pt x="83" y="39"/>
                    <a:pt x="82" y="3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3"/>
                    <a:pt x="76" y="20"/>
                    <a:pt x="73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20"/>
                    <a:pt x="56" y="18"/>
                    <a:pt x="56" y="1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2"/>
                    <a:pt x="49" y="0"/>
                    <a:pt x="47" y="0"/>
                  </a:cubicBezTo>
                  <a:lnTo>
                    <a:pt x="36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73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1457326" y="1883357"/>
            <a:ext cx="974725" cy="976614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1944689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5010150" y="1883357"/>
            <a:ext cx="971550" cy="976614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5" name="Freeform 15"/>
          <p:cNvSpPr>
            <a:spLocks/>
          </p:cNvSpPr>
          <p:nvPr/>
        </p:nvSpPr>
        <p:spPr bwMode="auto">
          <a:xfrm>
            <a:off x="5499100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3171826" y="2915550"/>
            <a:ext cx="974725" cy="975026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7" name="Freeform 17"/>
          <p:cNvSpPr>
            <a:spLocks/>
          </p:cNvSpPr>
          <p:nvPr/>
        </p:nvSpPr>
        <p:spPr bwMode="auto">
          <a:xfrm>
            <a:off x="3659189" y="3403064"/>
            <a:ext cx="693737" cy="693951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778626" y="2915550"/>
            <a:ext cx="976313" cy="975026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7265988" y="3403064"/>
            <a:ext cx="690562" cy="693951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2914650" y="2085031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02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1187450" y="3164865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01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6443664" y="2085031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04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4716464" y="3164865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03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7126834" y="3187065"/>
            <a:ext cx="278308" cy="431998"/>
            <a:chOff x="8402638" y="-3309938"/>
            <a:chExt cx="212725" cy="330201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8420100" y="-3309938"/>
              <a:ext cx="176212" cy="146050"/>
            </a:xfrm>
            <a:custGeom>
              <a:avLst/>
              <a:gdLst>
                <a:gd name="T0" fmla="*/ 47 w 47"/>
                <a:gd name="T1" fmla="*/ 39 h 39"/>
                <a:gd name="T2" fmla="*/ 47 w 47"/>
                <a:gd name="T3" fmla="*/ 21 h 39"/>
                <a:gd name="T4" fmla="*/ 47 w 47"/>
                <a:gd name="T5" fmla="*/ 21 h 39"/>
                <a:gd name="T6" fmla="*/ 24 w 47"/>
                <a:gd name="T7" fmla="*/ 0 h 39"/>
                <a:gd name="T8" fmla="*/ 0 w 47"/>
                <a:gd name="T9" fmla="*/ 21 h 39"/>
                <a:gd name="T10" fmla="*/ 0 w 47"/>
                <a:gd name="T11" fmla="*/ 26 h 39"/>
                <a:gd name="T12" fmla="*/ 0 w 4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47" y="39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9"/>
                    <a:pt x="36" y="0"/>
                    <a:pt x="24" y="0"/>
                  </a:cubicBezTo>
                  <a:cubicBezTo>
                    <a:pt x="11" y="0"/>
                    <a:pt x="0" y="9"/>
                    <a:pt x="0" y="21"/>
                  </a:cubicBezTo>
                  <a:cubicBezTo>
                    <a:pt x="0" y="21"/>
                    <a:pt x="0" y="26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"/>
            <p:cNvSpPr>
              <a:spLocks noEditPoints="1"/>
            </p:cNvSpPr>
            <p:nvPr/>
          </p:nvSpPr>
          <p:spPr bwMode="auto">
            <a:xfrm>
              <a:off x="8402638" y="-3133725"/>
              <a:ext cx="212725" cy="153988"/>
            </a:xfrm>
            <a:custGeom>
              <a:avLst/>
              <a:gdLst>
                <a:gd name="T0" fmla="*/ 55 w 57"/>
                <a:gd name="T1" fmla="*/ 0 h 41"/>
                <a:gd name="T2" fmla="*/ 3 w 57"/>
                <a:gd name="T3" fmla="*/ 0 h 41"/>
                <a:gd name="T4" fmla="*/ 0 w 57"/>
                <a:gd name="T5" fmla="*/ 2 h 41"/>
                <a:gd name="T6" fmla="*/ 0 w 57"/>
                <a:gd name="T7" fmla="*/ 39 h 41"/>
                <a:gd name="T8" fmla="*/ 3 w 57"/>
                <a:gd name="T9" fmla="*/ 41 h 41"/>
                <a:gd name="T10" fmla="*/ 55 w 57"/>
                <a:gd name="T11" fmla="*/ 41 h 41"/>
                <a:gd name="T12" fmla="*/ 57 w 57"/>
                <a:gd name="T13" fmla="*/ 39 h 41"/>
                <a:gd name="T14" fmla="*/ 57 w 57"/>
                <a:gd name="T15" fmla="*/ 2 h 41"/>
                <a:gd name="T16" fmla="*/ 55 w 57"/>
                <a:gd name="T17" fmla="*/ 0 h 41"/>
                <a:gd name="T18" fmla="*/ 30 w 57"/>
                <a:gd name="T19" fmla="*/ 19 h 41"/>
                <a:gd name="T20" fmla="*/ 32 w 57"/>
                <a:gd name="T21" fmla="*/ 26 h 41"/>
                <a:gd name="T22" fmla="*/ 31 w 57"/>
                <a:gd name="T23" fmla="*/ 27 h 41"/>
                <a:gd name="T24" fmla="*/ 30 w 57"/>
                <a:gd name="T25" fmla="*/ 27 h 41"/>
                <a:gd name="T26" fmla="*/ 27 w 57"/>
                <a:gd name="T27" fmla="*/ 27 h 41"/>
                <a:gd name="T28" fmla="*/ 26 w 57"/>
                <a:gd name="T29" fmla="*/ 27 h 41"/>
                <a:gd name="T30" fmla="*/ 26 w 57"/>
                <a:gd name="T31" fmla="*/ 26 h 41"/>
                <a:gd name="T32" fmla="*/ 27 w 57"/>
                <a:gd name="T33" fmla="*/ 19 h 41"/>
                <a:gd name="T34" fmla="*/ 24 w 57"/>
                <a:gd name="T35" fmla="*/ 15 h 41"/>
                <a:gd name="T36" fmla="*/ 29 w 57"/>
                <a:gd name="T37" fmla="*/ 10 h 41"/>
                <a:gd name="T38" fmla="*/ 33 w 57"/>
                <a:gd name="T39" fmla="*/ 15 h 41"/>
                <a:gd name="T40" fmla="*/ 30 w 57"/>
                <a:gd name="T41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41">
                  <a:moveTo>
                    <a:pt x="5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1" y="41"/>
                    <a:pt x="3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6" y="41"/>
                    <a:pt x="57" y="40"/>
                    <a:pt x="57" y="3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6" y="0"/>
                    <a:pt x="55" y="0"/>
                  </a:cubicBezTo>
                  <a:close/>
                  <a:moveTo>
                    <a:pt x="30" y="19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7"/>
                    <a:pt x="31" y="27"/>
                  </a:cubicBezTo>
                  <a:cubicBezTo>
                    <a:pt x="31" y="27"/>
                    <a:pt x="31" y="27"/>
                    <a:pt x="3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6" y="27"/>
                    <a:pt x="26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4" y="15"/>
                  </a:cubicBezTo>
                  <a:cubicBezTo>
                    <a:pt x="24" y="12"/>
                    <a:pt x="26" y="10"/>
                    <a:pt x="29" y="10"/>
                  </a:cubicBezTo>
                  <a:cubicBezTo>
                    <a:pt x="31" y="10"/>
                    <a:pt x="33" y="12"/>
                    <a:pt x="33" y="15"/>
                  </a:cubicBezTo>
                  <a:cubicBezTo>
                    <a:pt x="33" y="17"/>
                    <a:pt x="32" y="18"/>
                    <a:pt x="30" y="19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Freeform 14"/>
          <p:cNvSpPr>
            <a:spLocks/>
          </p:cNvSpPr>
          <p:nvPr/>
        </p:nvSpPr>
        <p:spPr bwMode="auto">
          <a:xfrm>
            <a:off x="5317331" y="2171846"/>
            <a:ext cx="363537" cy="390525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7"/>
          <p:cNvSpPr>
            <a:spLocks/>
          </p:cNvSpPr>
          <p:nvPr/>
        </p:nvSpPr>
        <p:spPr bwMode="auto">
          <a:xfrm>
            <a:off x="1758951" y="2201007"/>
            <a:ext cx="371475" cy="341313"/>
          </a:xfrm>
          <a:custGeom>
            <a:avLst/>
            <a:gdLst>
              <a:gd name="T0" fmla="*/ 71 w 99"/>
              <a:gd name="T1" fmla="*/ 0 h 91"/>
              <a:gd name="T2" fmla="*/ 50 w 99"/>
              <a:gd name="T3" fmla="*/ 12 h 91"/>
              <a:gd name="T4" fmla="*/ 28 w 99"/>
              <a:gd name="T5" fmla="*/ 0 h 91"/>
              <a:gd name="T6" fmla="*/ 0 w 99"/>
              <a:gd name="T7" fmla="*/ 28 h 91"/>
              <a:gd name="T8" fmla="*/ 50 w 99"/>
              <a:gd name="T9" fmla="*/ 91 h 91"/>
              <a:gd name="T10" fmla="*/ 99 w 99"/>
              <a:gd name="T11" fmla="*/ 28 h 91"/>
              <a:gd name="T12" fmla="*/ 71 w 99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91">
                <a:moveTo>
                  <a:pt x="71" y="0"/>
                </a:moveTo>
                <a:cubicBezTo>
                  <a:pt x="60" y="0"/>
                  <a:pt x="50" y="12"/>
                  <a:pt x="50" y="12"/>
                </a:cubicBezTo>
                <a:cubicBezTo>
                  <a:pt x="50" y="12"/>
                  <a:pt x="40" y="0"/>
                  <a:pt x="28" y="0"/>
                </a:cubicBezTo>
                <a:cubicBezTo>
                  <a:pt x="16" y="0"/>
                  <a:pt x="0" y="8"/>
                  <a:pt x="0" y="28"/>
                </a:cubicBezTo>
                <a:cubicBezTo>
                  <a:pt x="0" y="52"/>
                  <a:pt x="34" y="83"/>
                  <a:pt x="50" y="91"/>
                </a:cubicBezTo>
                <a:cubicBezTo>
                  <a:pt x="65" y="83"/>
                  <a:pt x="99" y="52"/>
                  <a:pt x="99" y="28"/>
                </a:cubicBezTo>
                <a:cubicBezTo>
                  <a:pt x="99" y="8"/>
                  <a:pt x="83" y="0"/>
                  <a:pt x="71" y="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502025" y="3215739"/>
            <a:ext cx="314325" cy="374650"/>
            <a:chOff x="6932613" y="-3332163"/>
            <a:chExt cx="314325" cy="374650"/>
          </a:xfrm>
        </p:grpSpPr>
        <p:sp>
          <p:nvSpPr>
            <p:cNvPr id="41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50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6" name="Rectangle 12" descr="12993780_112311424000_2"/>
          <p:cNvSpPr>
            <a:spLocks noChangeArrowheads="1"/>
          </p:cNvSpPr>
          <p:nvPr/>
        </p:nvSpPr>
        <p:spPr bwMode="auto">
          <a:xfrm>
            <a:off x="3384551" y="1502822"/>
            <a:ext cx="2557463" cy="150859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Rectangle 13" descr="20130813141439_hkVZZ"/>
          <p:cNvSpPr>
            <a:spLocks noChangeArrowheads="1"/>
          </p:cNvSpPr>
          <p:nvPr/>
        </p:nvSpPr>
        <p:spPr bwMode="auto">
          <a:xfrm>
            <a:off x="5942014" y="1502822"/>
            <a:ext cx="2555875" cy="150859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Rectangle 14" descr="public-domain-images-free-stock-photos-high-quality-resolution-downloads-public-domain-archive-10-1000x750-160436_1000x675"/>
          <p:cNvSpPr>
            <a:spLocks noChangeArrowheads="1"/>
          </p:cNvSpPr>
          <p:nvPr/>
        </p:nvSpPr>
        <p:spPr bwMode="auto">
          <a:xfrm>
            <a:off x="3384551" y="3011412"/>
            <a:ext cx="2557463" cy="150859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Rectangle 15" descr="12"/>
          <p:cNvSpPr>
            <a:spLocks noChangeArrowheads="1"/>
          </p:cNvSpPr>
          <p:nvPr/>
        </p:nvSpPr>
        <p:spPr bwMode="auto">
          <a:xfrm>
            <a:off x="5942014" y="3011412"/>
            <a:ext cx="2555875" cy="150859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827088" y="1498058"/>
            <a:ext cx="2557462" cy="302670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84" name="Group 20"/>
          <p:cNvGrpSpPr>
            <a:grpSpLocks/>
          </p:cNvGrpSpPr>
          <p:nvPr/>
        </p:nvGrpSpPr>
        <p:grpSpPr bwMode="auto">
          <a:xfrm flipH="1">
            <a:off x="1296988" y="2652526"/>
            <a:ext cx="1638300" cy="69872"/>
            <a:chOff x="0" y="0"/>
            <a:chExt cx="1044" cy="0"/>
          </a:xfrm>
        </p:grpSpPr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rot="5400000">
              <a:off x="395" y="-395"/>
              <a:ext cx="0" cy="7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rot="5400000">
              <a:off x="889" y="-155"/>
              <a:ext cx="0" cy="3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971551" y="3011412"/>
            <a:ext cx="22891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WHAT MAKES US</a:t>
            </a:r>
            <a:r>
              <a:rPr lang="zh-CN" altLang="en-US" sz="1000" b="1">
                <a:solidFill>
                  <a:schemeClr val="bg1"/>
                </a:solidFill>
              </a:rPr>
              <a:t> DIFFERENT</a:t>
            </a:r>
            <a:r>
              <a:rPr lang="en-US" altLang="zh-CN" sz="1000">
                <a:solidFill>
                  <a:schemeClr val="bg1"/>
                </a:solidFill>
              </a:rPr>
              <a:t> </a:t>
            </a:r>
            <a:r>
              <a:rPr lang="zh-CN" altLang="en-US" sz="1000">
                <a:solidFill>
                  <a:schemeClr val="bg1"/>
                </a:solidFill>
              </a:rPr>
              <a:t>？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791201" y="1834845"/>
            <a:ext cx="629235" cy="525596"/>
            <a:chOff x="11039476" y="280988"/>
            <a:chExt cx="269875" cy="225425"/>
          </a:xfrm>
        </p:grpSpPr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1039476" y="325438"/>
              <a:ext cx="269875" cy="1809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11115676" y="280988"/>
              <a:ext cx="119063" cy="38100"/>
            </a:xfrm>
            <a:custGeom>
              <a:avLst/>
              <a:gdLst>
                <a:gd name="T0" fmla="*/ 75 w 75"/>
                <a:gd name="T1" fmla="*/ 24 h 24"/>
                <a:gd name="T2" fmla="*/ 75 w 75"/>
                <a:gd name="T3" fmla="*/ 0 h 24"/>
                <a:gd name="T4" fmla="*/ 0 w 75"/>
                <a:gd name="T5" fmla="*/ 0 h 24"/>
                <a:gd name="T6" fmla="*/ 0 w 75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24">
                  <a:moveTo>
                    <a:pt x="75" y="24"/>
                  </a:moveTo>
                  <a:lnTo>
                    <a:pt x="75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11122026" y="41592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 flipV="1">
              <a:off x="11174413" y="363538"/>
              <a:ext cx="0" cy="1047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68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8" name="Freeform 12"/>
          <p:cNvSpPr>
            <a:spLocks/>
          </p:cNvSpPr>
          <p:nvPr/>
        </p:nvSpPr>
        <p:spPr bwMode="auto">
          <a:xfrm>
            <a:off x="755651" y="1408548"/>
            <a:ext cx="2894013" cy="1446658"/>
          </a:xfrm>
          <a:custGeom>
            <a:avLst/>
            <a:gdLst>
              <a:gd name="T0" fmla="*/ 512 w 1024"/>
              <a:gd name="T1" fmla="*/ 109 h 512"/>
              <a:gd name="T2" fmla="*/ 914 w 1024"/>
              <a:gd name="T3" fmla="*/ 512 h 512"/>
              <a:gd name="T4" fmla="*/ 1024 w 1024"/>
              <a:gd name="T5" fmla="*/ 512 h 512"/>
              <a:gd name="T6" fmla="*/ 512 w 1024"/>
              <a:gd name="T7" fmla="*/ 0 h 512"/>
              <a:gd name="T8" fmla="*/ 0 w 1024"/>
              <a:gd name="T9" fmla="*/ 512 h 512"/>
              <a:gd name="T10" fmla="*/ 109 w 1024"/>
              <a:gd name="T11" fmla="*/ 512 h 512"/>
              <a:gd name="T12" fmla="*/ 512 w 1024"/>
              <a:gd name="T13" fmla="*/ 10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4" h="512">
                <a:moveTo>
                  <a:pt x="512" y="109"/>
                </a:moveTo>
                <a:cubicBezTo>
                  <a:pt x="734" y="109"/>
                  <a:pt x="914" y="289"/>
                  <a:pt x="914" y="512"/>
                </a:cubicBezTo>
                <a:cubicBezTo>
                  <a:pt x="1024" y="512"/>
                  <a:pt x="1024" y="512"/>
                  <a:pt x="1024" y="512"/>
                </a:cubicBezTo>
                <a:cubicBezTo>
                  <a:pt x="1024" y="229"/>
                  <a:pt x="794" y="0"/>
                  <a:pt x="512" y="0"/>
                </a:cubicBezTo>
                <a:cubicBezTo>
                  <a:pt x="229" y="0"/>
                  <a:pt x="0" y="229"/>
                  <a:pt x="0" y="512"/>
                </a:cubicBezTo>
                <a:cubicBezTo>
                  <a:pt x="109" y="512"/>
                  <a:pt x="109" y="512"/>
                  <a:pt x="109" y="512"/>
                </a:cubicBezTo>
                <a:cubicBezTo>
                  <a:pt x="109" y="289"/>
                  <a:pt x="289" y="109"/>
                  <a:pt x="512" y="1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49" name="Freeform 13"/>
          <p:cNvSpPr>
            <a:spLocks/>
          </p:cNvSpPr>
          <p:nvPr/>
        </p:nvSpPr>
        <p:spPr bwMode="auto">
          <a:xfrm>
            <a:off x="1139825" y="1792842"/>
            <a:ext cx="2122488" cy="1062365"/>
          </a:xfrm>
          <a:custGeom>
            <a:avLst/>
            <a:gdLst>
              <a:gd name="T0" fmla="*/ 376 w 751"/>
              <a:gd name="T1" fmla="*/ 118 h 376"/>
              <a:gd name="T2" fmla="*/ 633 w 751"/>
              <a:gd name="T3" fmla="*/ 376 h 376"/>
              <a:gd name="T4" fmla="*/ 751 w 751"/>
              <a:gd name="T5" fmla="*/ 376 h 376"/>
              <a:gd name="T6" fmla="*/ 376 w 751"/>
              <a:gd name="T7" fmla="*/ 0 h 376"/>
              <a:gd name="T8" fmla="*/ 0 w 751"/>
              <a:gd name="T9" fmla="*/ 376 h 376"/>
              <a:gd name="T10" fmla="*/ 118 w 751"/>
              <a:gd name="T11" fmla="*/ 376 h 376"/>
              <a:gd name="T12" fmla="*/ 376 w 751"/>
              <a:gd name="T13" fmla="*/ 11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1" h="376">
                <a:moveTo>
                  <a:pt x="376" y="118"/>
                </a:moveTo>
                <a:cubicBezTo>
                  <a:pt x="518" y="118"/>
                  <a:pt x="633" y="234"/>
                  <a:pt x="633" y="376"/>
                </a:cubicBezTo>
                <a:cubicBezTo>
                  <a:pt x="751" y="376"/>
                  <a:pt x="751" y="376"/>
                  <a:pt x="751" y="376"/>
                </a:cubicBezTo>
                <a:cubicBezTo>
                  <a:pt x="751" y="168"/>
                  <a:pt x="583" y="0"/>
                  <a:pt x="376" y="0"/>
                </a:cubicBezTo>
                <a:cubicBezTo>
                  <a:pt x="168" y="0"/>
                  <a:pt x="0" y="168"/>
                  <a:pt x="0" y="376"/>
                </a:cubicBezTo>
                <a:cubicBezTo>
                  <a:pt x="118" y="376"/>
                  <a:pt x="118" y="376"/>
                  <a:pt x="118" y="376"/>
                </a:cubicBezTo>
                <a:cubicBezTo>
                  <a:pt x="118" y="234"/>
                  <a:pt x="234" y="118"/>
                  <a:pt x="376" y="11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0" name="Freeform 14"/>
          <p:cNvSpPr>
            <a:spLocks/>
          </p:cNvSpPr>
          <p:nvPr/>
        </p:nvSpPr>
        <p:spPr bwMode="auto">
          <a:xfrm>
            <a:off x="1563688" y="2216834"/>
            <a:ext cx="1274762" cy="638372"/>
          </a:xfrm>
          <a:custGeom>
            <a:avLst/>
            <a:gdLst>
              <a:gd name="T0" fmla="*/ 226 w 451"/>
              <a:gd name="T1" fmla="*/ 86 h 226"/>
              <a:gd name="T2" fmla="*/ 365 w 451"/>
              <a:gd name="T3" fmla="*/ 226 h 226"/>
              <a:gd name="T4" fmla="*/ 451 w 451"/>
              <a:gd name="T5" fmla="*/ 226 h 226"/>
              <a:gd name="T6" fmla="*/ 226 w 451"/>
              <a:gd name="T7" fmla="*/ 0 h 226"/>
              <a:gd name="T8" fmla="*/ 0 w 451"/>
              <a:gd name="T9" fmla="*/ 226 h 226"/>
              <a:gd name="T10" fmla="*/ 86 w 451"/>
              <a:gd name="T11" fmla="*/ 226 h 226"/>
              <a:gd name="T12" fmla="*/ 226 w 451"/>
              <a:gd name="T13" fmla="*/ 8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1" h="226">
                <a:moveTo>
                  <a:pt x="226" y="86"/>
                </a:moveTo>
                <a:cubicBezTo>
                  <a:pt x="303" y="86"/>
                  <a:pt x="365" y="149"/>
                  <a:pt x="365" y="226"/>
                </a:cubicBezTo>
                <a:cubicBezTo>
                  <a:pt x="451" y="226"/>
                  <a:pt x="451" y="226"/>
                  <a:pt x="451" y="226"/>
                </a:cubicBezTo>
                <a:cubicBezTo>
                  <a:pt x="451" y="101"/>
                  <a:pt x="350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86" y="226"/>
                  <a:pt x="86" y="226"/>
                  <a:pt x="86" y="226"/>
                </a:cubicBezTo>
                <a:cubicBezTo>
                  <a:pt x="86" y="149"/>
                  <a:pt x="149" y="86"/>
                  <a:pt x="226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1" name="Freeform 15"/>
          <p:cNvSpPr>
            <a:spLocks/>
          </p:cNvSpPr>
          <p:nvPr/>
        </p:nvSpPr>
        <p:spPr bwMode="auto">
          <a:xfrm>
            <a:off x="1882775" y="2536021"/>
            <a:ext cx="636588" cy="319185"/>
          </a:xfrm>
          <a:custGeom>
            <a:avLst/>
            <a:gdLst>
              <a:gd name="T0" fmla="*/ 113 w 225"/>
              <a:gd name="T1" fmla="*/ 65 h 113"/>
              <a:gd name="T2" fmla="*/ 160 w 225"/>
              <a:gd name="T3" fmla="*/ 113 h 113"/>
              <a:gd name="T4" fmla="*/ 225 w 225"/>
              <a:gd name="T5" fmla="*/ 113 h 113"/>
              <a:gd name="T6" fmla="*/ 113 w 225"/>
              <a:gd name="T7" fmla="*/ 0 h 113"/>
              <a:gd name="T8" fmla="*/ 0 w 225"/>
              <a:gd name="T9" fmla="*/ 113 h 113"/>
              <a:gd name="T10" fmla="*/ 65 w 225"/>
              <a:gd name="T11" fmla="*/ 113 h 113"/>
              <a:gd name="T12" fmla="*/ 113 w 225"/>
              <a:gd name="T13" fmla="*/ 6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13">
                <a:moveTo>
                  <a:pt x="113" y="65"/>
                </a:moveTo>
                <a:cubicBezTo>
                  <a:pt x="139" y="65"/>
                  <a:pt x="160" y="87"/>
                  <a:pt x="160" y="113"/>
                </a:cubicBezTo>
                <a:cubicBezTo>
                  <a:pt x="225" y="113"/>
                  <a:pt x="225" y="113"/>
                  <a:pt x="225" y="113"/>
                </a:cubicBezTo>
                <a:cubicBezTo>
                  <a:pt x="225" y="50"/>
                  <a:pt x="175" y="0"/>
                  <a:pt x="113" y="0"/>
                </a:cubicBezTo>
                <a:cubicBezTo>
                  <a:pt x="50" y="0"/>
                  <a:pt x="0" y="50"/>
                  <a:pt x="0" y="113"/>
                </a:cubicBezTo>
                <a:cubicBezTo>
                  <a:pt x="65" y="113"/>
                  <a:pt x="65" y="113"/>
                  <a:pt x="65" y="113"/>
                </a:cubicBezTo>
                <a:cubicBezTo>
                  <a:pt x="65" y="87"/>
                  <a:pt x="87" y="65"/>
                  <a:pt x="113" y="6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2" name="Freeform 16"/>
          <p:cNvSpPr>
            <a:spLocks/>
          </p:cNvSpPr>
          <p:nvPr/>
        </p:nvSpPr>
        <p:spPr bwMode="auto">
          <a:xfrm>
            <a:off x="1309688" y="3002889"/>
            <a:ext cx="893762" cy="813051"/>
          </a:xfrm>
          <a:custGeom>
            <a:avLst/>
            <a:gdLst>
              <a:gd name="T0" fmla="*/ 316 w 316"/>
              <a:gd name="T1" fmla="*/ 288 h 288"/>
              <a:gd name="T2" fmla="*/ 0 w 316"/>
              <a:gd name="T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6" h="288">
                <a:moveTo>
                  <a:pt x="316" y="288"/>
                </a:moveTo>
                <a:cubicBezTo>
                  <a:pt x="150" y="288"/>
                  <a:pt x="15" y="161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3" name="Freeform 17"/>
          <p:cNvSpPr>
            <a:spLocks/>
          </p:cNvSpPr>
          <p:nvPr/>
        </p:nvSpPr>
        <p:spPr bwMode="auto">
          <a:xfrm>
            <a:off x="906464" y="3002889"/>
            <a:ext cx="1296987" cy="1217988"/>
          </a:xfrm>
          <a:custGeom>
            <a:avLst/>
            <a:gdLst>
              <a:gd name="T0" fmla="*/ 0 w 459"/>
              <a:gd name="T1" fmla="*/ 0 h 431"/>
              <a:gd name="T2" fmla="*/ 459 w 459"/>
              <a:gd name="T3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" h="431">
                <a:moveTo>
                  <a:pt x="0" y="0"/>
                </a:moveTo>
                <a:cubicBezTo>
                  <a:pt x="15" y="240"/>
                  <a:pt x="214" y="431"/>
                  <a:pt x="459" y="431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4" name="Freeform 18"/>
          <p:cNvSpPr>
            <a:spLocks/>
          </p:cNvSpPr>
          <p:nvPr/>
        </p:nvSpPr>
        <p:spPr bwMode="auto">
          <a:xfrm>
            <a:off x="1685926" y="3002890"/>
            <a:ext cx="517525" cy="441461"/>
          </a:xfrm>
          <a:custGeom>
            <a:avLst/>
            <a:gdLst>
              <a:gd name="T0" fmla="*/ 183 w 183"/>
              <a:gd name="T1" fmla="*/ 156 h 156"/>
              <a:gd name="T2" fmla="*/ 0 w 183"/>
              <a:gd name="T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3" h="156">
                <a:moveTo>
                  <a:pt x="183" y="156"/>
                </a:moveTo>
                <a:cubicBezTo>
                  <a:pt x="90" y="156"/>
                  <a:pt x="14" y="88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5" name="Freeform 19"/>
          <p:cNvSpPr>
            <a:spLocks/>
          </p:cNvSpPr>
          <p:nvPr/>
        </p:nvSpPr>
        <p:spPr bwMode="auto">
          <a:xfrm>
            <a:off x="1987550" y="3002890"/>
            <a:ext cx="215900" cy="147683"/>
          </a:xfrm>
          <a:custGeom>
            <a:avLst/>
            <a:gdLst>
              <a:gd name="T0" fmla="*/ 76 w 76"/>
              <a:gd name="T1" fmla="*/ 52 h 52"/>
              <a:gd name="T2" fmla="*/ 0 w 76"/>
              <a:gd name="T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" h="52">
                <a:moveTo>
                  <a:pt x="76" y="52"/>
                </a:moveTo>
                <a:cubicBezTo>
                  <a:pt x="41" y="52"/>
                  <a:pt x="12" y="3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4759323" y="2771043"/>
            <a:ext cx="406400" cy="40811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5719762" y="2771043"/>
            <a:ext cx="407987" cy="4081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6751636" y="2771043"/>
            <a:ext cx="406400" cy="40811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7783511" y="2771043"/>
            <a:ext cx="406400" cy="4081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4567236" y="1346616"/>
            <a:ext cx="3960812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dirty="0">
                <a:solidFill>
                  <a:schemeClr val="accent1"/>
                </a:solidFill>
              </a:rPr>
              <a:t>WHAT MAKES US</a:t>
            </a:r>
            <a:r>
              <a:rPr lang="zh-CN" altLang="en-US" sz="1200" b="1" dirty="0">
                <a:solidFill>
                  <a:schemeClr val="accent1"/>
                </a:solidFill>
              </a:rPr>
              <a:t> DIFFERENT</a:t>
            </a:r>
            <a:r>
              <a:rPr lang="en-US" altLang="zh-CN" sz="1200" b="1" dirty="0">
                <a:solidFill>
                  <a:schemeClr val="accent1"/>
                </a:solidFill>
              </a:rPr>
              <a:t> </a:t>
            </a:r>
            <a:r>
              <a:rPr lang="zh-CN" altLang="en-US" sz="1200" dirty="0">
                <a:solidFill>
                  <a:schemeClr val="accent1"/>
                </a:solidFill>
              </a:rPr>
              <a:t>？</a:t>
            </a:r>
            <a:endParaRPr lang="zh-CN" altLang="zh-CN" sz="1200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4864098" y="3720661"/>
            <a:ext cx="367188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4513260" y="3290316"/>
            <a:ext cx="898525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</a:t>
            </a: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5591174" y="3290316"/>
            <a:ext cx="665162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6638129" y="3290316"/>
            <a:ext cx="633413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Creative </a:t>
            </a:r>
          </a:p>
        </p:txBody>
      </p:sp>
      <p:sp>
        <p:nvSpPr>
          <p:cNvPr id="39985" name="Rectangle 49"/>
          <p:cNvSpPr>
            <a:spLocks noChangeArrowheads="1"/>
          </p:cNvSpPr>
          <p:nvPr/>
        </p:nvSpPr>
        <p:spPr bwMode="auto">
          <a:xfrm>
            <a:off x="7627936" y="3290316"/>
            <a:ext cx="717550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Marketing</a:t>
            </a:r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2295526" y="2994949"/>
            <a:ext cx="1109663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87" name="Rectangle 51"/>
          <p:cNvSpPr>
            <a:spLocks noChangeArrowheads="1"/>
          </p:cNvSpPr>
          <p:nvPr/>
        </p:nvSpPr>
        <p:spPr bwMode="auto">
          <a:xfrm>
            <a:off x="2295526" y="3325251"/>
            <a:ext cx="892175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 </a:t>
            </a:r>
          </a:p>
        </p:txBody>
      </p:sp>
      <p:sp>
        <p:nvSpPr>
          <p:cNvPr id="39988" name="Rectangle 52"/>
          <p:cNvSpPr>
            <a:spLocks noChangeArrowheads="1"/>
          </p:cNvSpPr>
          <p:nvPr/>
        </p:nvSpPr>
        <p:spPr bwMode="auto">
          <a:xfrm>
            <a:off x="2295525" y="3693665"/>
            <a:ext cx="857250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Creative </a:t>
            </a:r>
          </a:p>
        </p:txBody>
      </p:sp>
      <p:sp>
        <p:nvSpPr>
          <p:cNvPr id="39989" name="Rectangle 53"/>
          <p:cNvSpPr>
            <a:spLocks noChangeArrowheads="1"/>
          </p:cNvSpPr>
          <p:nvPr/>
        </p:nvSpPr>
        <p:spPr bwMode="auto">
          <a:xfrm>
            <a:off x="2295526" y="4081134"/>
            <a:ext cx="930275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en-US" altLang="zh-CN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Marketing</a:t>
            </a:r>
          </a:p>
        </p:txBody>
      </p:sp>
      <p:sp>
        <p:nvSpPr>
          <p:cNvPr id="39996" name="Rectangle 60"/>
          <p:cNvSpPr>
            <a:spLocks noChangeArrowheads="1"/>
          </p:cNvSpPr>
          <p:nvPr/>
        </p:nvSpPr>
        <p:spPr bwMode="auto">
          <a:xfrm>
            <a:off x="4589462" y="3668257"/>
            <a:ext cx="211137" cy="6923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2" name="组合 7181"/>
          <p:cNvGrpSpPr/>
          <p:nvPr/>
        </p:nvGrpSpPr>
        <p:grpSpPr>
          <a:xfrm>
            <a:off x="7884368" y="2883353"/>
            <a:ext cx="209202" cy="176476"/>
            <a:chOff x="11055351" y="-214312"/>
            <a:chExt cx="284163" cy="239712"/>
          </a:xfrm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055351" y="-214312"/>
              <a:ext cx="254000" cy="157163"/>
            </a:xfrm>
            <a:custGeom>
              <a:avLst/>
              <a:gdLst>
                <a:gd name="T0" fmla="*/ 68 w 68"/>
                <a:gd name="T1" fmla="*/ 18 h 42"/>
                <a:gd name="T2" fmla="*/ 68 w 68"/>
                <a:gd name="T3" fmla="*/ 10 h 42"/>
                <a:gd name="T4" fmla="*/ 66 w 68"/>
                <a:gd name="T5" fmla="*/ 8 h 42"/>
                <a:gd name="T6" fmla="*/ 30 w 68"/>
                <a:gd name="T7" fmla="*/ 8 h 42"/>
                <a:gd name="T8" fmla="*/ 26 w 68"/>
                <a:gd name="T9" fmla="*/ 2 h 42"/>
                <a:gd name="T10" fmla="*/ 24 w 68"/>
                <a:gd name="T11" fmla="*/ 0 h 42"/>
                <a:gd name="T12" fmla="*/ 5 w 68"/>
                <a:gd name="T13" fmla="*/ 0 h 42"/>
                <a:gd name="T14" fmla="*/ 2 w 68"/>
                <a:gd name="T15" fmla="*/ 2 h 42"/>
                <a:gd name="T16" fmla="*/ 0 w 68"/>
                <a:gd name="T17" fmla="*/ 11 h 42"/>
                <a:gd name="T18" fmla="*/ 0 w 68"/>
                <a:gd name="T19" fmla="*/ 18 h 42"/>
                <a:gd name="T20" fmla="*/ 0 w 68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42">
                  <a:moveTo>
                    <a:pt x="68" y="18"/>
                  </a:move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7" y="8"/>
                    <a:pt x="66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8" y="8"/>
                    <a:pt x="27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1"/>
                    <a:pt x="2" y="2"/>
                  </a:cubicBezTo>
                  <a:cubicBezTo>
                    <a:pt x="2" y="4"/>
                    <a:pt x="0" y="10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2"/>
                    <a:pt x="0" y="42"/>
                    <a:pt x="0" y="42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1055351" y="-123825"/>
              <a:ext cx="284163" cy="149225"/>
            </a:xfrm>
            <a:custGeom>
              <a:avLst/>
              <a:gdLst>
                <a:gd name="T0" fmla="*/ 67 w 76"/>
                <a:gd name="T1" fmla="*/ 38 h 40"/>
                <a:gd name="T2" fmla="*/ 65 w 76"/>
                <a:gd name="T3" fmla="*/ 40 h 40"/>
                <a:gd name="T4" fmla="*/ 2 w 76"/>
                <a:gd name="T5" fmla="*/ 40 h 40"/>
                <a:gd name="T6" fmla="*/ 0 w 76"/>
                <a:gd name="T7" fmla="*/ 38 h 40"/>
                <a:gd name="T8" fmla="*/ 9 w 76"/>
                <a:gd name="T9" fmla="*/ 2 h 40"/>
                <a:gd name="T10" fmla="*/ 11 w 76"/>
                <a:gd name="T11" fmla="*/ 0 h 40"/>
                <a:gd name="T12" fmla="*/ 74 w 76"/>
                <a:gd name="T13" fmla="*/ 0 h 40"/>
                <a:gd name="T14" fmla="*/ 76 w 76"/>
                <a:gd name="T15" fmla="*/ 2 h 40"/>
                <a:gd name="T16" fmla="*/ 76 w 76"/>
                <a:gd name="T17" fmla="*/ 2 h 40"/>
                <a:gd name="T18" fmla="*/ 67 w 76"/>
                <a:gd name="T1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40">
                  <a:moveTo>
                    <a:pt x="67" y="38"/>
                  </a:moveTo>
                  <a:cubicBezTo>
                    <a:pt x="67" y="39"/>
                    <a:pt x="66" y="40"/>
                    <a:pt x="65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36"/>
                    <a:pt x="9" y="2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6" y="1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5"/>
                    <a:pt x="67" y="38"/>
                    <a:pt x="67" y="38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81" name="组合 7180"/>
          <p:cNvGrpSpPr/>
          <p:nvPr/>
        </p:nvGrpSpPr>
        <p:grpSpPr>
          <a:xfrm>
            <a:off x="6850234" y="2873102"/>
            <a:ext cx="209202" cy="204526"/>
            <a:chOff x="11055351" y="-2201863"/>
            <a:chExt cx="284163" cy="277813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1063288" y="-2119313"/>
              <a:ext cx="2698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1201401" y="-2074863"/>
              <a:ext cx="63500" cy="104775"/>
            </a:xfrm>
            <a:custGeom>
              <a:avLst/>
              <a:gdLst>
                <a:gd name="T0" fmla="*/ 0 w 17"/>
                <a:gd name="T1" fmla="*/ 3 h 28"/>
                <a:gd name="T2" fmla="*/ 8 w 17"/>
                <a:gd name="T3" fmla="*/ 0 h 28"/>
                <a:gd name="T4" fmla="*/ 17 w 17"/>
                <a:gd name="T5" fmla="*/ 8 h 28"/>
                <a:gd name="T6" fmla="*/ 2 w 17"/>
                <a:gd name="T7" fmla="*/ 26 h 28"/>
                <a:gd name="T8" fmla="*/ 0 w 17"/>
                <a:gd name="T9" fmla="*/ 28 h 28"/>
                <a:gd name="T10" fmla="*/ 0 w 17"/>
                <a:gd name="T11" fmla="*/ 28 h 28"/>
                <a:gd name="T12" fmla="*/ 17 w 1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8">
                  <a:moveTo>
                    <a:pt x="0" y="3"/>
                  </a:moveTo>
                  <a:cubicBezTo>
                    <a:pt x="2" y="1"/>
                    <a:pt x="5" y="0"/>
                    <a:pt x="8" y="0"/>
                  </a:cubicBezTo>
                  <a:cubicBezTo>
                    <a:pt x="15" y="0"/>
                    <a:pt x="17" y="5"/>
                    <a:pt x="17" y="8"/>
                  </a:cubicBezTo>
                  <a:cubicBezTo>
                    <a:pt x="17" y="14"/>
                    <a:pt x="10" y="18"/>
                    <a:pt x="2" y="2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1152188" y="-2179638"/>
              <a:ext cx="904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11129963" y="-2201863"/>
              <a:ext cx="0" cy="444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11264901" y="-2201863"/>
              <a:ext cx="0" cy="444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11055351" y="-2179638"/>
              <a:ext cx="284163" cy="255588"/>
            </a:xfrm>
            <a:custGeom>
              <a:avLst/>
              <a:gdLst>
                <a:gd name="T0" fmla="*/ 14 w 76"/>
                <a:gd name="T1" fmla="*/ 0 h 68"/>
                <a:gd name="T2" fmla="*/ 2 w 76"/>
                <a:gd name="T3" fmla="*/ 0 h 68"/>
                <a:gd name="T4" fmla="*/ 0 w 76"/>
                <a:gd name="T5" fmla="*/ 2 h 68"/>
                <a:gd name="T6" fmla="*/ 0 w 76"/>
                <a:gd name="T7" fmla="*/ 66 h 68"/>
                <a:gd name="T8" fmla="*/ 2 w 76"/>
                <a:gd name="T9" fmla="*/ 68 h 68"/>
                <a:gd name="T10" fmla="*/ 74 w 76"/>
                <a:gd name="T11" fmla="*/ 68 h 68"/>
                <a:gd name="T12" fmla="*/ 76 w 76"/>
                <a:gd name="T13" fmla="*/ 66 h 68"/>
                <a:gd name="T14" fmla="*/ 76 w 76"/>
                <a:gd name="T15" fmla="*/ 2 h 68"/>
                <a:gd name="T16" fmla="*/ 74 w 76"/>
                <a:gd name="T17" fmla="*/ 0 h 68"/>
                <a:gd name="T18" fmla="*/ 62 w 76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8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68"/>
                    <a:pt x="76" y="67"/>
                    <a:pt x="76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5" y="0"/>
                    <a:pt x="74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11122026" y="-2074863"/>
              <a:ext cx="23813" cy="104775"/>
            </a:xfrm>
            <a:custGeom>
              <a:avLst/>
              <a:gdLst>
                <a:gd name="T0" fmla="*/ 0 w 15"/>
                <a:gd name="T1" fmla="*/ 10 h 66"/>
                <a:gd name="T2" fmla="*/ 15 w 15"/>
                <a:gd name="T3" fmla="*/ 0 h 66"/>
                <a:gd name="T4" fmla="*/ 15 w 15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6">
                  <a:moveTo>
                    <a:pt x="0" y="10"/>
                  </a:moveTo>
                  <a:lnTo>
                    <a:pt x="15" y="0"/>
                  </a:lnTo>
                  <a:lnTo>
                    <a:pt x="15" y="66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79" name="组合 7178"/>
          <p:cNvGrpSpPr/>
          <p:nvPr/>
        </p:nvGrpSpPr>
        <p:grpSpPr>
          <a:xfrm>
            <a:off x="4863181" y="2865238"/>
            <a:ext cx="198684" cy="209202"/>
            <a:chOff x="8355013" y="-2193925"/>
            <a:chExt cx="269875" cy="284163"/>
          </a:xfrm>
        </p:grpSpPr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8459788" y="-2105025"/>
              <a:ext cx="60325" cy="60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8528051" y="-1995488"/>
              <a:ext cx="17463" cy="1905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8355013" y="-2193925"/>
              <a:ext cx="269875" cy="284163"/>
            </a:xfrm>
            <a:custGeom>
              <a:avLst/>
              <a:gdLst>
                <a:gd name="T0" fmla="*/ 70 w 72"/>
                <a:gd name="T1" fmla="*/ 0 h 76"/>
                <a:gd name="T2" fmla="*/ 7 w 72"/>
                <a:gd name="T3" fmla="*/ 0 h 76"/>
                <a:gd name="T4" fmla="*/ 5 w 72"/>
                <a:gd name="T5" fmla="*/ 2 h 76"/>
                <a:gd name="T6" fmla="*/ 2 w 72"/>
                <a:gd name="T7" fmla="*/ 5 h 76"/>
                <a:gd name="T8" fmla="*/ 0 w 72"/>
                <a:gd name="T9" fmla="*/ 7 h 76"/>
                <a:gd name="T10" fmla="*/ 0 w 72"/>
                <a:gd name="T11" fmla="*/ 17 h 76"/>
                <a:gd name="T12" fmla="*/ 2 w 72"/>
                <a:gd name="T13" fmla="*/ 19 h 76"/>
                <a:gd name="T14" fmla="*/ 5 w 72"/>
                <a:gd name="T15" fmla="*/ 21 h 76"/>
                <a:gd name="T16" fmla="*/ 5 w 72"/>
                <a:gd name="T17" fmla="*/ 55 h 76"/>
                <a:gd name="T18" fmla="*/ 2 w 72"/>
                <a:gd name="T19" fmla="*/ 57 h 76"/>
                <a:gd name="T20" fmla="*/ 0 w 72"/>
                <a:gd name="T21" fmla="*/ 59 h 76"/>
                <a:gd name="T22" fmla="*/ 0 w 72"/>
                <a:gd name="T23" fmla="*/ 69 h 76"/>
                <a:gd name="T24" fmla="*/ 2 w 72"/>
                <a:gd name="T25" fmla="*/ 71 h 76"/>
                <a:gd name="T26" fmla="*/ 5 w 72"/>
                <a:gd name="T27" fmla="*/ 74 h 76"/>
                <a:gd name="T28" fmla="*/ 7 w 72"/>
                <a:gd name="T29" fmla="*/ 76 h 76"/>
                <a:gd name="T30" fmla="*/ 70 w 72"/>
                <a:gd name="T31" fmla="*/ 76 h 76"/>
                <a:gd name="T32" fmla="*/ 72 w 72"/>
                <a:gd name="T33" fmla="*/ 74 h 76"/>
                <a:gd name="T34" fmla="*/ 72 w 72"/>
                <a:gd name="T35" fmla="*/ 2 h 76"/>
                <a:gd name="T36" fmla="*/ 70 w 72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6">
                  <a:moveTo>
                    <a:pt x="7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4" y="19"/>
                    <a:pt x="5" y="20"/>
                    <a:pt x="5" y="2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4" y="57"/>
                    <a:pt x="2" y="57"/>
                  </a:cubicBezTo>
                  <a:cubicBezTo>
                    <a:pt x="1" y="57"/>
                    <a:pt x="0" y="58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0"/>
                    <a:pt x="1" y="71"/>
                    <a:pt x="2" y="71"/>
                  </a:cubicBezTo>
                  <a:cubicBezTo>
                    <a:pt x="4" y="71"/>
                    <a:pt x="5" y="72"/>
                    <a:pt x="5" y="74"/>
                  </a:cubicBezTo>
                  <a:cubicBezTo>
                    <a:pt x="5" y="75"/>
                    <a:pt x="6" y="76"/>
                    <a:pt x="7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1" y="76"/>
                    <a:pt x="72" y="75"/>
                    <a:pt x="72" y="74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1" y="0"/>
                    <a:pt x="70" y="0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8399463" y="-2165350"/>
              <a:ext cx="195263" cy="225425"/>
            </a:xfrm>
            <a:custGeom>
              <a:avLst/>
              <a:gdLst>
                <a:gd name="T0" fmla="*/ 52 w 52"/>
                <a:gd name="T1" fmla="*/ 58 h 60"/>
                <a:gd name="T2" fmla="*/ 50 w 52"/>
                <a:gd name="T3" fmla="*/ 60 h 60"/>
                <a:gd name="T4" fmla="*/ 2 w 52"/>
                <a:gd name="T5" fmla="*/ 60 h 60"/>
                <a:gd name="T6" fmla="*/ 0 w 52"/>
                <a:gd name="T7" fmla="*/ 58 h 60"/>
                <a:gd name="T8" fmla="*/ 0 w 52"/>
                <a:gd name="T9" fmla="*/ 2 h 60"/>
                <a:gd name="T10" fmla="*/ 2 w 52"/>
                <a:gd name="T11" fmla="*/ 0 h 60"/>
                <a:gd name="T12" fmla="*/ 50 w 52"/>
                <a:gd name="T13" fmla="*/ 0 h 60"/>
                <a:gd name="T14" fmla="*/ 52 w 52"/>
                <a:gd name="T15" fmla="*/ 2 h 60"/>
                <a:gd name="T16" fmla="*/ 52 w 52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52" y="58"/>
                  </a:moveTo>
                  <a:cubicBezTo>
                    <a:pt x="52" y="59"/>
                    <a:pt x="51" y="60"/>
                    <a:pt x="50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59"/>
                    <a:pt x="0" y="5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lnTo>
                    <a:pt x="52" y="5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8520113" y="-2089150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8520113" y="-2058988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80" name="组合 7179"/>
          <p:cNvGrpSpPr/>
          <p:nvPr/>
        </p:nvGrpSpPr>
        <p:grpSpPr>
          <a:xfrm>
            <a:off x="5818570" y="2859979"/>
            <a:ext cx="210370" cy="209200"/>
            <a:chOff x="9974263" y="-2689225"/>
            <a:chExt cx="285750" cy="284163"/>
          </a:xfrm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9974263" y="-2581275"/>
              <a:ext cx="285750" cy="176213"/>
            </a:xfrm>
            <a:custGeom>
              <a:avLst/>
              <a:gdLst>
                <a:gd name="T0" fmla="*/ 180 w 180"/>
                <a:gd name="T1" fmla="*/ 0 h 111"/>
                <a:gd name="T2" fmla="*/ 180 w 180"/>
                <a:gd name="T3" fmla="*/ 111 h 111"/>
                <a:gd name="T4" fmla="*/ 0 w 180"/>
                <a:gd name="T5" fmla="*/ 111 h 111"/>
                <a:gd name="T6" fmla="*/ 0 w 180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11">
                  <a:moveTo>
                    <a:pt x="180" y="0"/>
                  </a:moveTo>
                  <a:lnTo>
                    <a:pt x="180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0020301" y="-2689225"/>
              <a:ext cx="195263" cy="127000"/>
            </a:xfrm>
            <a:custGeom>
              <a:avLst/>
              <a:gdLst>
                <a:gd name="T0" fmla="*/ 0 w 123"/>
                <a:gd name="T1" fmla="*/ 80 h 80"/>
                <a:gd name="T2" fmla="*/ 0 w 123"/>
                <a:gd name="T3" fmla="*/ 0 h 80"/>
                <a:gd name="T4" fmla="*/ 123 w 123"/>
                <a:gd name="T5" fmla="*/ 0 h 80"/>
                <a:gd name="T6" fmla="*/ 123 w 123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80">
                  <a:moveTo>
                    <a:pt x="0" y="80"/>
                  </a:moveTo>
                  <a:lnTo>
                    <a:pt x="0" y="0"/>
                  </a:lnTo>
                  <a:lnTo>
                    <a:pt x="123" y="0"/>
                  </a:lnTo>
                  <a:lnTo>
                    <a:pt x="123" y="8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74263" y="-2581275"/>
              <a:ext cx="285750" cy="87313"/>
            </a:xfrm>
            <a:custGeom>
              <a:avLst/>
              <a:gdLst>
                <a:gd name="T0" fmla="*/ 0 w 180"/>
                <a:gd name="T1" fmla="*/ 0 h 55"/>
                <a:gd name="T2" fmla="*/ 90 w 180"/>
                <a:gd name="T3" fmla="*/ 55 h 55"/>
                <a:gd name="T4" fmla="*/ 180 w 180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55">
                  <a:moveTo>
                    <a:pt x="0" y="0"/>
                  </a:moveTo>
                  <a:lnTo>
                    <a:pt x="90" y="55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10215563" y="-2611438"/>
              <a:ext cx="44450" cy="301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9974263" y="-2611438"/>
              <a:ext cx="46038" cy="301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0056813" y="-2644775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10056813" y="-2614613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10056813" y="-2584450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8" name="Line 34"/>
            <p:cNvSpPr>
              <a:spLocks noChangeShapeType="1"/>
            </p:cNvSpPr>
            <p:nvPr/>
          </p:nvSpPr>
          <p:spPr bwMode="auto">
            <a:xfrm>
              <a:off x="10056813" y="-2554288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859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12" descr="10"/>
          <p:cNvSpPr>
            <a:spLocks noChangeArrowheads="1"/>
          </p:cNvSpPr>
          <p:nvPr/>
        </p:nvSpPr>
        <p:spPr bwMode="auto">
          <a:xfrm>
            <a:off x="0" y="1282000"/>
            <a:ext cx="4572000" cy="1726146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572001" y="1282000"/>
            <a:ext cx="4568825" cy="1726146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0" y="3011321"/>
            <a:ext cx="4572000" cy="172614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975" name="Rectangle 15" descr="bd949a1373f082024f15da5649fbfbedaa641b36副本"/>
          <p:cNvSpPr>
            <a:spLocks noChangeArrowheads="1"/>
          </p:cNvSpPr>
          <p:nvPr/>
        </p:nvSpPr>
        <p:spPr bwMode="auto">
          <a:xfrm>
            <a:off x="4572001" y="3011321"/>
            <a:ext cx="4568825" cy="172614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5457826" y="1698053"/>
            <a:ext cx="14879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Insert Header Topic Here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4962526" y="2098227"/>
            <a:ext cx="3768725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chemeClr val="bg1"/>
                </a:solidFill>
              </a:rPr>
              <a:t> DIFFERENT</a:t>
            </a:r>
            <a:r>
              <a:rPr lang="en-US" altLang="zh-CN" sz="1000" b="1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?</a:t>
            </a:r>
            <a:endParaRPr lang="zh-CN" altLang="en-US" sz="1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/>
                </a:solidFill>
              </a:rPr>
              <a:t>https://liangliangtuwen.tmall.com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5435600" y="1707580"/>
            <a:ext cx="0" cy="228671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1366838" y="3733856"/>
            <a:ext cx="17334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200">
                <a:solidFill>
                  <a:schemeClr val="bg1"/>
                </a:solidFill>
              </a:rPr>
              <a:t>Insert Header Topic Here</a:t>
            </a: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1331913" y="3708448"/>
            <a:ext cx="0" cy="33983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7" name="Freeform 27"/>
          <p:cNvSpPr>
            <a:spLocks/>
          </p:cNvSpPr>
          <p:nvPr/>
        </p:nvSpPr>
        <p:spPr bwMode="auto">
          <a:xfrm rot="10800000">
            <a:off x="4094163" y="1663117"/>
            <a:ext cx="479425" cy="965498"/>
          </a:xfrm>
          <a:custGeom>
            <a:avLst/>
            <a:gdLst>
              <a:gd name="T0" fmla="*/ 0 w 244"/>
              <a:gd name="T1" fmla="*/ 0 h 489"/>
              <a:gd name="T2" fmla="*/ 0 w 244"/>
              <a:gd name="T3" fmla="*/ 489 h 489"/>
              <a:gd name="T4" fmla="*/ 244 w 244"/>
              <a:gd name="T5" fmla="*/ 245 h 489"/>
              <a:gd name="T6" fmla="*/ 0 w 244"/>
              <a:gd name="T7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" h="489">
                <a:moveTo>
                  <a:pt x="0" y="0"/>
                </a:moveTo>
                <a:cubicBezTo>
                  <a:pt x="0" y="489"/>
                  <a:pt x="0" y="489"/>
                  <a:pt x="0" y="489"/>
                </a:cubicBezTo>
                <a:cubicBezTo>
                  <a:pt x="135" y="489"/>
                  <a:pt x="244" y="379"/>
                  <a:pt x="244" y="245"/>
                </a:cubicBezTo>
                <a:cubicBezTo>
                  <a:pt x="244" y="110"/>
                  <a:pt x="135" y="0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988" name="Freeform 28"/>
          <p:cNvSpPr>
            <a:spLocks/>
          </p:cNvSpPr>
          <p:nvPr/>
        </p:nvSpPr>
        <p:spPr bwMode="auto">
          <a:xfrm>
            <a:off x="4572001" y="3403554"/>
            <a:ext cx="479425" cy="965498"/>
          </a:xfrm>
          <a:custGeom>
            <a:avLst/>
            <a:gdLst>
              <a:gd name="T0" fmla="*/ 0 w 244"/>
              <a:gd name="T1" fmla="*/ 0 h 489"/>
              <a:gd name="T2" fmla="*/ 0 w 244"/>
              <a:gd name="T3" fmla="*/ 489 h 489"/>
              <a:gd name="T4" fmla="*/ 244 w 244"/>
              <a:gd name="T5" fmla="*/ 245 h 489"/>
              <a:gd name="T6" fmla="*/ 0 w 244"/>
              <a:gd name="T7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" h="489">
                <a:moveTo>
                  <a:pt x="0" y="0"/>
                </a:moveTo>
                <a:cubicBezTo>
                  <a:pt x="0" y="489"/>
                  <a:pt x="0" y="489"/>
                  <a:pt x="0" y="489"/>
                </a:cubicBezTo>
                <a:cubicBezTo>
                  <a:pt x="135" y="489"/>
                  <a:pt x="244" y="379"/>
                  <a:pt x="244" y="245"/>
                </a:cubicBezTo>
                <a:cubicBezTo>
                  <a:pt x="244" y="110"/>
                  <a:pt x="135" y="0"/>
                  <a:pt x="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989" name="Freeform 29"/>
          <p:cNvSpPr>
            <a:spLocks/>
          </p:cNvSpPr>
          <p:nvPr/>
        </p:nvSpPr>
        <p:spPr bwMode="auto">
          <a:xfrm>
            <a:off x="4697414" y="3703685"/>
            <a:ext cx="179387" cy="358886"/>
          </a:xfrm>
          <a:custGeom>
            <a:avLst/>
            <a:gdLst>
              <a:gd name="T0" fmla="*/ 0 w 52"/>
              <a:gd name="T1" fmla="*/ 0 h 104"/>
              <a:gd name="T2" fmla="*/ 52 w 52"/>
              <a:gd name="T3" fmla="*/ 52 h 104"/>
              <a:gd name="T4" fmla="*/ 0 w 52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104">
                <a:moveTo>
                  <a:pt x="0" y="0"/>
                </a:moveTo>
                <a:lnTo>
                  <a:pt x="52" y="52"/>
                </a:lnTo>
                <a:lnTo>
                  <a:pt x="0" y="104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0" name="Freeform 30"/>
          <p:cNvSpPr>
            <a:spLocks/>
          </p:cNvSpPr>
          <p:nvPr/>
        </p:nvSpPr>
        <p:spPr bwMode="auto">
          <a:xfrm rot="10800000">
            <a:off x="4260850" y="1979128"/>
            <a:ext cx="179388" cy="358886"/>
          </a:xfrm>
          <a:custGeom>
            <a:avLst/>
            <a:gdLst>
              <a:gd name="T0" fmla="*/ 0 w 52"/>
              <a:gd name="T1" fmla="*/ 0 h 104"/>
              <a:gd name="T2" fmla="*/ 52 w 52"/>
              <a:gd name="T3" fmla="*/ 52 h 104"/>
              <a:gd name="T4" fmla="*/ 0 w 52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104">
                <a:moveTo>
                  <a:pt x="0" y="0"/>
                </a:moveTo>
                <a:lnTo>
                  <a:pt x="52" y="52"/>
                </a:lnTo>
                <a:lnTo>
                  <a:pt x="0" y="104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899592" y="3756854"/>
            <a:ext cx="284163" cy="254001"/>
            <a:chOff x="13755688" y="-228600"/>
            <a:chExt cx="284163" cy="254001"/>
          </a:xfrm>
        </p:grpSpPr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13844588" y="-169862"/>
              <a:ext cx="195263" cy="195263"/>
            </a:xfrm>
            <a:custGeom>
              <a:avLst/>
              <a:gdLst>
                <a:gd name="T0" fmla="*/ 5 w 52"/>
                <a:gd name="T1" fmla="*/ 0 h 52"/>
                <a:gd name="T2" fmla="*/ 0 w 52"/>
                <a:gd name="T3" fmla="*/ 5 h 52"/>
                <a:gd name="T4" fmla="*/ 0 w 52"/>
                <a:gd name="T5" fmla="*/ 20 h 52"/>
                <a:gd name="T6" fmla="*/ 3 w 52"/>
                <a:gd name="T7" fmla="*/ 28 h 52"/>
                <a:gd name="T8" fmla="*/ 26 w 52"/>
                <a:gd name="T9" fmla="*/ 51 h 52"/>
                <a:gd name="T10" fmla="*/ 33 w 52"/>
                <a:gd name="T11" fmla="*/ 51 h 52"/>
                <a:gd name="T12" fmla="*/ 51 w 52"/>
                <a:gd name="T13" fmla="*/ 33 h 52"/>
                <a:gd name="T14" fmla="*/ 51 w 52"/>
                <a:gd name="T15" fmla="*/ 26 h 52"/>
                <a:gd name="T16" fmla="*/ 28 w 52"/>
                <a:gd name="T17" fmla="*/ 3 h 52"/>
                <a:gd name="T18" fmla="*/ 20 w 52"/>
                <a:gd name="T19" fmla="*/ 0 h 52"/>
                <a:gd name="T20" fmla="*/ 14 w 52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2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6"/>
                    <a:pt x="3" y="2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31" y="52"/>
                    <a:pt x="33" y="5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1"/>
                    <a:pt x="52" y="28"/>
                    <a:pt x="51" y="2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2"/>
                    <a:pt x="23" y="0"/>
                    <a:pt x="20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13871576" y="-146050"/>
              <a:ext cx="25400" cy="2540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13755688" y="-228600"/>
              <a:ext cx="127000" cy="127000"/>
            </a:xfrm>
            <a:custGeom>
              <a:avLst/>
              <a:gdLst>
                <a:gd name="T0" fmla="*/ 17 w 34"/>
                <a:gd name="T1" fmla="*/ 34 h 34"/>
                <a:gd name="T2" fmla="*/ 0 w 34"/>
                <a:gd name="T3" fmla="*/ 17 h 34"/>
                <a:gd name="T4" fmla="*/ 17 w 34"/>
                <a:gd name="T5" fmla="*/ 0 h 34"/>
                <a:gd name="T6" fmla="*/ 34 w 34"/>
                <a:gd name="T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148064" y="1665371"/>
            <a:ext cx="165100" cy="284163"/>
            <a:chOff x="12195176" y="-228600"/>
            <a:chExt cx="165100" cy="284163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2233276" y="-1238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2233276" y="-93662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12233276" y="-635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12233276" y="-34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12233276" y="-4762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12233276" y="254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12195176" y="-228600"/>
              <a:ext cx="165100" cy="284163"/>
            </a:xfrm>
            <a:custGeom>
              <a:avLst/>
              <a:gdLst>
                <a:gd name="T0" fmla="*/ 104 w 104"/>
                <a:gd name="T1" fmla="*/ 19 h 179"/>
                <a:gd name="T2" fmla="*/ 66 w 104"/>
                <a:gd name="T3" fmla="*/ 19 h 179"/>
                <a:gd name="T4" fmla="*/ 66 w 104"/>
                <a:gd name="T5" fmla="*/ 0 h 179"/>
                <a:gd name="T6" fmla="*/ 38 w 104"/>
                <a:gd name="T7" fmla="*/ 0 h 179"/>
                <a:gd name="T8" fmla="*/ 38 w 104"/>
                <a:gd name="T9" fmla="*/ 19 h 179"/>
                <a:gd name="T10" fmla="*/ 0 w 104"/>
                <a:gd name="T11" fmla="*/ 19 h 179"/>
                <a:gd name="T12" fmla="*/ 0 w 104"/>
                <a:gd name="T13" fmla="*/ 179 h 179"/>
                <a:gd name="T14" fmla="*/ 104 w 104"/>
                <a:gd name="T15" fmla="*/ 179 h 179"/>
                <a:gd name="T16" fmla="*/ 104 w 104"/>
                <a:gd name="T17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79">
                  <a:moveTo>
                    <a:pt x="104" y="19"/>
                  </a:moveTo>
                  <a:lnTo>
                    <a:pt x="66" y="19"/>
                  </a:lnTo>
                  <a:lnTo>
                    <a:pt x="66" y="0"/>
                  </a:lnTo>
                  <a:lnTo>
                    <a:pt x="38" y="0"/>
                  </a:lnTo>
                  <a:lnTo>
                    <a:pt x="38" y="19"/>
                  </a:lnTo>
                  <a:lnTo>
                    <a:pt x="0" y="19"/>
                  </a:lnTo>
                  <a:lnTo>
                    <a:pt x="0" y="179"/>
                  </a:lnTo>
                  <a:lnTo>
                    <a:pt x="104" y="179"/>
                  </a:lnTo>
                  <a:lnTo>
                    <a:pt x="104" y="19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4648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4085994" y="1144249"/>
            <a:ext cx="983124" cy="980702"/>
            <a:chOff x="3679919" y="1463711"/>
            <a:chExt cx="1885760" cy="1881117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3679919" y="1463711"/>
              <a:ext cx="1885760" cy="1881117"/>
            </a:xfrm>
            <a:prstGeom prst="ellipse">
              <a:avLst/>
            </a:prstGeom>
            <a:solidFill>
              <a:srgbClr val="4A5F74"/>
            </a:solidFill>
            <a:ln w="762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4154488" y="2016125"/>
              <a:ext cx="847725" cy="776288"/>
            </a:xfrm>
            <a:custGeom>
              <a:avLst/>
              <a:gdLst>
                <a:gd name="T0" fmla="*/ 72 w 226"/>
                <a:gd name="T1" fmla="*/ 143 h 207"/>
                <a:gd name="T2" fmla="*/ 4 w 226"/>
                <a:gd name="T3" fmla="*/ 122 h 207"/>
                <a:gd name="T4" fmla="*/ 4 w 226"/>
                <a:gd name="T5" fmla="*/ 116 h 207"/>
                <a:gd name="T6" fmla="*/ 220 w 226"/>
                <a:gd name="T7" fmla="*/ 1 h 207"/>
                <a:gd name="T8" fmla="*/ 115 w 226"/>
                <a:gd name="T9" fmla="*/ 163 h 207"/>
                <a:gd name="T10" fmla="*/ 182 w 226"/>
                <a:gd name="T11" fmla="*/ 184 h 207"/>
                <a:gd name="T12" fmla="*/ 191 w 226"/>
                <a:gd name="T13" fmla="*/ 178 h 207"/>
                <a:gd name="T14" fmla="*/ 225 w 226"/>
                <a:gd name="T15" fmla="*/ 5 h 207"/>
                <a:gd name="T16" fmla="*/ 222 w 226"/>
                <a:gd name="T17" fmla="*/ 3 h 207"/>
                <a:gd name="T18" fmla="*/ 99 w 226"/>
                <a:gd name="T19" fmla="*/ 146 h 207"/>
                <a:gd name="T20" fmla="*/ 95 w 226"/>
                <a:gd name="T21" fmla="*/ 159 h 207"/>
                <a:gd name="T22" fmla="*/ 95 w 226"/>
                <a:gd name="T2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207">
                  <a:moveTo>
                    <a:pt x="72" y="143"/>
                  </a:moveTo>
                  <a:cubicBezTo>
                    <a:pt x="4" y="122"/>
                    <a:pt x="4" y="122"/>
                    <a:pt x="4" y="122"/>
                  </a:cubicBezTo>
                  <a:cubicBezTo>
                    <a:pt x="0" y="120"/>
                    <a:pt x="0" y="118"/>
                    <a:pt x="4" y="116"/>
                  </a:cubicBezTo>
                  <a:cubicBezTo>
                    <a:pt x="220" y="1"/>
                    <a:pt x="220" y="1"/>
                    <a:pt x="220" y="1"/>
                  </a:cubicBezTo>
                  <a:moveTo>
                    <a:pt x="115" y="163"/>
                  </a:moveTo>
                  <a:cubicBezTo>
                    <a:pt x="182" y="184"/>
                    <a:pt x="182" y="184"/>
                    <a:pt x="182" y="184"/>
                  </a:cubicBezTo>
                  <a:cubicBezTo>
                    <a:pt x="186" y="185"/>
                    <a:pt x="190" y="182"/>
                    <a:pt x="191" y="178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26" y="1"/>
                    <a:pt x="224" y="0"/>
                    <a:pt x="222" y="3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96" y="149"/>
                    <a:pt x="95" y="155"/>
                    <a:pt x="95" y="159"/>
                  </a:cubicBezTo>
                  <a:cubicBezTo>
                    <a:pt x="95" y="207"/>
                    <a:pt x="95" y="207"/>
                    <a:pt x="95" y="20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43608" y="2715766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1115616" y="3492955"/>
            <a:ext cx="6912768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dist">
              <a:defRPr/>
            </a:pP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</a:p>
        </p:txBody>
      </p:sp>
      <p:cxnSp>
        <p:nvCxnSpPr>
          <p:cNvPr id="102" name="直接连接符 101"/>
          <p:cNvCxnSpPr/>
          <p:nvPr/>
        </p:nvCxnSpPr>
        <p:spPr>
          <a:xfrm>
            <a:off x="1115616" y="3420947"/>
            <a:ext cx="691276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82475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2609443" y="1826957"/>
            <a:ext cx="6534557" cy="1515190"/>
          </a:xfrm>
          <a:custGeom>
            <a:avLst/>
            <a:gdLst/>
            <a:ahLst/>
            <a:cxnLst/>
            <a:rect l="l" t="t" r="r" b="b"/>
            <a:pathLst>
              <a:path w="6534557" h="1515190">
                <a:moveTo>
                  <a:pt x="756065" y="0"/>
                </a:moveTo>
                <a:lnTo>
                  <a:pt x="6534557" y="0"/>
                </a:lnTo>
                <a:lnTo>
                  <a:pt x="6534557" y="1515190"/>
                </a:lnTo>
                <a:lnTo>
                  <a:pt x="756065" y="1515190"/>
                </a:lnTo>
                <a:cubicBezTo>
                  <a:pt x="338502" y="1515190"/>
                  <a:pt x="0" y="1176003"/>
                  <a:pt x="0" y="757595"/>
                </a:cubicBezTo>
                <a:cubicBezTo>
                  <a:pt x="0" y="339187"/>
                  <a:pt x="338502" y="0"/>
                  <a:pt x="756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275559"/>
            <a:ext cx="1511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理论基础与文献综述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主要贡献与创新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558" y="1875449"/>
            <a:ext cx="719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114508" y="2253333"/>
            <a:ext cx="500760" cy="636834"/>
            <a:chOff x="476250" y="5340350"/>
            <a:chExt cx="584200" cy="742950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76250" y="5340350"/>
              <a:ext cx="584200" cy="742950"/>
            </a:xfrm>
            <a:custGeom>
              <a:avLst/>
              <a:gdLst>
                <a:gd name="T0" fmla="*/ 156 w 156"/>
                <a:gd name="T1" fmla="*/ 26 h 198"/>
                <a:gd name="T2" fmla="*/ 156 w 156"/>
                <a:gd name="T3" fmla="*/ 198 h 198"/>
                <a:gd name="T4" fmla="*/ 29 w 156"/>
                <a:gd name="T5" fmla="*/ 198 h 198"/>
                <a:gd name="T6" fmla="*/ 0 w 156"/>
                <a:gd name="T7" fmla="*/ 177 h 198"/>
                <a:gd name="T8" fmla="*/ 0 w 156"/>
                <a:gd name="T9" fmla="*/ 28 h 198"/>
                <a:gd name="T10" fmla="*/ 42 w 156"/>
                <a:gd name="T11" fmla="*/ 0 h 198"/>
                <a:gd name="T12" fmla="*/ 156 w 156"/>
                <a:gd name="T13" fmla="*/ 1 h 198"/>
                <a:gd name="T14" fmla="*/ 156 w 156"/>
                <a:gd name="T15" fmla="*/ 157 h 198"/>
                <a:gd name="T16" fmla="*/ 26 w 156"/>
                <a:gd name="T1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98">
                  <a:moveTo>
                    <a:pt x="156" y="26"/>
                  </a:moveTo>
                  <a:cubicBezTo>
                    <a:pt x="156" y="198"/>
                    <a:pt x="156" y="198"/>
                    <a:pt x="156" y="198"/>
                  </a:cubicBezTo>
                  <a:cubicBezTo>
                    <a:pt x="156" y="198"/>
                    <a:pt x="58" y="198"/>
                    <a:pt x="29" y="198"/>
                  </a:cubicBezTo>
                  <a:cubicBezTo>
                    <a:pt x="1" y="198"/>
                    <a:pt x="0" y="186"/>
                    <a:pt x="0" y="177"/>
                  </a:cubicBezTo>
                  <a:cubicBezTo>
                    <a:pt x="0" y="167"/>
                    <a:pt x="0" y="28"/>
                    <a:pt x="0" y="28"/>
                  </a:cubicBezTo>
                  <a:cubicBezTo>
                    <a:pt x="0" y="9"/>
                    <a:pt x="14" y="0"/>
                    <a:pt x="42" y="0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26" y="156"/>
                    <a:pt x="26" y="156"/>
                    <a:pt x="26" y="156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H="1">
              <a:off x="573088" y="6005513"/>
              <a:ext cx="487362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21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925763" y="2474276"/>
            <a:ext cx="1471612" cy="180713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216651" y="2474276"/>
            <a:ext cx="1471613" cy="18071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454151" y="2474276"/>
            <a:ext cx="1471613" cy="18071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397376" y="2283718"/>
            <a:ext cx="1819275" cy="218507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143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1727201" y="3535053"/>
            <a:ext cx="923925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3197226" y="3535053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4843464" y="3535053"/>
            <a:ext cx="923925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6445251" y="3535053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1710514" y="3619216"/>
            <a:ext cx="955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ONE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3166899" y="3619216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TWO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4769115" y="3619216"/>
            <a:ext cx="1061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THREE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6410792" y="3619216"/>
            <a:ext cx="1019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PRODUCT FOUR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1906589" y="1499017"/>
            <a:ext cx="5329237" cy="3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36" name="组合 18435"/>
          <p:cNvGrpSpPr/>
          <p:nvPr/>
        </p:nvGrpSpPr>
        <p:grpSpPr>
          <a:xfrm>
            <a:off x="6814344" y="2928616"/>
            <a:ext cx="212725" cy="330201"/>
            <a:chOff x="8402638" y="-3309938"/>
            <a:chExt cx="212725" cy="3302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8420100" y="-3309938"/>
              <a:ext cx="176212" cy="146050"/>
            </a:xfrm>
            <a:custGeom>
              <a:avLst/>
              <a:gdLst>
                <a:gd name="T0" fmla="*/ 47 w 47"/>
                <a:gd name="T1" fmla="*/ 39 h 39"/>
                <a:gd name="T2" fmla="*/ 47 w 47"/>
                <a:gd name="T3" fmla="*/ 21 h 39"/>
                <a:gd name="T4" fmla="*/ 47 w 47"/>
                <a:gd name="T5" fmla="*/ 21 h 39"/>
                <a:gd name="T6" fmla="*/ 24 w 47"/>
                <a:gd name="T7" fmla="*/ 0 h 39"/>
                <a:gd name="T8" fmla="*/ 0 w 47"/>
                <a:gd name="T9" fmla="*/ 21 h 39"/>
                <a:gd name="T10" fmla="*/ 0 w 47"/>
                <a:gd name="T11" fmla="*/ 26 h 39"/>
                <a:gd name="T12" fmla="*/ 0 w 4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47" y="39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9"/>
                    <a:pt x="36" y="0"/>
                    <a:pt x="24" y="0"/>
                  </a:cubicBezTo>
                  <a:cubicBezTo>
                    <a:pt x="11" y="0"/>
                    <a:pt x="0" y="9"/>
                    <a:pt x="0" y="21"/>
                  </a:cubicBezTo>
                  <a:cubicBezTo>
                    <a:pt x="0" y="21"/>
                    <a:pt x="0" y="26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8402638" y="-3133725"/>
              <a:ext cx="212725" cy="153988"/>
            </a:xfrm>
            <a:custGeom>
              <a:avLst/>
              <a:gdLst>
                <a:gd name="T0" fmla="*/ 55 w 57"/>
                <a:gd name="T1" fmla="*/ 0 h 41"/>
                <a:gd name="T2" fmla="*/ 3 w 57"/>
                <a:gd name="T3" fmla="*/ 0 h 41"/>
                <a:gd name="T4" fmla="*/ 0 w 57"/>
                <a:gd name="T5" fmla="*/ 2 h 41"/>
                <a:gd name="T6" fmla="*/ 0 w 57"/>
                <a:gd name="T7" fmla="*/ 39 h 41"/>
                <a:gd name="T8" fmla="*/ 3 w 57"/>
                <a:gd name="T9" fmla="*/ 41 h 41"/>
                <a:gd name="T10" fmla="*/ 55 w 57"/>
                <a:gd name="T11" fmla="*/ 41 h 41"/>
                <a:gd name="T12" fmla="*/ 57 w 57"/>
                <a:gd name="T13" fmla="*/ 39 h 41"/>
                <a:gd name="T14" fmla="*/ 57 w 57"/>
                <a:gd name="T15" fmla="*/ 2 h 41"/>
                <a:gd name="T16" fmla="*/ 55 w 57"/>
                <a:gd name="T17" fmla="*/ 0 h 41"/>
                <a:gd name="T18" fmla="*/ 30 w 57"/>
                <a:gd name="T19" fmla="*/ 19 h 41"/>
                <a:gd name="T20" fmla="*/ 32 w 57"/>
                <a:gd name="T21" fmla="*/ 26 h 41"/>
                <a:gd name="T22" fmla="*/ 31 w 57"/>
                <a:gd name="T23" fmla="*/ 27 h 41"/>
                <a:gd name="T24" fmla="*/ 30 w 57"/>
                <a:gd name="T25" fmla="*/ 27 h 41"/>
                <a:gd name="T26" fmla="*/ 27 w 57"/>
                <a:gd name="T27" fmla="*/ 27 h 41"/>
                <a:gd name="T28" fmla="*/ 26 w 57"/>
                <a:gd name="T29" fmla="*/ 27 h 41"/>
                <a:gd name="T30" fmla="*/ 26 w 57"/>
                <a:gd name="T31" fmla="*/ 26 h 41"/>
                <a:gd name="T32" fmla="*/ 27 w 57"/>
                <a:gd name="T33" fmla="*/ 19 h 41"/>
                <a:gd name="T34" fmla="*/ 24 w 57"/>
                <a:gd name="T35" fmla="*/ 15 h 41"/>
                <a:gd name="T36" fmla="*/ 29 w 57"/>
                <a:gd name="T37" fmla="*/ 10 h 41"/>
                <a:gd name="T38" fmla="*/ 33 w 57"/>
                <a:gd name="T39" fmla="*/ 15 h 41"/>
                <a:gd name="T40" fmla="*/ 30 w 57"/>
                <a:gd name="T41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41">
                  <a:moveTo>
                    <a:pt x="5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1" y="41"/>
                    <a:pt x="3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6" y="41"/>
                    <a:pt x="57" y="40"/>
                    <a:pt x="57" y="3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6" y="0"/>
                    <a:pt x="55" y="0"/>
                  </a:cubicBezTo>
                  <a:close/>
                  <a:moveTo>
                    <a:pt x="30" y="19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7"/>
                    <a:pt x="31" y="27"/>
                  </a:cubicBezTo>
                  <a:cubicBezTo>
                    <a:pt x="31" y="27"/>
                    <a:pt x="31" y="27"/>
                    <a:pt x="3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6" y="27"/>
                    <a:pt x="26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4" y="15"/>
                  </a:cubicBezTo>
                  <a:cubicBezTo>
                    <a:pt x="24" y="12"/>
                    <a:pt x="26" y="10"/>
                    <a:pt x="29" y="10"/>
                  </a:cubicBezTo>
                  <a:cubicBezTo>
                    <a:pt x="31" y="10"/>
                    <a:pt x="33" y="12"/>
                    <a:pt x="33" y="15"/>
                  </a:cubicBezTo>
                  <a:cubicBezTo>
                    <a:pt x="33" y="17"/>
                    <a:pt x="32" y="18"/>
                    <a:pt x="30" y="19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437" name="组合 18436"/>
          <p:cNvGrpSpPr/>
          <p:nvPr/>
        </p:nvGrpSpPr>
        <p:grpSpPr>
          <a:xfrm>
            <a:off x="7678738" y="-3332163"/>
            <a:ext cx="253999" cy="374650"/>
            <a:chOff x="7678738" y="-3332163"/>
            <a:chExt cx="253999" cy="374650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7678738" y="-3332163"/>
              <a:ext cx="77787" cy="374650"/>
            </a:xfrm>
            <a:custGeom>
              <a:avLst/>
              <a:gdLst>
                <a:gd name="T0" fmla="*/ 17 w 21"/>
                <a:gd name="T1" fmla="*/ 63 h 100"/>
                <a:gd name="T2" fmla="*/ 17 w 21"/>
                <a:gd name="T3" fmla="*/ 47 h 100"/>
                <a:gd name="T4" fmla="*/ 14 w 21"/>
                <a:gd name="T5" fmla="*/ 44 h 100"/>
                <a:gd name="T6" fmla="*/ 14 w 21"/>
                <a:gd name="T7" fmla="*/ 19 h 100"/>
                <a:gd name="T8" fmla="*/ 15 w 21"/>
                <a:gd name="T9" fmla="*/ 13 h 100"/>
                <a:gd name="T10" fmla="*/ 14 w 21"/>
                <a:gd name="T11" fmla="*/ 0 h 100"/>
                <a:gd name="T12" fmla="*/ 7 w 21"/>
                <a:gd name="T13" fmla="*/ 0 h 100"/>
                <a:gd name="T14" fmla="*/ 5 w 21"/>
                <a:gd name="T15" fmla="*/ 13 h 100"/>
                <a:gd name="T16" fmla="*/ 7 w 21"/>
                <a:gd name="T17" fmla="*/ 19 h 100"/>
                <a:gd name="T18" fmla="*/ 7 w 21"/>
                <a:gd name="T19" fmla="*/ 44 h 100"/>
                <a:gd name="T20" fmla="*/ 3 w 21"/>
                <a:gd name="T21" fmla="*/ 47 h 100"/>
                <a:gd name="T22" fmla="*/ 3 w 21"/>
                <a:gd name="T23" fmla="*/ 63 h 100"/>
                <a:gd name="T24" fmla="*/ 0 w 21"/>
                <a:gd name="T25" fmla="*/ 69 h 100"/>
                <a:gd name="T26" fmla="*/ 0 w 21"/>
                <a:gd name="T27" fmla="*/ 93 h 100"/>
                <a:gd name="T28" fmla="*/ 7 w 21"/>
                <a:gd name="T29" fmla="*/ 100 h 100"/>
                <a:gd name="T30" fmla="*/ 14 w 21"/>
                <a:gd name="T31" fmla="*/ 100 h 100"/>
                <a:gd name="T32" fmla="*/ 21 w 21"/>
                <a:gd name="T33" fmla="*/ 93 h 100"/>
                <a:gd name="T34" fmla="*/ 21 w 21"/>
                <a:gd name="T35" fmla="*/ 69 h 100"/>
                <a:gd name="T36" fmla="*/ 17 w 21"/>
                <a:gd name="T37" fmla="*/ 6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100">
                  <a:moveTo>
                    <a:pt x="17" y="63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17" y="45"/>
                    <a:pt x="15" y="44"/>
                    <a:pt x="14" y="4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5" y="44"/>
                    <a:pt x="3" y="45"/>
                    <a:pt x="3" y="47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4"/>
                    <a:pt x="0" y="66"/>
                    <a:pt x="0" y="6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7"/>
                    <a:pt x="3" y="100"/>
                    <a:pt x="7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7" y="100"/>
                    <a:pt x="21" y="97"/>
                    <a:pt x="21" y="93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6"/>
                    <a:pt x="19" y="64"/>
                    <a:pt x="17" y="6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775575" y="-3332163"/>
              <a:ext cx="157162" cy="374650"/>
            </a:xfrm>
            <a:custGeom>
              <a:avLst/>
              <a:gdLst>
                <a:gd name="T0" fmla="*/ 42 w 42"/>
                <a:gd name="T1" fmla="*/ 19 h 100"/>
                <a:gd name="T2" fmla="*/ 35 w 42"/>
                <a:gd name="T3" fmla="*/ 0 h 100"/>
                <a:gd name="T4" fmla="*/ 33 w 42"/>
                <a:gd name="T5" fmla="*/ 3 h 100"/>
                <a:gd name="T6" fmla="*/ 33 w 42"/>
                <a:gd name="T7" fmla="*/ 16 h 100"/>
                <a:gd name="T8" fmla="*/ 30 w 42"/>
                <a:gd name="T9" fmla="*/ 19 h 100"/>
                <a:gd name="T10" fmla="*/ 12 w 42"/>
                <a:gd name="T11" fmla="*/ 19 h 100"/>
                <a:gd name="T12" fmla="*/ 9 w 42"/>
                <a:gd name="T13" fmla="*/ 16 h 100"/>
                <a:gd name="T14" fmla="*/ 9 w 42"/>
                <a:gd name="T15" fmla="*/ 3 h 100"/>
                <a:gd name="T16" fmla="*/ 6 w 42"/>
                <a:gd name="T17" fmla="*/ 0 h 100"/>
                <a:gd name="T18" fmla="*/ 0 w 42"/>
                <a:gd name="T19" fmla="*/ 19 h 100"/>
                <a:gd name="T20" fmla="*/ 12 w 42"/>
                <a:gd name="T21" fmla="*/ 33 h 100"/>
                <a:gd name="T22" fmla="*/ 12 w 42"/>
                <a:gd name="T23" fmla="*/ 91 h 100"/>
                <a:gd name="T24" fmla="*/ 20 w 42"/>
                <a:gd name="T25" fmla="*/ 100 h 100"/>
                <a:gd name="T26" fmla="*/ 21 w 42"/>
                <a:gd name="T27" fmla="*/ 100 h 100"/>
                <a:gd name="T28" fmla="*/ 30 w 42"/>
                <a:gd name="T29" fmla="*/ 91 h 100"/>
                <a:gd name="T30" fmla="*/ 30 w 42"/>
                <a:gd name="T31" fmla="*/ 33 h 100"/>
                <a:gd name="T32" fmla="*/ 42 w 42"/>
                <a:gd name="T33" fmla="*/ 1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100">
                  <a:moveTo>
                    <a:pt x="42" y="19"/>
                  </a:moveTo>
                  <a:cubicBezTo>
                    <a:pt x="42" y="13"/>
                    <a:pt x="39" y="4"/>
                    <a:pt x="35" y="0"/>
                  </a:cubicBezTo>
                  <a:cubicBezTo>
                    <a:pt x="35" y="0"/>
                    <a:pt x="33" y="0"/>
                    <a:pt x="33" y="3"/>
                  </a:cubicBezTo>
                  <a:cubicBezTo>
                    <a:pt x="33" y="5"/>
                    <a:pt x="33" y="16"/>
                    <a:pt x="33" y="16"/>
                  </a:cubicBezTo>
                  <a:cubicBezTo>
                    <a:pt x="33" y="18"/>
                    <a:pt x="31" y="19"/>
                    <a:pt x="30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19"/>
                    <a:pt x="9" y="18"/>
                    <a:pt x="9" y="16"/>
                  </a:cubicBezTo>
                  <a:cubicBezTo>
                    <a:pt x="9" y="16"/>
                    <a:pt x="9" y="5"/>
                    <a:pt x="9" y="3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2" y="4"/>
                    <a:pt x="0" y="13"/>
                    <a:pt x="0" y="19"/>
                  </a:cubicBezTo>
                  <a:cubicBezTo>
                    <a:pt x="0" y="28"/>
                    <a:pt x="5" y="32"/>
                    <a:pt x="12" y="3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6"/>
                    <a:pt x="15" y="100"/>
                    <a:pt x="20" y="100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6" y="100"/>
                    <a:pt x="30" y="96"/>
                    <a:pt x="30" y="9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7" y="32"/>
                    <a:pt x="42" y="28"/>
                    <a:pt x="42" y="19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Freeform 14"/>
          <p:cNvSpPr>
            <a:spLocks/>
          </p:cNvSpPr>
          <p:nvPr/>
        </p:nvSpPr>
        <p:spPr bwMode="auto">
          <a:xfrm>
            <a:off x="5118100" y="2873846"/>
            <a:ext cx="363537" cy="390525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433" name="组合 18432"/>
          <p:cNvGrpSpPr/>
          <p:nvPr/>
        </p:nvGrpSpPr>
        <p:grpSpPr>
          <a:xfrm>
            <a:off x="8337550" y="-2646363"/>
            <a:ext cx="360362" cy="315913"/>
            <a:chOff x="8337550" y="-2646363"/>
            <a:chExt cx="360362" cy="315913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8337550" y="-2646363"/>
              <a:ext cx="360362" cy="315913"/>
            </a:xfrm>
            <a:custGeom>
              <a:avLst/>
              <a:gdLst>
                <a:gd name="T0" fmla="*/ 95 w 96"/>
                <a:gd name="T1" fmla="*/ 78 h 84"/>
                <a:gd name="T2" fmla="*/ 51 w 96"/>
                <a:gd name="T3" fmla="*/ 2 h 84"/>
                <a:gd name="T4" fmla="*/ 45 w 96"/>
                <a:gd name="T5" fmla="*/ 2 h 84"/>
                <a:gd name="T6" fmla="*/ 2 w 96"/>
                <a:gd name="T7" fmla="*/ 78 h 84"/>
                <a:gd name="T8" fmla="*/ 5 w 96"/>
                <a:gd name="T9" fmla="*/ 84 h 84"/>
                <a:gd name="T10" fmla="*/ 92 w 96"/>
                <a:gd name="T11" fmla="*/ 84 h 84"/>
                <a:gd name="T12" fmla="*/ 95 w 96"/>
                <a:gd name="T1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4">
                  <a:moveTo>
                    <a:pt x="95" y="78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0" y="0"/>
                    <a:pt x="47" y="0"/>
                    <a:pt x="45" y="2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81"/>
                    <a:pt x="2" y="84"/>
                    <a:pt x="5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5" y="84"/>
                    <a:pt x="96" y="81"/>
                    <a:pt x="95" y="78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8518525" y="-2574925"/>
              <a:ext cx="0" cy="1539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8507413" y="-2393950"/>
              <a:ext cx="21600" cy="22225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Freeform 27"/>
          <p:cNvSpPr>
            <a:spLocks/>
          </p:cNvSpPr>
          <p:nvPr/>
        </p:nvSpPr>
        <p:spPr bwMode="auto">
          <a:xfrm>
            <a:off x="2002631" y="2931790"/>
            <a:ext cx="371475" cy="341313"/>
          </a:xfrm>
          <a:custGeom>
            <a:avLst/>
            <a:gdLst>
              <a:gd name="T0" fmla="*/ 71 w 99"/>
              <a:gd name="T1" fmla="*/ 0 h 91"/>
              <a:gd name="T2" fmla="*/ 50 w 99"/>
              <a:gd name="T3" fmla="*/ 12 h 91"/>
              <a:gd name="T4" fmla="*/ 28 w 99"/>
              <a:gd name="T5" fmla="*/ 0 h 91"/>
              <a:gd name="T6" fmla="*/ 0 w 99"/>
              <a:gd name="T7" fmla="*/ 28 h 91"/>
              <a:gd name="T8" fmla="*/ 50 w 99"/>
              <a:gd name="T9" fmla="*/ 91 h 91"/>
              <a:gd name="T10" fmla="*/ 99 w 99"/>
              <a:gd name="T11" fmla="*/ 28 h 91"/>
              <a:gd name="T12" fmla="*/ 71 w 99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91">
                <a:moveTo>
                  <a:pt x="71" y="0"/>
                </a:moveTo>
                <a:cubicBezTo>
                  <a:pt x="60" y="0"/>
                  <a:pt x="50" y="12"/>
                  <a:pt x="50" y="12"/>
                </a:cubicBezTo>
                <a:cubicBezTo>
                  <a:pt x="50" y="12"/>
                  <a:pt x="40" y="0"/>
                  <a:pt x="28" y="0"/>
                </a:cubicBezTo>
                <a:cubicBezTo>
                  <a:pt x="16" y="0"/>
                  <a:pt x="0" y="8"/>
                  <a:pt x="0" y="28"/>
                </a:cubicBezTo>
                <a:cubicBezTo>
                  <a:pt x="0" y="52"/>
                  <a:pt x="34" y="83"/>
                  <a:pt x="50" y="91"/>
                </a:cubicBezTo>
                <a:cubicBezTo>
                  <a:pt x="65" y="83"/>
                  <a:pt x="99" y="52"/>
                  <a:pt x="99" y="28"/>
                </a:cubicBezTo>
                <a:cubicBezTo>
                  <a:pt x="99" y="8"/>
                  <a:pt x="83" y="0"/>
                  <a:pt x="71" y="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438" name="组合 18437"/>
          <p:cNvGrpSpPr/>
          <p:nvPr/>
        </p:nvGrpSpPr>
        <p:grpSpPr>
          <a:xfrm>
            <a:off x="3504406" y="2898453"/>
            <a:ext cx="314325" cy="374650"/>
            <a:chOff x="6932613" y="-3332163"/>
            <a:chExt cx="314325" cy="374650"/>
          </a:xfrm>
        </p:grpSpPr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953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Rectangle 11" descr="49b68f35gc54dd7a416d7&amp;690"/>
          <p:cNvSpPr>
            <a:spLocks noChangeArrowheads="1"/>
          </p:cNvSpPr>
          <p:nvPr/>
        </p:nvSpPr>
        <p:spPr bwMode="auto">
          <a:xfrm>
            <a:off x="0" y="1419663"/>
            <a:ext cx="4284663" cy="2953661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284664" y="1419663"/>
            <a:ext cx="3959225" cy="29536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 flipH="1">
            <a:off x="3995738" y="1419663"/>
            <a:ext cx="309562" cy="29536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602163" y="2645592"/>
            <a:ext cx="3384550" cy="1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rgbClr val="7EA88C"/>
                </a:solidFill>
              </a:rPr>
              <a:t> </a:t>
            </a:r>
            <a:r>
              <a:rPr lang="zh-CN" altLang="en-US" sz="1000" b="1" dirty="0">
                <a:solidFill>
                  <a:schemeClr val="bg1"/>
                </a:solidFill>
              </a:rPr>
              <a:t>DIFFERENT</a:t>
            </a:r>
            <a:r>
              <a:rPr lang="zh-CN" altLang="en-US" sz="1000" dirty="0">
                <a:solidFill>
                  <a:schemeClr val="bg1"/>
                </a:solidFill>
                <a:ea typeface="微软雅黑" pitchFamily="34" charset="-122"/>
              </a:rPr>
              <a:t>？</a:t>
            </a:r>
            <a:endParaRPr lang="zh-CN" altLang="zh-CN" sz="1000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zh-CN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/>
                </a:solidFill>
              </a:rPr>
              <a:t>https://liangliangtuwen.tmall.com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605338" y="1954816"/>
            <a:ext cx="266700" cy="26678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006976" y="1962756"/>
            <a:ext cx="14879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Insert Header Topic Here</a:t>
            </a:r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991100" y="1975459"/>
            <a:ext cx="0" cy="228671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671373" y="2016125"/>
            <a:ext cx="134630" cy="139482"/>
            <a:chOff x="1270000" y="-1382713"/>
            <a:chExt cx="352425" cy="365126"/>
          </a:xfrm>
        </p:grpSpPr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1277938" y="-1292225"/>
              <a:ext cx="333375" cy="0"/>
            </a:xfrm>
            <a:prstGeom prst="line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1397000" y="-1352550"/>
              <a:ext cx="98425" cy="0"/>
            </a:xfrm>
            <a:prstGeom prst="line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 flipV="1">
              <a:off x="1368425" y="-1382713"/>
              <a:ext cx="0" cy="60325"/>
            </a:xfrm>
            <a:prstGeom prst="line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 flipV="1">
              <a:off x="1525588" y="-1382713"/>
              <a:ext cx="0" cy="60325"/>
            </a:xfrm>
            <a:prstGeom prst="line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1270000" y="-1352550"/>
              <a:ext cx="352425" cy="334963"/>
            </a:xfrm>
            <a:custGeom>
              <a:avLst/>
              <a:gdLst>
                <a:gd name="T0" fmla="*/ 18 w 94"/>
                <a:gd name="T1" fmla="*/ 0 h 89"/>
                <a:gd name="T2" fmla="*/ 2 w 94"/>
                <a:gd name="T3" fmla="*/ 0 h 89"/>
                <a:gd name="T4" fmla="*/ 0 w 94"/>
                <a:gd name="T5" fmla="*/ 3 h 89"/>
                <a:gd name="T6" fmla="*/ 0 w 94"/>
                <a:gd name="T7" fmla="*/ 86 h 89"/>
                <a:gd name="T8" fmla="*/ 2 w 94"/>
                <a:gd name="T9" fmla="*/ 89 h 89"/>
                <a:gd name="T10" fmla="*/ 91 w 94"/>
                <a:gd name="T11" fmla="*/ 89 h 89"/>
                <a:gd name="T12" fmla="*/ 94 w 94"/>
                <a:gd name="T13" fmla="*/ 86 h 89"/>
                <a:gd name="T14" fmla="*/ 94 w 94"/>
                <a:gd name="T15" fmla="*/ 3 h 89"/>
                <a:gd name="T16" fmla="*/ 91 w 94"/>
                <a:gd name="T17" fmla="*/ 0 h 89"/>
                <a:gd name="T18" fmla="*/ 75 w 94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89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8"/>
                    <a:pt x="1" y="89"/>
                    <a:pt x="2" y="89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92" y="89"/>
                    <a:pt x="94" y="88"/>
                    <a:pt x="94" y="86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1385888" y="-1254125"/>
              <a:ext cx="38100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6"/>
            <p:cNvSpPr>
              <a:spLocks noChangeArrowheads="1"/>
            </p:cNvSpPr>
            <p:nvPr/>
          </p:nvSpPr>
          <p:spPr bwMode="auto">
            <a:xfrm>
              <a:off x="1465263" y="-1254125"/>
              <a:ext cx="38100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544638" y="-1254125"/>
              <a:ext cx="36512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1308100" y="-1176338"/>
              <a:ext cx="41275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1385888" y="-1176338"/>
              <a:ext cx="38100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50"/>
            <p:cNvSpPr>
              <a:spLocks noChangeArrowheads="1"/>
            </p:cNvSpPr>
            <p:nvPr/>
          </p:nvSpPr>
          <p:spPr bwMode="auto">
            <a:xfrm>
              <a:off x="1465263" y="-1176338"/>
              <a:ext cx="38100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1544638" y="-1176338"/>
              <a:ext cx="36512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1308100" y="-1096963"/>
              <a:ext cx="41275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3"/>
            <p:cNvSpPr>
              <a:spLocks noChangeArrowheads="1"/>
            </p:cNvSpPr>
            <p:nvPr/>
          </p:nvSpPr>
          <p:spPr bwMode="auto">
            <a:xfrm>
              <a:off x="1385888" y="-1096963"/>
              <a:ext cx="38100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465263" y="-1096963"/>
              <a:ext cx="38100" cy="41275"/>
            </a:xfrm>
            <a:prstGeom prst="rect">
              <a:avLst/>
            </a:prstGeom>
            <a:noFill/>
            <a:ln w="63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51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Freeform 11"/>
          <p:cNvSpPr>
            <a:spLocks/>
          </p:cNvSpPr>
          <p:nvPr/>
        </p:nvSpPr>
        <p:spPr bwMode="auto">
          <a:xfrm>
            <a:off x="755650" y="2582866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2622550" y="2662266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7" name="Freeform 13"/>
          <p:cNvSpPr>
            <a:spLocks/>
          </p:cNvSpPr>
          <p:nvPr/>
        </p:nvSpPr>
        <p:spPr bwMode="auto">
          <a:xfrm>
            <a:off x="4433889" y="2582866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8" name="Freeform 14"/>
          <p:cNvSpPr>
            <a:spLocks/>
          </p:cNvSpPr>
          <p:nvPr/>
        </p:nvSpPr>
        <p:spPr bwMode="auto">
          <a:xfrm>
            <a:off x="6302376" y="2662266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11601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300196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83711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674211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971551" y="1725352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4651376" y="1725352"/>
            <a:ext cx="143986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2886076" y="3272055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565901" y="3272055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358900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5059363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3262313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6962775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603386" y="2780431"/>
            <a:ext cx="191908" cy="191906"/>
            <a:chOff x="6913563" y="-744538"/>
            <a:chExt cx="371475" cy="371475"/>
          </a:xfrm>
        </p:grpSpPr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6913563" y="-744538"/>
              <a:ext cx="371475" cy="371475"/>
            </a:xfrm>
            <a:custGeom>
              <a:avLst/>
              <a:gdLst>
                <a:gd name="T0" fmla="*/ 83 w 99"/>
                <a:gd name="T1" fmla="*/ 38 h 99"/>
                <a:gd name="T2" fmla="*/ 81 w 99"/>
                <a:gd name="T3" fmla="*/ 35 h 99"/>
                <a:gd name="T4" fmla="*/ 88 w 99"/>
                <a:gd name="T5" fmla="*/ 22 h 99"/>
                <a:gd name="T6" fmla="*/ 81 w 99"/>
                <a:gd name="T7" fmla="*/ 12 h 99"/>
                <a:gd name="T8" fmla="*/ 69 w 99"/>
                <a:gd name="T9" fmla="*/ 17 h 99"/>
                <a:gd name="T10" fmla="*/ 61 w 99"/>
                <a:gd name="T11" fmla="*/ 17 h 99"/>
                <a:gd name="T12" fmla="*/ 57 w 99"/>
                <a:gd name="T13" fmla="*/ 3 h 99"/>
                <a:gd name="T14" fmla="*/ 45 w 99"/>
                <a:gd name="T15" fmla="*/ 0 h 99"/>
                <a:gd name="T16" fmla="*/ 40 w 99"/>
                <a:gd name="T17" fmla="*/ 13 h 99"/>
                <a:gd name="T18" fmla="*/ 36 w 99"/>
                <a:gd name="T19" fmla="*/ 17 h 99"/>
                <a:gd name="T20" fmla="*/ 30 w 99"/>
                <a:gd name="T21" fmla="*/ 17 h 99"/>
                <a:gd name="T22" fmla="*/ 18 w 99"/>
                <a:gd name="T23" fmla="*/ 12 h 99"/>
                <a:gd name="T24" fmla="*/ 11 w 99"/>
                <a:gd name="T25" fmla="*/ 22 h 99"/>
                <a:gd name="T26" fmla="*/ 17 w 99"/>
                <a:gd name="T27" fmla="*/ 35 h 99"/>
                <a:gd name="T28" fmla="*/ 13 w 99"/>
                <a:gd name="T29" fmla="*/ 41 h 99"/>
                <a:gd name="T30" fmla="*/ 0 w 99"/>
                <a:gd name="T31" fmla="*/ 45 h 99"/>
                <a:gd name="T32" fmla="*/ 2 w 99"/>
                <a:gd name="T33" fmla="*/ 57 h 99"/>
                <a:gd name="T34" fmla="*/ 16 w 99"/>
                <a:gd name="T35" fmla="*/ 62 h 99"/>
                <a:gd name="T36" fmla="*/ 17 w 99"/>
                <a:gd name="T37" fmla="*/ 65 h 99"/>
                <a:gd name="T38" fmla="*/ 11 w 99"/>
                <a:gd name="T39" fmla="*/ 78 h 99"/>
                <a:gd name="T40" fmla="*/ 18 w 99"/>
                <a:gd name="T41" fmla="*/ 88 h 99"/>
                <a:gd name="T42" fmla="*/ 30 w 99"/>
                <a:gd name="T43" fmla="*/ 82 h 99"/>
                <a:gd name="T44" fmla="*/ 37 w 99"/>
                <a:gd name="T45" fmla="*/ 83 h 99"/>
                <a:gd name="T46" fmla="*/ 42 w 99"/>
                <a:gd name="T47" fmla="*/ 97 h 99"/>
                <a:gd name="T48" fmla="*/ 54 w 99"/>
                <a:gd name="T49" fmla="*/ 99 h 99"/>
                <a:gd name="T50" fmla="*/ 59 w 99"/>
                <a:gd name="T51" fmla="*/ 86 h 99"/>
                <a:gd name="T52" fmla="*/ 63 w 99"/>
                <a:gd name="T53" fmla="*/ 83 h 99"/>
                <a:gd name="T54" fmla="*/ 69 w 99"/>
                <a:gd name="T55" fmla="*/ 82 h 99"/>
                <a:gd name="T56" fmla="*/ 81 w 99"/>
                <a:gd name="T57" fmla="*/ 88 h 99"/>
                <a:gd name="T58" fmla="*/ 88 w 99"/>
                <a:gd name="T59" fmla="*/ 78 h 99"/>
                <a:gd name="T60" fmla="*/ 81 w 99"/>
                <a:gd name="T61" fmla="*/ 65 h 99"/>
                <a:gd name="T62" fmla="*/ 86 w 99"/>
                <a:gd name="T63" fmla="*/ 59 h 99"/>
                <a:gd name="T64" fmla="*/ 99 w 99"/>
                <a:gd name="T65" fmla="*/ 54 h 99"/>
                <a:gd name="T66" fmla="*/ 96 w 99"/>
                <a:gd name="T67" fmla="*/ 4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" h="99">
                  <a:moveTo>
                    <a:pt x="86" y="41"/>
                  </a:moveTo>
                  <a:cubicBezTo>
                    <a:pt x="85" y="40"/>
                    <a:pt x="83" y="39"/>
                    <a:pt x="83" y="38"/>
                  </a:cubicBezTo>
                  <a:cubicBezTo>
                    <a:pt x="83" y="38"/>
                    <a:pt x="83" y="38"/>
                    <a:pt x="82" y="36"/>
                  </a:cubicBezTo>
                  <a:cubicBezTo>
                    <a:pt x="82" y="35"/>
                    <a:pt x="81" y="35"/>
                    <a:pt x="81" y="35"/>
                  </a:cubicBezTo>
                  <a:cubicBezTo>
                    <a:pt x="81" y="34"/>
                    <a:pt x="81" y="32"/>
                    <a:pt x="82" y="31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9" y="21"/>
                    <a:pt x="89" y="19"/>
                    <a:pt x="88" y="18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1"/>
                    <a:pt x="78" y="11"/>
                    <a:pt x="77" y="11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8"/>
                    <a:pt x="66" y="18"/>
                    <a:pt x="64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0" y="16"/>
                    <a:pt x="59" y="15"/>
                    <a:pt x="59" y="1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2" y="1"/>
                    <a:pt x="42" y="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5"/>
                    <a:pt x="39" y="16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3" y="18"/>
                    <a:pt x="31" y="18"/>
                    <a:pt x="30" y="17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19" y="11"/>
                    <a:pt x="18" y="12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0" y="21"/>
                    <a:pt x="11" y="2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4"/>
                    <a:pt x="17" y="3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9"/>
                    <a:pt x="14" y="40"/>
                    <a:pt x="13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" y="43"/>
                    <a:pt x="0" y="44"/>
                    <a:pt x="0" y="4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6" y="61"/>
                    <a:pt x="16" y="62"/>
                  </a:cubicBezTo>
                  <a:cubicBezTo>
                    <a:pt x="16" y="62"/>
                    <a:pt x="16" y="62"/>
                    <a:pt x="17" y="6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8" y="66"/>
                    <a:pt x="18" y="68"/>
                    <a:pt x="17" y="6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0" y="79"/>
                    <a:pt x="10" y="81"/>
                    <a:pt x="11" y="82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9" y="89"/>
                    <a:pt x="20" y="89"/>
                    <a:pt x="21" y="88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1" y="81"/>
                    <a:pt x="33" y="81"/>
                    <a:pt x="34" y="82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9" y="83"/>
                    <a:pt x="40" y="85"/>
                    <a:pt x="40" y="86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98"/>
                    <a:pt x="44" y="99"/>
                    <a:pt x="45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99"/>
                    <a:pt x="57" y="98"/>
                    <a:pt x="57" y="97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5"/>
                    <a:pt x="60" y="84"/>
                    <a:pt x="61" y="83"/>
                  </a:cubicBezTo>
                  <a:cubicBezTo>
                    <a:pt x="61" y="83"/>
                    <a:pt x="62" y="83"/>
                    <a:pt x="63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6" y="81"/>
                    <a:pt x="68" y="81"/>
                    <a:pt x="69" y="82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9" y="89"/>
                    <a:pt x="80" y="89"/>
                    <a:pt x="81" y="88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9" y="81"/>
                    <a:pt x="89" y="79"/>
                    <a:pt x="88" y="78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1" y="68"/>
                    <a:pt x="81" y="66"/>
                    <a:pt x="81" y="6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3" y="61"/>
                    <a:pt x="85" y="59"/>
                    <a:pt x="86" y="59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8" y="57"/>
                    <a:pt x="99" y="56"/>
                    <a:pt x="99" y="5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4"/>
                    <a:pt x="98" y="43"/>
                    <a:pt x="96" y="42"/>
                  </a:cubicBezTo>
                  <a:lnTo>
                    <a:pt x="86" y="41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7010400" y="-642938"/>
              <a:ext cx="173037" cy="17145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85245" y="2792162"/>
            <a:ext cx="191910" cy="193550"/>
            <a:chOff x="2679700" y="-744538"/>
            <a:chExt cx="371475" cy="374650"/>
          </a:xfrm>
        </p:grpSpPr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2679700" y="-744538"/>
              <a:ext cx="371475" cy="374650"/>
            </a:xfrm>
            <a:custGeom>
              <a:avLst/>
              <a:gdLst>
                <a:gd name="T0" fmla="*/ 234 w 234"/>
                <a:gd name="T1" fmla="*/ 172 h 236"/>
                <a:gd name="T2" fmla="*/ 99 w 234"/>
                <a:gd name="T3" fmla="*/ 172 h 236"/>
                <a:gd name="T4" fmla="*/ 38 w 234"/>
                <a:gd name="T5" fmla="*/ 236 h 236"/>
                <a:gd name="T6" fmla="*/ 38 w 234"/>
                <a:gd name="T7" fmla="*/ 172 h 236"/>
                <a:gd name="T8" fmla="*/ 0 w 234"/>
                <a:gd name="T9" fmla="*/ 172 h 236"/>
                <a:gd name="T10" fmla="*/ 0 w 234"/>
                <a:gd name="T11" fmla="*/ 0 h 236"/>
                <a:gd name="T12" fmla="*/ 234 w 234"/>
                <a:gd name="T13" fmla="*/ 0 h 236"/>
                <a:gd name="T14" fmla="*/ 234 w 234"/>
                <a:gd name="T1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36">
                  <a:moveTo>
                    <a:pt x="234" y="172"/>
                  </a:moveTo>
                  <a:lnTo>
                    <a:pt x="99" y="172"/>
                  </a:lnTo>
                  <a:lnTo>
                    <a:pt x="38" y="236"/>
                  </a:lnTo>
                  <a:lnTo>
                    <a:pt x="38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17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2747963" y="-684213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2747963" y="-647700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2747963" y="-606425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2747963" y="-568325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2747963" y="-527050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81427" y="2794070"/>
            <a:ext cx="191090" cy="191910"/>
            <a:chOff x="4776788" y="-744538"/>
            <a:chExt cx="369887" cy="371475"/>
          </a:xfrm>
        </p:grpSpPr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4776788" y="-744538"/>
              <a:ext cx="149225" cy="209550"/>
            </a:xfrm>
            <a:custGeom>
              <a:avLst/>
              <a:gdLst>
                <a:gd name="T0" fmla="*/ 40 w 40"/>
                <a:gd name="T1" fmla="*/ 0 h 56"/>
                <a:gd name="T2" fmla="*/ 0 w 40"/>
                <a:gd name="T3" fmla="*/ 0 h 56"/>
                <a:gd name="T4" fmla="*/ 0 w 40"/>
                <a:gd name="T5" fmla="*/ 40 h 56"/>
                <a:gd name="T6" fmla="*/ 6 w 40"/>
                <a:gd name="T7" fmla="*/ 40 h 56"/>
                <a:gd name="T8" fmla="*/ 17 w 40"/>
                <a:gd name="T9" fmla="*/ 33 h 56"/>
                <a:gd name="T10" fmla="*/ 28 w 40"/>
                <a:gd name="T11" fmla="*/ 44 h 56"/>
                <a:gd name="T12" fmla="*/ 17 w 4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8" y="35"/>
                    <a:pt x="12" y="33"/>
                    <a:pt x="17" y="33"/>
                  </a:cubicBezTo>
                  <a:cubicBezTo>
                    <a:pt x="23" y="33"/>
                    <a:pt x="28" y="37"/>
                    <a:pt x="28" y="44"/>
                  </a:cubicBezTo>
                  <a:cubicBezTo>
                    <a:pt x="28" y="50"/>
                    <a:pt x="23" y="56"/>
                    <a:pt x="17" y="56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5"/>
            <p:cNvSpPr>
              <a:spLocks/>
            </p:cNvSpPr>
            <p:nvPr/>
          </p:nvSpPr>
          <p:spPr bwMode="auto">
            <a:xfrm>
              <a:off x="4776788" y="-560388"/>
              <a:ext cx="149225" cy="88900"/>
            </a:xfrm>
            <a:custGeom>
              <a:avLst/>
              <a:gdLst>
                <a:gd name="T0" fmla="*/ 0 w 94"/>
                <a:gd name="T1" fmla="*/ 0 h 56"/>
                <a:gd name="T2" fmla="*/ 0 w 94"/>
                <a:gd name="T3" fmla="*/ 56 h 56"/>
                <a:gd name="T4" fmla="*/ 94 w 94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56">
                  <a:moveTo>
                    <a:pt x="0" y="0"/>
                  </a:moveTo>
                  <a:lnTo>
                    <a:pt x="0" y="56"/>
                  </a:lnTo>
                  <a:lnTo>
                    <a:pt x="94" y="56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4799013" y="-560388"/>
              <a:ext cx="41275" cy="25400"/>
            </a:xfrm>
            <a:custGeom>
              <a:avLst/>
              <a:gdLst>
                <a:gd name="T0" fmla="*/ 0 w 11"/>
                <a:gd name="T1" fmla="*/ 0 h 7"/>
                <a:gd name="T2" fmla="*/ 11 w 11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cubicBezTo>
                    <a:pt x="2" y="5"/>
                    <a:pt x="6" y="7"/>
                    <a:pt x="11" y="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4895850" y="-744538"/>
              <a:ext cx="250825" cy="209550"/>
            </a:xfrm>
            <a:custGeom>
              <a:avLst/>
              <a:gdLst>
                <a:gd name="T0" fmla="*/ 45 w 67"/>
                <a:gd name="T1" fmla="*/ 49 h 56"/>
                <a:gd name="T2" fmla="*/ 56 w 67"/>
                <a:gd name="T3" fmla="*/ 56 h 56"/>
                <a:gd name="T4" fmla="*/ 67 w 67"/>
                <a:gd name="T5" fmla="*/ 44 h 56"/>
                <a:gd name="T6" fmla="*/ 56 w 67"/>
                <a:gd name="T7" fmla="*/ 33 h 56"/>
                <a:gd name="T8" fmla="*/ 45 w 67"/>
                <a:gd name="T9" fmla="*/ 40 h 56"/>
                <a:gd name="T10" fmla="*/ 41 w 67"/>
                <a:gd name="T11" fmla="*/ 40 h 56"/>
                <a:gd name="T12" fmla="*/ 41 w 67"/>
                <a:gd name="T13" fmla="*/ 0 h 56"/>
                <a:gd name="T14" fmla="*/ 16 w 67"/>
                <a:gd name="T15" fmla="*/ 0 h 56"/>
                <a:gd name="T16" fmla="*/ 16 w 67"/>
                <a:gd name="T17" fmla="*/ 6 h 56"/>
                <a:gd name="T18" fmla="*/ 24 w 67"/>
                <a:gd name="T19" fmla="*/ 17 h 56"/>
                <a:gd name="T20" fmla="*/ 12 w 67"/>
                <a:gd name="T21" fmla="*/ 28 h 56"/>
                <a:gd name="T22" fmla="*/ 0 w 67"/>
                <a:gd name="T23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56">
                  <a:moveTo>
                    <a:pt x="45" y="49"/>
                  </a:moveTo>
                  <a:cubicBezTo>
                    <a:pt x="47" y="54"/>
                    <a:pt x="51" y="56"/>
                    <a:pt x="56" y="56"/>
                  </a:cubicBezTo>
                  <a:cubicBezTo>
                    <a:pt x="62" y="56"/>
                    <a:pt x="67" y="50"/>
                    <a:pt x="67" y="44"/>
                  </a:cubicBezTo>
                  <a:cubicBezTo>
                    <a:pt x="67" y="37"/>
                    <a:pt x="62" y="33"/>
                    <a:pt x="56" y="33"/>
                  </a:cubicBezTo>
                  <a:cubicBezTo>
                    <a:pt x="51" y="33"/>
                    <a:pt x="47" y="35"/>
                    <a:pt x="45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0" y="8"/>
                    <a:pt x="24" y="12"/>
                    <a:pt x="24" y="17"/>
                  </a:cubicBezTo>
                  <a:cubicBezTo>
                    <a:pt x="24" y="23"/>
                    <a:pt x="18" y="28"/>
                    <a:pt x="12" y="28"/>
                  </a:cubicBezTo>
                  <a:cubicBezTo>
                    <a:pt x="5" y="28"/>
                    <a:pt x="0" y="23"/>
                    <a:pt x="0" y="1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8"/>
            <p:cNvSpPr>
              <a:spLocks/>
            </p:cNvSpPr>
            <p:nvPr/>
          </p:nvSpPr>
          <p:spPr bwMode="auto">
            <a:xfrm>
              <a:off x="4895850" y="-560388"/>
              <a:ext cx="153987" cy="187325"/>
            </a:xfrm>
            <a:custGeom>
              <a:avLst/>
              <a:gdLst>
                <a:gd name="T0" fmla="*/ 8 w 41"/>
                <a:gd name="T1" fmla="*/ 28 h 50"/>
                <a:gd name="T2" fmla="*/ 0 w 41"/>
                <a:gd name="T3" fmla="*/ 39 h 50"/>
                <a:gd name="T4" fmla="*/ 12 w 41"/>
                <a:gd name="T5" fmla="*/ 50 h 50"/>
                <a:gd name="T6" fmla="*/ 24 w 41"/>
                <a:gd name="T7" fmla="*/ 39 h 50"/>
                <a:gd name="T8" fmla="*/ 16 w 41"/>
                <a:gd name="T9" fmla="*/ 28 h 50"/>
                <a:gd name="T10" fmla="*/ 16 w 41"/>
                <a:gd name="T11" fmla="*/ 24 h 50"/>
                <a:gd name="T12" fmla="*/ 41 w 41"/>
                <a:gd name="T13" fmla="*/ 24 h 50"/>
                <a:gd name="T14" fmla="*/ 41 w 4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50">
                  <a:moveTo>
                    <a:pt x="8" y="28"/>
                  </a:moveTo>
                  <a:cubicBezTo>
                    <a:pt x="3" y="30"/>
                    <a:pt x="0" y="34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8" y="50"/>
                    <a:pt x="24" y="45"/>
                    <a:pt x="24" y="39"/>
                  </a:cubicBezTo>
                  <a:cubicBezTo>
                    <a:pt x="24" y="34"/>
                    <a:pt x="20" y="29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9"/>
            <p:cNvSpPr>
              <a:spLocks/>
            </p:cNvSpPr>
            <p:nvPr/>
          </p:nvSpPr>
          <p:spPr bwMode="auto">
            <a:xfrm>
              <a:off x="4895850" y="-722313"/>
              <a:ext cx="30162" cy="41275"/>
            </a:xfrm>
            <a:custGeom>
              <a:avLst/>
              <a:gdLst>
                <a:gd name="T0" fmla="*/ 8 w 8"/>
                <a:gd name="T1" fmla="*/ 0 h 11"/>
                <a:gd name="T2" fmla="*/ 0 w 8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3" y="2"/>
                    <a:pt x="0" y="6"/>
                    <a:pt x="0" y="11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465846" y="2776928"/>
            <a:ext cx="200110" cy="197650"/>
            <a:chOff x="8315325" y="-747713"/>
            <a:chExt cx="387350" cy="382588"/>
          </a:xfrm>
        </p:grpSpPr>
        <p:sp>
          <p:nvSpPr>
            <p:cNvPr id="66" name="Freeform 15"/>
            <p:cNvSpPr>
              <a:spLocks/>
            </p:cNvSpPr>
            <p:nvPr/>
          </p:nvSpPr>
          <p:spPr bwMode="auto">
            <a:xfrm>
              <a:off x="8315325" y="-565150"/>
              <a:ext cx="198437" cy="200025"/>
            </a:xfrm>
            <a:custGeom>
              <a:avLst/>
              <a:gdLst>
                <a:gd name="T0" fmla="*/ 42 w 53"/>
                <a:gd name="T1" fmla="*/ 3 h 53"/>
                <a:gd name="T2" fmla="*/ 23 w 53"/>
                <a:gd name="T3" fmla="*/ 7 h 53"/>
                <a:gd name="T4" fmla="*/ 7 w 53"/>
                <a:gd name="T5" fmla="*/ 23 h 53"/>
                <a:gd name="T6" fmla="*/ 7 w 53"/>
                <a:gd name="T7" fmla="*/ 47 h 53"/>
                <a:gd name="T8" fmla="*/ 31 w 53"/>
                <a:gd name="T9" fmla="*/ 47 h 53"/>
                <a:gd name="T10" fmla="*/ 47 w 53"/>
                <a:gd name="T11" fmla="*/ 30 h 53"/>
                <a:gd name="T12" fmla="*/ 51 w 53"/>
                <a:gd name="T1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42" y="3"/>
                  </a:moveTo>
                  <a:cubicBezTo>
                    <a:pt x="36" y="0"/>
                    <a:pt x="28" y="2"/>
                    <a:pt x="23" y="7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30"/>
                    <a:pt x="0" y="40"/>
                    <a:pt x="7" y="47"/>
                  </a:cubicBezTo>
                  <a:cubicBezTo>
                    <a:pt x="13" y="53"/>
                    <a:pt x="24" y="53"/>
                    <a:pt x="31" y="47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52" y="25"/>
                    <a:pt x="53" y="18"/>
                    <a:pt x="51" y="12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6"/>
            <p:cNvSpPr>
              <a:spLocks/>
            </p:cNvSpPr>
            <p:nvPr/>
          </p:nvSpPr>
          <p:spPr bwMode="auto">
            <a:xfrm>
              <a:off x="8502650" y="-747713"/>
              <a:ext cx="200025" cy="193675"/>
            </a:xfrm>
            <a:custGeom>
              <a:avLst/>
              <a:gdLst>
                <a:gd name="T0" fmla="*/ 12 w 53"/>
                <a:gd name="T1" fmla="*/ 50 h 52"/>
                <a:gd name="T2" fmla="*/ 30 w 53"/>
                <a:gd name="T3" fmla="*/ 46 h 52"/>
                <a:gd name="T4" fmla="*/ 46 w 53"/>
                <a:gd name="T5" fmla="*/ 30 h 52"/>
                <a:gd name="T6" fmla="*/ 47 w 53"/>
                <a:gd name="T7" fmla="*/ 6 h 52"/>
                <a:gd name="T8" fmla="*/ 23 w 53"/>
                <a:gd name="T9" fmla="*/ 6 h 52"/>
                <a:gd name="T10" fmla="*/ 6 w 53"/>
                <a:gd name="T11" fmla="*/ 23 h 52"/>
                <a:gd name="T12" fmla="*/ 3 w 53"/>
                <a:gd name="T13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2">
                  <a:moveTo>
                    <a:pt x="12" y="50"/>
                  </a:moveTo>
                  <a:cubicBezTo>
                    <a:pt x="18" y="52"/>
                    <a:pt x="25" y="51"/>
                    <a:pt x="30" y="46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53" y="23"/>
                    <a:pt x="53" y="13"/>
                    <a:pt x="47" y="6"/>
                  </a:cubicBezTo>
                  <a:cubicBezTo>
                    <a:pt x="40" y="0"/>
                    <a:pt x="29" y="0"/>
                    <a:pt x="23" y="6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2" y="27"/>
                    <a:pt x="0" y="35"/>
                    <a:pt x="3" y="41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V="1">
              <a:off x="8428038" y="-639763"/>
              <a:ext cx="165100" cy="1619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431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20120802014555副本"/>
          <p:cNvSpPr>
            <a:spLocks noChangeArrowheads="1"/>
          </p:cNvSpPr>
          <p:nvPr/>
        </p:nvSpPr>
        <p:spPr bwMode="auto">
          <a:xfrm>
            <a:off x="0" y="0"/>
            <a:ext cx="9145588" cy="2686879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-1588" y="2570956"/>
            <a:ext cx="9145588" cy="51450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4932363" y="3682550"/>
            <a:ext cx="3511550" cy="123863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4932364" y="3682550"/>
            <a:ext cx="2401887" cy="1238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0" name="Freeform 22"/>
          <p:cNvSpPr>
            <a:spLocks/>
          </p:cNvSpPr>
          <p:nvPr/>
        </p:nvSpPr>
        <p:spPr bwMode="auto">
          <a:xfrm>
            <a:off x="7188200" y="3337955"/>
            <a:ext cx="292100" cy="333478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932363" y="4235170"/>
            <a:ext cx="3511550" cy="123863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4932363" y="4235170"/>
            <a:ext cx="2951162" cy="12386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4932363" y="4770322"/>
            <a:ext cx="3511550" cy="123863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4932363" y="4770322"/>
            <a:ext cx="2089150" cy="123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7229475" y="3426882"/>
            <a:ext cx="211138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75%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2556" name="Freeform 28"/>
          <p:cNvSpPr>
            <a:spLocks/>
          </p:cNvSpPr>
          <p:nvPr/>
        </p:nvSpPr>
        <p:spPr bwMode="auto">
          <a:xfrm>
            <a:off x="7739063" y="3892164"/>
            <a:ext cx="292100" cy="333478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7779308" y="3981092"/>
            <a:ext cx="213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22558" name="Freeform 30"/>
          <p:cNvSpPr>
            <a:spLocks/>
          </p:cNvSpPr>
          <p:nvPr/>
        </p:nvSpPr>
        <p:spPr bwMode="auto">
          <a:xfrm>
            <a:off x="6877050" y="4425729"/>
            <a:ext cx="292100" cy="333478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6918325" y="4514656"/>
            <a:ext cx="211138" cy="1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65%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840288" y="3485639"/>
            <a:ext cx="63831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Developer 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4840288" y="4041435"/>
            <a:ext cx="5741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Designer 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840288" y="4582940"/>
            <a:ext cx="660400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Marketing </a:t>
            </a:r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4719638" y="3241042"/>
            <a:ext cx="0" cy="175005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585788" y="3420531"/>
            <a:ext cx="3960812" cy="150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WHAT MAKES US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 DIFFERENT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906464" y="2681427"/>
            <a:ext cx="17334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Insert Header Topic Here</a:t>
            </a:r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890588" y="2680528"/>
            <a:ext cx="0" cy="28266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42499" y="2692400"/>
            <a:ext cx="277550" cy="271620"/>
            <a:chOff x="3384550" y="-744538"/>
            <a:chExt cx="371475" cy="363538"/>
          </a:xfrm>
        </p:grpSpPr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384550" y="-744538"/>
              <a:ext cx="274637" cy="266700"/>
            </a:xfrm>
            <a:custGeom>
              <a:avLst/>
              <a:gdLst>
                <a:gd name="T0" fmla="*/ 66 w 173"/>
                <a:gd name="T1" fmla="*/ 128 h 168"/>
                <a:gd name="T2" fmla="*/ 26 w 173"/>
                <a:gd name="T3" fmla="*/ 168 h 168"/>
                <a:gd name="T4" fmla="*/ 26 w 173"/>
                <a:gd name="T5" fmla="*/ 123 h 168"/>
                <a:gd name="T6" fmla="*/ 0 w 173"/>
                <a:gd name="T7" fmla="*/ 123 h 168"/>
                <a:gd name="T8" fmla="*/ 0 w 173"/>
                <a:gd name="T9" fmla="*/ 0 h 168"/>
                <a:gd name="T10" fmla="*/ 173 w 173"/>
                <a:gd name="T11" fmla="*/ 0 h 168"/>
                <a:gd name="T12" fmla="*/ 173 w 173"/>
                <a:gd name="T13" fmla="*/ 4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68">
                  <a:moveTo>
                    <a:pt x="66" y="128"/>
                  </a:moveTo>
                  <a:lnTo>
                    <a:pt x="26" y="168"/>
                  </a:lnTo>
                  <a:lnTo>
                    <a:pt x="26" y="123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42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3524250" y="-647700"/>
              <a:ext cx="231775" cy="266700"/>
            </a:xfrm>
            <a:custGeom>
              <a:avLst/>
              <a:gdLst>
                <a:gd name="T0" fmla="*/ 0 w 146"/>
                <a:gd name="T1" fmla="*/ 126 h 168"/>
                <a:gd name="T2" fmla="*/ 80 w 146"/>
                <a:gd name="T3" fmla="*/ 126 h 168"/>
                <a:gd name="T4" fmla="*/ 123 w 146"/>
                <a:gd name="T5" fmla="*/ 168 h 168"/>
                <a:gd name="T6" fmla="*/ 123 w 146"/>
                <a:gd name="T7" fmla="*/ 126 h 168"/>
                <a:gd name="T8" fmla="*/ 146 w 146"/>
                <a:gd name="T9" fmla="*/ 126 h 168"/>
                <a:gd name="T10" fmla="*/ 146 w 146"/>
                <a:gd name="T11" fmla="*/ 0 h 168"/>
                <a:gd name="T12" fmla="*/ 0 w 146"/>
                <a:gd name="T13" fmla="*/ 0 h 168"/>
                <a:gd name="T14" fmla="*/ 0 w 146"/>
                <a:gd name="T15" fmla="*/ 1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68">
                  <a:moveTo>
                    <a:pt x="0" y="126"/>
                  </a:moveTo>
                  <a:lnTo>
                    <a:pt x="80" y="126"/>
                  </a:lnTo>
                  <a:lnTo>
                    <a:pt x="123" y="168"/>
                  </a:lnTo>
                  <a:lnTo>
                    <a:pt x="123" y="126"/>
                  </a:lnTo>
                  <a:lnTo>
                    <a:pt x="146" y="126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126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536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2609443" y="1826957"/>
            <a:ext cx="6534557" cy="1515190"/>
          </a:xfrm>
          <a:custGeom>
            <a:avLst/>
            <a:gdLst/>
            <a:ahLst/>
            <a:cxnLst/>
            <a:rect l="l" t="t" r="r" b="b"/>
            <a:pathLst>
              <a:path w="6534557" h="1515190">
                <a:moveTo>
                  <a:pt x="756065" y="0"/>
                </a:moveTo>
                <a:lnTo>
                  <a:pt x="6534557" y="0"/>
                </a:lnTo>
                <a:lnTo>
                  <a:pt x="6534557" y="1515190"/>
                </a:lnTo>
                <a:lnTo>
                  <a:pt x="756065" y="1515190"/>
                </a:lnTo>
                <a:cubicBezTo>
                  <a:pt x="338502" y="1515190"/>
                  <a:pt x="0" y="1176003"/>
                  <a:pt x="0" y="757595"/>
                </a:cubicBezTo>
                <a:cubicBezTo>
                  <a:pt x="0" y="339187"/>
                  <a:pt x="338502" y="0"/>
                  <a:pt x="756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411050"/>
            <a:ext cx="1511952" cy="75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558" y="2010940"/>
            <a:ext cx="273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042008" y="2261052"/>
            <a:ext cx="646999" cy="646999"/>
            <a:chOff x="1866900" y="5243513"/>
            <a:chExt cx="742950" cy="742950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866900" y="5243513"/>
              <a:ext cx="544512" cy="544513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941513" y="5318125"/>
              <a:ext cx="200025" cy="195263"/>
            </a:xfrm>
            <a:custGeom>
              <a:avLst/>
              <a:gdLst>
                <a:gd name="T0" fmla="*/ 0 w 53"/>
                <a:gd name="T1" fmla="*/ 52 h 52"/>
                <a:gd name="T2" fmla="*/ 53 w 53"/>
                <a:gd name="T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52">
                  <a:moveTo>
                    <a:pt x="0" y="52"/>
                  </a:moveTo>
                  <a:cubicBezTo>
                    <a:pt x="0" y="24"/>
                    <a:pt x="24" y="0"/>
                    <a:pt x="53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332038" y="5705475"/>
              <a:ext cx="277812" cy="2809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7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6135689" y="1817455"/>
            <a:ext cx="561975" cy="560560"/>
          </a:xfrm>
          <a:prstGeom prst="ellipse">
            <a:avLst/>
          </a:prstGeom>
          <a:solidFill>
            <a:schemeClr val="accent2"/>
          </a:solidFill>
          <a:ln w="6350">
            <a:noFill/>
            <a:round/>
            <a:headEnd/>
            <a:tailEnd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6135689" y="2619390"/>
            <a:ext cx="561975" cy="562148"/>
          </a:xfrm>
          <a:prstGeom prst="ellipse">
            <a:avLst/>
          </a:prstGeom>
          <a:solidFill>
            <a:schemeClr val="accent1"/>
          </a:solidFill>
          <a:ln w="6350">
            <a:noFill/>
            <a:round/>
            <a:headEnd/>
            <a:tailEnd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6135689" y="3421325"/>
            <a:ext cx="561975" cy="562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  <a:round/>
            <a:headEnd/>
            <a:tailEnd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2439989" y="1817455"/>
            <a:ext cx="561975" cy="560560"/>
          </a:xfrm>
          <a:prstGeom prst="ellipse">
            <a:avLst/>
          </a:prstGeom>
          <a:solidFill>
            <a:schemeClr val="accent2"/>
          </a:solidFill>
          <a:ln w="6350">
            <a:noFill/>
            <a:round/>
            <a:headEnd/>
            <a:tailEnd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2439989" y="2619390"/>
            <a:ext cx="561975" cy="562148"/>
          </a:xfrm>
          <a:prstGeom prst="ellipse">
            <a:avLst/>
          </a:prstGeom>
          <a:solidFill>
            <a:schemeClr val="accent1"/>
          </a:solidFill>
          <a:ln w="6350">
            <a:noFill/>
            <a:round/>
            <a:headEnd/>
            <a:tailEnd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1" name="Oval 27"/>
          <p:cNvSpPr>
            <a:spLocks noChangeArrowheads="1"/>
          </p:cNvSpPr>
          <p:nvPr/>
        </p:nvSpPr>
        <p:spPr bwMode="auto">
          <a:xfrm>
            <a:off x="2439989" y="3421325"/>
            <a:ext cx="561975" cy="5621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  <a:round/>
            <a:headEnd/>
            <a:tailEnd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2" name="Freeform 28"/>
          <p:cNvSpPr>
            <a:spLocks noEditPoints="1"/>
          </p:cNvSpPr>
          <p:nvPr/>
        </p:nvSpPr>
        <p:spPr bwMode="auto">
          <a:xfrm>
            <a:off x="4111625" y="3624588"/>
            <a:ext cx="914400" cy="801934"/>
          </a:xfrm>
          <a:custGeom>
            <a:avLst/>
            <a:gdLst>
              <a:gd name="T0" fmla="*/ 353 w 353"/>
              <a:gd name="T1" fmla="*/ 23 h 310"/>
              <a:gd name="T2" fmla="*/ 329 w 353"/>
              <a:gd name="T3" fmla="*/ 0 h 310"/>
              <a:gd name="T4" fmla="*/ 323 w 353"/>
              <a:gd name="T5" fmla="*/ 0 h 310"/>
              <a:gd name="T6" fmla="*/ 299 w 353"/>
              <a:gd name="T7" fmla="*/ 0 h 310"/>
              <a:gd name="T8" fmla="*/ 54 w 353"/>
              <a:gd name="T9" fmla="*/ 0 h 310"/>
              <a:gd name="T10" fmla="*/ 30 w 353"/>
              <a:gd name="T11" fmla="*/ 0 h 310"/>
              <a:gd name="T12" fmla="*/ 24 w 353"/>
              <a:gd name="T13" fmla="*/ 0 h 310"/>
              <a:gd name="T14" fmla="*/ 0 w 353"/>
              <a:gd name="T15" fmla="*/ 23 h 310"/>
              <a:gd name="T16" fmla="*/ 24 w 353"/>
              <a:gd name="T17" fmla="*/ 47 h 310"/>
              <a:gd name="T18" fmla="*/ 0 w 353"/>
              <a:gd name="T19" fmla="*/ 71 h 310"/>
              <a:gd name="T20" fmla="*/ 24 w 353"/>
              <a:gd name="T21" fmla="*/ 95 h 310"/>
              <a:gd name="T22" fmla="*/ 0 w 353"/>
              <a:gd name="T23" fmla="*/ 119 h 310"/>
              <a:gd name="T24" fmla="*/ 24 w 353"/>
              <a:gd name="T25" fmla="*/ 143 h 310"/>
              <a:gd name="T26" fmla="*/ 31 w 353"/>
              <a:gd name="T27" fmla="*/ 143 h 310"/>
              <a:gd name="T28" fmla="*/ 8 w 353"/>
              <a:gd name="T29" fmla="*/ 166 h 310"/>
              <a:gd name="T30" fmla="*/ 31 w 353"/>
              <a:gd name="T31" fmla="*/ 190 h 310"/>
              <a:gd name="T32" fmla="*/ 41 w 353"/>
              <a:gd name="T33" fmla="*/ 190 h 310"/>
              <a:gd name="T34" fmla="*/ 20 w 353"/>
              <a:gd name="T35" fmla="*/ 214 h 310"/>
              <a:gd name="T36" fmla="*/ 41 w 353"/>
              <a:gd name="T37" fmla="*/ 238 h 310"/>
              <a:gd name="T38" fmla="*/ 107 w 353"/>
              <a:gd name="T39" fmla="*/ 238 h 310"/>
              <a:gd name="T40" fmla="*/ 106 w 353"/>
              <a:gd name="T41" fmla="*/ 240 h 310"/>
              <a:gd name="T42" fmla="*/ 176 w 353"/>
              <a:gd name="T43" fmla="*/ 310 h 310"/>
              <a:gd name="T44" fmla="*/ 246 w 353"/>
              <a:gd name="T45" fmla="*/ 240 h 310"/>
              <a:gd name="T46" fmla="*/ 246 w 353"/>
              <a:gd name="T47" fmla="*/ 238 h 310"/>
              <a:gd name="T48" fmla="*/ 314 w 353"/>
              <a:gd name="T49" fmla="*/ 238 h 310"/>
              <a:gd name="T50" fmla="*/ 335 w 353"/>
              <a:gd name="T51" fmla="*/ 214 h 310"/>
              <a:gd name="T52" fmla="*/ 314 w 353"/>
              <a:gd name="T53" fmla="*/ 190 h 310"/>
              <a:gd name="T54" fmla="*/ 322 w 353"/>
              <a:gd name="T55" fmla="*/ 190 h 310"/>
              <a:gd name="T56" fmla="*/ 345 w 353"/>
              <a:gd name="T57" fmla="*/ 166 h 310"/>
              <a:gd name="T58" fmla="*/ 322 w 353"/>
              <a:gd name="T59" fmla="*/ 143 h 310"/>
              <a:gd name="T60" fmla="*/ 329 w 353"/>
              <a:gd name="T61" fmla="*/ 143 h 310"/>
              <a:gd name="T62" fmla="*/ 353 w 353"/>
              <a:gd name="T63" fmla="*/ 119 h 310"/>
              <a:gd name="T64" fmla="*/ 329 w 353"/>
              <a:gd name="T65" fmla="*/ 95 h 310"/>
              <a:gd name="T66" fmla="*/ 353 w 353"/>
              <a:gd name="T67" fmla="*/ 71 h 310"/>
              <a:gd name="T68" fmla="*/ 329 w 353"/>
              <a:gd name="T69" fmla="*/ 47 h 310"/>
              <a:gd name="T70" fmla="*/ 353 w 353"/>
              <a:gd name="T71" fmla="*/ 23 h 310"/>
              <a:gd name="T72" fmla="*/ 176 w 353"/>
              <a:gd name="T73" fmla="*/ 286 h 310"/>
              <a:gd name="T74" fmla="*/ 130 w 353"/>
              <a:gd name="T75" fmla="*/ 240 h 310"/>
              <a:gd name="T76" fmla="*/ 131 w 353"/>
              <a:gd name="T77" fmla="*/ 238 h 310"/>
              <a:gd name="T78" fmla="*/ 222 w 353"/>
              <a:gd name="T79" fmla="*/ 238 h 310"/>
              <a:gd name="T80" fmla="*/ 222 w 353"/>
              <a:gd name="T81" fmla="*/ 240 h 310"/>
              <a:gd name="T82" fmla="*/ 176 w 353"/>
              <a:gd name="T83" fmla="*/ 286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3" h="310">
                <a:moveTo>
                  <a:pt x="353" y="23"/>
                </a:moveTo>
                <a:cubicBezTo>
                  <a:pt x="353" y="10"/>
                  <a:pt x="342" y="0"/>
                  <a:pt x="329" y="0"/>
                </a:cubicBezTo>
                <a:cubicBezTo>
                  <a:pt x="323" y="0"/>
                  <a:pt x="323" y="0"/>
                  <a:pt x="323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37"/>
                  <a:pt x="11" y="47"/>
                  <a:pt x="24" y="47"/>
                </a:cubicBezTo>
                <a:cubicBezTo>
                  <a:pt x="11" y="47"/>
                  <a:pt x="0" y="58"/>
                  <a:pt x="0" y="71"/>
                </a:cubicBezTo>
                <a:cubicBezTo>
                  <a:pt x="0" y="84"/>
                  <a:pt x="11" y="95"/>
                  <a:pt x="24" y="95"/>
                </a:cubicBezTo>
                <a:cubicBezTo>
                  <a:pt x="11" y="95"/>
                  <a:pt x="0" y="106"/>
                  <a:pt x="0" y="119"/>
                </a:cubicBezTo>
                <a:cubicBezTo>
                  <a:pt x="0" y="132"/>
                  <a:pt x="11" y="143"/>
                  <a:pt x="24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18" y="143"/>
                  <a:pt x="8" y="153"/>
                  <a:pt x="8" y="166"/>
                </a:cubicBezTo>
                <a:cubicBezTo>
                  <a:pt x="8" y="180"/>
                  <a:pt x="18" y="190"/>
                  <a:pt x="31" y="190"/>
                </a:cubicBezTo>
                <a:cubicBezTo>
                  <a:pt x="41" y="190"/>
                  <a:pt x="41" y="190"/>
                  <a:pt x="41" y="190"/>
                </a:cubicBezTo>
                <a:cubicBezTo>
                  <a:pt x="29" y="190"/>
                  <a:pt x="20" y="201"/>
                  <a:pt x="20" y="214"/>
                </a:cubicBezTo>
                <a:cubicBezTo>
                  <a:pt x="20" y="227"/>
                  <a:pt x="29" y="238"/>
                  <a:pt x="41" y="238"/>
                </a:cubicBezTo>
                <a:cubicBezTo>
                  <a:pt x="107" y="238"/>
                  <a:pt x="107" y="238"/>
                  <a:pt x="107" y="238"/>
                </a:cubicBezTo>
                <a:cubicBezTo>
                  <a:pt x="107" y="239"/>
                  <a:pt x="106" y="240"/>
                  <a:pt x="106" y="240"/>
                </a:cubicBezTo>
                <a:cubicBezTo>
                  <a:pt x="106" y="279"/>
                  <a:pt x="138" y="310"/>
                  <a:pt x="176" y="310"/>
                </a:cubicBezTo>
                <a:cubicBezTo>
                  <a:pt x="215" y="310"/>
                  <a:pt x="246" y="279"/>
                  <a:pt x="246" y="240"/>
                </a:cubicBezTo>
                <a:cubicBezTo>
                  <a:pt x="246" y="240"/>
                  <a:pt x="246" y="239"/>
                  <a:pt x="246" y="238"/>
                </a:cubicBezTo>
                <a:cubicBezTo>
                  <a:pt x="314" y="238"/>
                  <a:pt x="314" y="238"/>
                  <a:pt x="314" y="238"/>
                </a:cubicBezTo>
                <a:cubicBezTo>
                  <a:pt x="325" y="238"/>
                  <a:pt x="335" y="227"/>
                  <a:pt x="335" y="214"/>
                </a:cubicBezTo>
                <a:cubicBezTo>
                  <a:pt x="335" y="201"/>
                  <a:pt x="325" y="190"/>
                  <a:pt x="314" y="190"/>
                </a:cubicBezTo>
                <a:cubicBezTo>
                  <a:pt x="322" y="190"/>
                  <a:pt x="322" y="190"/>
                  <a:pt x="322" y="190"/>
                </a:cubicBezTo>
                <a:cubicBezTo>
                  <a:pt x="335" y="190"/>
                  <a:pt x="345" y="180"/>
                  <a:pt x="345" y="166"/>
                </a:cubicBezTo>
                <a:cubicBezTo>
                  <a:pt x="345" y="153"/>
                  <a:pt x="335" y="143"/>
                  <a:pt x="322" y="143"/>
                </a:cubicBezTo>
                <a:cubicBezTo>
                  <a:pt x="329" y="143"/>
                  <a:pt x="329" y="143"/>
                  <a:pt x="329" y="143"/>
                </a:cubicBezTo>
                <a:cubicBezTo>
                  <a:pt x="342" y="143"/>
                  <a:pt x="353" y="132"/>
                  <a:pt x="353" y="119"/>
                </a:cubicBezTo>
                <a:cubicBezTo>
                  <a:pt x="353" y="106"/>
                  <a:pt x="342" y="95"/>
                  <a:pt x="329" y="95"/>
                </a:cubicBezTo>
                <a:cubicBezTo>
                  <a:pt x="342" y="95"/>
                  <a:pt x="353" y="84"/>
                  <a:pt x="353" y="71"/>
                </a:cubicBezTo>
                <a:cubicBezTo>
                  <a:pt x="353" y="58"/>
                  <a:pt x="342" y="47"/>
                  <a:pt x="329" y="47"/>
                </a:cubicBezTo>
                <a:cubicBezTo>
                  <a:pt x="342" y="47"/>
                  <a:pt x="353" y="37"/>
                  <a:pt x="353" y="23"/>
                </a:cubicBezTo>
                <a:close/>
                <a:moveTo>
                  <a:pt x="176" y="286"/>
                </a:moveTo>
                <a:cubicBezTo>
                  <a:pt x="151" y="286"/>
                  <a:pt x="130" y="266"/>
                  <a:pt x="130" y="240"/>
                </a:cubicBezTo>
                <a:cubicBezTo>
                  <a:pt x="130" y="240"/>
                  <a:pt x="131" y="239"/>
                  <a:pt x="131" y="238"/>
                </a:cubicBezTo>
                <a:cubicBezTo>
                  <a:pt x="222" y="238"/>
                  <a:pt x="222" y="238"/>
                  <a:pt x="222" y="238"/>
                </a:cubicBezTo>
                <a:cubicBezTo>
                  <a:pt x="222" y="239"/>
                  <a:pt x="222" y="240"/>
                  <a:pt x="222" y="240"/>
                </a:cubicBezTo>
                <a:cubicBezTo>
                  <a:pt x="222" y="266"/>
                  <a:pt x="202" y="286"/>
                  <a:pt x="176" y="286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3" name="Freeform 29"/>
          <p:cNvSpPr>
            <a:spLocks/>
          </p:cNvSpPr>
          <p:nvPr/>
        </p:nvSpPr>
        <p:spPr bwMode="auto">
          <a:xfrm>
            <a:off x="4016376" y="3116431"/>
            <a:ext cx="538163" cy="484336"/>
          </a:xfrm>
          <a:custGeom>
            <a:avLst/>
            <a:gdLst>
              <a:gd name="T0" fmla="*/ 64 w 208"/>
              <a:gd name="T1" fmla="*/ 163 h 187"/>
              <a:gd name="T2" fmla="*/ 64 w 208"/>
              <a:gd name="T3" fmla="*/ 163 h 187"/>
              <a:gd name="T4" fmla="*/ 88 w 208"/>
              <a:gd name="T5" fmla="*/ 187 h 187"/>
              <a:gd name="T6" fmla="*/ 208 w 208"/>
              <a:gd name="T7" fmla="*/ 187 h 187"/>
              <a:gd name="T8" fmla="*/ 208 w 208"/>
              <a:gd name="T9" fmla="*/ 0 h 187"/>
              <a:gd name="T10" fmla="*/ 0 w 208"/>
              <a:gd name="T11" fmla="*/ 0 h 187"/>
              <a:gd name="T12" fmla="*/ 64 w 208"/>
              <a:gd name="T13" fmla="*/ 16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7">
                <a:moveTo>
                  <a:pt x="64" y="163"/>
                </a:moveTo>
                <a:cubicBezTo>
                  <a:pt x="64" y="163"/>
                  <a:pt x="64" y="163"/>
                  <a:pt x="64" y="163"/>
                </a:cubicBezTo>
                <a:cubicBezTo>
                  <a:pt x="64" y="176"/>
                  <a:pt x="75" y="187"/>
                  <a:pt x="88" y="187"/>
                </a:cubicBezTo>
                <a:cubicBezTo>
                  <a:pt x="208" y="187"/>
                  <a:pt x="208" y="187"/>
                  <a:pt x="208" y="187"/>
                </a:cubicBezTo>
                <a:cubicBezTo>
                  <a:pt x="208" y="0"/>
                  <a:pt x="208" y="0"/>
                  <a:pt x="208" y="0"/>
                </a:cubicBezTo>
                <a:cubicBezTo>
                  <a:pt x="0" y="0"/>
                  <a:pt x="0" y="0"/>
                  <a:pt x="0" y="0"/>
                </a:cubicBezTo>
                <a:cubicBezTo>
                  <a:pt x="23" y="36"/>
                  <a:pt x="56" y="96"/>
                  <a:pt x="64" y="1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4" name="Freeform 30"/>
          <p:cNvSpPr>
            <a:spLocks/>
          </p:cNvSpPr>
          <p:nvPr/>
        </p:nvSpPr>
        <p:spPr bwMode="auto">
          <a:xfrm>
            <a:off x="3703638" y="2557458"/>
            <a:ext cx="850900" cy="530389"/>
          </a:xfrm>
          <a:custGeom>
            <a:avLst/>
            <a:gdLst>
              <a:gd name="T0" fmla="*/ 0 w 329"/>
              <a:gd name="T1" fmla="*/ 0 h 205"/>
              <a:gd name="T2" fmla="*/ 96 w 329"/>
              <a:gd name="T3" fmla="*/ 181 h 205"/>
              <a:gd name="T4" fmla="*/ 113 w 329"/>
              <a:gd name="T5" fmla="*/ 205 h 205"/>
              <a:gd name="T6" fmla="*/ 329 w 329"/>
              <a:gd name="T7" fmla="*/ 205 h 205"/>
              <a:gd name="T8" fmla="*/ 329 w 329"/>
              <a:gd name="T9" fmla="*/ 0 h 205"/>
              <a:gd name="T10" fmla="*/ 0 w 329"/>
              <a:gd name="T1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" h="205">
                <a:moveTo>
                  <a:pt x="0" y="0"/>
                </a:moveTo>
                <a:cubicBezTo>
                  <a:pt x="13" y="63"/>
                  <a:pt x="45" y="124"/>
                  <a:pt x="96" y="181"/>
                </a:cubicBezTo>
                <a:cubicBezTo>
                  <a:pt x="96" y="181"/>
                  <a:pt x="103" y="190"/>
                  <a:pt x="113" y="205"/>
                </a:cubicBezTo>
                <a:cubicBezTo>
                  <a:pt x="329" y="205"/>
                  <a:pt x="329" y="205"/>
                  <a:pt x="329" y="205"/>
                </a:cubicBezTo>
                <a:cubicBezTo>
                  <a:pt x="329" y="0"/>
                  <a:pt x="329" y="0"/>
                  <a:pt x="3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5" name="Freeform 31"/>
          <p:cNvSpPr>
            <a:spLocks/>
          </p:cNvSpPr>
          <p:nvPr/>
        </p:nvSpPr>
        <p:spPr bwMode="auto">
          <a:xfrm>
            <a:off x="3687764" y="1517324"/>
            <a:ext cx="866775" cy="1011550"/>
          </a:xfrm>
          <a:custGeom>
            <a:avLst/>
            <a:gdLst>
              <a:gd name="T0" fmla="*/ 335 w 335"/>
              <a:gd name="T1" fmla="*/ 391 h 391"/>
              <a:gd name="T2" fmla="*/ 335 w 335"/>
              <a:gd name="T3" fmla="*/ 0 h 391"/>
              <a:gd name="T4" fmla="*/ 0 w 335"/>
              <a:gd name="T5" fmla="*/ 341 h 391"/>
              <a:gd name="T6" fmla="*/ 4 w 335"/>
              <a:gd name="T7" fmla="*/ 391 h 391"/>
              <a:gd name="T8" fmla="*/ 335 w 335"/>
              <a:gd name="T9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391">
                <a:moveTo>
                  <a:pt x="335" y="391"/>
                </a:moveTo>
                <a:cubicBezTo>
                  <a:pt x="335" y="0"/>
                  <a:pt x="335" y="0"/>
                  <a:pt x="335" y="0"/>
                </a:cubicBezTo>
                <a:cubicBezTo>
                  <a:pt x="150" y="3"/>
                  <a:pt x="0" y="155"/>
                  <a:pt x="0" y="341"/>
                </a:cubicBezTo>
                <a:cubicBezTo>
                  <a:pt x="0" y="358"/>
                  <a:pt x="1" y="374"/>
                  <a:pt x="4" y="391"/>
                </a:cubicBezTo>
                <a:lnTo>
                  <a:pt x="335" y="3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6" name="Freeform 32"/>
          <p:cNvSpPr>
            <a:spLocks/>
          </p:cNvSpPr>
          <p:nvPr/>
        </p:nvSpPr>
        <p:spPr bwMode="auto">
          <a:xfrm>
            <a:off x="4583114" y="2557458"/>
            <a:ext cx="852487" cy="1043309"/>
          </a:xfrm>
          <a:custGeom>
            <a:avLst/>
            <a:gdLst>
              <a:gd name="T0" fmla="*/ 0 w 329"/>
              <a:gd name="T1" fmla="*/ 0 h 403"/>
              <a:gd name="T2" fmla="*/ 0 w 329"/>
              <a:gd name="T3" fmla="*/ 403 h 403"/>
              <a:gd name="T4" fmla="*/ 118 w 329"/>
              <a:gd name="T5" fmla="*/ 403 h 403"/>
              <a:gd name="T6" fmla="*/ 118 w 329"/>
              <a:gd name="T7" fmla="*/ 403 h 403"/>
              <a:gd name="T8" fmla="*/ 120 w 329"/>
              <a:gd name="T9" fmla="*/ 403 h 403"/>
              <a:gd name="T10" fmla="*/ 120 w 329"/>
              <a:gd name="T11" fmla="*/ 403 h 403"/>
              <a:gd name="T12" fmla="*/ 120 w 329"/>
              <a:gd name="T13" fmla="*/ 403 h 403"/>
              <a:gd name="T14" fmla="*/ 144 w 329"/>
              <a:gd name="T15" fmla="*/ 379 h 403"/>
              <a:gd name="T16" fmla="*/ 144 w 329"/>
              <a:gd name="T17" fmla="*/ 379 h 403"/>
              <a:gd name="T18" fmla="*/ 233 w 329"/>
              <a:gd name="T19" fmla="*/ 181 h 403"/>
              <a:gd name="T20" fmla="*/ 329 w 329"/>
              <a:gd name="T21" fmla="*/ 0 h 403"/>
              <a:gd name="T22" fmla="*/ 0 w 329"/>
              <a:gd name="T23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9" h="403">
                <a:moveTo>
                  <a:pt x="0" y="0"/>
                </a:moveTo>
                <a:cubicBezTo>
                  <a:pt x="0" y="403"/>
                  <a:pt x="0" y="403"/>
                  <a:pt x="0" y="403"/>
                </a:cubicBezTo>
                <a:cubicBezTo>
                  <a:pt x="118" y="403"/>
                  <a:pt x="118" y="403"/>
                  <a:pt x="118" y="403"/>
                </a:cubicBezTo>
                <a:cubicBezTo>
                  <a:pt x="118" y="403"/>
                  <a:pt x="118" y="403"/>
                  <a:pt x="118" y="403"/>
                </a:cubicBezTo>
                <a:cubicBezTo>
                  <a:pt x="118" y="403"/>
                  <a:pt x="119" y="403"/>
                  <a:pt x="120" y="403"/>
                </a:cubicBezTo>
                <a:cubicBezTo>
                  <a:pt x="120" y="403"/>
                  <a:pt x="120" y="403"/>
                  <a:pt x="120" y="403"/>
                </a:cubicBezTo>
                <a:cubicBezTo>
                  <a:pt x="120" y="403"/>
                  <a:pt x="120" y="403"/>
                  <a:pt x="120" y="403"/>
                </a:cubicBezTo>
                <a:cubicBezTo>
                  <a:pt x="133" y="403"/>
                  <a:pt x="144" y="392"/>
                  <a:pt x="144" y="379"/>
                </a:cubicBezTo>
                <a:cubicBezTo>
                  <a:pt x="144" y="379"/>
                  <a:pt x="144" y="379"/>
                  <a:pt x="144" y="379"/>
                </a:cubicBezTo>
                <a:cubicBezTo>
                  <a:pt x="157" y="273"/>
                  <a:pt x="233" y="182"/>
                  <a:pt x="233" y="181"/>
                </a:cubicBezTo>
                <a:cubicBezTo>
                  <a:pt x="284" y="124"/>
                  <a:pt x="316" y="63"/>
                  <a:pt x="3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7" name="Freeform 33"/>
          <p:cNvSpPr>
            <a:spLocks/>
          </p:cNvSpPr>
          <p:nvPr/>
        </p:nvSpPr>
        <p:spPr bwMode="auto">
          <a:xfrm>
            <a:off x="4583113" y="1517325"/>
            <a:ext cx="766762" cy="473221"/>
          </a:xfrm>
          <a:custGeom>
            <a:avLst/>
            <a:gdLst>
              <a:gd name="T0" fmla="*/ 296 w 296"/>
              <a:gd name="T1" fmla="*/ 183 h 183"/>
              <a:gd name="T2" fmla="*/ 0 w 296"/>
              <a:gd name="T3" fmla="*/ 0 h 183"/>
              <a:gd name="T4" fmla="*/ 0 w 296"/>
              <a:gd name="T5" fmla="*/ 183 h 183"/>
              <a:gd name="T6" fmla="*/ 296 w 296"/>
              <a:gd name="T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183">
                <a:moveTo>
                  <a:pt x="296" y="183"/>
                </a:moveTo>
                <a:cubicBezTo>
                  <a:pt x="240" y="76"/>
                  <a:pt x="129" y="2"/>
                  <a:pt x="0" y="0"/>
                </a:cubicBezTo>
                <a:cubicBezTo>
                  <a:pt x="0" y="183"/>
                  <a:pt x="0" y="183"/>
                  <a:pt x="0" y="183"/>
                </a:cubicBezTo>
                <a:lnTo>
                  <a:pt x="296" y="1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8" name="Freeform 34"/>
          <p:cNvSpPr>
            <a:spLocks/>
          </p:cNvSpPr>
          <p:nvPr/>
        </p:nvSpPr>
        <p:spPr bwMode="auto">
          <a:xfrm>
            <a:off x="4583114" y="2022306"/>
            <a:ext cx="866775" cy="506569"/>
          </a:xfrm>
          <a:custGeom>
            <a:avLst/>
            <a:gdLst>
              <a:gd name="T0" fmla="*/ 0 w 335"/>
              <a:gd name="T1" fmla="*/ 0 h 196"/>
              <a:gd name="T2" fmla="*/ 0 w 335"/>
              <a:gd name="T3" fmla="*/ 196 h 196"/>
              <a:gd name="T4" fmla="*/ 331 w 335"/>
              <a:gd name="T5" fmla="*/ 196 h 196"/>
              <a:gd name="T6" fmla="*/ 335 w 335"/>
              <a:gd name="T7" fmla="*/ 146 h 196"/>
              <a:gd name="T8" fmla="*/ 302 w 335"/>
              <a:gd name="T9" fmla="*/ 0 h 196"/>
              <a:gd name="T10" fmla="*/ 0 w 335"/>
              <a:gd name="T11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196">
                <a:moveTo>
                  <a:pt x="0" y="0"/>
                </a:moveTo>
                <a:cubicBezTo>
                  <a:pt x="0" y="196"/>
                  <a:pt x="0" y="196"/>
                  <a:pt x="0" y="196"/>
                </a:cubicBezTo>
                <a:cubicBezTo>
                  <a:pt x="331" y="196"/>
                  <a:pt x="331" y="196"/>
                  <a:pt x="331" y="196"/>
                </a:cubicBezTo>
                <a:cubicBezTo>
                  <a:pt x="334" y="179"/>
                  <a:pt x="335" y="163"/>
                  <a:pt x="335" y="146"/>
                </a:cubicBezTo>
                <a:cubicBezTo>
                  <a:pt x="335" y="93"/>
                  <a:pt x="323" y="44"/>
                  <a:pt x="30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3886201" y="1990546"/>
            <a:ext cx="550863" cy="32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4802188" y="2160460"/>
            <a:ext cx="3959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4264026" y="3273641"/>
            <a:ext cx="187325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5%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395289" y="1884151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395289" y="2695613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395289" y="3500725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>
            <a:off x="6878639" y="1884151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6878639" y="2695613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2035" name="Rectangle 51"/>
          <p:cNvSpPr>
            <a:spLocks noChangeArrowheads="1"/>
          </p:cNvSpPr>
          <p:nvPr/>
        </p:nvSpPr>
        <p:spPr bwMode="auto">
          <a:xfrm>
            <a:off x="6878639" y="3500725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3248561" y="29012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3511352" y="71697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 is a good space for a short subtitle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226801" y="974973"/>
            <a:ext cx="69039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6"/>
          <p:cNvSpPr>
            <a:spLocks/>
          </p:cNvSpPr>
          <p:nvPr/>
        </p:nvSpPr>
        <p:spPr bwMode="auto">
          <a:xfrm>
            <a:off x="2641025" y="3542052"/>
            <a:ext cx="159902" cy="284962"/>
          </a:xfrm>
          <a:custGeom>
            <a:avLst/>
            <a:gdLst>
              <a:gd name="T0" fmla="*/ 59 w 179"/>
              <a:gd name="T1" fmla="*/ 0 h 319"/>
              <a:gd name="T2" fmla="*/ 0 w 179"/>
              <a:gd name="T3" fmla="*/ 168 h 319"/>
              <a:gd name="T4" fmla="*/ 73 w 179"/>
              <a:gd name="T5" fmla="*/ 168 h 319"/>
              <a:gd name="T6" fmla="*/ 0 w 179"/>
              <a:gd name="T7" fmla="*/ 319 h 319"/>
              <a:gd name="T8" fmla="*/ 179 w 179"/>
              <a:gd name="T9" fmla="*/ 99 h 319"/>
              <a:gd name="T10" fmla="*/ 80 w 179"/>
              <a:gd name="T11" fmla="*/ 99 h 319"/>
              <a:gd name="T12" fmla="*/ 139 w 179"/>
              <a:gd name="T13" fmla="*/ 0 h 319"/>
              <a:gd name="T14" fmla="*/ 59 w 179"/>
              <a:gd name="T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" h="319">
                <a:moveTo>
                  <a:pt x="59" y="0"/>
                </a:moveTo>
                <a:lnTo>
                  <a:pt x="0" y="168"/>
                </a:lnTo>
                <a:lnTo>
                  <a:pt x="73" y="168"/>
                </a:lnTo>
                <a:lnTo>
                  <a:pt x="0" y="319"/>
                </a:lnTo>
                <a:lnTo>
                  <a:pt x="179" y="99"/>
                </a:lnTo>
                <a:lnTo>
                  <a:pt x="80" y="99"/>
                </a:lnTo>
                <a:lnTo>
                  <a:pt x="139" y="0"/>
                </a:lnTo>
                <a:lnTo>
                  <a:pt x="59" y="0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321035" y="1961184"/>
            <a:ext cx="210818" cy="255484"/>
            <a:chOff x="-92075" y="6354763"/>
            <a:chExt cx="374650" cy="454026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-92075" y="6354763"/>
              <a:ext cx="374650" cy="374650"/>
            </a:xfrm>
            <a:custGeom>
              <a:avLst/>
              <a:gdLst>
                <a:gd name="T0" fmla="*/ 100 w 100"/>
                <a:gd name="T1" fmla="*/ 92 h 100"/>
                <a:gd name="T2" fmla="*/ 100 w 100"/>
                <a:gd name="T3" fmla="*/ 92 h 100"/>
                <a:gd name="T4" fmla="*/ 76 w 100"/>
                <a:gd name="T5" fmla="*/ 38 h 100"/>
                <a:gd name="T6" fmla="*/ 57 w 100"/>
                <a:gd name="T7" fmla="*/ 8 h 100"/>
                <a:gd name="T8" fmla="*/ 50 w 100"/>
                <a:gd name="T9" fmla="*/ 0 h 100"/>
                <a:gd name="T10" fmla="*/ 43 w 100"/>
                <a:gd name="T11" fmla="*/ 8 h 100"/>
                <a:gd name="T12" fmla="*/ 24 w 100"/>
                <a:gd name="T13" fmla="*/ 38 h 100"/>
                <a:gd name="T14" fmla="*/ 0 w 100"/>
                <a:gd name="T15" fmla="*/ 97 h 100"/>
                <a:gd name="T16" fmla="*/ 0 w 100"/>
                <a:gd name="T17" fmla="*/ 97 h 100"/>
                <a:gd name="T18" fmla="*/ 0 w 100"/>
                <a:gd name="T19" fmla="*/ 100 h 100"/>
                <a:gd name="T20" fmla="*/ 0 w 100"/>
                <a:gd name="T21" fmla="*/ 100 h 100"/>
                <a:gd name="T22" fmla="*/ 100 w 100"/>
                <a:gd name="T23" fmla="*/ 100 h 100"/>
                <a:gd name="T24" fmla="*/ 100 w 100"/>
                <a:gd name="T25" fmla="*/ 100 h 100"/>
                <a:gd name="T26" fmla="*/ 100 w 100"/>
                <a:gd name="T27" fmla="*/ 9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00">
                  <a:moveTo>
                    <a:pt x="100" y="92"/>
                  </a:moveTo>
                  <a:cubicBezTo>
                    <a:pt x="100" y="92"/>
                    <a:pt x="100" y="92"/>
                    <a:pt x="100" y="92"/>
                  </a:cubicBezTo>
                  <a:cubicBezTo>
                    <a:pt x="97" y="64"/>
                    <a:pt x="76" y="65"/>
                    <a:pt x="76" y="38"/>
                  </a:cubicBezTo>
                  <a:cubicBezTo>
                    <a:pt x="76" y="8"/>
                    <a:pt x="57" y="8"/>
                    <a:pt x="57" y="8"/>
                  </a:cubicBezTo>
                  <a:cubicBezTo>
                    <a:pt x="57" y="8"/>
                    <a:pt x="57" y="0"/>
                    <a:pt x="50" y="0"/>
                  </a:cubicBezTo>
                  <a:cubicBezTo>
                    <a:pt x="43" y="0"/>
                    <a:pt x="43" y="8"/>
                    <a:pt x="43" y="8"/>
                  </a:cubicBezTo>
                  <a:cubicBezTo>
                    <a:pt x="43" y="8"/>
                    <a:pt x="24" y="8"/>
                    <a:pt x="24" y="38"/>
                  </a:cubicBezTo>
                  <a:cubicBezTo>
                    <a:pt x="24" y="67"/>
                    <a:pt x="0" y="64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00" y="100"/>
                    <a:pt x="10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100"/>
                    <a:pt x="100" y="94"/>
                    <a:pt x="100" y="9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69850" y="6756401"/>
              <a:ext cx="52388" cy="523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600827" y="2757983"/>
            <a:ext cx="240298" cy="284962"/>
            <a:chOff x="-2011363" y="6327776"/>
            <a:chExt cx="427038" cy="506413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-2011363" y="6542088"/>
              <a:ext cx="77788" cy="777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-1666875" y="6327776"/>
              <a:ext cx="82550" cy="7937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-1936750" y="6388101"/>
              <a:ext cx="277813" cy="1730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-1666875" y="6756401"/>
              <a:ext cx="82550" cy="77788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 flipV="1">
              <a:off x="-1936750" y="6602413"/>
              <a:ext cx="277813" cy="1714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99147" y="3579123"/>
            <a:ext cx="255486" cy="246552"/>
            <a:chOff x="4722812" y="7262813"/>
            <a:chExt cx="454025" cy="438150"/>
          </a:xfrm>
        </p:grpSpPr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722812" y="7662863"/>
              <a:ext cx="4540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791075" y="7262813"/>
              <a:ext cx="322263" cy="239713"/>
            </a:xfrm>
            <a:custGeom>
              <a:avLst/>
              <a:gdLst>
                <a:gd name="T0" fmla="*/ 86 w 86"/>
                <a:gd name="T1" fmla="*/ 5 h 64"/>
                <a:gd name="T2" fmla="*/ 80 w 86"/>
                <a:gd name="T3" fmla="*/ 0 h 64"/>
                <a:gd name="T4" fmla="*/ 6 w 86"/>
                <a:gd name="T5" fmla="*/ 0 h 64"/>
                <a:gd name="T6" fmla="*/ 0 w 86"/>
                <a:gd name="T7" fmla="*/ 5 h 64"/>
                <a:gd name="T8" fmla="*/ 0 w 86"/>
                <a:gd name="T9" fmla="*/ 59 h 64"/>
                <a:gd name="T10" fmla="*/ 6 w 86"/>
                <a:gd name="T11" fmla="*/ 64 h 64"/>
                <a:gd name="T12" fmla="*/ 80 w 86"/>
                <a:gd name="T13" fmla="*/ 64 h 64"/>
                <a:gd name="T14" fmla="*/ 86 w 86"/>
                <a:gd name="T15" fmla="*/ 59 h 64"/>
                <a:gd name="T16" fmla="*/ 86 w 86"/>
                <a:gd name="T17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64">
                  <a:moveTo>
                    <a:pt x="86" y="5"/>
                  </a:moveTo>
                  <a:cubicBezTo>
                    <a:pt x="86" y="2"/>
                    <a:pt x="83" y="0"/>
                    <a:pt x="8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3" y="64"/>
                    <a:pt x="86" y="61"/>
                    <a:pt x="86" y="59"/>
                  </a:cubicBezTo>
                  <a:lnTo>
                    <a:pt x="86" y="5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805362" y="7450138"/>
              <a:ext cx="2921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4951412" y="7513638"/>
              <a:ext cx="0" cy="1349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4910137" y="7621588"/>
              <a:ext cx="82550" cy="793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93881" y="1962847"/>
            <a:ext cx="270670" cy="269776"/>
            <a:chOff x="-2998788" y="6354763"/>
            <a:chExt cx="481013" cy="479425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-2998788" y="6354763"/>
              <a:ext cx="481013" cy="4794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-2828925" y="6421438"/>
              <a:ext cx="141288" cy="346075"/>
            </a:xfrm>
            <a:custGeom>
              <a:avLst/>
              <a:gdLst>
                <a:gd name="T0" fmla="*/ 75 w 89"/>
                <a:gd name="T1" fmla="*/ 121 h 218"/>
                <a:gd name="T2" fmla="*/ 0 w 89"/>
                <a:gd name="T3" fmla="*/ 218 h 218"/>
                <a:gd name="T4" fmla="*/ 14 w 89"/>
                <a:gd name="T5" fmla="*/ 97 h 218"/>
                <a:gd name="T6" fmla="*/ 89 w 89"/>
                <a:gd name="T7" fmla="*/ 0 h 218"/>
                <a:gd name="T8" fmla="*/ 75 w 89"/>
                <a:gd name="T9" fmla="*/ 12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18">
                  <a:moveTo>
                    <a:pt x="75" y="121"/>
                  </a:moveTo>
                  <a:lnTo>
                    <a:pt x="0" y="218"/>
                  </a:lnTo>
                  <a:lnTo>
                    <a:pt x="14" y="97"/>
                  </a:lnTo>
                  <a:lnTo>
                    <a:pt x="89" y="0"/>
                  </a:lnTo>
                  <a:lnTo>
                    <a:pt x="75" y="121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-2806700" y="6575426"/>
              <a:ext cx="96838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-2757488" y="6380163"/>
              <a:ext cx="0" cy="269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-2757488" y="6781801"/>
              <a:ext cx="0" cy="269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-2971800" y="6594476"/>
              <a:ext cx="254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-2570163" y="6594476"/>
              <a:ext cx="254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20646" y="2757334"/>
            <a:ext cx="192060" cy="284962"/>
            <a:chOff x="920750" y="6756401"/>
            <a:chExt cx="341313" cy="506413"/>
          </a:xfrm>
        </p:grpSpPr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920750" y="6756401"/>
              <a:ext cx="341313" cy="506413"/>
            </a:xfrm>
            <a:custGeom>
              <a:avLst/>
              <a:gdLst>
                <a:gd name="T0" fmla="*/ 84 w 91"/>
                <a:gd name="T1" fmla="*/ 28 h 135"/>
                <a:gd name="T2" fmla="*/ 83 w 91"/>
                <a:gd name="T3" fmla="*/ 28 h 135"/>
                <a:gd name="T4" fmla="*/ 75 w 91"/>
                <a:gd name="T5" fmla="*/ 36 h 135"/>
                <a:gd name="T6" fmla="*/ 75 w 91"/>
                <a:gd name="T7" fmla="*/ 21 h 135"/>
                <a:gd name="T8" fmla="*/ 67 w 91"/>
                <a:gd name="T9" fmla="*/ 13 h 135"/>
                <a:gd name="T10" fmla="*/ 66 w 91"/>
                <a:gd name="T11" fmla="*/ 13 h 135"/>
                <a:gd name="T12" fmla="*/ 58 w 91"/>
                <a:gd name="T13" fmla="*/ 21 h 135"/>
                <a:gd name="T14" fmla="*/ 58 w 91"/>
                <a:gd name="T15" fmla="*/ 7 h 135"/>
                <a:gd name="T16" fmla="*/ 50 w 91"/>
                <a:gd name="T17" fmla="*/ 0 h 135"/>
                <a:gd name="T18" fmla="*/ 49 w 91"/>
                <a:gd name="T19" fmla="*/ 0 h 135"/>
                <a:gd name="T20" fmla="*/ 41 w 91"/>
                <a:gd name="T21" fmla="*/ 7 h 135"/>
                <a:gd name="T22" fmla="*/ 41 w 91"/>
                <a:gd name="T23" fmla="*/ 21 h 135"/>
                <a:gd name="T24" fmla="*/ 33 w 91"/>
                <a:gd name="T25" fmla="*/ 13 h 135"/>
                <a:gd name="T26" fmla="*/ 32 w 91"/>
                <a:gd name="T27" fmla="*/ 13 h 135"/>
                <a:gd name="T28" fmla="*/ 24 w 91"/>
                <a:gd name="T29" fmla="*/ 21 h 135"/>
                <a:gd name="T30" fmla="*/ 24 w 91"/>
                <a:gd name="T31" fmla="*/ 71 h 135"/>
                <a:gd name="T32" fmla="*/ 24 w 91"/>
                <a:gd name="T33" fmla="*/ 71 h 135"/>
                <a:gd name="T34" fmla="*/ 16 w 91"/>
                <a:gd name="T35" fmla="*/ 49 h 135"/>
                <a:gd name="T36" fmla="*/ 5 w 91"/>
                <a:gd name="T37" fmla="*/ 47 h 135"/>
                <a:gd name="T38" fmla="*/ 4 w 91"/>
                <a:gd name="T39" fmla="*/ 48 h 135"/>
                <a:gd name="T40" fmla="*/ 2 w 91"/>
                <a:gd name="T41" fmla="*/ 59 h 135"/>
                <a:gd name="T42" fmla="*/ 7 w 91"/>
                <a:gd name="T43" fmla="*/ 81 h 135"/>
                <a:gd name="T44" fmla="*/ 7 w 91"/>
                <a:gd name="T45" fmla="*/ 92 h 135"/>
                <a:gd name="T46" fmla="*/ 7 w 91"/>
                <a:gd name="T47" fmla="*/ 94 h 135"/>
                <a:gd name="T48" fmla="*/ 7 w 91"/>
                <a:gd name="T49" fmla="*/ 96 h 135"/>
                <a:gd name="T50" fmla="*/ 47 w 91"/>
                <a:gd name="T51" fmla="*/ 135 h 135"/>
                <a:gd name="T52" fmla="*/ 53 w 91"/>
                <a:gd name="T53" fmla="*/ 135 h 135"/>
                <a:gd name="T54" fmla="*/ 91 w 91"/>
                <a:gd name="T55" fmla="*/ 96 h 135"/>
                <a:gd name="T56" fmla="*/ 91 w 91"/>
                <a:gd name="T57" fmla="*/ 77 h 135"/>
                <a:gd name="T58" fmla="*/ 91 w 91"/>
                <a:gd name="T59" fmla="*/ 36 h 135"/>
                <a:gd name="T60" fmla="*/ 84 w 91"/>
                <a:gd name="T61" fmla="*/ 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" h="135">
                  <a:moveTo>
                    <a:pt x="84" y="28"/>
                  </a:moveTo>
                  <a:cubicBezTo>
                    <a:pt x="83" y="28"/>
                    <a:pt x="83" y="28"/>
                    <a:pt x="83" y="28"/>
                  </a:cubicBezTo>
                  <a:cubicBezTo>
                    <a:pt x="78" y="28"/>
                    <a:pt x="75" y="32"/>
                    <a:pt x="75" y="36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16"/>
                    <a:pt x="72" y="13"/>
                    <a:pt x="67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2" y="13"/>
                    <a:pt x="58" y="16"/>
                    <a:pt x="58" y="2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3"/>
                    <a:pt x="55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5" y="0"/>
                    <a:pt x="41" y="3"/>
                    <a:pt x="41" y="7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16"/>
                    <a:pt x="38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3"/>
                    <a:pt x="24" y="16"/>
                    <a:pt x="24" y="2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3" y="57"/>
                    <a:pt x="16" y="49"/>
                    <a:pt x="16" y="49"/>
                  </a:cubicBezTo>
                  <a:cubicBezTo>
                    <a:pt x="13" y="45"/>
                    <a:pt x="8" y="44"/>
                    <a:pt x="5" y="47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0" y="50"/>
                    <a:pt x="0" y="55"/>
                    <a:pt x="2" y="59"/>
                  </a:cubicBezTo>
                  <a:cubicBezTo>
                    <a:pt x="2" y="59"/>
                    <a:pt x="7" y="66"/>
                    <a:pt x="7" y="81"/>
                  </a:cubicBezTo>
                  <a:cubicBezTo>
                    <a:pt x="7" y="84"/>
                    <a:pt x="7" y="89"/>
                    <a:pt x="7" y="92"/>
                  </a:cubicBezTo>
                  <a:cubicBezTo>
                    <a:pt x="7" y="93"/>
                    <a:pt x="7" y="94"/>
                    <a:pt x="7" y="94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117"/>
                    <a:pt x="25" y="135"/>
                    <a:pt x="47" y="135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75" y="135"/>
                    <a:pt x="91" y="117"/>
                    <a:pt x="91" y="9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2"/>
                    <a:pt x="88" y="28"/>
                    <a:pt x="84" y="28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138237" y="6834188"/>
              <a:ext cx="0" cy="1619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1074737" y="6834188"/>
              <a:ext cx="0" cy="1619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04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333333"/>
      </a:dk1>
      <a:lt1>
        <a:srgbClr val="FFFFFF"/>
      </a:lt1>
      <a:dk2>
        <a:srgbClr val="333333"/>
      </a:dk2>
      <a:lt2>
        <a:srgbClr val="F5F4EF"/>
      </a:lt2>
      <a:accent1>
        <a:srgbClr val="4A5F74"/>
      </a:accent1>
      <a:accent2>
        <a:srgbClr val="304860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2098</Words>
  <Application>Microsoft Office PowerPoint</Application>
  <PresentationFormat>全屏显示(16:9)</PresentationFormat>
  <Paragraphs>253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Hymira</cp:lastModifiedBy>
  <cp:revision>28</cp:revision>
  <dcterms:created xsi:type="dcterms:W3CDTF">2016-04-12T08:19:53Z</dcterms:created>
  <dcterms:modified xsi:type="dcterms:W3CDTF">2019-03-31T03:07:26Z</dcterms:modified>
</cp:coreProperties>
</file>