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82" r:id="rId5"/>
    <p:sldId id="275" r:id="rId6"/>
    <p:sldId id="267" r:id="rId7"/>
    <p:sldId id="281" r:id="rId8"/>
    <p:sldId id="274" r:id="rId9"/>
    <p:sldId id="273" r:id="rId10"/>
    <p:sldId id="268" r:id="rId11"/>
    <p:sldId id="278" r:id="rId12"/>
    <p:sldId id="277" r:id="rId13"/>
    <p:sldId id="271" r:id="rId14"/>
    <p:sldId id="269" r:id="rId15"/>
    <p:sldId id="258" r:id="rId16"/>
    <p:sldId id="272" r:id="rId17"/>
    <p:sldId id="276" r:id="rId18"/>
    <p:sldId id="265" r:id="rId19"/>
    <p:sldId id="283" r:id="rId20"/>
    <p:sldId id="28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E60"/>
    <a:srgbClr val="B6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9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F5196-7840-41AF-A4DA-151A800C269D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5DB85-A479-4A41-B2EB-9C3047E504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2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3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13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9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0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1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8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49D-42E3-42B5-A03C-8491E11C10F7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624C-89B1-4417-BF8A-F74F490CDD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5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3C49D-42E3-42B5-A03C-8491E11C10F7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624C-89B1-4417-BF8A-F74F490CDD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6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841098" y="1009935"/>
            <a:ext cx="2232000" cy="2232726"/>
            <a:chOff x="5104263" y="1064526"/>
            <a:chExt cx="1980000" cy="1980000"/>
          </a:xfrm>
        </p:grpSpPr>
        <p:sp>
          <p:nvSpPr>
            <p:cNvPr id="4" name="椭圆 3"/>
            <p:cNvSpPr/>
            <p:nvPr/>
          </p:nvSpPr>
          <p:spPr>
            <a:xfrm>
              <a:off x="5104263" y="1064526"/>
              <a:ext cx="1980000" cy="1980000"/>
            </a:xfrm>
            <a:prstGeom prst="ellipse">
              <a:avLst/>
            </a:prstGeom>
            <a:solidFill>
              <a:srgbClr val="182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209232" y="1169494"/>
              <a:ext cx="1770062" cy="1770063"/>
            </a:xfrm>
            <a:custGeom>
              <a:avLst/>
              <a:gdLst>
                <a:gd name="T0" fmla="*/ 6 w 794"/>
                <a:gd name="T1" fmla="*/ 460 h 793"/>
                <a:gd name="T2" fmla="*/ 791 w 794"/>
                <a:gd name="T3" fmla="*/ 425 h 793"/>
                <a:gd name="T4" fmla="*/ 273 w 794"/>
                <a:gd name="T5" fmla="*/ 679 h 793"/>
                <a:gd name="T6" fmla="*/ 220 w 794"/>
                <a:gd name="T7" fmla="*/ 598 h 793"/>
                <a:gd name="T8" fmla="*/ 282 w 794"/>
                <a:gd name="T9" fmla="*/ 203 h 793"/>
                <a:gd name="T10" fmla="*/ 364 w 794"/>
                <a:gd name="T11" fmla="*/ 77 h 793"/>
                <a:gd name="T12" fmla="*/ 513 w 794"/>
                <a:gd name="T13" fmla="*/ 180 h 793"/>
                <a:gd name="T14" fmla="*/ 579 w 794"/>
                <a:gd name="T15" fmla="*/ 519 h 793"/>
                <a:gd name="T16" fmla="*/ 497 w 794"/>
                <a:gd name="T17" fmla="*/ 654 h 793"/>
                <a:gd name="T18" fmla="*/ 219 w 794"/>
                <a:gd name="T19" fmla="*/ 603 h 793"/>
                <a:gd name="T20" fmla="*/ 564 w 794"/>
                <a:gd name="T21" fmla="*/ 243 h 793"/>
                <a:gd name="T22" fmla="*/ 229 w 794"/>
                <a:gd name="T23" fmla="*/ 257 h 793"/>
                <a:gd name="T24" fmla="*/ 22 w 794"/>
                <a:gd name="T25" fmla="*/ 432 h 793"/>
                <a:gd name="T26" fmla="*/ 383 w 794"/>
                <a:gd name="T27" fmla="*/ 124 h 793"/>
                <a:gd name="T28" fmla="*/ 592 w 794"/>
                <a:gd name="T29" fmla="*/ 150 h 793"/>
                <a:gd name="T30" fmla="*/ 198 w 794"/>
                <a:gd name="T31" fmla="*/ 147 h 793"/>
                <a:gd name="T32" fmla="*/ 357 w 794"/>
                <a:gd name="T33" fmla="*/ 155 h 793"/>
                <a:gd name="T34" fmla="*/ 390 w 794"/>
                <a:gd name="T35" fmla="*/ 150 h 793"/>
                <a:gd name="T36" fmla="*/ 463 w 794"/>
                <a:gd name="T37" fmla="*/ 151 h 793"/>
                <a:gd name="T38" fmla="*/ 656 w 794"/>
                <a:gd name="T39" fmla="*/ 161 h 793"/>
                <a:gd name="T40" fmla="*/ 149 w 794"/>
                <a:gd name="T41" fmla="*/ 178 h 793"/>
                <a:gd name="T42" fmla="*/ 355 w 794"/>
                <a:gd name="T43" fmla="*/ 181 h 793"/>
                <a:gd name="T44" fmla="*/ 413 w 794"/>
                <a:gd name="T45" fmla="*/ 179 h 793"/>
                <a:gd name="T46" fmla="*/ 488 w 794"/>
                <a:gd name="T47" fmla="*/ 179 h 793"/>
                <a:gd name="T48" fmla="*/ 331 w 794"/>
                <a:gd name="T49" fmla="*/ 198 h 793"/>
                <a:gd name="T50" fmla="*/ 390 w 794"/>
                <a:gd name="T51" fmla="*/ 204 h 793"/>
                <a:gd name="T52" fmla="*/ 455 w 794"/>
                <a:gd name="T53" fmla="*/ 198 h 793"/>
                <a:gd name="T54" fmla="*/ 488 w 794"/>
                <a:gd name="T55" fmla="*/ 203 h 793"/>
                <a:gd name="T56" fmla="*/ 89 w 794"/>
                <a:gd name="T57" fmla="*/ 232 h 793"/>
                <a:gd name="T58" fmla="*/ 454 w 794"/>
                <a:gd name="T59" fmla="*/ 364 h 793"/>
                <a:gd name="T60" fmla="*/ 511 w 794"/>
                <a:gd name="T61" fmla="*/ 282 h 793"/>
                <a:gd name="T62" fmla="*/ 450 w 794"/>
                <a:gd name="T63" fmla="*/ 300 h 793"/>
                <a:gd name="T64" fmla="*/ 450 w 794"/>
                <a:gd name="T65" fmla="*/ 327 h 793"/>
                <a:gd name="T66" fmla="*/ 366 w 794"/>
                <a:gd name="T67" fmla="*/ 306 h 793"/>
                <a:gd name="T68" fmla="*/ 339 w 794"/>
                <a:gd name="T69" fmla="*/ 330 h 793"/>
                <a:gd name="T70" fmla="*/ 294 w 794"/>
                <a:gd name="T71" fmla="*/ 238 h 793"/>
                <a:gd name="T72" fmla="*/ 715 w 794"/>
                <a:gd name="T73" fmla="*/ 247 h 793"/>
                <a:gd name="T74" fmla="*/ 689 w 794"/>
                <a:gd name="T75" fmla="*/ 351 h 793"/>
                <a:gd name="T76" fmla="*/ 328 w 794"/>
                <a:gd name="T77" fmla="*/ 461 h 793"/>
                <a:gd name="T78" fmla="*/ 362 w 794"/>
                <a:gd name="T79" fmla="*/ 418 h 793"/>
                <a:gd name="T80" fmla="*/ 719 w 794"/>
                <a:gd name="T81" fmla="*/ 410 h 793"/>
                <a:gd name="T82" fmla="*/ 481 w 794"/>
                <a:gd name="T83" fmla="*/ 410 h 793"/>
                <a:gd name="T84" fmla="*/ 104 w 794"/>
                <a:gd name="T85" fmla="*/ 428 h 793"/>
                <a:gd name="T86" fmla="*/ 687 w 794"/>
                <a:gd name="T87" fmla="*/ 443 h 793"/>
                <a:gd name="T88" fmla="*/ 734 w 794"/>
                <a:gd name="T89" fmla="*/ 493 h 793"/>
                <a:gd name="T90" fmla="*/ 697 w 794"/>
                <a:gd name="T91" fmla="*/ 523 h 793"/>
                <a:gd name="T92" fmla="*/ 252 w 794"/>
                <a:gd name="T93" fmla="*/ 521 h 793"/>
                <a:gd name="T94" fmla="*/ 304 w 794"/>
                <a:gd name="T95" fmla="*/ 520 h 793"/>
                <a:gd name="T96" fmla="*/ 376 w 794"/>
                <a:gd name="T97" fmla="*/ 521 h 793"/>
                <a:gd name="T98" fmla="*/ 451 w 794"/>
                <a:gd name="T99" fmla="*/ 520 h 793"/>
                <a:gd name="T100" fmla="*/ 525 w 794"/>
                <a:gd name="T101" fmla="*/ 526 h 793"/>
                <a:gd name="T102" fmla="*/ 371 w 794"/>
                <a:gd name="T103" fmla="*/ 537 h 793"/>
                <a:gd name="T104" fmla="*/ 423 w 794"/>
                <a:gd name="T105" fmla="*/ 538 h 793"/>
                <a:gd name="T106" fmla="*/ 692 w 794"/>
                <a:gd name="T107" fmla="*/ 567 h 793"/>
                <a:gd name="T108" fmla="*/ 247 w 794"/>
                <a:gd name="T109" fmla="*/ 558 h 793"/>
                <a:gd name="T110" fmla="*/ 124 w 794"/>
                <a:gd name="T111" fmla="*/ 594 h 793"/>
                <a:gd name="T112" fmla="*/ 270 w 794"/>
                <a:gd name="T113" fmla="*/ 597 h 793"/>
                <a:gd name="T114" fmla="*/ 343 w 794"/>
                <a:gd name="T115" fmla="*/ 603 h 793"/>
                <a:gd name="T116" fmla="*/ 403 w 794"/>
                <a:gd name="T117" fmla="*/ 596 h 793"/>
                <a:gd name="T118" fmla="*/ 492 w 794"/>
                <a:gd name="T119" fmla="*/ 597 h 793"/>
                <a:gd name="T120" fmla="*/ 542 w 794"/>
                <a:gd name="T121" fmla="*/ 602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4" h="793">
                  <a:moveTo>
                    <a:pt x="791" y="369"/>
                  </a:moveTo>
                  <a:cubicBezTo>
                    <a:pt x="791" y="364"/>
                    <a:pt x="791" y="360"/>
                    <a:pt x="791" y="356"/>
                  </a:cubicBezTo>
                  <a:cubicBezTo>
                    <a:pt x="791" y="353"/>
                    <a:pt x="790" y="348"/>
                    <a:pt x="789" y="345"/>
                  </a:cubicBezTo>
                  <a:cubicBezTo>
                    <a:pt x="789" y="343"/>
                    <a:pt x="789" y="341"/>
                    <a:pt x="789" y="338"/>
                  </a:cubicBezTo>
                  <a:cubicBezTo>
                    <a:pt x="783" y="309"/>
                    <a:pt x="778" y="282"/>
                    <a:pt x="768" y="256"/>
                  </a:cubicBezTo>
                  <a:cubicBezTo>
                    <a:pt x="723" y="148"/>
                    <a:pt x="649" y="72"/>
                    <a:pt x="540" y="28"/>
                  </a:cubicBezTo>
                  <a:cubicBezTo>
                    <a:pt x="499" y="12"/>
                    <a:pt x="450" y="0"/>
                    <a:pt x="392" y="0"/>
                  </a:cubicBezTo>
                  <a:cubicBezTo>
                    <a:pt x="388" y="3"/>
                    <a:pt x="380" y="2"/>
                    <a:pt x="375" y="2"/>
                  </a:cubicBezTo>
                  <a:cubicBezTo>
                    <a:pt x="367" y="2"/>
                    <a:pt x="359" y="2"/>
                    <a:pt x="352" y="4"/>
                  </a:cubicBezTo>
                  <a:cubicBezTo>
                    <a:pt x="350" y="4"/>
                    <a:pt x="348" y="4"/>
                    <a:pt x="345" y="4"/>
                  </a:cubicBezTo>
                  <a:cubicBezTo>
                    <a:pt x="337" y="6"/>
                    <a:pt x="327" y="6"/>
                    <a:pt x="317" y="9"/>
                  </a:cubicBezTo>
                  <a:cubicBezTo>
                    <a:pt x="297" y="13"/>
                    <a:pt x="276" y="18"/>
                    <a:pt x="257" y="26"/>
                  </a:cubicBezTo>
                  <a:cubicBezTo>
                    <a:pt x="147" y="72"/>
                    <a:pt x="71" y="147"/>
                    <a:pt x="26" y="258"/>
                  </a:cubicBezTo>
                  <a:cubicBezTo>
                    <a:pt x="17" y="281"/>
                    <a:pt x="13" y="307"/>
                    <a:pt x="6" y="334"/>
                  </a:cubicBezTo>
                  <a:cubicBezTo>
                    <a:pt x="5" y="339"/>
                    <a:pt x="7" y="343"/>
                    <a:pt x="5" y="349"/>
                  </a:cubicBezTo>
                  <a:cubicBezTo>
                    <a:pt x="4" y="352"/>
                    <a:pt x="3" y="359"/>
                    <a:pt x="3" y="362"/>
                  </a:cubicBezTo>
                  <a:cubicBezTo>
                    <a:pt x="3" y="366"/>
                    <a:pt x="3" y="370"/>
                    <a:pt x="3" y="375"/>
                  </a:cubicBezTo>
                  <a:cubicBezTo>
                    <a:pt x="0" y="385"/>
                    <a:pt x="0" y="409"/>
                    <a:pt x="3" y="419"/>
                  </a:cubicBezTo>
                  <a:cubicBezTo>
                    <a:pt x="4" y="427"/>
                    <a:pt x="2" y="434"/>
                    <a:pt x="4" y="442"/>
                  </a:cubicBezTo>
                  <a:cubicBezTo>
                    <a:pt x="4" y="444"/>
                    <a:pt x="6" y="451"/>
                    <a:pt x="6" y="454"/>
                  </a:cubicBezTo>
                  <a:cubicBezTo>
                    <a:pt x="6" y="456"/>
                    <a:pt x="6" y="458"/>
                    <a:pt x="6" y="460"/>
                  </a:cubicBezTo>
                  <a:cubicBezTo>
                    <a:pt x="9" y="469"/>
                    <a:pt x="11" y="481"/>
                    <a:pt x="13" y="490"/>
                  </a:cubicBezTo>
                  <a:cubicBezTo>
                    <a:pt x="27" y="547"/>
                    <a:pt x="50" y="593"/>
                    <a:pt x="80" y="634"/>
                  </a:cubicBezTo>
                  <a:cubicBezTo>
                    <a:pt x="86" y="642"/>
                    <a:pt x="94" y="649"/>
                    <a:pt x="100" y="656"/>
                  </a:cubicBezTo>
                  <a:cubicBezTo>
                    <a:pt x="111" y="670"/>
                    <a:pt x="124" y="683"/>
                    <a:pt x="138" y="694"/>
                  </a:cubicBezTo>
                  <a:cubicBezTo>
                    <a:pt x="147" y="701"/>
                    <a:pt x="155" y="710"/>
                    <a:pt x="164" y="716"/>
                  </a:cubicBezTo>
                  <a:cubicBezTo>
                    <a:pt x="185" y="732"/>
                    <a:pt x="210" y="747"/>
                    <a:pt x="235" y="757"/>
                  </a:cubicBezTo>
                  <a:cubicBezTo>
                    <a:pt x="243" y="760"/>
                    <a:pt x="252" y="765"/>
                    <a:pt x="261" y="768"/>
                  </a:cubicBezTo>
                  <a:cubicBezTo>
                    <a:pt x="279" y="776"/>
                    <a:pt x="299" y="780"/>
                    <a:pt x="319" y="785"/>
                  </a:cubicBezTo>
                  <a:cubicBezTo>
                    <a:pt x="331" y="788"/>
                    <a:pt x="344" y="788"/>
                    <a:pt x="356" y="791"/>
                  </a:cubicBezTo>
                  <a:cubicBezTo>
                    <a:pt x="360" y="791"/>
                    <a:pt x="364" y="791"/>
                    <a:pt x="368" y="791"/>
                  </a:cubicBezTo>
                  <a:cubicBezTo>
                    <a:pt x="378" y="793"/>
                    <a:pt x="394" y="792"/>
                    <a:pt x="405" y="792"/>
                  </a:cubicBezTo>
                  <a:cubicBezTo>
                    <a:pt x="412" y="792"/>
                    <a:pt x="419" y="792"/>
                    <a:pt x="425" y="792"/>
                  </a:cubicBezTo>
                  <a:cubicBezTo>
                    <a:pt x="433" y="790"/>
                    <a:pt x="443" y="790"/>
                    <a:pt x="450" y="788"/>
                  </a:cubicBezTo>
                  <a:cubicBezTo>
                    <a:pt x="453" y="788"/>
                    <a:pt x="455" y="788"/>
                    <a:pt x="457" y="788"/>
                  </a:cubicBezTo>
                  <a:cubicBezTo>
                    <a:pt x="478" y="783"/>
                    <a:pt x="497" y="780"/>
                    <a:pt x="516" y="774"/>
                  </a:cubicBezTo>
                  <a:cubicBezTo>
                    <a:pt x="524" y="772"/>
                    <a:pt x="533" y="768"/>
                    <a:pt x="540" y="765"/>
                  </a:cubicBezTo>
                  <a:cubicBezTo>
                    <a:pt x="565" y="755"/>
                    <a:pt x="588" y="744"/>
                    <a:pt x="609" y="730"/>
                  </a:cubicBezTo>
                  <a:cubicBezTo>
                    <a:pt x="676" y="687"/>
                    <a:pt x="731" y="626"/>
                    <a:pt x="763" y="549"/>
                  </a:cubicBezTo>
                  <a:cubicBezTo>
                    <a:pt x="772" y="526"/>
                    <a:pt x="779" y="501"/>
                    <a:pt x="786" y="475"/>
                  </a:cubicBezTo>
                  <a:cubicBezTo>
                    <a:pt x="789" y="462"/>
                    <a:pt x="789" y="449"/>
                    <a:pt x="791" y="436"/>
                  </a:cubicBezTo>
                  <a:cubicBezTo>
                    <a:pt x="791" y="432"/>
                    <a:pt x="791" y="428"/>
                    <a:pt x="791" y="425"/>
                  </a:cubicBezTo>
                  <a:cubicBezTo>
                    <a:pt x="794" y="414"/>
                    <a:pt x="794" y="379"/>
                    <a:pt x="791" y="369"/>
                  </a:cubicBezTo>
                  <a:close/>
                  <a:moveTo>
                    <a:pt x="626" y="695"/>
                  </a:moveTo>
                  <a:cubicBezTo>
                    <a:pt x="614" y="704"/>
                    <a:pt x="602" y="712"/>
                    <a:pt x="588" y="720"/>
                  </a:cubicBezTo>
                  <a:cubicBezTo>
                    <a:pt x="558" y="738"/>
                    <a:pt x="523" y="753"/>
                    <a:pt x="485" y="763"/>
                  </a:cubicBezTo>
                  <a:cubicBezTo>
                    <a:pt x="473" y="766"/>
                    <a:pt x="459" y="767"/>
                    <a:pt x="448" y="770"/>
                  </a:cubicBezTo>
                  <a:cubicBezTo>
                    <a:pt x="441" y="772"/>
                    <a:pt x="435" y="769"/>
                    <a:pt x="428" y="771"/>
                  </a:cubicBezTo>
                  <a:cubicBezTo>
                    <a:pt x="422" y="773"/>
                    <a:pt x="411" y="770"/>
                    <a:pt x="404" y="772"/>
                  </a:cubicBezTo>
                  <a:cubicBezTo>
                    <a:pt x="400" y="773"/>
                    <a:pt x="395" y="773"/>
                    <a:pt x="391" y="772"/>
                  </a:cubicBezTo>
                  <a:cubicBezTo>
                    <a:pt x="383" y="770"/>
                    <a:pt x="373" y="773"/>
                    <a:pt x="366" y="771"/>
                  </a:cubicBezTo>
                  <a:cubicBezTo>
                    <a:pt x="363" y="771"/>
                    <a:pt x="359" y="771"/>
                    <a:pt x="356" y="771"/>
                  </a:cubicBezTo>
                  <a:cubicBezTo>
                    <a:pt x="339" y="767"/>
                    <a:pt x="321" y="766"/>
                    <a:pt x="304" y="762"/>
                  </a:cubicBezTo>
                  <a:cubicBezTo>
                    <a:pt x="270" y="753"/>
                    <a:pt x="238" y="739"/>
                    <a:pt x="211" y="723"/>
                  </a:cubicBezTo>
                  <a:cubicBezTo>
                    <a:pt x="203" y="718"/>
                    <a:pt x="194" y="714"/>
                    <a:pt x="186" y="708"/>
                  </a:cubicBezTo>
                  <a:cubicBezTo>
                    <a:pt x="179" y="703"/>
                    <a:pt x="171" y="697"/>
                    <a:pt x="164" y="692"/>
                  </a:cubicBezTo>
                  <a:cubicBezTo>
                    <a:pt x="160" y="689"/>
                    <a:pt x="156" y="684"/>
                    <a:pt x="152" y="682"/>
                  </a:cubicBezTo>
                  <a:cubicBezTo>
                    <a:pt x="152" y="681"/>
                    <a:pt x="152" y="681"/>
                    <a:pt x="152" y="680"/>
                  </a:cubicBezTo>
                  <a:cubicBezTo>
                    <a:pt x="160" y="677"/>
                    <a:pt x="172" y="681"/>
                    <a:pt x="182" y="679"/>
                  </a:cubicBezTo>
                  <a:cubicBezTo>
                    <a:pt x="192" y="676"/>
                    <a:pt x="202" y="675"/>
                    <a:pt x="210" y="671"/>
                  </a:cubicBezTo>
                  <a:cubicBezTo>
                    <a:pt x="215" y="671"/>
                    <a:pt x="218" y="675"/>
                    <a:pt x="222" y="676"/>
                  </a:cubicBezTo>
                  <a:cubicBezTo>
                    <a:pt x="228" y="678"/>
                    <a:pt x="233" y="679"/>
                    <a:pt x="238" y="681"/>
                  </a:cubicBezTo>
                  <a:cubicBezTo>
                    <a:pt x="250" y="684"/>
                    <a:pt x="263" y="681"/>
                    <a:pt x="273" y="679"/>
                  </a:cubicBezTo>
                  <a:cubicBezTo>
                    <a:pt x="276" y="677"/>
                    <a:pt x="280" y="676"/>
                    <a:pt x="284" y="674"/>
                  </a:cubicBezTo>
                  <a:cubicBezTo>
                    <a:pt x="289" y="677"/>
                    <a:pt x="292" y="689"/>
                    <a:pt x="297" y="693"/>
                  </a:cubicBezTo>
                  <a:cubicBezTo>
                    <a:pt x="304" y="699"/>
                    <a:pt x="312" y="704"/>
                    <a:pt x="320" y="708"/>
                  </a:cubicBezTo>
                  <a:cubicBezTo>
                    <a:pt x="324" y="710"/>
                    <a:pt x="328" y="711"/>
                    <a:pt x="333" y="713"/>
                  </a:cubicBezTo>
                  <a:cubicBezTo>
                    <a:pt x="336" y="715"/>
                    <a:pt x="342" y="729"/>
                    <a:pt x="345" y="733"/>
                  </a:cubicBezTo>
                  <a:cubicBezTo>
                    <a:pt x="359" y="752"/>
                    <a:pt x="396" y="763"/>
                    <a:pt x="426" y="750"/>
                  </a:cubicBezTo>
                  <a:cubicBezTo>
                    <a:pt x="435" y="746"/>
                    <a:pt x="446" y="738"/>
                    <a:pt x="451" y="730"/>
                  </a:cubicBezTo>
                  <a:cubicBezTo>
                    <a:pt x="455" y="725"/>
                    <a:pt x="459" y="719"/>
                    <a:pt x="462" y="713"/>
                  </a:cubicBezTo>
                  <a:cubicBezTo>
                    <a:pt x="465" y="712"/>
                    <a:pt x="468" y="711"/>
                    <a:pt x="472" y="709"/>
                  </a:cubicBezTo>
                  <a:cubicBezTo>
                    <a:pt x="479" y="706"/>
                    <a:pt x="488" y="701"/>
                    <a:pt x="494" y="696"/>
                  </a:cubicBezTo>
                  <a:cubicBezTo>
                    <a:pt x="497" y="693"/>
                    <a:pt x="499" y="691"/>
                    <a:pt x="502" y="689"/>
                  </a:cubicBezTo>
                  <a:cubicBezTo>
                    <a:pt x="504" y="685"/>
                    <a:pt x="507" y="677"/>
                    <a:pt x="511" y="674"/>
                  </a:cubicBezTo>
                  <a:cubicBezTo>
                    <a:pt x="527" y="682"/>
                    <a:pt x="546" y="684"/>
                    <a:pt x="565" y="679"/>
                  </a:cubicBezTo>
                  <a:cubicBezTo>
                    <a:pt x="572" y="677"/>
                    <a:pt x="578" y="672"/>
                    <a:pt x="584" y="671"/>
                  </a:cubicBezTo>
                  <a:cubicBezTo>
                    <a:pt x="589" y="673"/>
                    <a:pt x="594" y="675"/>
                    <a:pt x="600" y="676"/>
                  </a:cubicBezTo>
                  <a:cubicBezTo>
                    <a:pt x="607" y="678"/>
                    <a:pt x="615" y="679"/>
                    <a:pt x="624" y="679"/>
                  </a:cubicBezTo>
                  <a:cubicBezTo>
                    <a:pt x="628" y="679"/>
                    <a:pt x="632" y="679"/>
                    <a:pt x="637" y="679"/>
                  </a:cubicBezTo>
                  <a:cubicBezTo>
                    <a:pt x="638" y="679"/>
                    <a:pt x="639" y="680"/>
                    <a:pt x="642" y="680"/>
                  </a:cubicBezTo>
                  <a:cubicBezTo>
                    <a:pt x="642" y="680"/>
                    <a:pt x="642" y="681"/>
                    <a:pt x="643" y="682"/>
                  </a:cubicBezTo>
                  <a:cubicBezTo>
                    <a:pt x="639" y="687"/>
                    <a:pt x="632" y="691"/>
                    <a:pt x="626" y="695"/>
                  </a:cubicBezTo>
                  <a:close/>
                  <a:moveTo>
                    <a:pt x="220" y="598"/>
                  </a:moveTo>
                  <a:cubicBezTo>
                    <a:pt x="220" y="597"/>
                    <a:pt x="220" y="597"/>
                    <a:pt x="220" y="597"/>
                  </a:cubicBezTo>
                  <a:cubicBezTo>
                    <a:pt x="217" y="595"/>
                    <a:pt x="208" y="596"/>
                    <a:pt x="202" y="596"/>
                  </a:cubicBezTo>
                  <a:cubicBezTo>
                    <a:pt x="202" y="596"/>
                    <a:pt x="201" y="595"/>
                    <a:pt x="201" y="594"/>
                  </a:cubicBezTo>
                  <a:cubicBezTo>
                    <a:pt x="201" y="587"/>
                    <a:pt x="205" y="579"/>
                    <a:pt x="206" y="572"/>
                  </a:cubicBezTo>
                  <a:cubicBezTo>
                    <a:pt x="209" y="562"/>
                    <a:pt x="210" y="552"/>
                    <a:pt x="212" y="542"/>
                  </a:cubicBezTo>
                  <a:cubicBezTo>
                    <a:pt x="214" y="537"/>
                    <a:pt x="212" y="527"/>
                    <a:pt x="219" y="527"/>
                  </a:cubicBezTo>
                  <a:cubicBezTo>
                    <a:pt x="220" y="526"/>
                    <a:pt x="220" y="524"/>
                    <a:pt x="220" y="521"/>
                  </a:cubicBezTo>
                  <a:cubicBezTo>
                    <a:pt x="219" y="521"/>
                    <a:pt x="218" y="520"/>
                    <a:pt x="217" y="519"/>
                  </a:cubicBezTo>
                  <a:cubicBezTo>
                    <a:pt x="216" y="509"/>
                    <a:pt x="220" y="493"/>
                    <a:pt x="223" y="483"/>
                  </a:cubicBezTo>
                  <a:cubicBezTo>
                    <a:pt x="224" y="478"/>
                    <a:pt x="223" y="474"/>
                    <a:pt x="224" y="469"/>
                  </a:cubicBezTo>
                  <a:cubicBezTo>
                    <a:pt x="228" y="452"/>
                    <a:pt x="228" y="432"/>
                    <a:pt x="232" y="415"/>
                  </a:cubicBezTo>
                  <a:cubicBezTo>
                    <a:pt x="233" y="409"/>
                    <a:pt x="232" y="405"/>
                    <a:pt x="233" y="399"/>
                  </a:cubicBezTo>
                  <a:cubicBezTo>
                    <a:pt x="236" y="386"/>
                    <a:pt x="236" y="370"/>
                    <a:pt x="239" y="357"/>
                  </a:cubicBezTo>
                  <a:cubicBezTo>
                    <a:pt x="239" y="354"/>
                    <a:pt x="239" y="351"/>
                    <a:pt x="239" y="349"/>
                  </a:cubicBezTo>
                  <a:cubicBezTo>
                    <a:pt x="242" y="335"/>
                    <a:pt x="242" y="317"/>
                    <a:pt x="245" y="303"/>
                  </a:cubicBezTo>
                  <a:cubicBezTo>
                    <a:pt x="245" y="300"/>
                    <a:pt x="245" y="297"/>
                    <a:pt x="245" y="294"/>
                  </a:cubicBezTo>
                  <a:cubicBezTo>
                    <a:pt x="247" y="287"/>
                    <a:pt x="247" y="278"/>
                    <a:pt x="248" y="271"/>
                  </a:cubicBezTo>
                  <a:cubicBezTo>
                    <a:pt x="248" y="269"/>
                    <a:pt x="248" y="266"/>
                    <a:pt x="248" y="264"/>
                  </a:cubicBezTo>
                  <a:cubicBezTo>
                    <a:pt x="253" y="246"/>
                    <a:pt x="254" y="223"/>
                    <a:pt x="257" y="205"/>
                  </a:cubicBezTo>
                  <a:cubicBezTo>
                    <a:pt x="262" y="202"/>
                    <a:pt x="274" y="204"/>
                    <a:pt x="281" y="204"/>
                  </a:cubicBezTo>
                  <a:cubicBezTo>
                    <a:pt x="281" y="204"/>
                    <a:pt x="281" y="203"/>
                    <a:pt x="282" y="203"/>
                  </a:cubicBezTo>
                  <a:cubicBezTo>
                    <a:pt x="282" y="202"/>
                    <a:pt x="282" y="200"/>
                    <a:pt x="282" y="199"/>
                  </a:cubicBezTo>
                  <a:cubicBezTo>
                    <a:pt x="282" y="199"/>
                    <a:pt x="281" y="198"/>
                    <a:pt x="281" y="198"/>
                  </a:cubicBezTo>
                  <a:cubicBezTo>
                    <a:pt x="279" y="196"/>
                    <a:pt x="263" y="197"/>
                    <a:pt x="259" y="197"/>
                  </a:cubicBezTo>
                  <a:cubicBezTo>
                    <a:pt x="259" y="197"/>
                    <a:pt x="259" y="197"/>
                    <a:pt x="258" y="196"/>
                  </a:cubicBezTo>
                  <a:cubicBezTo>
                    <a:pt x="257" y="194"/>
                    <a:pt x="260" y="183"/>
                    <a:pt x="262" y="181"/>
                  </a:cubicBezTo>
                  <a:cubicBezTo>
                    <a:pt x="268" y="181"/>
                    <a:pt x="275" y="181"/>
                    <a:pt x="281" y="181"/>
                  </a:cubicBezTo>
                  <a:cubicBezTo>
                    <a:pt x="281" y="181"/>
                    <a:pt x="281" y="180"/>
                    <a:pt x="282" y="180"/>
                  </a:cubicBezTo>
                  <a:cubicBezTo>
                    <a:pt x="287" y="172"/>
                    <a:pt x="269" y="174"/>
                    <a:pt x="264" y="174"/>
                  </a:cubicBezTo>
                  <a:cubicBezTo>
                    <a:pt x="264" y="174"/>
                    <a:pt x="264" y="173"/>
                    <a:pt x="263" y="173"/>
                  </a:cubicBezTo>
                  <a:cubicBezTo>
                    <a:pt x="265" y="166"/>
                    <a:pt x="266" y="161"/>
                    <a:pt x="270" y="156"/>
                  </a:cubicBezTo>
                  <a:cubicBezTo>
                    <a:pt x="273" y="156"/>
                    <a:pt x="277" y="156"/>
                    <a:pt x="281" y="156"/>
                  </a:cubicBezTo>
                  <a:cubicBezTo>
                    <a:pt x="282" y="155"/>
                    <a:pt x="282" y="154"/>
                    <a:pt x="282" y="151"/>
                  </a:cubicBezTo>
                  <a:cubicBezTo>
                    <a:pt x="282" y="151"/>
                    <a:pt x="281" y="150"/>
                    <a:pt x="281" y="150"/>
                  </a:cubicBezTo>
                  <a:cubicBezTo>
                    <a:pt x="280" y="149"/>
                    <a:pt x="276" y="149"/>
                    <a:pt x="273" y="150"/>
                  </a:cubicBezTo>
                  <a:cubicBezTo>
                    <a:pt x="273" y="149"/>
                    <a:pt x="273" y="149"/>
                    <a:pt x="273" y="148"/>
                  </a:cubicBezTo>
                  <a:cubicBezTo>
                    <a:pt x="280" y="136"/>
                    <a:pt x="290" y="128"/>
                    <a:pt x="306" y="124"/>
                  </a:cubicBezTo>
                  <a:cubicBezTo>
                    <a:pt x="310" y="123"/>
                    <a:pt x="318" y="121"/>
                    <a:pt x="322" y="121"/>
                  </a:cubicBezTo>
                  <a:cubicBezTo>
                    <a:pt x="326" y="121"/>
                    <a:pt x="328" y="124"/>
                    <a:pt x="332" y="123"/>
                  </a:cubicBezTo>
                  <a:cubicBezTo>
                    <a:pt x="332" y="122"/>
                    <a:pt x="333" y="122"/>
                    <a:pt x="333" y="121"/>
                  </a:cubicBezTo>
                  <a:cubicBezTo>
                    <a:pt x="335" y="117"/>
                    <a:pt x="331" y="113"/>
                    <a:pt x="332" y="108"/>
                  </a:cubicBezTo>
                  <a:cubicBezTo>
                    <a:pt x="336" y="91"/>
                    <a:pt x="345" y="78"/>
                    <a:pt x="364" y="77"/>
                  </a:cubicBezTo>
                  <a:cubicBezTo>
                    <a:pt x="369" y="70"/>
                    <a:pt x="370" y="62"/>
                    <a:pt x="380" y="59"/>
                  </a:cubicBezTo>
                  <a:cubicBezTo>
                    <a:pt x="384" y="57"/>
                    <a:pt x="392" y="57"/>
                    <a:pt x="396" y="55"/>
                  </a:cubicBezTo>
                  <a:cubicBezTo>
                    <a:pt x="408" y="55"/>
                    <a:pt x="420" y="60"/>
                    <a:pt x="426" y="67"/>
                  </a:cubicBezTo>
                  <a:cubicBezTo>
                    <a:pt x="428" y="70"/>
                    <a:pt x="429" y="74"/>
                    <a:pt x="431" y="77"/>
                  </a:cubicBezTo>
                  <a:cubicBezTo>
                    <a:pt x="448" y="80"/>
                    <a:pt x="457" y="87"/>
                    <a:pt x="461" y="103"/>
                  </a:cubicBezTo>
                  <a:cubicBezTo>
                    <a:pt x="462" y="107"/>
                    <a:pt x="463" y="117"/>
                    <a:pt x="461" y="121"/>
                  </a:cubicBezTo>
                  <a:cubicBezTo>
                    <a:pt x="461" y="121"/>
                    <a:pt x="461" y="122"/>
                    <a:pt x="461" y="122"/>
                  </a:cubicBezTo>
                  <a:cubicBezTo>
                    <a:pt x="464" y="123"/>
                    <a:pt x="467" y="122"/>
                    <a:pt x="469" y="121"/>
                  </a:cubicBezTo>
                  <a:cubicBezTo>
                    <a:pt x="473" y="120"/>
                    <a:pt x="475" y="122"/>
                    <a:pt x="477" y="123"/>
                  </a:cubicBezTo>
                  <a:cubicBezTo>
                    <a:pt x="480" y="123"/>
                    <a:pt x="482" y="123"/>
                    <a:pt x="485" y="123"/>
                  </a:cubicBezTo>
                  <a:cubicBezTo>
                    <a:pt x="498" y="126"/>
                    <a:pt x="519" y="136"/>
                    <a:pt x="522" y="148"/>
                  </a:cubicBezTo>
                  <a:cubicBezTo>
                    <a:pt x="522" y="149"/>
                    <a:pt x="522" y="149"/>
                    <a:pt x="521" y="149"/>
                  </a:cubicBezTo>
                  <a:cubicBezTo>
                    <a:pt x="520" y="150"/>
                    <a:pt x="516" y="150"/>
                    <a:pt x="513" y="150"/>
                  </a:cubicBezTo>
                  <a:cubicBezTo>
                    <a:pt x="513" y="150"/>
                    <a:pt x="513" y="150"/>
                    <a:pt x="512" y="151"/>
                  </a:cubicBezTo>
                  <a:cubicBezTo>
                    <a:pt x="507" y="158"/>
                    <a:pt x="521" y="156"/>
                    <a:pt x="525" y="157"/>
                  </a:cubicBezTo>
                  <a:cubicBezTo>
                    <a:pt x="529" y="158"/>
                    <a:pt x="531" y="168"/>
                    <a:pt x="532" y="173"/>
                  </a:cubicBezTo>
                  <a:cubicBezTo>
                    <a:pt x="531" y="173"/>
                    <a:pt x="531" y="173"/>
                    <a:pt x="531" y="174"/>
                  </a:cubicBezTo>
                  <a:cubicBezTo>
                    <a:pt x="527" y="176"/>
                    <a:pt x="517" y="174"/>
                    <a:pt x="513" y="174"/>
                  </a:cubicBezTo>
                  <a:cubicBezTo>
                    <a:pt x="513" y="175"/>
                    <a:pt x="512" y="175"/>
                    <a:pt x="512" y="176"/>
                  </a:cubicBezTo>
                  <a:cubicBezTo>
                    <a:pt x="512" y="177"/>
                    <a:pt x="512" y="178"/>
                    <a:pt x="512" y="179"/>
                  </a:cubicBezTo>
                  <a:cubicBezTo>
                    <a:pt x="512" y="180"/>
                    <a:pt x="513" y="180"/>
                    <a:pt x="513" y="180"/>
                  </a:cubicBezTo>
                  <a:cubicBezTo>
                    <a:pt x="515" y="182"/>
                    <a:pt x="529" y="181"/>
                    <a:pt x="533" y="181"/>
                  </a:cubicBezTo>
                  <a:cubicBezTo>
                    <a:pt x="535" y="184"/>
                    <a:pt x="537" y="191"/>
                    <a:pt x="537" y="196"/>
                  </a:cubicBezTo>
                  <a:cubicBezTo>
                    <a:pt x="537" y="196"/>
                    <a:pt x="537" y="196"/>
                    <a:pt x="537" y="196"/>
                  </a:cubicBezTo>
                  <a:cubicBezTo>
                    <a:pt x="532" y="199"/>
                    <a:pt x="520" y="198"/>
                    <a:pt x="513" y="197"/>
                  </a:cubicBezTo>
                  <a:cubicBezTo>
                    <a:pt x="513" y="198"/>
                    <a:pt x="513" y="198"/>
                    <a:pt x="512" y="199"/>
                  </a:cubicBezTo>
                  <a:cubicBezTo>
                    <a:pt x="512" y="199"/>
                    <a:pt x="512" y="201"/>
                    <a:pt x="512" y="203"/>
                  </a:cubicBezTo>
                  <a:cubicBezTo>
                    <a:pt x="512" y="203"/>
                    <a:pt x="513" y="203"/>
                    <a:pt x="513" y="204"/>
                  </a:cubicBezTo>
                  <a:cubicBezTo>
                    <a:pt x="515" y="205"/>
                    <a:pt x="532" y="204"/>
                    <a:pt x="536" y="204"/>
                  </a:cubicBezTo>
                  <a:cubicBezTo>
                    <a:pt x="541" y="208"/>
                    <a:pt x="539" y="222"/>
                    <a:pt x="541" y="230"/>
                  </a:cubicBezTo>
                  <a:cubicBezTo>
                    <a:pt x="544" y="242"/>
                    <a:pt x="544" y="257"/>
                    <a:pt x="547" y="270"/>
                  </a:cubicBezTo>
                  <a:cubicBezTo>
                    <a:pt x="548" y="276"/>
                    <a:pt x="546" y="281"/>
                    <a:pt x="548" y="288"/>
                  </a:cubicBezTo>
                  <a:cubicBezTo>
                    <a:pt x="554" y="312"/>
                    <a:pt x="552" y="341"/>
                    <a:pt x="558" y="365"/>
                  </a:cubicBezTo>
                  <a:cubicBezTo>
                    <a:pt x="558" y="368"/>
                    <a:pt x="558" y="371"/>
                    <a:pt x="558" y="373"/>
                  </a:cubicBezTo>
                  <a:cubicBezTo>
                    <a:pt x="558" y="376"/>
                    <a:pt x="559" y="382"/>
                    <a:pt x="560" y="385"/>
                  </a:cubicBezTo>
                  <a:cubicBezTo>
                    <a:pt x="560" y="387"/>
                    <a:pt x="560" y="390"/>
                    <a:pt x="560" y="392"/>
                  </a:cubicBezTo>
                  <a:cubicBezTo>
                    <a:pt x="560" y="395"/>
                    <a:pt x="561" y="401"/>
                    <a:pt x="562" y="404"/>
                  </a:cubicBezTo>
                  <a:cubicBezTo>
                    <a:pt x="562" y="407"/>
                    <a:pt x="562" y="409"/>
                    <a:pt x="562" y="411"/>
                  </a:cubicBezTo>
                  <a:cubicBezTo>
                    <a:pt x="565" y="423"/>
                    <a:pt x="565" y="438"/>
                    <a:pt x="568" y="450"/>
                  </a:cubicBezTo>
                  <a:cubicBezTo>
                    <a:pt x="569" y="456"/>
                    <a:pt x="568" y="459"/>
                    <a:pt x="569" y="464"/>
                  </a:cubicBezTo>
                  <a:cubicBezTo>
                    <a:pt x="572" y="476"/>
                    <a:pt x="572" y="489"/>
                    <a:pt x="575" y="502"/>
                  </a:cubicBezTo>
                  <a:cubicBezTo>
                    <a:pt x="576" y="507"/>
                    <a:pt x="578" y="513"/>
                    <a:pt x="579" y="519"/>
                  </a:cubicBezTo>
                  <a:cubicBezTo>
                    <a:pt x="577" y="520"/>
                    <a:pt x="575" y="520"/>
                    <a:pt x="574" y="521"/>
                  </a:cubicBezTo>
                  <a:cubicBezTo>
                    <a:pt x="574" y="522"/>
                    <a:pt x="574" y="524"/>
                    <a:pt x="574" y="526"/>
                  </a:cubicBezTo>
                  <a:cubicBezTo>
                    <a:pt x="575" y="527"/>
                    <a:pt x="578" y="527"/>
                    <a:pt x="579" y="528"/>
                  </a:cubicBezTo>
                  <a:cubicBezTo>
                    <a:pt x="582" y="530"/>
                    <a:pt x="582" y="541"/>
                    <a:pt x="583" y="546"/>
                  </a:cubicBezTo>
                  <a:cubicBezTo>
                    <a:pt x="587" y="562"/>
                    <a:pt x="589" y="579"/>
                    <a:pt x="594" y="595"/>
                  </a:cubicBezTo>
                  <a:cubicBezTo>
                    <a:pt x="594" y="595"/>
                    <a:pt x="594" y="595"/>
                    <a:pt x="594" y="595"/>
                  </a:cubicBezTo>
                  <a:cubicBezTo>
                    <a:pt x="590" y="597"/>
                    <a:pt x="580" y="596"/>
                    <a:pt x="575" y="596"/>
                  </a:cubicBezTo>
                  <a:cubicBezTo>
                    <a:pt x="575" y="597"/>
                    <a:pt x="575" y="597"/>
                    <a:pt x="574" y="597"/>
                  </a:cubicBezTo>
                  <a:cubicBezTo>
                    <a:pt x="574" y="598"/>
                    <a:pt x="574" y="600"/>
                    <a:pt x="574" y="601"/>
                  </a:cubicBezTo>
                  <a:cubicBezTo>
                    <a:pt x="574" y="602"/>
                    <a:pt x="575" y="602"/>
                    <a:pt x="575" y="602"/>
                  </a:cubicBezTo>
                  <a:cubicBezTo>
                    <a:pt x="578" y="604"/>
                    <a:pt x="590" y="602"/>
                    <a:pt x="595" y="603"/>
                  </a:cubicBezTo>
                  <a:cubicBezTo>
                    <a:pt x="598" y="605"/>
                    <a:pt x="598" y="613"/>
                    <a:pt x="600" y="617"/>
                  </a:cubicBezTo>
                  <a:cubicBezTo>
                    <a:pt x="603" y="629"/>
                    <a:pt x="606" y="641"/>
                    <a:pt x="610" y="653"/>
                  </a:cubicBezTo>
                  <a:cubicBezTo>
                    <a:pt x="609" y="653"/>
                    <a:pt x="609" y="653"/>
                    <a:pt x="609" y="654"/>
                  </a:cubicBezTo>
                  <a:cubicBezTo>
                    <a:pt x="608" y="655"/>
                    <a:pt x="606" y="654"/>
                    <a:pt x="604" y="654"/>
                  </a:cubicBezTo>
                  <a:cubicBezTo>
                    <a:pt x="593" y="654"/>
                    <a:pt x="586" y="649"/>
                    <a:pt x="582" y="642"/>
                  </a:cubicBezTo>
                  <a:cubicBezTo>
                    <a:pt x="581" y="642"/>
                    <a:pt x="581" y="642"/>
                    <a:pt x="581" y="642"/>
                  </a:cubicBezTo>
                  <a:cubicBezTo>
                    <a:pt x="574" y="647"/>
                    <a:pt x="570" y="654"/>
                    <a:pt x="561" y="658"/>
                  </a:cubicBezTo>
                  <a:cubicBezTo>
                    <a:pt x="541" y="666"/>
                    <a:pt x="511" y="654"/>
                    <a:pt x="502" y="643"/>
                  </a:cubicBezTo>
                  <a:cubicBezTo>
                    <a:pt x="502" y="643"/>
                    <a:pt x="501" y="643"/>
                    <a:pt x="501" y="643"/>
                  </a:cubicBezTo>
                  <a:cubicBezTo>
                    <a:pt x="498" y="645"/>
                    <a:pt x="498" y="651"/>
                    <a:pt x="497" y="654"/>
                  </a:cubicBezTo>
                  <a:cubicBezTo>
                    <a:pt x="494" y="660"/>
                    <a:pt x="490" y="666"/>
                    <a:pt x="487" y="671"/>
                  </a:cubicBezTo>
                  <a:cubicBezTo>
                    <a:pt x="480" y="680"/>
                    <a:pt x="469" y="689"/>
                    <a:pt x="456" y="692"/>
                  </a:cubicBezTo>
                  <a:cubicBezTo>
                    <a:pt x="453" y="692"/>
                    <a:pt x="449" y="692"/>
                    <a:pt x="446" y="692"/>
                  </a:cubicBezTo>
                  <a:cubicBezTo>
                    <a:pt x="443" y="693"/>
                    <a:pt x="441" y="705"/>
                    <a:pt x="439" y="708"/>
                  </a:cubicBezTo>
                  <a:cubicBezTo>
                    <a:pt x="437" y="714"/>
                    <a:pt x="431" y="720"/>
                    <a:pt x="426" y="723"/>
                  </a:cubicBezTo>
                  <a:cubicBezTo>
                    <a:pt x="407" y="738"/>
                    <a:pt x="374" y="734"/>
                    <a:pt x="361" y="716"/>
                  </a:cubicBezTo>
                  <a:cubicBezTo>
                    <a:pt x="358" y="712"/>
                    <a:pt x="355" y="708"/>
                    <a:pt x="353" y="702"/>
                  </a:cubicBezTo>
                  <a:cubicBezTo>
                    <a:pt x="352" y="699"/>
                    <a:pt x="352" y="694"/>
                    <a:pt x="350" y="692"/>
                  </a:cubicBezTo>
                  <a:cubicBezTo>
                    <a:pt x="348" y="691"/>
                    <a:pt x="343" y="692"/>
                    <a:pt x="339" y="692"/>
                  </a:cubicBezTo>
                  <a:cubicBezTo>
                    <a:pt x="336" y="691"/>
                    <a:pt x="333" y="690"/>
                    <a:pt x="330" y="689"/>
                  </a:cubicBezTo>
                  <a:cubicBezTo>
                    <a:pt x="317" y="684"/>
                    <a:pt x="296" y="661"/>
                    <a:pt x="295" y="643"/>
                  </a:cubicBezTo>
                  <a:cubicBezTo>
                    <a:pt x="295" y="643"/>
                    <a:pt x="294" y="643"/>
                    <a:pt x="294" y="643"/>
                  </a:cubicBezTo>
                  <a:cubicBezTo>
                    <a:pt x="291" y="644"/>
                    <a:pt x="290" y="646"/>
                    <a:pt x="287" y="648"/>
                  </a:cubicBezTo>
                  <a:cubicBezTo>
                    <a:pt x="282" y="652"/>
                    <a:pt x="275" y="655"/>
                    <a:pt x="268" y="658"/>
                  </a:cubicBezTo>
                  <a:cubicBezTo>
                    <a:pt x="245" y="666"/>
                    <a:pt x="224" y="656"/>
                    <a:pt x="214" y="643"/>
                  </a:cubicBezTo>
                  <a:cubicBezTo>
                    <a:pt x="214" y="643"/>
                    <a:pt x="214" y="643"/>
                    <a:pt x="213" y="643"/>
                  </a:cubicBezTo>
                  <a:cubicBezTo>
                    <a:pt x="205" y="649"/>
                    <a:pt x="202" y="655"/>
                    <a:pt x="186" y="654"/>
                  </a:cubicBezTo>
                  <a:cubicBezTo>
                    <a:pt x="185" y="654"/>
                    <a:pt x="185" y="654"/>
                    <a:pt x="185" y="654"/>
                  </a:cubicBezTo>
                  <a:cubicBezTo>
                    <a:pt x="185" y="650"/>
                    <a:pt x="187" y="646"/>
                    <a:pt x="188" y="643"/>
                  </a:cubicBezTo>
                  <a:cubicBezTo>
                    <a:pt x="191" y="630"/>
                    <a:pt x="197" y="618"/>
                    <a:pt x="198" y="604"/>
                  </a:cubicBezTo>
                  <a:cubicBezTo>
                    <a:pt x="202" y="602"/>
                    <a:pt x="213" y="603"/>
                    <a:pt x="219" y="603"/>
                  </a:cubicBezTo>
                  <a:cubicBezTo>
                    <a:pt x="220" y="602"/>
                    <a:pt x="220" y="600"/>
                    <a:pt x="220" y="598"/>
                  </a:cubicBezTo>
                  <a:close/>
                  <a:moveTo>
                    <a:pt x="773" y="407"/>
                  </a:moveTo>
                  <a:cubicBezTo>
                    <a:pt x="773" y="444"/>
                    <a:pt x="765" y="474"/>
                    <a:pt x="758" y="503"/>
                  </a:cubicBezTo>
                  <a:cubicBezTo>
                    <a:pt x="756" y="512"/>
                    <a:pt x="754" y="519"/>
                    <a:pt x="750" y="528"/>
                  </a:cubicBezTo>
                  <a:cubicBezTo>
                    <a:pt x="738" y="559"/>
                    <a:pt x="724" y="589"/>
                    <a:pt x="705" y="614"/>
                  </a:cubicBezTo>
                  <a:cubicBezTo>
                    <a:pt x="696" y="625"/>
                    <a:pt x="687" y="636"/>
                    <a:pt x="678" y="648"/>
                  </a:cubicBezTo>
                  <a:cubicBezTo>
                    <a:pt x="668" y="657"/>
                    <a:pt x="658" y="667"/>
                    <a:pt x="648" y="677"/>
                  </a:cubicBezTo>
                  <a:cubicBezTo>
                    <a:pt x="648" y="677"/>
                    <a:pt x="647" y="677"/>
                    <a:pt x="647" y="677"/>
                  </a:cubicBezTo>
                  <a:cubicBezTo>
                    <a:pt x="622" y="638"/>
                    <a:pt x="612" y="578"/>
                    <a:pt x="600" y="527"/>
                  </a:cubicBezTo>
                  <a:cubicBezTo>
                    <a:pt x="596" y="509"/>
                    <a:pt x="595" y="490"/>
                    <a:pt x="591" y="472"/>
                  </a:cubicBezTo>
                  <a:cubicBezTo>
                    <a:pt x="590" y="467"/>
                    <a:pt x="591" y="464"/>
                    <a:pt x="590" y="459"/>
                  </a:cubicBezTo>
                  <a:cubicBezTo>
                    <a:pt x="585" y="439"/>
                    <a:pt x="585" y="414"/>
                    <a:pt x="580" y="394"/>
                  </a:cubicBezTo>
                  <a:cubicBezTo>
                    <a:pt x="579" y="388"/>
                    <a:pt x="581" y="384"/>
                    <a:pt x="579" y="378"/>
                  </a:cubicBezTo>
                  <a:cubicBezTo>
                    <a:pt x="575" y="361"/>
                    <a:pt x="576" y="340"/>
                    <a:pt x="572" y="323"/>
                  </a:cubicBezTo>
                  <a:cubicBezTo>
                    <a:pt x="572" y="320"/>
                    <a:pt x="572" y="317"/>
                    <a:pt x="572" y="314"/>
                  </a:cubicBezTo>
                  <a:cubicBezTo>
                    <a:pt x="572" y="311"/>
                    <a:pt x="571" y="304"/>
                    <a:pt x="570" y="301"/>
                  </a:cubicBezTo>
                  <a:cubicBezTo>
                    <a:pt x="570" y="298"/>
                    <a:pt x="570" y="296"/>
                    <a:pt x="570" y="293"/>
                  </a:cubicBezTo>
                  <a:cubicBezTo>
                    <a:pt x="569" y="290"/>
                    <a:pt x="569" y="284"/>
                    <a:pt x="568" y="282"/>
                  </a:cubicBezTo>
                  <a:cubicBezTo>
                    <a:pt x="568" y="279"/>
                    <a:pt x="568" y="276"/>
                    <a:pt x="568" y="273"/>
                  </a:cubicBezTo>
                  <a:cubicBezTo>
                    <a:pt x="566" y="267"/>
                    <a:pt x="566" y="257"/>
                    <a:pt x="564" y="251"/>
                  </a:cubicBezTo>
                  <a:cubicBezTo>
                    <a:pt x="564" y="248"/>
                    <a:pt x="564" y="245"/>
                    <a:pt x="564" y="243"/>
                  </a:cubicBezTo>
                  <a:cubicBezTo>
                    <a:pt x="558" y="214"/>
                    <a:pt x="559" y="181"/>
                    <a:pt x="549" y="157"/>
                  </a:cubicBezTo>
                  <a:cubicBezTo>
                    <a:pt x="542" y="139"/>
                    <a:pt x="531" y="123"/>
                    <a:pt x="515" y="114"/>
                  </a:cubicBezTo>
                  <a:cubicBezTo>
                    <a:pt x="509" y="110"/>
                    <a:pt x="500" y="106"/>
                    <a:pt x="492" y="104"/>
                  </a:cubicBezTo>
                  <a:cubicBezTo>
                    <a:pt x="489" y="103"/>
                    <a:pt x="484" y="104"/>
                    <a:pt x="482" y="102"/>
                  </a:cubicBezTo>
                  <a:cubicBezTo>
                    <a:pt x="480" y="100"/>
                    <a:pt x="481" y="96"/>
                    <a:pt x="480" y="94"/>
                  </a:cubicBezTo>
                  <a:cubicBezTo>
                    <a:pt x="478" y="89"/>
                    <a:pt x="476" y="83"/>
                    <a:pt x="472" y="79"/>
                  </a:cubicBezTo>
                  <a:cubicBezTo>
                    <a:pt x="467" y="72"/>
                    <a:pt x="459" y="66"/>
                    <a:pt x="450" y="61"/>
                  </a:cubicBezTo>
                  <a:cubicBezTo>
                    <a:pt x="447" y="60"/>
                    <a:pt x="444" y="59"/>
                    <a:pt x="442" y="58"/>
                  </a:cubicBezTo>
                  <a:cubicBezTo>
                    <a:pt x="441" y="57"/>
                    <a:pt x="440" y="55"/>
                    <a:pt x="439" y="53"/>
                  </a:cubicBezTo>
                  <a:cubicBezTo>
                    <a:pt x="435" y="49"/>
                    <a:pt x="429" y="44"/>
                    <a:pt x="424" y="42"/>
                  </a:cubicBezTo>
                  <a:cubicBezTo>
                    <a:pt x="406" y="34"/>
                    <a:pt x="380" y="36"/>
                    <a:pt x="366" y="45"/>
                  </a:cubicBezTo>
                  <a:cubicBezTo>
                    <a:pt x="363" y="47"/>
                    <a:pt x="360" y="50"/>
                    <a:pt x="357" y="52"/>
                  </a:cubicBezTo>
                  <a:cubicBezTo>
                    <a:pt x="355" y="54"/>
                    <a:pt x="355" y="57"/>
                    <a:pt x="353" y="58"/>
                  </a:cubicBezTo>
                  <a:cubicBezTo>
                    <a:pt x="351" y="59"/>
                    <a:pt x="349" y="59"/>
                    <a:pt x="347" y="60"/>
                  </a:cubicBezTo>
                  <a:cubicBezTo>
                    <a:pt x="338" y="63"/>
                    <a:pt x="329" y="70"/>
                    <a:pt x="324" y="77"/>
                  </a:cubicBezTo>
                  <a:cubicBezTo>
                    <a:pt x="320" y="82"/>
                    <a:pt x="317" y="89"/>
                    <a:pt x="314" y="95"/>
                  </a:cubicBezTo>
                  <a:cubicBezTo>
                    <a:pt x="313" y="98"/>
                    <a:pt x="313" y="100"/>
                    <a:pt x="312" y="103"/>
                  </a:cubicBezTo>
                  <a:cubicBezTo>
                    <a:pt x="274" y="109"/>
                    <a:pt x="250" y="134"/>
                    <a:pt x="242" y="169"/>
                  </a:cubicBezTo>
                  <a:cubicBezTo>
                    <a:pt x="238" y="183"/>
                    <a:pt x="238" y="197"/>
                    <a:pt x="235" y="210"/>
                  </a:cubicBezTo>
                  <a:cubicBezTo>
                    <a:pt x="235" y="213"/>
                    <a:pt x="235" y="215"/>
                    <a:pt x="235" y="217"/>
                  </a:cubicBezTo>
                  <a:cubicBezTo>
                    <a:pt x="232" y="229"/>
                    <a:pt x="232" y="245"/>
                    <a:pt x="229" y="257"/>
                  </a:cubicBezTo>
                  <a:cubicBezTo>
                    <a:pt x="229" y="259"/>
                    <a:pt x="229" y="261"/>
                    <a:pt x="229" y="264"/>
                  </a:cubicBezTo>
                  <a:cubicBezTo>
                    <a:pt x="223" y="288"/>
                    <a:pt x="225" y="316"/>
                    <a:pt x="219" y="340"/>
                  </a:cubicBezTo>
                  <a:cubicBezTo>
                    <a:pt x="219" y="342"/>
                    <a:pt x="219" y="345"/>
                    <a:pt x="219" y="348"/>
                  </a:cubicBezTo>
                  <a:cubicBezTo>
                    <a:pt x="219" y="351"/>
                    <a:pt x="218" y="357"/>
                    <a:pt x="217" y="361"/>
                  </a:cubicBezTo>
                  <a:cubicBezTo>
                    <a:pt x="217" y="363"/>
                    <a:pt x="217" y="366"/>
                    <a:pt x="217" y="368"/>
                  </a:cubicBezTo>
                  <a:cubicBezTo>
                    <a:pt x="211" y="392"/>
                    <a:pt x="212" y="421"/>
                    <a:pt x="207" y="444"/>
                  </a:cubicBezTo>
                  <a:cubicBezTo>
                    <a:pt x="205" y="452"/>
                    <a:pt x="206" y="459"/>
                    <a:pt x="204" y="467"/>
                  </a:cubicBezTo>
                  <a:cubicBezTo>
                    <a:pt x="201" y="481"/>
                    <a:pt x="200" y="498"/>
                    <a:pt x="196" y="512"/>
                  </a:cubicBezTo>
                  <a:cubicBezTo>
                    <a:pt x="196" y="516"/>
                    <a:pt x="196" y="520"/>
                    <a:pt x="195" y="523"/>
                  </a:cubicBezTo>
                  <a:cubicBezTo>
                    <a:pt x="190" y="546"/>
                    <a:pt x="184" y="571"/>
                    <a:pt x="179" y="593"/>
                  </a:cubicBezTo>
                  <a:cubicBezTo>
                    <a:pt x="178" y="598"/>
                    <a:pt x="176" y="603"/>
                    <a:pt x="175" y="609"/>
                  </a:cubicBezTo>
                  <a:cubicBezTo>
                    <a:pt x="171" y="625"/>
                    <a:pt x="164" y="641"/>
                    <a:pt x="158" y="656"/>
                  </a:cubicBezTo>
                  <a:cubicBezTo>
                    <a:pt x="156" y="661"/>
                    <a:pt x="152" y="673"/>
                    <a:pt x="148" y="676"/>
                  </a:cubicBezTo>
                  <a:cubicBezTo>
                    <a:pt x="148" y="676"/>
                    <a:pt x="147" y="677"/>
                    <a:pt x="147" y="677"/>
                  </a:cubicBezTo>
                  <a:cubicBezTo>
                    <a:pt x="129" y="664"/>
                    <a:pt x="114" y="645"/>
                    <a:pt x="101" y="627"/>
                  </a:cubicBezTo>
                  <a:cubicBezTo>
                    <a:pt x="80" y="599"/>
                    <a:pt x="62" y="570"/>
                    <a:pt x="48" y="535"/>
                  </a:cubicBezTo>
                  <a:cubicBezTo>
                    <a:pt x="44" y="526"/>
                    <a:pt x="40" y="517"/>
                    <a:pt x="38" y="508"/>
                  </a:cubicBezTo>
                  <a:cubicBezTo>
                    <a:pt x="34" y="496"/>
                    <a:pt x="31" y="483"/>
                    <a:pt x="28" y="471"/>
                  </a:cubicBezTo>
                  <a:cubicBezTo>
                    <a:pt x="26" y="464"/>
                    <a:pt x="26" y="458"/>
                    <a:pt x="25" y="451"/>
                  </a:cubicBezTo>
                  <a:cubicBezTo>
                    <a:pt x="25" y="449"/>
                    <a:pt x="25" y="447"/>
                    <a:pt x="25" y="444"/>
                  </a:cubicBezTo>
                  <a:cubicBezTo>
                    <a:pt x="24" y="442"/>
                    <a:pt x="23" y="435"/>
                    <a:pt x="22" y="432"/>
                  </a:cubicBezTo>
                  <a:cubicBezTo>
                    <a:pt x="22" y="428"/>
                    <a:pt x="22" y="424"/>
                    <a:pt x="22" y="420"/>
                  </a:cubicBezTo>
                  <a:cubicBezTo>
                    <a:pt x="20" y="410"/>
                    <a:pt x="20" y="384"/>
                    <a:pt x="22" y="373"/>
                  </a:cubicBezTo>
                  <a:cubicBezTo>
                    <a:pt x="22" y="369"/>
                    <a:pt x="22" y="365"/>
                    <a:pt x="22" y="361"/>
                  </a:cubicBezTo>
                  <a:cubicBezTo>
                    <a:pt x="24" y="353"/>
                    <a:pt x="24" y="343"/>
                    <a:pt x="26" y="335"/>
                  </a:cubicBezTo>
                  <a:cubicBezTo>
                    <a:pt x="30" y="319"/>
                    <a:pt x="32" y="304"/>
                    <a:pt x="36" y="289"/>
                  </a:cubicBezTo>
                  <a:cubicBezTo>
                    <a:pt x="40" y="274"/>
                    <a:pt x="48" y="259"/>
                    <a:pt x="54" y="245"/>
                  </a:cubicBezTo>
                  <a:cubicBezTo>
                    <a:pt x="79" y="182"/>
                    <a:pt x="125" y="131"/>
                    <a:pt x="175" y="93"/>
                  </a:cubicBezTo>
                  <a:cubicBezTo>
                    <a:pt x="212" y="65"/>
                    <a:pt x="258" y="44"/>
                    <a:pt x="309" y="30"/>
                  </a:cubicBezTo>
                  <a:cubicBezTo>
                    <a:pt x="321" y="27"/>
                    <a:pt x="334" y="26"/>
                    <a:pt x="345" y="23"/>
                  </a:cubicBezTo>
                  <a:cubicBezTo>
                    <a:pt x="348" y="23"/>
                    <a:pt x="350" y="23"/>
                    <a:pt x="352" y="23"/>
                  </a:cubicBezTo>
                  <a:cubicBezTo>
                    <a:pt x="356" y="23"/>
                    <a:pt x="363" y="22"/>
                    <a:pt x="366" y="21"/>
                  </a:cubicBezTo>
                  <a:cubicBezTo>
                    <a:pt x="373" y="20"/>
                    <a:pt x="382" y="23"/>
                    <a:pt x="387" y="20"/>
                  </a:cubicBezTo>
                  <a:cubicBezTo>
                    <a:pt x="409" y="20"/>
                    <a:pt x="433" y="20"/>
                    <a:pt x="451" y="25"/>
                  </a:cubicBezTo>
                  <a:cubicBezTo>
                    <a:pt x="460" y="27"/>
                    <a:pt x="468" y="26"/>
                    <a:pt x="476" y="28"/>
                  </a:cubicBezTo>
                  <a:cubicBezTo>
                    <a:pt x="579" y="53"/>
                    <a:pt x="648" y="104"/>
                    <a:pt x="703" y="178"/>
                  </a:cubicBezTo>
                  <a:cubicBezTo>
                    <a:pt x="720" y="201"/>
                    <a:pt x="735" y="227"/>
                    <a:pt x="746" y="257"/>
                  </a:cubicBezTo>
                  <a:cubicBezTo>
                    <a:pt x="754" y="277"/>
                    <a:pt x="761" y="298"/>
                    <a:pt x="766" y="320"/>
                  </a:cubicBezTo>
                  <a:cubicBezTo>
                    <a:pt x="769" y="332"/>
                    <a:pt x="769" y="345"/>
                    <a:pt x="772" y="357"/>
                  </a:cubicBezTo>
                  <a:cubicBezTo>
                    <a:pt x="772" y="360"/>
                    <a:pt x="772" y="364"/>
                    <a:pt x="772" y="368"/>
                  </a:cubicBezTo>
                  <a:cubicBezTo>
                    <a:pt x="774" y="378"/>
                    <a:pt x="773" y="394"/>
                    <a:pt x="773" y="407"/>
                  </a:cubicBezTo>
                  <a:close/>
                  <a:moveTo>
                    <a:pt x="383" y="124"/>
                  </a:moveTo>
                  <a:cubicBezTo>
                    <a:pt x="398" y="124"/>
                    <a:pt x="414" y="124"/>
                    <a:pt x="430" y="124"/>
                  </a:cubicBezTo>
                  <a:cubicBezTo>
                    <a:pt x="430" y="123"/>
                    <a:pt x="430" y="123"/>
                    <a:pt x="431" y="123"/>
                  </a:cubicBezTo>
                  <a:cubicBezTo>
                    <a:pt x="434" y="118"/>
                    <a:pt x="430" y="108"/>
                    <a:pt x="429" y="105"/>
                  </a:cubicBezTo>
                  <a:cubicBezTo>
                    <a:pt x="425" y="87"/>
                    <a:pt x="414" y="77"/>
                    <a:pt x="392" y="77"/>
                  </a:cubicBezTo>
                  <a:cubicBezTo>
                    <a:pt x="389" y="78"/>
                    <a:pt x="386" y="79"/>
                    <a:pt x="384" y="80"/>
                  </a:cubicBezTo>
                  <a:cubicBezTo>
                    <a:pt x="375" y="85"/>
                    <a:pt x="368" y="93"/>
                    <a:pt x="365" y="104"/>
                  </a:cubicBezTo>
                  <a:cubicBezTo>
                    <a:pt x="364" y="109"/>
                    <a:pt x="365" y="117"/>
                    <a:pt x="363" y="122"/>
                  </a:cubicBezTo>
                  <a:cubicBezTo>
                    <a:pt x="363" y="123"/>
                    <a:pt x="363" y="123"/>
                    <a:pt x="363" y="123"/>
                  </a:cubicBezTo>
                  <a:cubicBezTo>
                    <a:pt x="367" y="125"/>
                    <a:pt x="377" y="124"/>
                    <a:pt x="383" y="124"/>
                  </a:cubicBezTo>
                  <a:close/>
                  <a:moveTo>
                    <a:pt x="393" y="91"/>
                  </a:moveTo>
                  <a:cubicBezTo>
                    <a:pt x="407" y="91"/>
                    <a:pt x="417" y="97"/>
                    <a:pt x="417" y="110"/>
                  </a:cubicBezTo>
                  <a:cubicBezTo>
                    <a:pt x="417" y="110"/>
                    <a:pt x="417" y="110"/>
                    <a:pt x="417" y="110"/>
                  </a:cubicBezTo>
                  <a:cubicBezTo>
                    <a:pt x="412" y="113"/>
                    <a:pt x="388" y="111"/>
                    <a:pt x="379" y="111"/>
                  </a:cubicBezTo>
                  <a:cubicBezTo>
                    <a:pt x="379" y="111"/>
                    <a:pt x="378" y="110"/>
                    <a:pt x="378" y="110"/>
                  </a:cubicBezTo>
                  <a:cubicBezTo>
                    <a:pt x="378" y="98"/>
                    <a:pt x="386" y="96"/>
                    <a:pt x="393" y="91"/>
                  </a:cubicBezTo>
                  <a:close/>
                  <a:moveTo>
                    <a:pt x="639" y="144"/>
                  </a:moveTo>
                  <a:cubicBezTo>
                    <a:pt x="639" y="143"/>
                    <a:pt x="639" y="143"/>
                    <a:pt x="639" y="143"/>
                  </a:cubicBezTo>
                  <a:cubicBezTo>
                    <a:pt x="638" y="140"/>
                    <a:pt x="632" y="135"/>
                    <a:pt x="628" y="134"/>
                  </a:cubicBezTo>
                  <a:cubicBezTo>
                    <a:pt x="619" y="143"/>
                    <a:pt x="614" y="156"/>
                    <a:pt x="604" y="164"/>
                  </a:cubicBezTo>
                  <a:cubicBezTo>
                    <a:pt x="602" y="165"/>
                    <a:pt x="595" y="165"/>
                    <a:pt x="593" y="164"/>
                  </a:cubicBezTo>
                  <a:cubicBezTo>
                    <a:pt x="589" y="161"/>
                    <a:pt x="590" y="155"/>
                    <a:pt x="592" y="150"/>
                  </a:cubicBezTo>
                  <a:cubicBezTo>
                    <a:pt x="599" y="141"/>
                    <a:pt x="607" y="132"/>
                    <a:pt x="614" y="123"/>
                  </a:cubicBezTo>
                  <a:cubicBezTo>
                    <a:pt x="614" y="120"/>
                    <a:pt x="606" y="114"/>
                    <a:pt x="602" y="114"/>
                  </a:cubicBezTo>
                  <a:cubicBezTo>
                    <a:pt x="597" y="118"/>
                    <a:pt x="578" y="142"/>
                    <a:pt x="576" y="148"/>
                  </a:cubicBezTo>
                  <a:cubicBezTo>
                    <a:pt x="572" y="163"/>
                    <a:pt x="585" y="176"/>
                    <a:pt x="596" y="179"/>
                  </a:cubicBezTo>
                  <a:cubicBezTo>
                    <a:pt x="616" y="183"/>
                    <a:pt x="630" y="153"/>
                    <a:pt x="639" y="144"/>
                  </a:cubicBezTo>
                  <a:close/>
                  <a:moveTo>
                    <a:pt x="216" y="141"/>
                  </a:moveTo>
                  <a:cubicBezTo>
                    <a:pt x="208" y="137"/>
                    <a:pt x="201" y="133"/>
                    <a:pt x="193" y="128"/>
                  </a:cubicBezTo>
                  <a:cubicBezTo>
                    <a:pt x="189" y="126"/>
                    <a:pt x="186" y="122"/>
                    <a:pt x="181" y="122"/>
                  </a:cubicBezTo>
                  <a:cubicBezTo>
                    <a:pt x="177" y="125"/>
                    <a:pt x="169" y="129"/>
                    <a:pt x="167" y="134"/>
                  </a:cubicBezTo>
                  <a:cubicBezTo>
                    <a:pt x="171" y="147"/>
                    <a:pt x="176" y="161"/>
                    <a:pt x="181" y="174"/>
                  </a:cubicBezTo>
                  <a:cubicBezTo>
                    <a:pt x="182" y="178"/>
                    <a:pt x="183" y="186"/>
                    <a:pt x="186" y="188"/>
                  </a:cubicBezTo>
                  <a:cubicBezTo>
                    <a:pt x="190" y="187"/>
                    <a:pt x="196" y="183"/>
                    <a:pt x="197" y="180"/>
                  </a:cubicBezTo>
                  <a:cubicBezTo>
                    <a:pt x="198" y="177"/>
                    <a:pt x="195" y="172"/>
                    <a:pt x="194" y="168"/>
                  </a:cubicBezTo>
                  <a:cubicBezTo>
                    <a:pt x="196" y="166"/>
                    <a:pt x="208" y="155"/>
                    <a:pt x="211" y="155"/>
                  </a:cubicBezTo>
                  <a:cubicBezTo>
                    <a:pt x="214" y="156"/>
                    <a:pt x="216" y="161"/>
                    <a:pt x="221" y="161"/>
                  </a:cubicBezTo>
                  <a:cubicBezTo>
                    <a:pt x="224" y="158"/>
                    <a:pt x="229" y="156"/>
                    <a:pt x="232" y="151"/>
                  </a:cubicBezTo>
                  <a:cubicBezTo>
                    <a:pt x="229" y="147"/>
                    <a:pt x="220" y="145"/>
                    <a:pt x="216" y="141"/>
                  </a:cubicBezTo>
                  <a:close/>
                  <a:moveTo>
                    <a:pt x="190" y="156"/>
                  </a:moveTo>
                  <a:cubicBezTo>
                    <a:pt x="187" y="153"/>
                    <a:pt x="186" y="145"/>
                    <a:pt x="183" y="141"/>
                  </a:cubicBezTo>
                  <a:cubicBezTo>
                    <a:pt x="184" y="140"/>
                    <a:pt x="184" y="140"/>
                    <a:pt x="185" y="139"/>
                  </a:cubicBezTo>
                  <a:cubicBezTo>
                    <a:pt x="189" y="142"/>
                    <a:pt x="193" y="145"/>
                    <a:pt x="198" y="147"/>
                  </a:cubicBezTo>
                  <a:cubicBezTo>
                    <a:pt x="198" y="148"/>
                    <a:pt x="199" y="149"/>
                    <a:pt x="199" y="150"/>
                  </a:cubicBezTo>
                  <a:cubicBezTo>
                    <a:pt x="196" y="152"/>
                    <a:pt x="193" y="154"/>
                    <a:pt x="190" y="156"/>
                  </a:cubicBezTo>
                  <a:close/>
                  <a:moveTo>
                    <a:pt x="289" y="155"/>
                  </a:moveTo>
                  <a:cubicBezTo>
                    <a:pt x="292" y="157"/>
                    <a:pt x="302" y="157"/>
                    <a:pt x="306" y="156"/>
                  </a:cubicBezTo>
                  <a:cubicBezTo>
                    <a:pt x="306" y="156"/>
                    <a:pt x="306" y="155"/>
                    <a:pt x="307" y="155"/>
                  </a:cubicBezTo>
                  <a:cubicBezTo>
                    <a:pt x="307" y="154"/>
                    <a:pt x="307" y="152"/>
                    <a:pt x="307" y="151"/>
                  </a:cubicBezTo>
                  <a:cubicBezTo>
                    <a:pt x="306" y="151"/>
                    <a:pt x="306" y="150"/>
                    <a:pt x="306" y="150"/>
                  </a:cubicBezTo>
                  <a:cubicBezTo>
                    <a:pt x="303" y="148"/>
                    <a:pt x="295" y="149"/>
                    <a:pt x="291" y="150"/>
                  </a:cubicBezTo>
                  <a:cubicBezTo>
                    <a:pt x="291" y="150"/>
                    <a:pt x="290" y="150"/>
                    <a:pt x="290" y="151"/>
                  </a:cubicBezTo>
                  <a:cubicBezTo>
                    <a:pt x="289" y="152"/>
                    <a:pt x="289" y="153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lose/>
                  <a:moveTo>
                    <a:pt x="331" y="156"/>
                  </a:moveTo>
                  <a:cubicBezTo>
                    <a:pt x="332" y="156"/>
                    <a:pt x="332" y="155"/>
                    <a:pt x="332" y="155"/>
                  </a:cubicBezTo>
                  <a:cubicBezTo>
                    <a:pt x="332" y="154"/>
                    <a:pt x="332" y="152"/>
                    <a:pt x="332" y="151"/>
                  </a:cubicBezTo>
                  <a:cubicBezTo>
                    <a:pt x="332" y="151"/>
                    <a:pt x="332" y="150"/>
                    <a:pt x="331" y="150"/>
                  </a:cubicBezTo>
                  <a:cubicBezTo>
                    <a:pt x="329" y="148"/>
                    <a:pt x="319" y="149"/>
                    <a:pt x="315" y="150"/>
                  </a:cubicBezTo>
                  <a:cubicBezTo>
                    <a:pt x="315" y="150"/>
                    <a:pt x="315" y="150"/>
                    <a:pt x="314" y="151"/>
                  </a:cubicBezTo>
                  <a:cubicBezTo>
                    <a:pt x="309" y="158"/>
                    <a:pt x="327" y="157"/>
                    <a:pt x="331" y="156"/>
                  </a:cubicBezTo>
                  <a:close/>
                  <a:moveTo>
                    <a:pt x="340" y="155"/>
                  </a:moveTo>
                  <a:cubicBezTo>
                    <a:pt x="342" y="157"/>
                    <a:pt x="352" y="157"/>
                    <a:pt x="356" y="156"/>
                  </a:cubicBezTo>
                  <a:cubicBezTo>
                    <a:pt x="356" y="156"/>
                    <a:pt x="356" y="155"/>
                    <a:pt x="357" y="155"/>
                  </a:cubicBezTo>
                  <a:cubicBezTo>
                    <a:pt x="357" y="154"/>
                    <a:pt x="357" y="152"/>
                    <a:pt x="357" y="151"/>
                  </a:cubicBezTo>
                  <a:cubicBezTo>
                    <a:pt x="357" y="151"/>
                    <a:pt x="356" y="150"/>
                    <a:pt x="356" y="150"/>
                  </a:cubicBezTo>
                  <a:cubicBezTo>
                    <a:pt x="353" y="148"/>
                    <a:pt x="345" y="149"/>
                    <a:pt x="341" y="150"/>
                  </a:cubicBezTo>
                  <a:cubicBezTo>
                    <a:pt x="341" y="150"/>
                    <a:pt x="340" y="150"/>
                    <a:pt x="340" y="151"/>
                  </a:cubicBezTo>
                  <a:cubicBezTo>
                    <a:pt x="339" y="152"/>
                    <a:pt x="339" y="153"/>
                    <a:pt x="340" y="155"/>
                  </a:cubicBezTo>
                  <a:cubicBezTo>
                    <a:pt x="340" y="155"/>
                    <a:pt x="340" y="155"/>
                    <a:pt x="340" y="155"/>
                  </a:cubicBezTo>
                  <a:close/>
                  <a:moveTo>
                    <a:pt x="380" y="156"/>
                  </a:moveTo>
                  <a:cubicBezTo>
                    <a:pt x="381" y="155"/>
                    <a:pt x="381" y="154"/>
                    <a:pt x="381" y="151"/>
                  </a:cubicBezTo>
                  <a:cubicBezTo>
                    <a:pt x="381" y="151"/>
                    <a:pt x="380" y="150"/>
                    <a:pt x="380" y="150"/>
                  </a:cubicBezTo>
                  <a:cubicBezTo>
                    <a:pt x="378" y="148"/>
                    <a:pt x="369" y="149"/>
                    <a:pt x="365" y="150"/>
                  </a:cubicBezTo>
                  <a:cubicBezTo>
                    <a:pt x="365" y="150"/>
                    <a:pt x="365" y="150"/>
                    <a:pt x="364" y="151"/>
                  </a:cubicBezTo>
                  <a:cubicBezTo>
                    <a:pt x="359" y="158"/>
                    <a:pt x="376" y="157"/>
                    <a:pt x="380" y="156"/>
                  </a:cubicBezTo>
                  <a:close/>
                  <a:moveTo>
                    <a:pt x="390" y="150"/>
                  </a:moveTo>
                  <a:cubicBezTo>
                    <a:pt x="390" y="150"/>
                    <a:pt x="389" y="150"/>
                    <a:pt x="389" y="151"/>
                  </a:cubicBezTo>
                  <a:cubicBezTo>
                    <a:pt x="388" y="152"/>
                    <a:pt x="388" y="153"/>
                    <a:pt x="389" y="155"/>
                  </a:cubicBezTo>
                  <a:cubicBezTo>
                    <a:pt x="389" y="155"/>
                    <a:pt x="389" y="155"/>
                    <a:pt x="389" y="155"/>
                  </a:cubicBezTo>
                  <a:cubicBezTo>
                    <a:pt x="391" y="157"/>
                    <a:pt x="401" y="157"/>
                    <a:pt x="405" y="156"/>
                  </a:cubicBezTo>
                  <a:cubicBezTo>
                    <a:pt x="405" y="156"/>
                    <a:pt x="405" y="155"/>
                    <a:pt x="406" y="155"/>
                  </a:cubicBezTo>
                  <a:cubicBezTo>
                    <a:pt x="406" y="154"/>
                    <a:pt x="406" y="152"/>
                    <a:pt x="406" y="151"/>
                  </a:cubicBezTo>
                  <a:cubicBezTo>
                    <a:pt x="405" y="151"/>
                    <a:pt x="405" y="150"/>
                    <a:pt x="405" y="150"/>
                  </a:cubicBezTo>
                  <a:cubicBezTo>
                    <a:pt x="402" y="148"/>
                    <a:pt x="394" y="149"/>
                    <a:pt x="390" y="150"/>
                  </a:cubicBezTo>
                  <a:close/>
                  <a:moveTo>
                    <a:pt x="430" y="156"/>
                  </a:moveTo>
                  <a:cubicBezTo>
                    <a:pt x="431" y="156"/>
                    <a:pt x="431" y="155"/>
                    <a:pt x="431" y="155"/>
                  </a:cubicBezTo>
                  <a:cubicBezTo>
                    <a:pt x="431" y="154"/>
                    <a:pt x="431" y="152"/>
                    <a:pt x="431" y="151"/>
                  </a:cubicBezTo>
                  <a:cubicBezTo>
                    <a:pt x="431" y="151"/>
                    <a:pt x="431" y="150"/>
                    <a:pt x="430" y="150"/>
                  </a:cubicBezTo>
                  <a:cubicBezTo>
                    <a:pt x="428" y="148"/>
                    <a:pt x="418" y="149"/>
                    <a:pt x="414" y="150"/>
                  </a:cubicBezTo>
                  <a:cubicBezTo>
                    <a:pt x="414" y="150"/>
                    <a:pt x="414" y="150"/>
                    <a:pt x="413" y="151"/>
                  </a:cubicBezTo>
                  <a:cubicBezTo>
                    <a:pt x="408" y="158"/>
                    <a:pt x="426" y="157"/>
                    <a:pt x="430" y="156"/>
                  </a:cubicBezTo>
                  <a:close/>
                  <a:moveTo>
                    <a:pt x="439" y="155"/>
                  </a:moveTo>
                  <a:cubicBezTo>
                    <a:pt x="441" y="157"/>
                    <a:pt x="451" y="157"/>
                    <a:pt x="455" y="156"/>
                  </a:cubicBezTo>
                  <a:cubicBezTo>
                    <a:pt x="455" y="156"/>
                    <a:pt x="455" y="155"/>
                    <a:pt x="456" y="155"/>
                  </a:cubicBezTo>
                  <a:cubicBezTo>
                    <a:pt x="456" y="154"/>
                    <a:pt x="456" y="152"/>
                    <a:pt x="456" y="151"/>
                  </a:cubicBezTo>
                  <a:cubicBezTo>
                    <a:pt x="456" y="151"/>
                    <a:pt x="455" y="150"/>
                    <a:pt x="455" y="150"/>
                  </a:cubicBezTo>
                  <a:cubicBezTo>
                    <a:pt x="452" y="148"/>
                    <a:pt x="444" y="149"/>
                    <a:pt x="440" y="150"/>
                  </a:cubicBezTo>
                  <a:cubicBezTo>
                    <a:pt x="440" y="150"/>
                    <a:pt x="439" y="150"/>
                    <a:pt x="439" y="151"/>
                  </a:cubicBezTo>
                  <a:cubicBezTo>
                    <a:pt x="438" y="152"/>
                    <a:pt x="439" y="153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lose/>
                  <a:moveTo>
                    <a:pt x="479" y="156"/>
                  </a:moveTo>
                  <a:cubicBezTo>
                    <a:pt x="480" y="155"/>
                    <a:pt x="480" y="154"/>
                    <a:pt x="480" y="151"/>
                  </a:cubicBezTo>
                  <a:cubicBezTo>
                    <a:pt x="480" y="151"/>
                    <a:pt x="480" y="150"/>
                    <a:pt x="479" y="150"/>
                  </a:cubicBezTo>
                  <a:cubicBezTo>
                    <a:pt x="477" y="148"/>
                    <a:pt x="468" y="149"/>
                    <a:pt x="464" y="150"/>
                  </a:cubicBezTo>
                  <a:cubicBezTo>
                    <a:pt x="464" y="150"/>
                    <a:pt x="464" y="150"/>
                    <a:pt x="463" y="151"/>
                  </a:cubicBezTo>
                  <a:cubicBezTo>
                    <a:pt x="458" y="158"/>
                    <a:pt x="475" y="157"/>
                    <a:pt x="479" y="156"/>
                  </a:cubicBezTo>
                  <a:close/>
                  <a:moveTo>
                    <a:pt x="488" y="155"/>
                  </a:moveTo>
                  <a:cubicBezTo>
                    <a:pt x="490" y="157"/>
                    <a:pt x="500" y="157"/>
                    <a:pt x="504" y="156"/>
                  </a:cubicBezTo>
                  <a:cubicBezTo>
                    <a:pt x="504" y="156"/>
                    <a:pt x="504" y="155"/>
                    <a:pt x="505" y="155"/>
                  </a:cubicBezTo>
                  <a:cubicBezTo>
                    <a:pt x="505" y="154"/>
                    <a:pt x="505" y="152"/>
                    <a:pt x="505" y="151"/>
                  </a:cubicBezTo>
                  <a:cubicBezTo>
                    <a:pt x="505" y="151"/>
                    <a:pt x="504" y="150"/>
                    <a:pt x="504" y="150"/>
                  </a:cubicBezTo>
                  <a:cubicBezTo>
                    <a:pt x="501" y="148"/>
                    <a:pt x="493" y="149"/>
                    <a:pt x="489" y="150"/>
                  </a:cubicBezTo>
                  <a:cubicBezTo>
                    <a:pt x="489" y="150"/>
                    <a:pt x="488" y="150"/>
                    <a:pt x="488" y="151"/>
                  </a:cubicBezTo>
                  <a:cubicBezTo>
                    <a:pt x="487" y="152"/>
                    <a:pt x="487" y="153"/>
                    <a:pt x="488" y="155"/>
                  </a:cubicBezTo>
                  <a:cubicBezTo>
                    <a:pt x="488" y="155"/>
                    <a:pt x="488" y="155"/>
                    <a:pt x="488" y="155"/>
                  </a:cubicBezTo>
                  <a:close/>
                  <a:moveTo>
                    <a:pt x="645" y="234"/>
                  </a:moveTo>
                  <a:cubicBezTo>
                    <a:pt x="648" y="235"/>
                    <a:pt x="653" y="228"/>
                    <a:pt x="656" y="226"/>
                  </a:cubicBezTo>
                  <a:cubicBezTo>
                    <a:pt x="667" y="218"/>
                    <a:pt x="677" y="208"/>
                    <a:pt x="688" y="201"/>
                  </a:cubicBezTo>
                  <a:cubicBezTo>
                    <a:pt x="688" y="201"/>
                    <a:pt x="688" y="200"/>
                    <a:pt x="688" y="200"/>
                  </a:cubicBezTo>
                  <a:cubicBezTo>
                    <a:pt x="686" y="197"/>
                    <a:pt x="684" y="192"/>
                    <a:pt x="680" y="190"/>
                  </a:cubicBezTo>
                  <a:cubicBezTo>
                    <a:pt x="680" y="190"/>
                    <a:pt x="679" y="190"/>
                    <a:pt x="679" y="190"/>
                  </a:cubicBezTo>
                  <a:cubicBezTo>
                    <a:pt x="670" y="196"/>
                    <a:pt x="662" y="207"/>
                    <a:pt x="652" y="211"/>
                  </a:cubicBezTo>
                  <a:cubicBezTo>
                    <a:pt x="652" y="211"/>
                    <a:pt x="652" y="211"/>
                    <a:pt x="652" y="211"/>
                  </a:cubicBezTo>
                  <a:cubicBezTo>
                    <a:pt x="655" y="203"/>
                    <a:pt x="659" y="196"/>
                    <a:pt x="662" y="187"/>
                  </a:cubicBezTo>
                  <a:cubicBezTo>
                    <a:pt x="664" y="183"/>
                    <a:pt x="668" y="179"/>
                    <a:pt x="668" y="174"/>
                  </a:cubicBezTo>
                  <a:cubicBezTo>
                    <a:pt x="666" y="171"/>
                    <a:pt x="659" y="161"/>
                    <a:pt x="656" y="161"/>
                  </a:cubicBezTo>
                  <a:cubicBezTo>
                    <a:pt x="648" y="168"/>
                    <a:pt x="639" y="174"/>
                    <a:pt x="631" y="181"/>
                  </a:cubicBezTo>
                  <a:cubicBezTo>
                    <a:pt x="626" y="184"/>
                    <a:pt x="621" y="191"/>
                    <a:pt x="615" y="193"/>
                  </a:cubicBezTo>
                  <a:cubicBezTo>
                    <a:pt x="614" y="194"/>
                    <a:pt x="614" y="194"/>
                    <a:pt x="614" y="196"/>
                  </a:cubicBezTo>
                  <a:cubicBezTo>
                    <a:pt x="616" y="199"/>
                    <a:pt x="619" y="202"/>
                    <a:pt x="621" y="205"/>
                  </a:cubicBezTo>
                  <a:cubicBezTo>
                    <a:pt x="629" y="204"/>
                    <a:pt x="641" y="188"/>
                    <a:pt x="649" y="185"/>
                  </a:cubicBezTo>
                  <a:cubicBezTo>
                    <a:pt x="649" y="185"/>
                    <a:pt x="650" y="185"/>
                    <a:pt x="650" y="185"/>
                  </a:cubicBezTo>
                  <a:cubicBezTo>
                    <a:pt x="649" y="196"/>
                    <a:pt x="634" y="209"/>
                    <a:pt x="634" y="221"/>
                  </a:cubicBezTo>
                  <a:cubicBezTo>
                    <a:pt x="637" y="225"/>
                    <a:pt x="640" y="231"/>
                    <a:pt x="645" y="234"/>
                  </a:cubicBezTo>
                  <a:close/>
                  <a:moveTo>
                    <a:pt x="149" y="178"/>
                  </a:moveTo>
                  <a:cubicBezTo>
                    <a:pt x="145" y="175"/>
                    <a:pt x="139" y="167"/>
                    <a:pt x="132" y="166"/>
                  </a:cubicBezTo>
                  <a:cubicBezTo>
                    <a:pt x="130" y="169"/>
                    <a:pt x="126" y="173"/>
                    <a:pt x="125" y="177"/>
                  </a:cubicBezTo>
                  <a:cubicBezTo>
                    <a:pt x="127" y="180"/>
                    <a:pt x="131" y="182"/>
                    <a:pt x="134" y="184"/>
                  </a:cubicBezTo>
                  <a:cubicBezTo>
                    <a:pt x="140" y="189"/>
                    <a:pt x="146" y="194"/>
                    <a:pt x="153" y="199"/>
                  </a:cubicBezTo>
                  <a:cubicBezTo>
                    <a:pt x="156" y="202"/>
                    <a:pt x="158" y="208"/>
                    <a:pt x="155" y="213"/>
                  </a:cubicBezTo>
                  <a:cubicBezTo>
                    <a:pt x="152" y="216"/>
                    <a:pt x="145" y="215"/>
                    <a:pt x="142" y="213"/>
                  </a:cubicBezTo>
                  <a:cubicBezTo>
                    <a:pt x="136" y="209"/>
                    <a:pt x="119" y="193"/>
                    <a:pt x="113" y="192"/>
                  </a:cubicBezTo>
                  <a:cubicBezTo>
                    <a:pt x="110" y="195"/>
                    <a:pt x="107" y="199"/>
                    <a:pt x="105" y="203"/>
                  </a:cubicBezTo>
                  <a:cubicBezTo>
                    <a:pt x="105" y="203"/>
                    <a:pt x="105" y="204"/>
                    <a:pt x="105" y="204"/>
                  </a:cubicBezTo>
                  <a:cubicBezTo>
                    <a:pt x="115" y="211"/>
                    <a:pt x="141" y="238"/>
                    <a:pt x="157" y="227"/>
                  </a:cubicBezTo>
                  <a:cubicBezTo>
                    <a:pt x="166" y="220"/>
                    <a:pt x="175" y="206"/>
                    <a:pt x="167" y="192"/>
                  </a:cubicBezTo>
                  <a:cubicBezTo>
                    <a:pt x="163" y="186"/>
                    <a:pt x="155" y="182"/>
                    <a:pt x="149" y="178"/>
                  </a:cubicBezTo>
                  <a:close/>
                  <a:moveTo>
                    <a:pt x="306" y="175"/>
                  </a:moveTo>
                  <a:cubicBezTo>
                    <a:pt x="303" y="173"/>
                    <a:pt x="295" y="174"/>
                    <a:pt x="291" y="174"/>
                  </a:cubicBezTo>
                  <a:cubicBezTo>
                    <a:pt x="290" y="175"/>
                    <a:pt x="290" y="175"/>
                    <a:pt x="290" y="176"/>
                  </a:cubicBezTo>
                  <a:cubicBezTo>
                    <a:pt x="290" y="177"/>
                    <a:pt x="290" y="178"/>
                    <a:pt x="289" y="179"/>
                  </a:cubicBezTo>
                  <a:cubicBezTo>
                    <a:pt x="290" y="180"/>
                    <a:pt x="290" y="180"/>
                    <a:pt x="291" y="180"/>
                  </a:cubicBezTo>
                  <a:cubicBezTo>
                    <a:pt x="293" y="182"/>
                    <a:pt x="302" y="181"/>
                    <a:pt x="305" y="181"/>
                  </a:cubicBezTo>
                  <a:cubicBezTo>
                    <a:pt x="306" y="181"/>
                    <a:pt x="306" y="180"/>
                    <a:pt x="306" y="180"/>
                  </a:cubicBezTo>
                  <a:cubicBezTo>
                    <a:pt x="307" y="179"/>
                    <a:pt x="307" y="177"/>
                    <a:pt x="307" y="176"/>
                  </a:cubicBezTo>
                  <a:cubicBezTo>
                    <a:pt x="306" y="175"/>
                    <a:pt x="306" y="175"/>
                    <a:pt x="306" y="175"/>
                  </a:cubicBezTo>
                  <a:close/>
                  <a:moveTo>
                    <a:pt x="315" y="174"/>
                  </a:moveTo>
                  <a:cubicBezTo>
                    <a:pt x="315" y="175"/>
                    <a:pt x="314" y="175"/>
                    <a:pt x="314" y="176"/>
                  </a:cubicBezTo>
                  <a:cubicBezTo>
                    <a:pt x="314" y="177"/>
                    <a:pt x="314" y="178"/>
                    <a:pt x="314" y="179"/>
                  </a:cubicBezTo>
                  <a:cubicBezTo>
                    <a:pt x="314" y="180"/>
                    <a:pt x="315" y="180"/>
                    <a:pt x="315" y="180"/>
                  </a:cubicBezTo>
                  <a:cubicBezTo>
                    <a:pt x="318" y="182"/>
                    <a:pt x="327" y="181"/>
                    <a:pt x="331" y="181"/>
                  </a:cubicBezTo>
                  <a:cubicBezTo>
                    <a:pt x="331" y="181"/>
                    <a:pt x="331" y="180"/>
                    <a:pt x="332" y="180"/>
                  </a:cubicBezTo>
                  <a:cubicBezTo>
                    <a:pt x="338" y="172"/>
                    <a:pt x="320" y="174"/>
                    <a:pt x="315" y="174"/>
                  </a:cubicBezTo>
                  <a:close/>
                  <a:moveTo>
                    <a:pt x="341" y="174"/>
                  </a:moveTo>
                  <a:cubicBezTo>
                    <a:pt x="341" y="175"/>
                    <a:pt x="340" y="175"/>
                    <a:pt x="340" y="176"/>
                  </a:cubicBezTo>
                  <a:cubicBezTo>
                    <a:pt x="340" y="177"/>
                    <a:pt x="340" y="178"/>
                    <a:pt x="340" y="179"/>
                  </a:cubicBezTo>
                  <a:cubicBezTo>
                    <a:pt x="340" y="180"/>
                    <a:pt x="340" y="180"/>
                    <a:pt x="341" y="180"/>
                  </a:cubicBezTo>
                  <a:cubicBezTo>
                    <a:pt x="343" y="182"/>
                    <a:pt x="352" y="181"/>
                    <a:pt x="355" y="181"/>
                  </a:cubicBezTo>
                  <a:cubicBezTo>
                    <a:pt x="356" y="181"/>
                    <a:pt x="356" y="180"/>
                    <a:pt x="356" y="180"/>
                  </a:cubicBezTo>
                  <a:cubicBezTo>
                    <a:pt x="362" y="173"/>
                    <a:pt x="345" y="174"/>
                    <a:pt x="341" y="174"/>
                  </a:cubicBezTo>
                  <a:close/>
                  <a:moveTo>
                    <a:pt x="365" y="174"/>
                  </a:moveTo>
                  <a:cubicBezTo>
                    <a:pt x="365" y="175"/>
                    <a:pt x="365" y="175"/>
                    <a:pt x="364" y="175"/>
                  </a:cubicBezTo>
                  <a:cubicBezTo>
                    <a:pt x="364" y="176"/>
                    <a:pt x="364" y="178"/>
                    <a:pt x="364" y="179"/>
                  </a:cubicBezTo>
                  <a:cubicBezTo>
                    <a:pt x="364" y="180"/>
                    <a:pt x="365" y="180"/>
                    <a:pt x="365" y="180"/>
                  </a:cubicBezTo>
                  <a:cubicBezTo>
                    <a:pt x="367" y="182"/>
                    <a:pt x="376" y="181"/>
                    <a:pt x="380" y="181"/>
                  </a:cubicBezTo>
                  <a:cubicBezTo>
                    <a:pt x="380" y="181"/>
                    <a:pt x="380" y="180"/>
                    <a:pt x="381" y="180"/>
                  </a:cubicBezTo>
                  <a:cubicBezTo>
                    <a:pt x="386" y="173"/>
                    <a:pt x="370" y="174"/>
                    <a:pt x="365" y="174"/>
                  </a:cubicBezTo>
                  <a:close/>
                  <a:moveTo>
                    <a:pt x="390" y="174"/>
                  </a:moveTo>
                  <a:cubicBezTo>
                    <a:pt x="390" y="175"/>
                    <a:pt x="389" y="175"/>
                    <a:pt x="389" y="176"/>
                  </a:cubicBezTo>
                  <a:cubicBezTo>
                    <a:pt x="389" y="177"/>
                    <a:pt x="389" y="178"/>
                    <a:pt x="389" y="179"/>
                  </a:cubicBezTo>
                  <a:cubicBezTo>
                    <a:pt x="389" y="180"/>
                    <a:pt x="389" y="180"/>
                    <a:pt x="390" y="180"/>
                  </a:cubicBezTo>
                  <a:cubicBezTo>
                    <a:pt x="392" y="182"/>
                    <a:pt x="401" y="181"/>
                    <a:pt x="404" y="181"/>
                  </a:cubicBezTo>
                  <a:cubicBezTo>
                    <a:pt x="405" y="181"/>
                    <a:pt x="405" y="180"/>
                    <a:pt x="405" y="180"/>
                  </a:cubicBezTo>
                  <a:cubicBezTo>
                    <a:pt x="406" y="179"/>
                    <a:pt x="406" y="177"/>
                    <a:pt x="406" y="176"/>
                  </a:cubicBezTo>
                  <a:cubicBezTo>
                    <a:pt x="405" y="175"/>
                    <a:pt x="405" y="175"/>
                    <a:pt x="405" y="175"/>
                  </a:cubicBezTo>
                  <a:cubicBezTo>
                    <a:pt x="402" y="173"/>
                    <a:pt x="394" y="174"/>
                    <a:pt x="390" y="174"/>
                  </a:cubicBezTo>
                  <a:close/>
                  <a:moveTo>
                    <a:pt x="414" y="174"/>
                  </a:moveTo>
                  <a:cubicBezTo>
                    <a:pt x="414" y="175"/>
                    <a:pt x="414" y="175"/>
                    <a:pt x="413" y="176"/>
                  </a:cubicBezTo>
                  <a:cubicBezTo>
                    <a:pt x="413" y="177"/>
                    <a:pt x="413" y="178"/>
                    <a:pt x="413" y="179"/>
                  </a:cubicBezTo>
                  <a:cubicBezTo>
                    <a:pt x="413" y="180"/>
                    <a:pt x="414" y="180"/>
                    <a:pt x="414" y="180"/>
                  </a:cubicBezTo>
                  <a:cubicBezTo>
                    <a:pt x="417" y="182"/>
                    <a:pt x="426" y="181"/>
                    <a:pt x="430" y="181"/>
                  </a:cubicBezTo>
                  <a:cubicBezTo>
                    <a:pt x="430" y="181"/>
                    <a:pt x="430" y="180"/>
                    <a:pt x="431" y="180"/>
                  </a:cubicBezTo>
                  <a:cubicBezTo>
                    <a:pt x="437" y="172"/>
                    <a:pt x="419" y="174"/>
                    <a:pt x="414" y="174"/>
                  </a:cubicBezTo>
                  <a:close/>
                  <a:moveTo>
                    <a:pt x="440" y="174"/>
                  </a:moveTo>
                  <a:cubicBezTo>
                    <a:pt x="440" y="175"/>
                    <a:pt x="439" y="175"/>
                    <a:pt x="439" y="176"/>
                  </a:cubicBezTo>
                  <a:cubicBezTo>
                    <a:pt x="439" y="177"/>
                    <a:pt x="439" y="178"/>
                    <a:pt x="439" y="179"/>
                  </a:cubicBezTo>
                  <a:cubicBezTo>
                    <a:pt x="439" y="180"/>
                    <a:pt x="439" y="180"/>
                    <a:pt x="440" y="180"/>
                  </a:cubicBezTo>
                  <a:cubicBezTo>
                    <a:pt x="442" y="182"/>
                    <a:pt x="451" y="181"/>
                    <a:pt x="455" y="181"/>
                  </a:cubicBezTo>
                  <a:cubicBezTo>
                    <a:pt x="455" y="181"/>
                    <a:pt x="455" y="180"/>
                    <a:pt x="455" y="180"/>
                  </a:cubicBezTo>
                  <a:cubicBezTo>
                    <a:pt x="461" y="173"/>
                    <a:pt x="445" y="174"/>
                    <a:pt x="440" y="174"/>
                  </a:cubicBezTo>
                  <a:close/>
                  <a:moveTo>
                    <a:pt x="464" y="174"/>
                  </a:moveTo>
                  <a:cubicBezTo>
                    <a:pt x="464" y="175"/>
                    <a:pt x="464" y="175"/>
                    <a:pt x="463" y="175"/>
                  </a:cubicBezTo>
                  <a:cubicBezTo>
                    <a:pt x="463" y="176"/>
                    <a:pt x="463" y="178"/>
                    <a:pt x="463" y="179"/>
                  </a:cubicBezTo>
                  <a:cubicBezTo>
                    <a:pt x="463" y="180"/>
                    <a:pt x="464" y="180"/>
                    <a:pt x="464" y="180"/>
                  </a:cubicBezTo>
                  <a:cubicBezTo>
                    <a:pt x="466" y="182"/>
                    <a:pt x="475" y="181"/>
                    <a:pt x="479" y="181"/>
                  </a:cubicBezTo>
                  <a:cubicBezTo>
                    <a:pt x="479" y="181"/>
                    <a:pt x="479" y="180"/>
                    <a:pt x="480" y="180"/>
                  </a:cubicBezTo>
                  <a:cubicBezTo>
                    <a:pt x="485" y="173"/>
                    <a:pt x="469" y="174"/>
                    <a:pt x="464" y="174"/>
                  </a:cubicBezTo>
                  <a:close/>
                  <a:moveTo>
                    <a:pt x="489" y="174"/>
                  </a:moveTo>
                  <a:cubicBezTo>
                    <a:pt x="489" y="175"/>
                    <a:pt x="488" y="175"/>
                    <a:pt x="488" y="176"/>
                  </a:cubicBezTo>
                  <a:cubicBezTo>
                    <a:pt x="488" y="177"/>
                    <a:pt x="488" y="178"/>
                    <a:pt x="488" y="179"/>
                  </a:cubicBezTo>
                  <a:cubicBezTo>
                    <a:pt x="488" y="180"/>
                    <a:pt x="488" y="180"/>
                    <a:pt x="489" y="180"/>
                  </a:cubicBezTo>
                  <a:cubicBezTo>
                    <a:pt x="491" y="182"/>
                    <a:pt x="500" y="181"/>
                    <a:pt x="504" y="181"/>
                  </a:cubicBezTo>
                  <a:cubicBezTo>
                    <a:pt x="504" y="181"/>
                    <a:pt x="504" y="180"/>
                    <a:pt x="504" y="180"/>
                  </a:cubicBezTo>
                  <a:cubicBezTo>
                    <a:pt x="510" y="173"/>
                    <a:pt x="493" y="174"/>
                    <a:pt x="489" y="174"/>
                  </a:cubicBezTo>
                  <a:close/>
                  <a:moveTo>
                    <a:pt x="291" y="204"/>
                  </a:moveTo>
                  <a:cubicBezTo>
                    <a:pt x="293" y="205"/>
                    <a:pt x="302" y="204"/>
                    <a:pt x="305" y="204"/>
                  </a:cubicBezTo>
                  <a:cubicBezTo>
                    <a:pt x="306" y="204"/>
                    <a:pt x="306" y="203"/>
                    <a:pt x="306" y="203"/>
                  </a:cubicBezTo>
                  <a:cubicBezTo>
                    <a:pt x="307" y="202"/>
                    <a:pt x="307" y="200"/>
                    <a:pt x="307" y="199"/>
                  </a:cubicBezTo>
                  <a:cubicBezTo>
                    <a:pt x="306" y="199"/>
                    <a:pt x="306" y="198"/>
                    <a:pt x="306" y="198"/>
                  </a:cubicBezTo>
                  <a:cubicBezTo>
                    <a:pt x="303" y="196"/>
                    <a:pt x="295" y="197"/>
                    <a:pt x="291" y="197"/>
                  </a:cubicBezTo>
                  <a:cubicBezTo>
                    <a:pt x="291" y="198"/>
                    <a:pt x="290" y="198"/>
                    <a:pt x="290" y="199"/>
                  </a:cubicBezTo>
                  <a:cubicBezTo>
                    <a:pt x="289" y="199"/>
                    <a:pt x="289" y="201"/>
                    <a:pt x="289" y="203"/>
                  </a:cubicBezTo>
                  <a:cubicBezTo>
                    <a:pt x="290" y="203"/>
                    <a:pt x="290" y="203"/>
                    <a:pt x="291" y="204"/>
                  </a:cubicBezTo>
                  <a:close/>
                  <a:moveTo>
                    <a:pt x="315" y="197"/>
                  </a:moveTo>
                  <a:cubicBezTo>
                    <a:pt x="315" y="198"/>
                    <a:pt x="315" y="198"/>
                    <a:pt x="314" y="199"/>
                  </a:cubicBezTo>
                  <a:cubicBezTo>
                    <a:pt x="314" y="199"/>
                    <a:pt x="314" y="201"/>
                    <a:pt x="314" y="203"/>
                  </a:cubicBezTo>
                  <a:cubicBezTo>
                    <a:pt x="314" y="203"/>
                    <a:pt x="315" y="203"/>
                    <a:pt x="315" y="204"/>
                  </a:cubicBezTo>
                  <a:cubicBezTo>
                    <a:pt x="318" y="205"/>
                    <a:pt x="327" y="204"/>
                    <a:pt x="331" y="204"/>
                  </a:cubicBezTo>
                  <a:cubicBezTo>
                    <a:pt x="331" y="204"/>
                    <a:pt x="331" y="203"/>
                    <a:pt x="332" y="203"/>
                  </a:cubicBezTo>
                  <a:cubicBezTo>
                    <a:pt x="332" y="202"/>
                    <a:pt x="332" y="200"/>
                    <a:pt x="332" y="199"/>
                  </a:cubicBezTo>
                  <a:cubicBezTo>
                    <a:pt x="332" y="199"/>
                    <a:pt x="332" y="198"/>
                    <a:pt x="331" y="198"/>
                  </a:cubicBezTo>
                  <a:cubicBezTo>
                    <a:pt x="329" y="196"/>
                    <a:pt x="319" y="197"/>
                    <a:pt x="315" y="197"/>
                  </a:cubicBezTo>
                  <a:close/>
                  <a:moveTo>
                    <a:pt x="341" y="204"/>
                  </a:moveTo>
                  <a:cubicBezTo>
                    <a:pt x="343" y="205"/>
                    <a:pt x="352" y="204"/>
                    <a:pt x="355" y="204"/>
                  </a:cubicBezTo>
                  <a:cubicBezTo>
                    <a:pt x="356" y="204"/>
                    <a:pt x="356" y="203"/>
                    <a:pt x="356" y="203"/>
                  </a:cubicBezTo>
                  <a:cubicBezTo>
                    <a:pt x="357" y="202"/>
                    <a:pt x="357" y="200"/>
                    <a:pt x="357" y="199"/>
                  </a:cubicBezTo>
                  <a:cubicBezTo>
                    <a:pt x="357" y="199"/>
                    <a:pt x="356" y="198"/>
                    <a:pt x="356" y="198"/>
                  </a:cubicBezTo>
                  <a:cubicBezTo>
                    <a:pt x="353" y="196"/>
                    <a:pt x="345" y="197"/>
                    <a:pt x="341" y="197"/>
                  </a:cubicBezTo>
                  <a:cubicBezTo>
                    <a:pt x="341" y="198"/>
                    <a:pt x="340" y="198"/>
                    <a:pt x="340" y="199"/>
                  </a:cubicBezTo>
                  <a:cubicBezTo>
                    <a:pt x="339" y="199"/>
                    <a:pt x="339" y="201"/>
                    <a:pt x="340" y="203"/>
                  </a:cubicBezTo>
                  <a:cubicBezTo>
                    <a:pt x="340" y="203"/>
                    <a:pt x="340" y="203"/>
                    <a:pt x="341" y="204"/>
                  </a:cubicBezTo>
                  <a:close/>
                  <a:moveTo>
                    <a:pt x="365" y="197"/>
                  </a:moveTo>
                  <a:cubicBezTo>
                    <a:pt x="365" y="198"/>
                    <a:pt x="365" y="198"/>
                    <a:pt x="364" y="199"/>
                  </a:cubicBezTo>
                  <a:cubicBezTo>
                    <a:pt x="364" y="199"/>
                    <a:pt x="364" y="201"/>
                    <a:pt x="364" y="203"/>
                  </a:cubicBezTo>
                  <a:cubicBezTo>
                    <a:pt x="364" y="203"/>
                    <a:pt x="365" y="203"/>
                    <a:pt x="365" y="204"/>
                  </a:cubicBezTo>
                  <a:cubicBezTo>
                    <a:pt x="367" y="205"/>
                    <a:pt x="376" y="204"/>
                    <a:pt x="380" y="204"/>
                  </a:cubicBezTo>
                  <a:cubicBezTo>
                    <a:pt x="380" y="204"/>
                    <a:pt x="380" y="203"/>
                    <a:pt x="381" y="203"/>
                  </a:cubicBezTo>
                  <a:cubicBezTo>
                    <a:pt x="381" y="202"/>
                    <a:pt x="381" y="200"/>
                    <a:pt x="381" y="199"/>
                  </a:cubicBezTo>
                  <a:cubicBezTo>
                    <a:pt x="381" y="199"/>
                    <a:pt x="380" y="198"/>
                    <a:pt x="380" y="198"/>
                  </a:cubicBezTo>
                  <a:cubicBezTo>
                    <a:pt x="378" y="196"/>
                    <a:pt x="369" y="197"/>
                    <a:pt x="365" y="197"/>
                  </a:cubicBezTo>
                  <a:close/>
                  <a:moveTo>
                    <a:pt x="389" y="203"/>
                  </a:moveTo>
                  <a:cubicBezTo>
                    <a:pt x="389" y="203"/>
                    <a:pt x="389" y="203"/>
                    <a:pt x="390" y="204"/>
                  </a:cubicBezTo>
                  <a:cubicBezTo>
                    <a:pt x="392" y="205"/>
                    <a:pt x="401" y="204"/>
                    <a:pt x="404" y="204"/>
                  </a:cubicBezTo>
                  <a:cubicBezTo>
                    <a:pt x="405" y="204"/>
                    <a:pt x="405" y="203"/>
                    <a:pt x="405" y="203"/>
                  </a:cubicBezTo>
                  <a:cubicBezTo>
                    <a:pt x="406" y="202"/>
                    <a:pt x="406" y="200"/>
                    <a:pt x="406" y="199"/>
                  </a:cubicBezTo>
                  <a:cubicBezTo>
                    <a:pt x="405" y="199"/>
                    <a:pt x="405" y="198"/>
                    <a:pt x="405" y="198"/>
                  </a:cubicBezTo>
                  <a:cubicBezTo>
                    <a:pt x="402" y="196"/>
                    <a:pt x="394" y="197"/>
                    <a:pt x="390" y="197"/>
                  </a:cubicBezTo>
                  <a:cubicBezTo>
                    <a:pt x="390" y="198"/>
                    <a:pt x="389" y="198"/>
                    <a:pt x="389" y="199"/>
                  </a:cubicBezTo>
                  <a:cubicBezTo>
                    <a:pt x="388" y="199"/>
                    <a:pt x="388" y="201"/>
                    <a:pt x="389" y="203"/>
                  </a:cubicBezTo>
                  <a:close/>
                  <a:moveTo>
                    <a:pt x="430" y="204"/>
                  </a:moveTo>
                  <a:cubicBezTo>
                    <a:pt x="430" y="204"/>
                    <a:pt x="430" y="203"/>
                    <a:pt x="431" y="203"/>
                  </a:cubicBezTo>
                  <a:cubicBezTo>
                    <a:pt x="431" y="202"/>
                    <a:pt x="431" y="200"/>
                    <a:pt x="431" y="199"/>
                  </a:cubicBezTo>
                  <a:cubicBezTo>
                    <a:pt x="431" y="199"/>
                    <a:pt x="431" y="198"/>
                    <a:pt x="430" y="198"/>
                  </a:cubicBezTo>
                  <a:cubicBezTo>
                    <a:pt x="428" y="196"/>
                    <a:pt x="418" y="197"/>
                    <a:pt x="414" y="197"/>
                  </a:cubicBezTo>
                  <a:cubicBezTo>
                    <a:pt x="414" y="198"/>
                    <a:pt x="414" y="198"/>
                    <a:pt x="413" y="199"/>
                  </a:cubicBezTo>
                  <a:cubicBezTo>
                    <a:pt x="413" y="199"/>
                    <a:pt x="413" y="201"/>
                    <a:pt x="413" y="203"/>
                  </a:cubicBezTo>
                  <a:cubicBezTo>
                    <a:pt x="413" y="203"/>
                    <a:pt x="414" y="203"/>
                    <a:pt x="414" y="204"/>
                  </a:cubicBezTo>
                  <a:cubicBezTo>
                    <a:pt x="417" y="205"/>
                    <a:pt x="426" y="204"/>
                    <a:pt x="430" y="204"/>
                  </a:cubicBezTo>
                  <a:close/>
                  <a:moveTo>
                    <a:pt x="440" y="204"/>
                  </a:moveTo>
                  <a:cubicBezTo>
                    <a:pt x="442" y="205"/>
                    <a:pt x="451" y="204"/>
                    <a:pt x="455" y="204"/>
                  </a:cubicBezTo>
                  <a:cubicBezTo>
                    <a:pt x="455" y="204"/>
                    <a:pt x="455" y="203"/>
                    <a:pt x="455" y="203"/>
                  </a:cubicBezTo>
                  <a:cubicBezTo>
                    <a:pt x="456" y="202"/>
                    <a:pt x="456" y="200"/>
                    <a:pt x="456" y="199"/>
                  </a:cubicBezTo>
                  <a:cubicBezTo>
                    <a:pt x="456" y="199"/>
                    <a:pt x="455" y="198"/>
                    <a:pt x="455" y="198"/>
                  </a:cubicBezTo>
                  <a:cubicBezTo>
                    <a:pt x="452" y="196"/>
                    <a:pt x="444" y="197"/>
                    <a:pt x="440" y="197"/>
                  </a:cubicBezTo>
                  <a:cubicBezTo>
                    <a:pt x="440" y="198"/>
                    <a:pt x="439" y="198"/>
                    <a:pt x="439" y="199"/>
                  </a:cubicBezTo>
                  <a:cubicBezTo>
                    <a:pt x="438" y="199"/>
                    <a:pt x="439" y="201"/>
                    <a:pt x="439" y="203"/>
                  </a:cubicBezTo>
                  <a:cubicBezTo>
                    <a:pt x="439" y="203"/>
                    <a:pt x="439" y="203"/>
                    <a:pt x="440" y="204"/>
                  </a:cubicBezTo>
                  <a:close/>
                  <a:moveTo>
                    <a:pt x="464" y="197"/>
                  </a:moveTo>
                  <a:cubicBezTo>
                    <a:pt x="464" y="198"/>
                    <a:pt x="464" y="198"/>
                    <a:pt x="463" y="199"/>
                  </a:cubicBezTo>
                  <a:cubicBezTo>
                    <a:pt x="463" y="199"/>
                    <a:pt x="463" y="201"/>
                    <a:pt x="463" y="203"/>
                  </a:cubicBezTo>
                  <a:cubicBezTo>
                    <a:pt x="463" y="203"/>
                    <a:pt x="464" y="203"/>
                    <a:pt x="464" y="204"/>
                  </a:cubicBezTo>
                  <a:cubicBezTo>
                    <a:pt x="466" y="205"/>
                    <a:pt x="475" y="204"/>
                    <a:pt x="479" y="204"/>
                  </a:cubicBezTo>
                  <a:cubicBezTo>
                    <a:pt x="479" y="204"/>
                    <a:pt x="479" y="203"/>
                    <a:pt x="480" y="203"/>
                  </a:cubicBezTo>
                  <a:cubicBezTo>
                    <a:pt x="480" y="202"/>
                    <a:pt x="480" y="200"/>
                    <a:pt x="480" y="199"/>
                  </a:cubicBezTo>
                  <a:cubicBezTo>
                    <a:pt x="480" y="199"/>
                    <a:pt x="480" y="198"/>
                    <a:pt x="479" y="198"/>
                  </a:cubicBezTo>
                  <a:cubicBezTo>
                    <a:pt x="477" y="196"/>
                    <a:pt x="468" y="197"/>
                    <a:pt x="464" y="197"/>
                  </a:cubicBezTo>
                  <a:close/>
                  <a:moveTo>
                    <a:pt x="489" y="204"/>
                  </a:moveTo>
                  <a:cubicBezTo>
                    <a:pt x="491" y="205"/>
                    <a:pt x="500" y="204"/>
                    <a:pt x="504" y="204"/>
                  </a:cubicBezTo>
                  <a:cubicBezTo>
                    <a:pt x="504" y="204"/>
                    <a:pt x="504" y="203"/>
                    <a:pt x="504" y="203"/>
                  </a:cubicBezTo>
                  <a:cubicBezTo>
                    <a:pt x="505" y="202"/>
                    <a:pt x="505" y="200"/>
                    <a:pt x="505" y="199"/>
                  </a:cubicBezTo>
                  <a:cubicBezTo>
                    <a:pt x="505" y="199"/>
                    <a:pt x="504" y="198"/>
                    <a:pt x="504" y="198"/>
                  </a:cubicBezTo>
                  <a:cubicBezTo>
                    <a:pt x="501" y="196"/>
                    <a:pt x="493" y="197"/>
                    <a:pt x="489" y="197"/>
                  </a:cubicBezTo>
                  <a:cubicBezTo>
                    <a:pt x="489" y="198"/>
                    <a:pt x="488" y="198"/>
                    <a:pt x="488" y="199"/>
                  </a:cubicBezTo>
                  <a:cubicBezTo>
                    <a:pt x="487" y="199"/>
                    <a:pt x="487" y="201"/>
                    <a:pt x="488" y="203"/>
                  </a:cubicBezTo>
                  <a:cubicBezTo>
                    <a:pt x="488" y="203"/>
                    <a:pt x="488" y="203"/>
                    <a:pt x="489" y="204"/>
                  </a:cubicBezTo>
                  <a:close/>
                  <a:moveTo>
                    <a:pt x="651" y="247"/>
                  </a:moveTo>
                  <a:cubicBezTo>
                    <a:pt x="653" y="251"/>
                    <a:pt x="655" y="255"/>
                    <a:pt x="658" y="259"/>
                  </a:cubicBezTo>
                  <a:cubicBezTo>
                    <a:pt x="664" y="258"/>
                    <a:pt x="668" y="254"/>
                    <a:pt x="672" y="252"/>
                  </a:cubicBezTo>
                  <a:cubicBezTo>
                    <a:pt x="679" y="247"/>
                    <a:pt x="686" y="244"/>
                    <a:pt x="694" y="240"/>
                  </a:cubicBezTo>
                  <a:cubicBezTo>
                    <a:pt x="697" y="239"/>
                    <a:pt x="705" y="236"/>
                    <a:pt x="706" y="233"/>
                  </a:cubicBezTo>
                  <a:cubicBezTo>
                    <a:pt x="707" y="231"/>
                    <a:pt x="701" y="221"/>
                    <a:pt x="700" y="220"/>
                  </a:cubicBezTo>
                  <a:cubicBezTo>
                    <a:pt x="699" y="220"/>
                    <a:pt x="699" y="220"/>
                    <a:pt x="698" y="220"/>
                  </a:cubicBezTo>
                  <a:cubicBezTo>
                    <a:pt x="687" y="226"/>
                    <a:pt x="676" y="232"/>
                    <a:pt x="664" y="239"/>
                  </a:cubicBezTo>
                  <a:cubicBezTo>
                    <a:pt x="660" y="241"/>
                    <a:pt x="654" y="243"/>
                    <a:pt x="651" y="247"/>
                  </a:cubicBezTo>
                  <a:close/>
                  <a:moveTo>
                    <a:pt x="107" y="293"/>
                  </a:moveTo>
                  <a:cubicBezTo>
                    <a:pt x="110" y="295"/>
                    <a:pt x="114" y="295"/>
                    <a:pt x="117" y="298"/>
                  </a:cubicBezTo>
                  <a:cubicBezTo>
                    <a:pt x="117" y="298"/>
                    <a:pt x="118" y="298"/>
                    <a:pt x="118" y="298"/>
                  </a:cubicBezTo>
                  <a:cubicBezTo>
                    <a:pt x="120" y="294"/>
                    <a:pt x="122" y="289"/>
                    <a:pt x="125" y="285"/>
                  </a:cubicBezTo>
                  <a:cubicBezTo>
                    <a:pt x="124" y="285"/>
                    <a:pt x="124" y="284"/>
                    <a:pt x="124" y="284"/>
                  </a:cubicBezTo>
                  <a:cubicBezTo>
                    <a:pt x="118" y="280"/>
                    <a:pt x="109" y="278"/>
                    <a:pt x="104" y="274"/>
                  </a:cubicBezTo>
                  <a:cubicBezTo>
                    <a:pt x="105" y="270"/>
                    <a:pt x="109" y="262"/>
                    <a:pt x="112" y="261"/>
                  </a:cubicBezTo>
                  <a:cubicBezTo>
                    <a:pt x="117" y="259"/>
                    <a:pt x="126" y="268"/>
                    <a:pt x="132" y="269"/>
                  </a:cubicBezTo>
                  <a:cubicBezTo>
                    <a:pt x="134" y="266"/>
                    <a:pt x="138" y="260"/>
                    <a:pt x="138" y="256"/>
                  </a:cubicBezTo>
                  <a:cubicBezTo>
                    <a:pt x="129" y="249"/>
                    <a:pt x="117" y="245"/>
                    <a:pt x="106" y="240"/>
                  </a:cubicBezTo>
                  <a:cubicBezTo>
                    <a:pt x="101" y="237"/>
                    <a:pt x="95" y="233"/>
                    <a:pt x="89" y="232"/>
                  </a:cubicBezTo>
                  <a:cubicBezTo>
                    <a:pt x="86" y="234"/>
                    <a:pt x="82" y="240"/>
                    <a:pt x="82" y="245"/>
                  </a:cubicBezTo>
                  <a:cubicBezTo>
                    <a:pt x="88" y="248"/>
                    <a:pt x="95" y="250"/>
                    <a:pt x="100" y="255"/>
                  </a:cubicBezTo>
                  <a:cubicBezTo>
                    <a:pt x="99" y="258"/>
                    <a:pt x="96" y="266"/>
                    <a:pt x="93" y="268"/>
                  </a:cubicBezTo>
                  <a:cubicBezTo>
                    <a:pt x="89" y="269"/>
                    <a:pt x="80" y="261"/>
                    <a:pt x="75" y="260"/>
                  </a:cubicBezTo>
                  <a:cubicBezTo>
                    <a:pt x="73" y="263"/>
                    <a:pt x="69" y="269"/>
                    <a:pt x="68" y="274"/>
                  </a:cubicBezTo>
                  <a:cubicBezTo>
                    <a:pt x="72" y="276"/>
                    <a:pt x="77" y="278"/>
                    <a:pt x="81" y="280"/>
                  </a:cubicBezTo>
                  <a:cubicBezTo>
                    <a:pt x="90" y="284"/>
                    <a:pt x="98" y="289"/>
                    <a:pt x="107" y="293"/>
                  </a:cubicBezTo>
                  <a:close/>
                  <a:moveTo>
                    <a:pt x="420" y="236"/>
                  </a:moveTo>
                  <a:cubicBezTo>
                    <a:pt x="415" y="238"/>
                    <a:pt x="417" y="248"/>
                    <a:pt x="417" y="255"/>
                  </a:cubicBezTo>
                  <a:cubicBezTo>
                    <a:pt x="417" y="269"/>
                    <a:pt x="416" y="282"/>
                    <a:pt x="422" y="290"/>
                  </a:cubicBezTo>
                  <a:cubicBezTo>
                    <a:pt x="425" y="294"/>
                    <a:pt x="434" y="296"/>
                    <a:pt x="436" y="300"/>
                  </a:cubicBezTo>
                  <a:cubicBezTo>
                    <a:pt x="442" y="316"/>
                    <a:pt x="397" y="319"/>
                    <a:pt x="418" y="337"/>
                  </a:cubicBezTo>
                  <a:cubicBezTo>
                    <a:pt x="425" y="336"/>
                    <a:pt x="428" y="329"/>
                    <a:pt x="435" y="327"/>
                  </a:cubicBezTo>
                  <a:cubicBezTo>
                    <a:pt x="435" y="327"/>
                    <a:pt x="435" y="327"/>
                    <a:pt x="435" y="327"/>
                  </a:cubicBezTo>
                  <a:cubicBezTo>
                    <a:pt x="436" y="328"/>
                    <a:pt x="437" y="329"/>
                    <a:pt x="436" y="331"/>
                  </a:cubicBezTo>
                  <a:cubicBezTo>
                    <a:pt x="432" y="341"/>
                    <a:pt x="414" y="341"/>
                    <a:pt x="412" y="354"/>
                  </a:cubicBezTo>
                  <a:cubicBezTo>
                    <a:pt x="413" y="357"/>
                    <a:pt x="415" y="361"/>
                    <a:pt x="418" y="362"/>
                  </a:cubicBezTo>
                  <a:cubicBezTo>
                    <a:pt x="423" y="363"/>
                    <a:pt x="440" y="349"/>
                    <a:pt x="444" y="347"/>
                  </a:cubicBezTo>
                  <a:cubicBezTo>
                    <a:pt x="448" y="347"/>
                    <a:pt x="464" y="359"/>
                    <a:pt x="467" y="362"/>
                  </a:cubicBezTo>
                  <a:cubicBezTo>
                    <a:pt x="467" y="362"/>
                    <a:pt x="467" y="362"/>
                    <a:pt x="467" y="363"/>
                  </a:cubicBezTo>
                  <a:cubicBezTo>
                    <a:pt x="464" y="365"/>
                    <a:pt x="458" y="364"/>
                    <a:pt x="454" y="364"/>
                  </a:cubicBezTo>
                  <a:cubicBezTo>
                    <a:pt x="444" y="364"/>
                    <a:pt x="413" y="362"/>
                    <a:pt x="409" y="367"/>
                  </a:cubicBezTo>
                  <a:cubicBezTo>
                    <a:pt x="409" y="370"/>
                    <a:pt x="409" y="373"/>
                    <a:pt x="409" y="376"/>
                  </a:cubicBezTo>
                  <a:cubicBezTo>
                    <a:pt x="411" y="382"/>
                    <a:pt x="427" y="380"/>
                    <a:pt x="436" y="380"/>
                  </a:cubicBezTo>
                  <a:cubicBezTo>
                    <a:pt x="461" y="380"/>
                    <a:pt x="485" y="380"/>
                    <a:pt x="510" y="380"/>
                  </a:cubicBezTo>
                  <a:cubicBezTo>
                    <a:pt x="518" y="380"/>
                    <a:pt x="532" y="382"/>
                    <a:pt x="535" y="377"/>
                  </a:cubicBezTo>
                  <a:cubicBezTo>
                    <a:pt x="538" y="374"/>
                    <a:pt x="536" y="366"/>
                    <a:pt x="534" y="364"/>
                  </a:cubicBezTo>
                  <a:cubicBezTo>
                    <a:pt x="516" y="364"/>
                    <a:pt x="499" y="364"/>
                    <a:pt x="482" y="364"/>
                  </a:cubicBezTo>
                  <a:cubicBezTo>
                    <a:pt x="481" y="364"/>
                    <a:pt x="481" y="363"/>
                    <a:pt x="480" y="363"/>
                  </a:cubicBezTo>
                  <a:cubicBezTo>
                    <a:pt x="481" y="360"/>
                    <a:pt x="500" y="346"/>
                    <a:pt x="504" y="346"/>
                  </a:cubicBezTo>
                  <a:cubicBezTo>
                    <a:pt x="507" y="349"/>
                    <a:pt x="522" y="363"/>
                    <a:pt x="527" y="361"/>
                  </a:cubicBezTo>
                  <a:cubicBezTo>
                    <a:pt x="530" y="360"/>
                    <a:pt x="534" y="353"/>
                    <a:pt x="531" y="349"/>
                  </a:cubicBezTo>
                  <a:cubicBezTo>
                    <a:pt x="527" y="342"/>
                    <a:pt x="510" y="339"/>
                    <a:pt x="509" y="328"/>
                  </a:cubicBezTo>
                  <a:cubicBezTo>
                    <a:pt x="513" y="324"/>
                    <a:pt x="522" y="340"/>
                    <a:pt x="528" y="336"/>
                  </a:cubicBezTo>
                  <a:cubicBezTo>
                    <a:pt x="529" y="335"/>
                    <a:pt x="530" y="333"/>
                    <a:pt x="531" y="332"/>
                  </a:cubicBezTo>
                  <a:cubicBezTo>
                    <a:pt x="536" y="321"/>
                    <a:pt x="514" y="314"/>
                    <a:pt x="510" y="308"/>
                  </a:cubicBezTo>
                  <a:cubicBezTo>
                    <a:pt x="510" y="306"/>
                    <a:pt x="509" y="303"/>
                    <a:pt x="509" y="300"/>
                  </a:cubicBezTo>
                  <a:cubicBezTo>
                    <a:pt x="512" y="298"/>
                    <a:pt x="516" y="298"/>
                    <a:pt x="519" y="296"/>
                  </a:cubicBezTo>
                  <a:cubicBezTo>
                    <a:pt x="524" y="293"/>
                    <a:pt x="529" y="286"/>
                    <a:pt x="530" y="279"/>
                  </a:cubicBezTo>
                  <a:cubicBezTo>
                    <a:pt x="530" y="265"/>
                    <a:pt x="530" y="252"/>
                    <a:pt x="530" y="239"/>
                  </a:cubicBezTo>
                  <a:cubicBezTo>
                    <a:pt x="529" y="236"/>
                    <a:pt x="525" y="234"/>
                    <a:pt x="521" y="235"/>
                  </a:cubicBezTo>
                  <a:cubicBezTo>
                    <a:pt x="510" y="240"/>
                    <a:pt x="524" y="277"/>
                    <a:pt x="511" y="282"/>
                  </a:cubicBezTo>
                  <a:cubicBezTo>
                    <a:pt x="511" y="282"/>
                    <a:pt x="511" y="282"/>
                    <a:pt x="511" y="282"/>
                  </a:cubicBezTo>
                  <a:cubicBezTo>
                    <a:pt x="505" y="273"/>
                    <a:pt x="518" y="229"/>
                    <a:pt x="500" y="234"/>
                  </a:cubicBezTo>
                  <a:cubicBezTo>
                    <a:pt x="498" y="235"/>
                    <a:pt x="496" y="236"/>
                    <a:pt x="496" y="238"/>
                  </a:cubicBezTo>
                  <a:cubicBezTo>
                    <a:pt x="496" y="252"/>
                    <a:pt x="496" y="267"/>
                    <a:pt x="496" y="281"/>
                  </a:cubicBezTo>
                  <a:cubicBezTo>
                    <a:pt x="495" y="281"/>
                    <a:pt x="495" y="281"/>
                    <a:pt x="495" y="281"/>
                  </a:cubicBezTo>
                  <a:cubicBezTo>
                    <a:pt x="495" y="281"/>
                    <a:pt x="494" y="281"/>
                    <a:pt x="494" y="281"/>
                  </a:cubicBezTo>
                  <a:cubicBezTo>
                    <a:pt x="487" y="276"/>
                    <a:pt x="488" y="263"/>
                    <a:pt x="488" y="251"/>
                  </a:cubicBezTo>
                  <a:cubicBezTo>
                    <a:pt x="488" y="243"/>
                    <a:pt x="490" y="236"/>
                    <a:pt x="483" y="235"/>
                  </a:cubicBezTo>
                  <a:cubicBezTo>
                    <a:pt x="473" y="233"/>
                    <a:pt x="476" y="250"/>
                    <a:pt x="476" y="258"/>
                  </a:cubicBezTo>
                  <a:cubicBezTo>
                    <a:pt x="476" y="270"/>
                    <a:pt x="475" y="282"/>
                    <a:pt x="480" y="289"/>
                  </a:cubicBezTo>
                  <a:cubicBezTo>
                    <a:pt x="483" y="291"/>
                    <a:pt x="485" y="293"/>
                    <a:pt x="488" y="296"/>
                  </a:cubicBezTo>
                  <a:cubicBezTo>
                    <a:pt x="491" y="297"/>
                    <a:pt x="494" y="297"/>
                    <a:pt x="495" y="300"/>
                  </a:cubicBezTo>
                  <a:cubicBezTo>
                    <a:pt x="495" y="302"/>
                    <a:pt x="495" y="305"/>
                    <a:pt x="495" y="307"/>
                  </a:cubicBezTo>
                  <a:cubicBezTo>
                    <a:pt x="494" y="310"/>
                    <a:pt x="485" y="316"/>
                    <a:pt x="481" y="316"/>
                  </a:cubicBezTo>
                  <a:cubicBezTo>
                    <a:pt x="481" y="316"/>
                    <a:pt x="481" y="316"/>
                    <a:pt x="481" y="316"/>
                  </a:cubicBezTo>
                  <a:cubicBezTo>
                    <a:pt x="478" y="311"/>
                    <a:pt x="482" y="301"/>
                    <a:pt x="480" y="295"/>
                  </a:cubicBezTo>
                  <a:cubicBezTo>
                    <a:pt x="479" y="292"/>
                    <a:pt x="474" y="291"/>
                    <a:pt x="470" y="292"/>
                  </a:cubicBezTo>
                  <a:cubicBezTo>
                    <a:pt x="465" y="294"/>
                    <a:pt x="466" y="309"/>
                    <a:pt x="467" y="316"/>
                  </a:cubicBezTo>
                  <a:cubicBezTo>
                    <a:pt x="466" y="316"/>
                    <a:pt x="466" y="317"/>
                    <a:pt x="465" y="317"/>
                  </a:cubicBezTo>
                  <a:cubicBezTo>
                    <a:pt x="460" y="316"/>
                    <a:pt x="454" y="310"/>
                    <a:pt x="450" y="307"/>
                  </a:cubicBezTo>
                  <a:cubicBezTo>
                    <a:pt x="450" y="305"/>
                    <a:pt x="450" y="302"/>
                    <a:pt x="450" y="300"/>
                  </a:cubicBezTo>
                  <a:cubicBezTo>
                    <a:pt x="455" y="297"/>
                    <a:pt x="461" y="296"/>
                    <a:pt x="465" y="292"/>
                  </a:cubicBezTo>
                  <a:cubicBezTo>
                    <a:pt x="467" y="289"/>
                    <a:pt x="470" y="284"/>
                    <a:pt x="471" y="280"/>
                  </a:cubicBezTo>
                  <a:cubicBezTo>
                    <a:pt x="471" y="266"/>
                    <a:pt x="471" y="253"/>
                    <a:pt x="471" y="239"/>
                  </a:cubicBezTo>
                  <a:cubicBezTo>
                    <a:pt x="470" y="236"/>
                    <a:pt x="465" y="235"/>
                    <a:pt x="461" y="236"/>
                  </a:cubicBezTo>
                  <a:cubicBezTo>
                    <a:pt x="452" y="240"/>
                    <a:pt x="463" y="276"/>
                    <a:pt x="452" y="282"/>
                  </a:cubicBezTo>
                  <a:cubicBezTo>
                    <a:pt x="452" y="282"/>
                    <a:pt x="452" y="282"/>
                    <a:pt x="451" y="282"/>
                  </a:cubicBezTo>
                  <a:cubicBezTo>
                    <a:pt x="451" y="282"/>
                    <a:pt x="451" y="282"/>
                    <a:pt x="451" y="282"/>
                  </a:cubicBezTo>
                  <a:cubicBezTo>
                    <a:pt x="450" y="280"/>
                    <a:pt x="450" y="276"/>
                    <a:pt x="450" y="272"/>
                  </a:cubicBezTo>
                  <a:cubicBezTo>
                    <a:pt x="450" y="261"/>
                    <a:pt x="450" y="249"/>
                    <a:pt x="450" y="237"/>
                  </a:cubicBezTo>
                  <a:cubicBezTo>
                    <a:pt x="448" y="234"/>
                    <a:pt x="446" y="233"/>
                    <a:pt x="441" y="234"/>
                  </a:cubicBezTo>
                  <a:cubicBezTo>
                    <a:pt x="439" y="235"/>
                    <a:pt x="438" y="236"/>
                    <a:pt x="437" y="237"/>
                  </a:cubicBezTo>
                  <a:cubicBezTo>
                    <a:pt x="437" y="252"/>
                    <a:pt x="436" y="266"/>
                    <a:pt x="436" y="281"/>
                  </a:cubicBezTo>
                  <a:cubicBezTo>
                    <a:pt x="436" y="281"/>
                    <a:pt x="436" y="281"/>
                    <a:pt x="436" y="282"/>
                  </a:cubicBezTo>
                  <a:cubicBezTo>
                    <a:pt x="435" y="282"/>
                    <a:pt x="435" y="282"/>
                    <a:pt x="435" y="282"/>
                  </a:cubicBezTo>
                  <a:cubicBezTo>
                    <a:pt x="424" y="273"/>
                    <a:pt x="439" y="231"/>
                    <a:pt x="420" y="236"/>
                  </a:cubicBezTo>
                  <a:close/>
                  <a:moveTo>
                    <a:pt x="494" y="326"/>
                  </a:moveTo>
                  <a:cubicBezTo>
                    <a:pt x="494" y="326"/>
                    <a:pt x="495" y="327"/>
                    <a:pt x="495" y="327"/>
                  </a:cubicBezTo>
                  <a:cubicBezTo>
                    <a:pt x="498" y="333"/>
                    <a:pt x="485" y="341"/>
                    <a:pt x="481" y="342"/>
                  </a:cubicBezTo>
                  <a:cubicBezTo>
                    <a:pt x="481" y="342"/>
                    <a:pt x="481" y="342"/>
                    <a:pt x="481" y="342"/>
                  </a:cubicBezTo>
                  <a:cubicBezTo>
                    <a:pt x="477" y="334"/>
                    <a:pt x="490" y="330"/>
                    <a:pt x="494" y="326"/>
                  </a:cubicBezTo>
                  <a:close/>
                  <a:moveTo>
                    <a:pt x="450" y="327"/>
                  </a:moveTo>
                  <a:cubicBezTo>
                    <a:pt x="451" y="327"/>
                    <a:pt x="451" y="327"/>
                    <a:pt x="451" y="326"/>
                  </a:cubicBezTo>
                  <a:cubicBezTo>
                    <a:pt x="455" y="328"/>
                    <a:pt x="465" y="334"/>
                    <a:pt x="466" y="337"/>
                  </a:cubicBezTo>
                  <a:cubicBezTo>
                    <a:pt x="466" y="339"/>
                    <a:pt x="466" y="340"/>
                    <a:pt x="467" y="342"/>
                  </a:cubicBezTo>
                  <a:cubicBezTo>
                    <a:pt x="466" y="342"/>
                    <a:pt x="465" y="342"/>
                    <a:pt x="465" y="342"/>
                  </a:cubicBezTo>
                  <a:cubicBezTo>
                    <a:pt x="460" y="339"/>
                    <a:pt x="456" y="336"/>
                    <a:pt x="451" y="333"/>
                  </a:cubicBezTo>
                  <a:cubicBezTo>
                    <a:pt x="450" y="332"/>
                    <a:pt x="450" y="330"/>
                    <a:pt x="450" y="327"/>
                  </a:cubicBezTo>
                  <a:close/>
                  <a:moveTo>
                    <a:pt x="340" y="338"/>
                  </a:moveTo>
                  <a:cubicBezTo>
                    <a:pt x="332" y="343"/>
                    <a:pt x="305" y="331"/>
                    <a:pt x="311" y="350"/>
                  </a:cubicBezTo>
                  <a:cubicBezTo>
                    <a:pt x="312" y="352"/>
                    <a:pt x="312" y="354"/>
                    <a:pt x="314" y="355"/>
                  </a:cubicBezTo>
                  <a:cubicBezTo>
                    <a:pt x="317" y="357"/>
                    <a:pt x="326" y="356"/>
                    <a:pt x="331" y="356"/>
                  </a:cubicBezTo>
                  <a:cubicBezTo>
                    <a:pt x="344" y="356"/>
                    <a:pt x="358" y="356"/>
                    <a:pt x="372" y="356"/>
                  </a:cubicBezTo>
                  <a:cubicBezTo>
                    <a:pt x="379" y="356"/>
                    <a:pt x="385" y="357"/>
                    <a:pt x="388" y="353"/>
                  </a:cubicBezTo>
                  <a:cubicBezTo>
                    <a:pt x="389" y="349"/>
                    <a:pt x="388" y="344"/>
                    <a:pt x="388" y="341"/>
                  </a:cubicBezTo>
                  <a:cubicBezTo>
                    <a:pt x="381" y="336"/>
                    <a:pt x="366" y="340"/>
                    <a:pt x="357" y="338"/>
                  </a:cubicBezTo>
                  <a:cubicBezTo>
                    <a:pt x="356" y="338"/>
                    <a:pt x="356" y="337"/>
                    <a:pt x="356" y="337"/>
                  </a:cubicBezTo>
                  <a:cubicBezTo>
                    <a:pt x="356" y="335"/>
                    <a:pt x="356" y="333"/>
                    <a:pt x="356" y="331"/>
                  </a:cubicBezTo>
                  <a:cubicBezTo>
                    <a:pt x="363" y="327"/>
                    <a:pt x="376" y="333"/>
                    <a:pt x="383" y="330"/>
                  </a:cubicBezTo>
                  <a:cubicBezTo>
                    <a:pt x="388" y="327"/>
                    <a:pt x="386" y="317"/>
                    <a:pt x="383" y="314"/>
                  </a:cubicBezTo>
                  <a:cubicBezTo>
                    <a:pt x="375" y="314"/>
                    <a:pt x="366" y="314"/>
                    <a:pt x="357" y="314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54" y="308"/>
                    <a:pt x="363" y="308"/>
                    <a:pt x="366" y="306"/>
                  </a:cubicBezTo>
                  <a:cubicBezTo>
                    <a:pt x="375" y="301"/>
                    <a:pt x="381" y="294"/>
                    <a:pt x="384" y="283"/>
                  </a:cubicBezTo>
                  <a:cubicBezTo>
                    <a:pt x="384" y="269"/>
                    <a:pt x="384" y="254"/>
                    <a:pt x="383" y="240"/>
                  </a:cubicBezTo>
                  <a:cubicBezTo>
                    <a:pt x="381" y="236"/>
                    <a:pt x="373" y="237"/>
                    <a:pt x="370" y="239"/>
                  </a:cubicBezTo>
                  <a:cubicBezTo>
                    <a:pt x="366" y="264"/>
                    <a:pt x="379" y="282"/>
                    <a:pt x="357" y="292"/>
                  </a:cubicBezTo>
                  <a:cubicBezTo>
                    <a:pt x="357" y="292"/>
                    <a:pt x="357" y="292"/>
                    <a:pt x="356" y="292"/>
                  </a:cubicBezTo>
                  <a:cubicBezTo>
                    <a:pt x="355" y="290"/>
                    <a:pt x="356" y="285"/>
                    <a:pt x="356" y="282"/>
                  </a:cubicBezTo>
                  <a:cubicBezTo>
                    <a:pt x="356" y="272"/>
                    <a:pt x="358" y="243"/>
                    <a:pt x="353" y="239"/>
                  </a:cubicBezTo>
                  <a:cubicBezTo>
                    <a:pt x="351" y="238"/>
                    <a:pt x="345" y="238"/>
                    <a:pt x="343" y="239"/>
                  </a:cubicBezTo>
                  <a:cubicBezTo>
                    <a:pt x="339" y="246"/>
                    <a:pt x="341" y="279"/>
                    <a:pt x="341" y="291"/>
                  </a:cubicBezTo>
                  <a:cubicBezTo>
                    <a:pt x="340" y="292"/>
                    <a:pt x="340" y="292"/>
                    <a:pt x="339" y="292"/>
                  </a:cubicBezTo>
                  <a:cubicBezTo>
                    <a:pt x="320" y="283"/>
                    <a:pt x="335" y="258"/>
                    <a:pt x="327" y="238"/>
                  </a:cubicBezTo>
                  <a:cubicBezTo>
                    <a:pt x="325" y="237"/>
                    <a:pt x="322" y="237"/>
                    <a:pt x="318" y="237"/>
                  </a:cubicBezTo>
                  <a:cubicBezTo>
                    <a:pt x="312" y="241"/>
                    <a:pt x="314" y="249"/>
                    <a:pt x="314" y="258"/>
                  </a:cubicBezTo>
                  <a:cubicBezTo>
                    <a:pt x="314" y="282"/>
                    <a:pt x="314" y="291"/>
                    <a:pt x="327" y="303"/>
                  </a:cubicBezTo>
                  <a:cubicBezTo>
                    <a:pt x="330" y="306"/>
                    <a:pt x="337" y="306"/>
                    <a:pt x="340" y="310"/>
                  </a:cubicBezTo>
                  <a:cubicBezTo>
                    <a:pt x="340" y="311"/>
                    <a:pt x="341" y="312"/>
                    <a:pt x="341" y="312"/>
                  </a:cubicBezTo>
                  <a:cubicBezTo>
                    <a:pt x="341" y="313"/>
                    <a:pt x="341" y="313"/>
                    <a:pt x="341" y="313"/>
                  </a:cubicBezTo>
                  <a:cubicBezTo>
                    <a:pt x="335" y="316"/>
                    <a:pt x="315" y="311"/>
                    <a:pt x="312" y="317"/>
                  </a:cubicBezTo>
                  <a:cubicBezTo>
                    <a:pt x="312" y="319"/>
                    <a:pt x="312" y="321"/>
                    <a:pt x="312" y="323"/>
                  </a:cubicBezTo>
                  <a:cubicBezTo>
                    <a:pt x="312" y="326"/>
                    <a:pt x="311" y="328"/>
                    <a:pt x="313" y="329"/>
                  </a:cubicBezTo>
                  <a:cubicBezTo>
                    <a:pt x="315" y="331"/>
                    <a:pt x="335" y="330"/>
                    <a:pt x="339" y="330"/>
                  </a:cubicBezTo>
                  <a:cubicBezTo>
                    <a:pt x="340" y="330"/>
                    <a:pt x="340" y="331"/>
                    <a:pt x="340" y="331"/>
                  </a:cubicBezTo>
                  <a:cubicBezTo>
                    <a:pt x="341" y="332"/>
                    <a:pt x="341" y="335"/>
                    <a:pt x="341" y="337"/>
                  </a:cubicBezTo>
                  <a:cubicBezTo>
                    <a:pt x="340" y="337"/>
                    <a:pt x="340" y="338"/>
                    <a:pt x="340" y="338"/>
                  </a:cubicBezTo>
                  <a:close/>
                  <a:moveTo>
                    <a:pt x="268" y="340"/>
                  </a:moveTo>
                  <a:cubicBezTo>
                    <a:pt x="269" y="342"/>
                    <a:pt x="274" y="344"/>
                    <a:pt x="279" y="343"/>
                  </a:cubicBezTo>
                  <a:cubicBezTo>
                    <a:pt x="285" y="341"/>
                    <a:pt x="282" y="324"/>
                    <a:pt x="282" y="316"/>
                  </a:cubicBezTo>
                  <a:cubicBezTo>
                    <a:pt x="282" y="298"/>
                    <a:pt x="282" y="279"/>
                    <a:pt x="282" y="261"/>
                  </a:cubicBezTo>
                  <a:cubicBezTo>
                    <a:pt x="282" y="255"/>
                    <a:pt x="284" y="243"/>
                    <a:pt x="281" y="240"/>
                  </a:cubicBezTo>
                  <a:cubicBezTo>
                    <a:pt x="280" y="238"/>
                    <a:pt x="276" y="238"/>
                    <a:pt x="272" y="238"/>
                  </a:cubicBezTo>
                  <a:cubicBezTo>
                    <a:pt x="267" y="242"/>
                    <a:pt x="268" y="254"/>
                    <a:pt x="268" y="263"/>
                  </a:cubicBezTo>
                  <a:cubicBezTo>
                    <a:pt x="268" y="288"/>
                    <a:pt x="268" y="314"/>
                    <a:pt x="268" y="340"/>
                  </a:cubicBezTo>
                  <a:close/>
                  <a:moveTo>
                    <a:pt x="262" y="467"/>
                  </a:moveTo>
                  <a:cubicBezTo>
                    <a:pt x="266" y="453"/>
                    <a:pt x="265" y="436"/>
                    <a:pt x="268" y="422"/>
                  </a:cubicBezTo>
                  <a:cubicBezTo>
                    <a:pt x="268" y="419"/>
                    <a:pt x="268" y="417"/>
                    <a:pt x="268" y="414"/>
                  </a:cubicBezTo>
                  <a:cubicBezTo>
                    <a:pt x="270" y="407"/>
                    <a:pt x="269" y="392"/>
                    <a:pt x="273" y="386"/>
                  </a:cubicBezTo>
                  <a:cubicBezTo>
                    <a:pt x="279" y="374"/>
                    <a:pt x="290" y="364"/>
                    <a:pt x="298" y="352"/>
                  </a:cubicBezTo>
                  <a:cubicBezTo>
                    <a:pt x="300" y="348"/>
                    <a:pt x="303" y="345"/>
                    <a:pt x="304" y="340"/>
                  </a:cubicBezTo>
                  <a:cubicBezTo>
                    <a:pt x="304" y="330"/>
                    <a:pt x="304" y="320"/>
                    <a:pt x="304" y="310"/>
                  </a:cubicBezTo>
                  <a:cubicBezTo>
                    <a:pt x="304" y="295"/>
                    <a:pt x="304" y="279"/>
                    <a:pt x="304" y="264"/>
                  </a:cubicBezTo>
                  <a:cubicBezTo>
                    <a:pt x="304" y="256"/>
                    <a:pt x="305" y="246"/>
                    <a:pt x="303" y="240"/>
                  </a:cubicBezTo>
                  <a:cubicBezTo>
                    <a:pt x="301" y="238"/>
                    <a:pt x="298" y="238"/>
                    <a:pt x="294" y="238"/>
                  </a:cubicBezTo>
                  <a:cubicBezTo>
                    <a:pt x="288" y="243"/>
                    <a:pt x="289" y="255"/>
                    <a:pt x="289" y="265"/>
                  </a:cubicBezTo>
                  <a:cubicBezTo>
                    <a:pt x="289" y="289"/>
                    <a:pt x="289" y="313"/>
                    <a:pt x="289" y="337"/>
                  </a:cubicBezTo>
                  <a:cubicBezTo>
                    <a:pt x="288" y="342"/>
                    <a:pt x="284" y="346"/>
                    <a:pt x="281" y="350"/>
                  </a:cubicBezTo>
                  <a:cubicBezTo>
                    <a:pt x="276" y="356"/>
                    <a:pt x="272" y="363"/>
                    <a:pt x="268" y="369"/>
                  </a:cubicBezTo>
                  <a:cubicBezTo>
                    <a:pt x="265" y="373"/>
                    <a:pt x="261" y="376"/>
                    <a:pt x="260" y="380"/>
                  </a:cubicBezTo>
                  <a:cubicBezTo>
                    <a:pt x="258" y="384"/>
                    <a:pt x="259" y="387"/>
                    <a:pt x="258" y="392"/>
                  </a:cubicBezTo>
                  <a:cubicBezTo>
                    <a:pt x="255" y="406"/>
                    <a:pt x="255" y="422"/>
                    <a:pt x="252" y="435"/>
                  </a:cubicBezTo>
                  <a:cubicBezTo>
                    <a:pt x="252" y="438"/>
                    <a:pt x="252" y="440"/>
                    <a:pt x="252" y="443"/>
                  </a:cubicBezTo>
                  <a:cubicBezTo>
                    <a:pt x="250" y="451"/>
                    <a:pt x="245" y="484"/>
                    <a:pt x="250" y="490"/>
                  </a:cubicBezTo>
                  <a:cubicBezTo>
                    <a:pt x="265" y="492"/>
                    <a:pt x="260" y="477"/>
                    <a:pt x="262" y="467"/>
                  </a:cubicBezTo>
                  <a:close/>
                  <a:moveTo>
                    <a:pt x="676" y="300"/>
                  </a:moveTo>
                  <a:cubicBezTo>
                    <a:pt x="680" y="300"/>
                    <a:pt x="682" y="299"/>
                    <a:pt x="687" y="299"/>
                  </a:cubicBezTo>
                  <a:cubicBezTo>
                    <a:pt x="703" y="299"/>
                    <a:pt x="718" y="298"/>
                    <a:pt x="732" y="298"/>
                  </a:cubicBezTo>
                  <a:cubicBezTo>
                    <a:pt x="733" y="297"/>
                    <a:pt x="733" y="297"/>
                    <a:pt x="734" y="296"/>
                  </a:cubicBezTo>
                  <a:cubicBezTo>
                    <a:pt x="733" y="293"/>
                    <a:pt x="731" y="285"/>
                    <a:pt x="728" y="283"/>
                  </a:cubicBezTo>
                  <a:cubicBezTo>
                    <a:pt x="723" y="282"/>
                    <a:pt x="711" y="284"/>
                    <a:pt x="707" y="285"/>
                  </a:cubicBezTo>
                  <a:cubicBezTo>
                    <a:pt x="703" y="285"/>
                    <a:pt x="699" y="285"/>
                    <a:pt x="695" y="285"/>
                  </a:cubicBezTo>
                  <a:cubicBezTo>
                    <a:pt x="693" y="285"/>
                    <a:pt x="691" y="287"/>
                    <a:pt x="688" y="286"/>
                  </a:cubicBezTo>
                  <a:cubicBezTo>
                    <a:pt x="688" y="285"/>
                    <a:pt x="688" y="285"/>
                    <a:pt x="688" y="284"/>
                  </a:cubicBezTo>
                  <a:cubicBezTo>
                    <a:pt x="697" y="278"/>
                    <a:pt x="713" y="268"/>
                    <a:pt x="720" y="260"/>
                  </a:cubicBezTo>
                  <a:cubicBezTo>
                    <a:pt x="718" y="255"/>
                    <a:pt x="717" y="251"/>
                    <a:pt x="715" y="247"/>
                  </a:cubicBezTo>
                  <a:cubicBezTo>
                    <a:pt x="715" y="246"/>
                    <a:pt x="714" y="246"/>
                    <a:pt x="713" y="246"/>
                  </a:cubicBezTo>
                  <a:cubicBezTo>
                    <a:pt x="700" y="259"/>
                    <a:pt x="682" y="268"/>
                    <a:pt x="669" y="281"/>
                  </a:cubicBezTo>
                  <a:cubicBezTo>
                    <a:pt x="669" y="286"/>
                    <a:pt x="673" y="298"/>
                    <a:pt x="676" y="300"/>
                  </a:cubicBezTo>
                  <a:close/>
                  <a:moveTo>
                    <a:pt x="80" y="366"/>
                  </a:moveTo>
                  <a:cubicBezTo>
                    <a:pt x="83" y="367"/>
                    <a:pt x="86" y="365"/>
                    <a:pt x="88" y="365"/>
                  </a:cubicBezTo>
                  <a:cubicBezTo>
                    <a:pt x="103" y="361"/>
                    <a:pt x="106" y="352"/>
                    <a:pt x="110" y="337"/>
                  </a:cubicBezTo>
                  <a:cubicBezTo>
                    <a:pt x="111" y="334"/>
                    <a:pt x="112" y="324"/>
                    <a:pt x="111" y="320"/>
                  </a:cubicBezTo>
                  <a:cubicBezTo>
                    <a:pt x="110" y="318"/>
                    <a:pt x="85" y="313"/>
                    <a:pt x="81" y="313"/>
                  </a:cubicBezTo>
                  <a:cubicBezTo>
                    <a:pt x="78" y="317"/>
                    <a:pt x="76" y="328"/>
                    <a:pt x="76" y="335"/>
                  </a:cubicBezTo>
                  <a:cubicBezTo>
                    <a:pt x="76" y="335"/>
                    <a:pt x="76" y="335"/>
                    <a:pt x="76" y="335"/>
                  </a:cubicBezTo>
                  <a:cubicBezTo>
                    <a:pt x="78" y="336"/>
                    <a:pt x="83" y="337"/>
                    <a:pt x="85" y="337"/>
                  </a:cubicBezTo>
                  <a:cubicBezTo>
                    <a:pt x="90" y="334"/>
                    <a:pt x="85" y="327"/>
                    <a:pt x="96" y="330"/>
                  </a:cubicBezTo>
                  <a:cubicBezTo>
                    <a:pt x="97" y="331"/>
                    <a:pt x="97" y="331"/>
                    <a:pt x="98" y="332"/>
                  </a:cubicBezTo>
                  <a:cubicBezTo>
                    <a:pt x="102" y="352"/>
                    <a:pt x="75" y="355"/>
                    <a:pt x="66" y="343"/>
                  </a:cubicBezTo>
                  <a:cubicBezTo>
                    <a:pt x="63" y="339"/>
                    <a:pt x="62" y="329"/>
                    <a:pt x="64" y="322"/>
                  </a:cubicBezTo>
                  <a:cubicBezTo>
                    <a:pt x="66" y="319"/>
                    <a:pt x="69" y="317"/>
                    <a:pt x="69" y="313"/>
                  </a:cubicBezTo>
                  <a:cubicBezTo>
                    <a:pt x="66" y="312"/>
                    <a:pt x="62" y="311"/>
                    <a:pt x="59" y="310"/>
                  </a:cubicBezTo>
                  <a:cubicBezTo>
                    <a:pt x="56" y="313"/>
                    <a:pt x="56" y="317"/>
                    <a:pt x="54" y="321"/>
                  </a:cubicBezTo>
                  <a:cubicBezTo>
                    <a:pt x="45" y="347"/>
                    <a:pt x="58" y="361"/>
                    <a:pt x="80" y="366"/>
                  </a:cubicBezTo>
                  <a:close/>
                  <a:moveTo>
                    <a:pt x="684" y="323"/>
                  </a:moveTo>
                  <a:cubicBezTo>
                    <a:pt x="682" y="327"/>
                    <a:pt x="688" y="346"/>
                    <a:pt x="689" y="351"/>
                  </a:cubicBezTo>
                  <a:cubicBezTo>
                    <a:pt x="690" y="355"/>
                    <a:pt x="689" y="360"/>
                    <a:pt x="692" y="362"/>
                  </a:cubicBezTo>
                  <a:cubicBezTo>
                    <a:pt x="695" y="363"/>
                    <a:pt x="698" y="361"/>
                    <a:pt x="701" y="361"/>
                  </a:cubicBezTo>
                  <a:cubicBezTo>
                    <a:pt x="701" y="360"/>
                    <a:pt x="702" y="360"/>
                    <a:pt x="702" y="359"/>
                  </a:cubicBezTo>
                  <a:cubicBezTo>
                    <a:pt x="703" y="354"/>
                    <a:pt x="698" y="343"/>
                    <a:pt x="697" y="337"/>
                  </a:cubicBezTo>
                  <a:cubicBezTo>
                    <a:pt x="700" y="335"/>
                    <a:pt x="704" y="335"/>
                    <a:pt x="708" y="334"/>
                  </a:cubicBezTo>
                  <a:cubicBezTo>
                    <a:pt x="712" y="337"/>
                    <a:pt x="710" y="352"/>
                    <a:pt x="715" y="355"/>
                  </a:cubicBezTo>
                  <a:cubicBezTo>
                    <a:pt x="717" y="356"/>
                    <a:pt x="720" y="354"/>
                    <a:pt x="723" y="354"/>
                  </a:cubicBezTo>
                  <a:cubicBezTo>
                    <a:pt x="724" y="353"/>
                    <a:pt x="724" y="353"/>
                    <a:pt x="724" y="352"/>
                  </a:cubicBezTo>
                  <a:cubicBezTo>
                    <a:pt x="724" y="346"/>
                    <a:pt x="719" y="338"/>
                    <a:pt x="721" y="332"/>
                  </a:cubicBezTo>
                  <a:cubicBezTo>
                    <a:pt x="721" y="332"/>
                    <a:pt x="722" y="331"/>
                    <a:pt x="722" y="330"/>
                  </a:cubicBezTo>
                  <a:cubicBezTo>
                    <a:pt x="724" y="330"/>
                    <a:pt x="726" y="330"/>
                    <a:pt x="728" y="329"/>
                  </a:cubicBezTo>
                  <a:cubicBezTo>
                    <a:pt x="731" y="331"/>
                    <a:pt x="735" y="347"/>
                    <a:pt x="735" y="351"/>
                  </a:cubicBezTo>
                  <a:cubicBezTo>
                    <a:pt x="737" y="352"/>
                    <a:pt x="741" y="350"/>
                    <a:pt x="745" y="350"/>
                  </a:cubicBezTo>
                  <a:cubicBezTo>
                    <a:pt x="745" y="350"/>
                    <a:pt x="745" y="349"/>
                    <a:pt x="746" y="349"/>
                  </a:cubicBezTo>
                  <a:cubicBezTo>
                    <a:pt x="744" y="337"/>
                    <a:pt x="738" y="325"/>
                    <a:pt x="738" y="313"/>
                  </a:cubicBezTo>
                  <a:cubicBezTo>
                    <a:pt x="738" y="313"/>
                    <a:pt x="737" y="312"/>
                    <a:pt x="737" y="312"/>
                  </a:cubicBezTo>
                  <a:cubicBezTo>
                    <a:pt x="736" y="312"/>
                    <a:pt x="735" y="312"/>
                    <a:pt x="735" y="312"/>
                  </a:cubicBezTo>
                  <a:cubicBezTo>
                    <a:pt x="730" y="314"/>
                    <a:pt x="724" y="314"/>
                    <a:pt x="718" y="315"/>
                  </a:cubicBezTo>
                  <a:cubicBezTo>
                    <a:pt x="707" y="318"/>
                    <a:pt x="696" y="321"/>
                    <a:pt x="684" y="323"/>
                  </a:cubicBezTo>
                  <a:close/>
                  <a:moveTo>
                    <a:pt x="308" y="490"/>
                  </a:moveTo>
                  <a:cubicBezTo>
                    <a:pt x="317" y="483"/>
                    <a:pt x="324" y="472"/>
                    <a:pt x="328" y="461"/>
                  </a:cubicBezTo>
                  <a:cubicBezTo>
                    <a:pt x="329" y="457"/>
                    <a:pt x="333" y="437"/>
                    <a:pt x="335" y="436"/>
                  </a:cubicBezTo>
                  <a:cubicBezTo>
                    <a:pt x="337" y="434"/>
                    <a:pt x="357" y="435"/>
                    <a:pt x="361" y="435"/>
                  </a:cubicBezTo>
                  <a:cubicBezTo>
                    <a:pt x="364" y="438"/>
                    <a:pt x="364" y="446"/>
                    <a:pt x="365" y="450"/>
                  </a:cubicBezTo>
                  <a:cubicBezTo>
                    <a:pt x="368" y="463"/>
                    <a:pt x="377" y="485"/>
                    <a:pt x="387" y="490"/>
                  </a:cubicBezTo>
                  <a:cubicBezTo>
                    <a:pt x="391" y="490"/>
                    <a:pt x="398" y="485"/>
                    <a:pt x="396" y="479"/>
                  </a:cubicBezTo>
                  <a:cubicBezTo>
                    <a:pt x="392" y="472"/>
                    <a:pt x="388" y="465"/>
                    <a:pt x="384" y="458"/>
                  </a:cubicBezTo>
                  <a:cubicBezTo>
                    <a:pt x="381" y="450"/>
                    <a:pt x="379" y="440"/>
                    <a:pt x="377" y="429"/>
                  </a:cubicBezTo>
                  <a:cubicBezTo>
                    <a:pt x="377" y="408"/>
                    <a:pt x="377" y="386"/>
                    <a:pt x="376" y="365"/>
                  </a:cubicBezTo>
                  <a:cubicBezTo>
                    <a:pt x="375" y="361"/>
                    <a:pt x="369" y="362"/>
                    <a:pt x="362" y="362"/>
                  </a:cubicBezTo>
                  <a:cubicBezTo>
                    <a:pt x="350" y="362"/>
                    <a:pt x="337" y="362"/>
                    <a:pt x="324" y="362"/>
                  </a:cubicBezTo>
                  <a:cubicBezTo>
                    <a:pt x="323" y="363"/>
                    <a:pt x="320" y="364"/>
                    <a:pt x="320" y="366"/>
                  </a:cubicBezTo>
                  <a:cubicBezTo>
                    <a:pt x="320" y="385"/>
                    <a:pt x="320" y="404"/>
                    <a:pt x="320" y="422"/>
                  </a:cubicBezTo>
                  <a:cubicBezTo>
                    <a:pt x="320" y="440"/>
                    <a:pt x="315" y="455"/>
                    <a:pt x="308" y="466"/>
                  </a:cubicBezTo>
                  <a:cubicBezTo>
                    <a:pt x="305" y="470"/>
                    <a:pt x="303" y="475"/>
                    <a:pt x="300" y="479"/>
                  </a:cubicBezTo>
                  <a:cubicBezTo>
                    <a:pt x="298" y="485"/>
                    <a:pt x="304" y="490"/>
                    <a:pt x="308" y="490"/>
                  </a:cubicBezTo>
                  <a:close/>
                  <a:moveTo>
                    <a:pt x="356" y="379"/>
                  </a:moveTo>
                  <a:cubicBezTo>
                    <a:pt x="356" y="379"/>
                    <a:pt x="357" y="378"/>
                    <a:pt x="357" y="378"/>
                  </a:cubicBezTo>
                  <a:cubicBezTo>
                    <a:pt x="359" y="378"/>
                    <a:pt x="360" y="378"/>
                    <a:pt x="361" y="378"/>
                  </a:cubicBezTo>
                  <a:cubicBezTo>
                    <a:pt x="362" y="378"/>
                    <a:pt x="362" y="379"/>
                    <a:pt x="362" y="379"/>
                  </a:cubicBezTo>
                  <a:cubicBezTo>
                    <a:pt x="364" y="381"/>
                    <a:pt x="363" y="412"/>
                    <a:pt x="363" y="417"/>
                  </a:cubicBezTo>
                  <a:cubicBezTo>
                    <a:pt x="362" y="418"/>
                    <a:pt x="362" y="418"/>
                    <a:pt x="362" y="418"/>
                  </a:cubicBezTo>
                  <a:cubicBezTo>
                    <a:pt x="361" y="419"/>
                    <a:pt x="359" y="419"/>
                    <a:pt x="357" y="419"/>
                  </a:cubicBezTo>
                  <a:cubicBezTo>
                    <a:pt x="357" y="418"/>
                    <a:pt x="357" y="418"/>
                    <a:pt x="356" y="418"/>
                  </a:cubicBezTo>
                  <a:cubicBezTo>
                    <a:pt x="355" y="416"/>
                    <a:pt x="356" y="385"/>
                    <a:pt x="356" y="379"/>
                  </a:cubicBezTo>
                  <a:close/>
                  <a:moveTo>
                    <a:pt x="334" y="379"/>
                  </a:moveTo>
                  <a:cubicBezTo>
                    <a:pt x="334" y="379"/>
                    <a:pt x="335" y="378"/>
                    <a:pt x="335" y="378"/>
                  </a:cubicBezTo>
                  <a:cubicBezTo>
                    <a:pt x="336" y="378"/>
                    <a:pt x="338" y="378"/>
                    <a:pt x="339" y="378"/>
                  </a:cubicBezTo>
                  <a:cubicBezTo>
                    <a:pt x="343" y="383"/>
                    <a:pt x="341" y="409"/>
                    <a:pt x="341" y="417"/>
                  </a:cubicBezTo>
                  <a:cubicBezTo>
                    <a:pt x="340" y="418"/>
                    <a:pt x="340" y="418"/>
                    <a:pt x="340" y="418"/>
                  </a:cubicBezTo>
                  <a:cubicBezTo>
                    <a:pt x="338" y="419"/>
                    <a:pt x="334" y="419"/>
                    <a:pt x="334" y="417"/>
                  </a:cubicBezTo>
                  <a:cubicBezTo>
                    <a:pt x="334" y="405"/>
                    <a:pt x="334" y="392"/>
                    <a:pt x="334" y="379"/>
                  </a:cubicBezTo>
                  <a:close/>
                  <a:moveTo>
                    <a:pt x="746" y="374"/>
                  </a:moveTo>
                  <a:cubicBezTo>
                    <a:pt x="744" y="372"/>
                    <a:pt x="735" y="373"/>
                    <a:pt x="732" y="373"/>
                  </a:cubicBezTo>
                  <a:cubicBezTo>
                    <a:pt x="719" y="373"/>
                    <a:pt x="706" y="373"/>
                    <a:pt x="693" y="373"/>
                  </a:cubicBezTo>
                  <a:cubicBezTo>
                    <a:pt x="693" y="374"/>
                    <a:pt x="692" y="374"/>
                    <a:pt x="692" y="375"/>
                  </a:cubicBezTo>
                  <a:cubicBezTo>
                    <a:pt x="691" y="377"/>
                    <a:pt x="691" y="384"/>
                    <a:pt x="692" y="387"/>
                  </a:cubicBezTo>
                  <a:cubicBezTo>
                    <a:pt x="696" y="390"/>
                    <a:pt x="707" y="386"/>
                    <a:pt x="711" y="389"/>
                  </a:cubicBezTo>
                  <a:cubicBezTo>
                    <a:pt x="713" y="390"/>
                    <a:pt x="713" y="393"/>
                    <a:pt x="712" y="396"/>
                  </a:cubicBezTo>
                  <a:cubicBezTo>
                    <a:pt x="709" y="402"/>
                    <a:pt x="696" y="400"/>
                    <a:pt x="692" y="405"/>
                  </a:cubicBezTo>
                  <a:cubicBezTo>
                    <a:pt x="690" y="407"/>
                    <a:pt x="691" y="416"/>
                    <a:pt x="692" y="419"/>
                  </a:cubicBezTo>
                  <a:cubicBezTo>
                    <a:pt x="695" y="421"/>
                    <a:pt x="715" y="412"/>
                    <a:pt x="718" y="409"/>
                  </a:cubicBezTo>
                  <a:cubicBezTo>
                    <a:pt x="718" y="409"/>
                    <a:pt x="719" y="409"/>
                    <a:pt x="719" y="410"/>
                  </a:cubicBezTo>
                  <a:cubicBezTo>
                    <a:pt x="722" y="412"/>
                    <a:pt x="723" y="416"/>
                    <a:pt x="727" y="417"/>
                  </a:cubicBezTo>
                  <a:cubicBezTo>
                    <a:pt x="730" y="419"/>
                    <a:pt x="732" y="418"/>
                    <a:pt x="735" y="418"/>
                  </a:cubicBezTo>
                  <a:cubicBezTo>
                    <a:pt x="750" y="414"/>
                    <a:pt x="748" y="393"/>
                    <a:pt x="747" y="375"/>
                  </a:cubicBezTo>
                  <a:cubicBezTo>
                    <a:pt x="747" y="375"/>
                    <a:pt x="747" y="374"/>
                    <a:pt x="746" y="374"/>
                  </a:cubicBezTo>
                  <a:close/>
                  <a:moveTo>
                    <a:pt x="726" y="402"/>
                  </a:moveTo>
                  <a:cubicBezTo>
                    <a:pt x="724" y="399"/>
                    <a:pt x="724" y="396"/>
                    <a:pt x="724" y="391"/>
                  </a:cubicBezTo>
                  <a:cubicBezTo>
                    <a:pt x="724" y="391"/>
                    <a:pt x="725" y="390"/>
                    <a:pt x="725" y="390"/>
                  </a:cubicBezTo>
                  <a:cubicBezTo>
                    <a:pt x="729" y="390"/>
                    <a:pt x="732" y="390"/>
                    <a:pt x="735" y="390"/>
                  </a:cubicBezTo>
                  <a:cubicBezTo>
                    <a:pt x="736" y="390"/>
                    <a:pt x="736" y="390"/>
                    <a:pt x="736" y="391"/>
                  </a:cubicBezTo>
                  <a:cubicBezTo>
                    <a:pt x="741" y="397"/>
                    <a:pt x="733" y="404"/>
                    <a:pt x="726" y="402"/>
                  </a:cubicBezTo>
                  <a:close/>
                  <a:moveTo>
                    <a:pt x="295" y="457"/>
                  </a:moveTo>
                  <a:cubicBezTo>
                    <a:pt x="295" y="438"/>
                    <a:pt x="295" y="419"/>
                    <a:pt x="295" y="401"/>
                  </a:cubicBezTo>
                  <a:cubicBezTo>
                    <a:pt x="295" y="388"/>
                    <a:pt x="298" y="378"/>
                    <a:pt x="285" y="378"/>
                  </a:cubicBezTo>
                  <a:cubicBezTo>
                    <a:pt x="279" y="382"/>
                    <a:pt x="280" y="392"/>
                    <a:pt x="280" y="402"/>
                  </a:cubicBezTo>
                  <a:cubicBezTo>
                    <a:pt x="280" y="422"/>
                    <a:pt x="280" y="443"/>
                    <a:pt x="280" y="463"/>
                  </a:cubicBezTo>
                  <a:cubicBezTo>
                    <a:pt x="280" y="473"/>
                    <a:pt x="278" y="487"/>
                    <a:pt x="291" y="484"/>
                  </a:cubicBezTo>
                  <a:cubicBezTo>
                    <a:pt x="297" y="481"/>
                    <a:pt x="295" y="467"/>
                    <a:pt x="295" y="457"/>
                  </a:cubicBezTo>
                  <a:close/>
                  <a:moveTo>
                    <a:pt x="520" y="458"/>
                  </a:moveTo>
                  <a:cubicBezTo>
                    <a:pt x="531" y="444"/>
                    <a:pt x="527" y="418"/>
                    <a:pt x="511" y="412"/>
                  </a:cubicBezTo>
                  <a:cubicBezTo>
                    <a:pt x="504" y="409"/>
                    <a:pt x="491" y="411"/>
                    <a:pt x="482" y="411"/>
                  </a:cubicBezTo>
                  <a:cubicBezTo>
                    <a:pt x="481" y="410"/>
                    <a:pt x="481" y="410"/>
                    <a:pt x="481" y="410"/>
                  </a:cubicBezTo>
                  <a:cubicBezTo>
                    <a:pt x="480" y="408"/>
                    <a:pt x="480" y="405"/>
                    <a:pt x="480" y="403"/>
                  </a:cubicBezTo>
                  <a:cubicBezTo>
                    <a:pt x="486" y="398"/>
                    <a:pt x="511" y="405"/>
                    <a:pt x="514" y="399"/>
                  </a:cubicBezTo>
                  <a:cubicBezTo>
                    <a:pt x="516" y="395"/>
                    <a:pt x="514" y="387"/>
                    <a:pt x="512" y="385"/>
                  </a:cubicBezTo>
                  <a:cubicBezTo>
                    <a:pt x="486" y="385"/>
                    <a:pt x="460" y="385"/>
                    <a:pt x="434" y="385"/>
                  </a:cubicBezTo>
                  <a:cubicBezTo>
                    <a:pt x="430" y="388"/>
                    <a:pt x="428" y="398"/>
                    <a:pt x="433" y="401"/>
                  </a:cubicBezTo>
                  <a:cubicBezTo>
                    <a:pt x="444" y="401"/>
                    <a:pt x="454" y="401"/>
                    <a:pt x="465" y="401"/>
                  </a:cubicBezTo>
                  <a:cubicBezTo>
                    <a:pt x="469" y="407"/>
                    <a:pt x="464" y="421"/>
                    <a:pt x="470" y="425"/>
                  </a:cubicBezTo>
                  <a:cubicBezTo>
                    <a:pt x="471" y="426"/>
                    <a:pt x="475" y="426"/>
                    <a:pt x="478" y="426"/>
                  </a:cubicBezTo>
                  <a:cubicBezTo>
                    <a:pt x="491" y="426"/>
                    <a:pt x="506" y="423"/>
                    <a:pt x="511" y="432"/>
                  </a:cubicBezTo>
                  <a:cubicBezTo>
                    <a:pt x="512" y="434"/>
                    <a:pt x="512" y="437"/>
                    <a:pt x="513" y="439"/>
                  </a:cubicBezTo>
                  <a:cubicBezTo>
                    <a:pt x="512" y="453"/>
                    <a:pt x="499" y="451"/>
                    <a:pt x="484" y="451"/>
                  </a:cubicBezTo>
                  <a:cubicBezTo>
                    <a:pt x="481" y="452"/>
                    <a:pt x="478" y="452"/>
                    <a:pt x="475" y="452"/>
                  </a:cubicBezTo>
                  <a:cubicBezTo>
                    <a:pt x="470" y="454"/>
                    <a:pt x="455" y="485"/>
                    <a:pt x="454" y="493"/>
                  </a:cubicBezTo>
                  <a:cubicBezTo>
                    <a:pt x="455" y="496"/>
                    <a:pt x="459" y="500"/>
                    <a:pt x="464" y="499"/>
                  </a:cubicBezTo>
                  <a:cubicBezTo>
                    <a:pt x="472" y="495"/>
                    <a:pt x="474" y="474"/>
                    <a:pt x="481" y="468"/>
                  </a:cubicBezTo>
                  <a:cubicBezTo>
                    <a:pt x="501" y="465"/>
                    <a:pt x="510" y="472"/>
                    <a:pt x="520" y="458"/>
                  </a:cubicBezTo>
                  <a:close/>
                  <a:moveTo>
                    <a:pt x="70" y="442"/>
                  </a:moveTo>
                  <a:cubicBezTo>
                    <a:pt x="76" y="442"/>
                    <a:pt x="83" y="442"/>
                    <a:pt x="89" y="442"/>
                  </a:cubicBezTo>
                  <a:cubicBezTo>
                    <a:pt x="93" y="441"/>
                    <a:pt x="98" y="441"/>
                    <a:pt x="104" y="441"/>
                  </a:cubicBezTo>
                  <a:cubicBezTo>
                    <a:pt x="104" y="440"/>
                    <a:pt x="104" y="440"/>
                    <a:pt x="104" y="440"/>
                  </a:cubicBezTo>
                  <a:cubicBezTo>
                    <a:pt x="107" y="437"/>
                    <a:pt x="104" y="431"/>
                    <a:pt x="104" y="428"/>
                  </a:cubicBezTo>
                  <a:cubicBezTo>
                    <a:pt x="98" y="425"/>
                    <a:pt x="77" y="429"/>
                    <a:pt x="69" y="428"/>
                  </a:cubicBezTo>
                  <a:cubicBezTo>
                    <a:pt x="69" y="428"/>
                    <a:pt x="69" y="427"/>
                    <a:pt x="69" y="427"/>
                  </a:cubicBezTo>
                  <a:cubicBezTo>
                    <a:pt x="71" y="425"/>
                    <a:pt x="74" y="425"/>
                    <a:pt x="76" y="424"/>
                  </a:cubicBezTo>
                  <a:cubicBezTo>
                    <a:pt x="82" y="420"/>
                    <a:pt x="99" y="412"/>
                    <a:pt x="103" y="408"/>
                  </a:cubicBezTo>
                  <a:cubicBezTo>
                    <a:pt x="104" y="403"/>
                    <a:pt x="105" y="390"/>
                    <a:pt x="99" y="389"/>
                  </a:cubicBezTo>
                  <a:cubicBezTo>
                    <a:pt x="93" y="389"/>
                    <a:pt x="87" y="390"/>
                    <a:pt x="81" y="390"/>
                  </a:cubicBezTo>
                  <a:cubicBezTo>
                    <a:pt x="72" y="392"/>
                    <a:pt x="57" y="392"/>
                    <a:pt x="47" y="392"/>
                  </a:cubicBezTo>
                  <a:cubicBezTo>
                    <a:pt x="47" y="393"/>
                    <a:pt x="47" y="393"/>
                    <a:pt x="46" y="393"/>
                  </a:cubicBezTo>
                  <a:cubicBezTo>
                    <a:pt x="44" y="396"/>
                    <a:pt x="47" y="402"/>
                    <a:pt x="47" y="405"/>
                  </a:cubicBezTo>
                  <a:cubicBezTo>
                    <a:pt x="56" y="410"/>
                    <a:pt x="72" y="402"/>
                    <a:pt x="81" y="405"/>
                  </a:cubicBezTo>
                  <a:cubicBezTo>
                    <a:pt x="82" y="407"/>
                    <a:pt x="71" y="412"/>
                    <a:pt x="69" y="413"/>
                  </a:cubicBezTo>
                  <a:cubicBezTo>
                    <a:pt x="65" y="415"/>
                    <a:pt x="51" y="421"/>
                    <a:pt x="49" y="425"/>
                  </a:cubicBezTo>
                  <a:cubicBezTo>
                    <a:pt x="47" y="427"/>
                    <a:pt x="48" y="438"/>
                    <a:pt x="49" y="441"/>
                  </a:cubicBezTo>
                  <a:cubicBezTo>
                    <a:pt x="49" y="442"/>
                    <a:pt x="49" y="442"/>
                    <a:pt x="50" y="443"/>
                  </a:cubicBezTo>
                  <a:cubicBezTo>
                    <a:pt x="56" y="444"/>
                    <a:pt x="65" y="443"/>
                    <a:pt x="70" y="442"/>
                  </a:cubicBezTo>
                  <a:close/>
                  <a:moveTo>
                    <a:pt x="732" y="432"/>
                  </a:moveTo>
                  <a:cubicBezTo>
                    <a:pt x="714" y="424"/>
                    <a:pt x="711" y="455"/>
                    <a:pt x="702" y="453"/>
                  </a:cubicBezTo>
                  <a:cubicBezTo>
                    <a:pt x="694" y="450"/>
                    <a:pt x="700" y="435"/>
                    <a:pt x="704" y="431"/>
                  </a:cubicBezTo>
                  <a:cubicBezTo>
                    <a:pt x="704" y="431"/>
                    <a:pt x="704" y="431"/>
                    <a:pt x="704" y="430"/>
                  </a:cubicBezTo>
                  <a:cubicBezTo>
                    <a:pt x="701" y="429"/>
                    <a:pt x="696" y="427"/>
                    <a:pt x="693" y="427"/>
                  </a:cubicBezTo>
                  <a:cubicBezTo>
                    <a:pt x="688" y="431"/>
                    <a:pt x="689" y="436"/>
                    <a:pt x="687" y="443"/>
                  </a:cubicBezTo>
                  <a:cubicBezTo>
                    <a:pt x="684" y="457"/>
                    <a:pt x="690" y="467"/>
                    <a:pt x="701" y="470"/>
                  </a:cubicBezTo>
                  <a:cubicBezTo>
                    <a:pt x="720" y="474"/>
                    <a:pt x="718" y="450"/>
                    <a:pt x="729" y="448"/>
                  </a:cubicBezTo>
                  <a:cubicBezTo>
                    <a:pt x="736" y="453"/>
                    <a:pt x="731" y="463"/>
                    <a:pt x="728" y="469"/>
                  </a:cubicBezTo>
                  <a:cubicBezTo>
                    <a:pt x="729" y="470"/>
                    <a:pt x="738" y="475"/>
                    <a:pt x="740" y="471"/>
                  </a:cubicBezTo>
                  <a:cubicBezTo>
                    <a:pt x="741" y="468"/>
                    <a:pt x="742" y="465"/>
                    <a:pt x="742" y="462"/>
                  </a:cubicBezTo>
                  <a:cubicBezTo>
                    <a:pt x="746" y="448"/>
                    <a:pt x="743" y="437"/>
                    <a:pt x="732" y="432"/>
                  </a:cubicBezTo>
                  <a:close/>
                  <a:moveTo>
                    <a:pt x="102" y="479"/>
                  </a:moveTo>
                  <a:cubicBezTo>
                    <a:pt x="105" y="478"/>
                    <a:pt x="111" y="478"/>
                    <a:pt x="113" y="476"/>
                  </a:cubicBezTo>
                  <a:cubicBezTo>
                    <a:pt x="114" y="474"/>
                    <a:pt x="111" y="464"/>
                    <a:pt x="109" y="463"/>
                  </a:cubicBezTo>
                  <a:cubicBezTo>
                    <a:pt x="108" y="462"/>
                    <a:pt x="108" y="462"/>
                    <a:pt x="106" y="462"/>
                  </a:cubicBezTo>
                  <a:cubicBezTo>
                    <a:pt x="93" y="466"/>
                    <a:pt x="80" y="469"/>
                    <a:pt x="67" y="473"/>
                  </a:cubicBezTo>
                  <a:cubicBezTo>
                    <a:pt x="64" y="474"/>
                    <a:pt x="58" y="474"/>
                    <a:pt x="56" y="477"/>
                  </a:cubicBezTo>
                  <a:cubicBezTo>
                    <a:pt x="55" y="479"/>
                    <a:pt x="58" y="489"/>
                    <a:pt x="60" y="490"/>
                  </a:cubicBezTo>
                  <a:cubicBezTo>
                    <a:pt x="61" y="491"/>
                    <a:pt x="69" y="489"/>
                    <a:pt x="72" y="488"/>
                  </a:cubicBezTo>
                  <a:cubicBezTo>
                    <a:pt x="81" y="485"/>
                    <a:pt x="93" y="483"/>
                    <a:pt x="102" y="479"/>
                  </a:cubicBezTo>
                  <a:close/>
                  <a:moveTo>
                    <a:pt x="688" y="478"/>
                  </a:moveTo>
                  <a:cubicBezTo>
                    <a:pt x="686" y="478"/>
                    <a:pt x="684" y="476"/>
                    <a:pt x="681" y="476"/>
                  </a:cubicBezTo>
                  <a:cubicBezTo>
                    <a:pt x="680" y="478"/>
                    <a:pt x="676" y="489"/>
                    <a:pt x="677" y="491"/>
                  </a:cubicBezTo>
                  <a:cubicBezTo>
                    <a:pt x="678" y="493"/>
                    <a:pt x="686" y="494"/>
                    <a:pt x="689" y="495"/>
                  </a:cubicBezTo>
                  <a:cubicBezTo>
                    <a:pt x="703" y="499"/>
                    <a:pt x="716" y="503"/>
                    <a:pt x="730" y="507"/>
                  </a:cubicBezTo>
                  <a:cubicBezTo>
                    <a:pt x="732" y="504"/>
                    <a:pt x="734" y="497"/>
                    <a:pt x="734" y="493"/>
                  </a:cubicBezTo>
                  <a:cubicBezTo>
                    <a:pt x="731" y="490"/>
                    <a:pt x="724" y="489"/>
                    <a:pt x="719" y="488"/>
                  </a:cubicBezTo>
                  <a:cubicBezTo>
                    <a:pt x="709" y="484"/>
                    <a:pt x="699" y="481"/>
                    <a:pt x="688" y="478"/>
                  </a:cubicBezTo>
                  <a:close/>
                  <a:moveTo>
                    <a:pt x="109" y="535"/>
                  </a:moveTo>
                  <a:cubicBezTo>
                    <a:pt x="111" y="527"/>
                    <a:pt x="105" y="520"/>
                    <a:pt x="110" y="516"/>
                  </a:cubicBezTo>
                  <a:cubicBezTo>
                    <a:pt x="112" y="516"/>
                    <a:pt x="113" y="516"/>
                    <a:pt x="115" y="516"/>
                  </a:cubicBezTo>
                  <a:cubicBezTo>
                    <a:pt x="120" y="518"/>
                    <a:pt x="122" y="528"/>
                    <a:pt x="122" y="535"/>
                  </a:cubicBezTo>
                  <a:cubicBezTo>
                    <a:pt x="122" y="535"/>
                    <a:pt x="122" y="536"/>
                    <a:pt x="122" y="536"/>
                  </a:cubicBezTo>
                  <a:cubicBezTo>
                    <a:pt x="126" y="536"/>
                    <a:pt x="132" y="534"/>
                    <a:pt x="134" y="531"/>
                  </a:cubicBezTo>
                  <a:cubicBezTo>
                    <a:pt x="133" y="516"/>
                    <a:pt x="124" y="499"/>
                    <a:pt x="108" y="499"/>
                  </a:cubicBezTo>
                  <a:cubicBezTo>
                    <a:pt x="104" y="501"/>
                    <a:pt x="101" y="502"/>
                    <a:pt x="98" y="504"/>
                  </a:cubicBezTo>
                  <a:cubicBezTo>
                    <a:pt x="90" y="510"/>
                    <a:pt x="96" y="521"/>
                    <a:pt x="93" y="532"/>
                  </a:cubicBezTo>
                  <a:cubicBezTo>
                    <a:pt x="93" y="533"/>
                    <a:pt x="92" y="533"/>
                    <a:pt x="92" y="534"/>
                  </a:cubicBezTo>
                  <a:cubicBezTo>
                    <a:pt x="84" y="536"/>
                    <a:pt x="81" y="523"/>
                    <a:pt x="81" y="516"/>
                  </a:cubicBezTo>
                  <a:cubicBezTo>
                    <a:pt x="80" y="516"/>
                    <a:pt x="80" y="516"/>
                    <a:pt x="80" y="515"/>
                  </a:cubicBezTo>
                  <a:cubicBezTo>
                    <a:pt x="76" y="516"/>
                    <a:pt x="71" y="517"/>
                    <a:pt x="70" y="519"/>
                  </a:cubicBezTo>
                  <a:cubicBezTo>
                    <a:pt x="68" y="523"/>
                    <a:pt x="72" y="530"/>
                    <a:pt x="73" y="532"/>
                  </a:cubicBezTo>
                  <a:cubicBezTo>
                    <a:pt x="77" y="540"/>
                    <a:pt x="85" y="556"/>
                    <a:pt x="101" y="547"/>
                  </a:cubicBezTo>
                  <a:cubicBezTo>
                    <a:pt x="104" y="545"/>
                    <a:pt x="108" y="540"/>
                    <a:pt x="109" y="535"/>
                  </a:cubicBezTo>
                  <a:close/>
                  <a:moveTo>
                    <a:pt x="716" y="516"/>
                  </a:moveTo>
                  <a:cubicBezTo>
                    <a:pt x="712" y="519"/>
                    <a:pt x="712" y="525"/>
                    <a:pt x="709" y="528"/>
                  </a:cubicBezTo>
                  <a:cubicBezTo>
                    <a:pt x="706" y="528"/>
                    <a:pt x="700" y="524"/>
                    <a:pt x="697" y="523"/>
                  </a:cubicBezTo>
                  <a:cubicBezTo>
                    <a:pt x="694" y="522"/>
                    <a:pt x="691" y="520"/>
                    <a:pt x="687" y="519"/>
                  </a:cubicBezTo>
                  <a:cubicBezTo>
                    <a:pt x="682" y="517"/>
                    <a:pt x="676" y="512"/>
                    <a:pt x="669" y="511"/>
                  </a:cubicBezTo>
                  <a:cubicBezTo>
                    <a:pt x="667" y="513"/>
                    <a:pt x="662" y="521"/>
                    <a:pt x="664" y="525"/>
                  </a:cubicBezTo>
                  <a:cubicBezTo>
                    <a:pt x="666" y="527"/>
                    <a:pt x="669" y="527"/>
                    <a:pt x="672" y="528"/>
                  </a:cubicBezTo>
                  <a:cubicBezTo>
                    <a:pt x="676" y="531"/>
                    <a:pt x="680" y="533"/>
                    <a:pt x="685" y="535"/>
                  </a:cubicBezTo>
                  <a:cubicBezTo>
                    <a:pt x="690" y="537"/>
                    <a:pt x="698" y="539"/>
                    <a:pt x="702" y="543"/>
                  </a:cubicBezTo>
                  <a:cubicBezTo>
                    <a:pt x="702" y="546"/>
                    <a:pt x="697" y="551"/>
                    <a:pt x="698" y="555"/>
                  </a:cubicBezTo>
                  <a:cubicBezTo>
                    <a:pt x="699" y="557"/>
                    <a:pt x="704" y="559"/>
                    <a:pt x="707" y="560"/>
                  </a:cubicBezTo>
                  <a:cubicBezTo>
                    <a:pt x="709" y="558"/>
                    <a:pt x="724" y="527"/>
                    <a:pt x="725" y="523"/>
                  </a:cubicBezTo>
                  <a:cubicBezTo>
                    <a:pt x="725" y="520"/>
                    <a:pt x="718" y="517"/>
                    <a:pt x="716" y="516"/>
                  </a:cubicBezTo>
                  <a:close/>
                  <a:moveTo>
                    <a:pt x="229" y="526"/>
                  </a:moveTo>
                  <a:cubicBezTo>
                    <a:pt x="231" y="528"/>
                    <a:pt x="240" y="527"/>
                    <a:pt x="244" y="527"/>
                  </a:cubicBezTo>
                  <a:cubicBezTo>
                    <a:pt x="244" y="527"/>
                    <a:pt x="244" y="526"/>
                    <a:pt x="244" y="526"/>
                  </a:cubicBezTo>
                  <a:cubicBezTo>
                    <a:pt x="245" y="525"/>
                    <a:pt x="245" y="523"/>
                    <a:pt x="245" y="522"/>
                  </a:cubicBezTo>
                  <a:cubicBezTo>
                    <a:pt x="245" y="521"/>
                    <a:pt x="244" y="521"/>
                    <a:pt x="244" y="521"/>
                  </a:cubicBezTo>
                  <a:cubicBezTo>
                    <a:pt x="241" y="519"/>
                    <a:pt x="233" y="520"/>
                    <a:pt x="229" y="520"/>
                  </a:cubicBezTo>
                  <a:cubicBezTo>
                    <a:pt x="229" y="521"/>
                    <a:pt x="228" y="521"/>
                    <a:pt x="228" y="521"/>
                  </a:cubicBezTo>
                  <a:cubicBezTo>
                    <a:pt x="228" y="522"/>
                    <a:pt x="228" y="524"/>
                    <a:pt x="228" y="526"/>
                  </a:cubicBezTo>
                  <a:cubicBezTo>
                    <a:pt x="228" y="526"/>
                    <a:pt x="228" y="526"/>
                    <a:pt x="229" y="526"/>
                  </a:cubicBezTo>
                  <a:close/>
                  <a:moveTo>
                    <a:pt x="253" y="520"/>
                  </a:moveTo>
                  <a:cubicBezTo>
                    <a:pt x="253" y="521"/>
                    <a:pt x="253" y="521"/>
                    <a:pt x="252" y="521"/>
                  </a:cubicBezTo>
                  <a:cubicBezTo>
                    <a:pt x="252" y="523"/>
                    <a:pt x="252" y="525"/>
                    <a:pt x="253" y="526"/>
                  </a:cubicBezTo>
                  <a:cubicBezTo>
                    <a:pt x="253" y="528"/>
                    <a:pt x="266" y="527"/>
                    <a:pt x="269" y="527"/>
                  </a:cubicBezTo>
                  <a:cubicBezTo>
                    <a:pt x="270" y="527"/>
                    <a:pt x="270" y="526"/>
                    <a:pt x="270" y="526"/>
                  </a:cubicBezTo>
                  <a:cubicBezTo>
                    <a:pt x="271" y="525"/>
                    <a:pt x="271" y="523"/>
                    <a:pt x="271" y="522"/>
                  </a:cubicBezTo>
                  <a:cubicBezTo>
                    <a:pt x="270" y="521"/>
                    <a:pt x="270" y="521"/>
                    <a:pt x="270" y="521"/>
                  </a:cubicBezTo>
                  <a:cubicBezTo>
                    <a:pt x="267" y="519"/>
                    <a:pt x="257" y="520"/>
                    <a:pt x="253" y="520"/>
                  </a:cubicBezTo>
                  <a:close/>
                  <a:moveTo>
                    <a:pt x="279" y="520"/>
                  </a:moveTo>
                  <a:cubicBezTo>
                    <a:pt x="279" y="521"/>
                    <a:pt x="279" y="521"/>
                    <a:pt x="278" y="521"/>
                  </a:cubicBezTo>
                  <a:cubicBezTo>
                    <a:pt x="278" y="522"/>
                    <a:pt x="278" y="524"/>
                    <a:pt x="278" y="526"/>
                  </a:cubicBezTo>
                  <a:cubicBezTo>
                    <a:pt x="278" y="526"/>
                    <a:pt x="278" y="526"/>
                    <a:pt x="279" y="526"/>
                  </a:cubicBezTo>
                  <a:cubicBezTo>
                    <a:pt x="281" y="528"/>
                    <a:pt x="290" y="527"/>
                    <a:pt x="294" y="527"/>
                  </a:cubicBezTo>
                  <a:cubicBezTo>
                    <a:pt x="294" y="527"/>
                    <a:pt x="294" y="526"/>
                    <a:pt x="294" y="526"/>
                  </a:cubicBezTo>
                  <a:cubicBezTo>
                    <a:pt x="295" y="525"/>
                    <a:pt x="295" y="523"/>
                    <a:pt x="295" y="522"/>
                  </a:cubicBezTo>
                  <a:cubicBezTo>
                    <a:pt x="295" y="521"/>
                    <a:pt x="294" y="521"/>
                    <a:pt x="294" y="521"/>
                  </a:cubicBezTo>
                  <a:cubicBezTo>
                    <a:pt x="291" y="519"/>
                    <a:pt x="283" y="520"/>
                    <a:pt x="279" y="520"/>
                  </a:cubicBezTo>
                  <a:close/>
                  <a:moveTo>
                    <a:pt x="304" y="520"/>
                  </a:moveTo>
                  <a:cubicBezTo>
                    <a:pt x="303" y="521"/>
                    <a:pt x="303" y="521"/>
                    <a:pt x="303" y="522"/>
                  </a:cubicBezTo>
                  <a:cubicBezTo>
                    <a:pt x="299" y="529"/>
                    <a:pt x="313" y="527"/>
                    <a:pt x="318" y="527"/>
                  </a:cubicBezTo>
                  <a:cubicBezTo>
                    <a:pt x="319" y="526"/>
                    <a:pt x="320" y="524"/>
                    <a:pt x="319" y="522"/>
                  </a:cubicBezTo>
                  <a:cubicBezTo>
                    <a:pt x="319" y="522"/>
                    <a:pt x="319" y="522"/>
                    <a:pt x="319" y="521"/>
                  </a:cubicBezTo>
                  <a:cubicBezTo>
                    <a:pt x="316" y="519"/>
                    <a:pt x="309" y="520"/>
                    <a:pt x="304" y="520"/>
                  </a:cubicBezTo>
                  <a:close/>
                  <a:moveTo>
                    <a:pt x="343" y="521"/>
                  </a:moveTo>
                  <a:cubicBezTo>
                    <a:pt x="340" y="519"/>
                    <a:pt x="332" y="520"/>
                    <a:pt x="328" y="520"/>
                  </a:cubicBezTo>
                  <a:cubicBezTo>
                    <a:pt x="328" y="521"/>
                    <a:pt x="328" y="521"/>
                    <a:pt x="327" y="521"/>
                  </a:cubicBezTo>
                  <a:cubicBezTo>
                    <a:pt x="327" y="522"/>
                    <a:pt x="327" y="524"/>
                    <a:pt x="327" y="526"/>
                  </a:cubicBezTo>
                  <a:cubicBezTo>
                    <a:pt x="327" y="526"/>
                    <a:pt x="327" y="526"/>
                    <a:pt x="328" y="526"/>
                  </a:cubicBezTo>
                  <a:cubicBezTo>
                    <a:pt x="330" y="528"/>
                    <a:pt x="339" y="527"/>
                    <a:pt x="343" y="527"/>
                  </a:cubicBezTo>
                  <a:cubicBezTo>
                    <a:pt x="343" y="527"/>
                    <a:pt x="343" y="526"/>
                    <a:pt x="343" y="526"/>
                  </a:cubicBezTo>
                  <a:cubicBezTo>
                    <a:pt x="344" y="525"/>
                    <a:pt x="344" y="523"/>
                    <a:pt x="344" y="522"/>
                  </a:cubicBezTo>
                  <a:cubicBezTo>
                    <a:pt x="344" y="521"/>
                    <a:pt x="343" y="521"/>
                    <a:pt x="343" y="521"/>
                  </a:cubicBezTo>
                  <a:close/>
                  <a:moveTo>
                    <a:pt x="368" y="527"/>
                  </a:moveTo>
                  <a:cubicBezTo>
                    <a:pt x="368" y="526"/>
                    <a:pt x="368" y="526"/>
                    <a:pt x="368" y="526"/>
                  </a:cubicBezTo>
                  <a:cubicBezTo>
                    <a:pt x="371" y="518"/>
                    <a:pt x="358" y="520"/>
                    <a:pt x="352" y="520"/>
                  </a:cubicBezTo>
                  <a:cubicBezTo>
                    <a:pt x="352" y="521"/>
                    <a:pt x="352" y="521"/>
                    <a:pt x="351" y="521"/>
                  </a:cubicBezTo>
                  <a:cubicBezTo>
                    <a:pt x="351" y="523"/>
                    <a:pt x="351" y="525"/>
                    <a:pt x="352" y="526"/>
                  </a:cubicBezTo>
                  <a:cubicBezTo>
                    <a:pt x="353" y="528"/>
                    <a:pt x="365" y="527"/>
                    <a:pt x="368" y="527"/>
                  </a:cubicBezTo>
                  <a:close/>
                  <a:moveTo>
                    <a:pt x="393" y="527"/>
                  </a:moveTo>
                  <a:cubicBezTo>
                    <a:pt x="393" y="527"/>
                    <a:pt x="393" y="526"/>
                    <a:pt x="394" y="526"/>
                  </a:cubicBezTo>
                  <a:cubicBezTo>
                    <a:pt x="394" y="525"/>
                    <a:pt x="394" y="523"/>
                    <a:pt x="394" y="522"/>
                  </a:cubicBezTo>
                  <a:cubicBezTo>
                    <a:pt x="394" y="521"/>
                    <a:pt x="393" y="521"/>
                    <a:pt x="393" y="521"/>
                  </a:cubicBezTo>
                  <a:cubicBezTo>
                    <a:pt x="390" y="519"/>
                    <a:pt x="381" y="520"/>
                    <a:pt x="377" y="520"/>
                  </a:cubicBezTo>
                  <a:cubicBezTo>
                    <a:pt x="377" y="521"/>
                    <a:pt x="376" y="521"/>
                    <a:pt x="376" y="521"/>
                  </a:cubicBezTo>
                  <a:cubicBezTo>
                    <a:pt x="376" y="522"/>
                    <a:pt x="376" y="524"/>
                    <a:pt x="376" y="526"/>
                  </a:cubicBezTo>
                  <a:cubicBezTo>
                    <a:pt x="376" y="526"/>
                    <a:pt x="376" y="526"/>
                    <a:pt x="377" y="526"/>
                  </a:cubicBezTo>
                  <a:cubicBezTo>
                    <a:pt x="379" y="528"/>
                    <a:pt x="389" y="527"/>
                    <a:pt x="393" y="527"/>
                  </a:cubicBezTo>
                  <a:close/>
                  <a:moveTo>
                    <a:pt x="403" y="520"/>
                  </a:moveTo>
                  <a:cubicBezTo>
                    <a:pt x="402" y="521"/>
                    <a:pt x="402" y="521"/>
                    <a:pt x="402" y="522"/>
                  </a:cubicBezTo>
                  <a:cubicBezTo>
                    <a:pt x="398" y="529"/>
                    <a:pt x="412" y="527"/>
                    <a:pt x="417" y="527"/>
                  </a:cubicBezTo>
                  <a:cubicBezTo>
                    <a:pt x="418" y="526"/>
                    <a:pt x="419" y="524"/>
                    <a:pt x="418" y="522"/>
                  </a:cubicBezTo>
                  <a:cubicBezTo>
                    <a:pt x="418" y="522"/>
                    <a:pt x="418" y="522"/>
                    <a:pt x="418" y="521"/>
                  </a:cubicBezTo>
                  <a:cubicBezTo>
                    <a:pt x="415" y="519"/>
                    <a:pt x="408" y="520"/>
                    <a:pt x="403" y="520"/>
                  </a:cubicBezTo>
                  <a:close/>
                  <a:moveTo>
                    <a:pt x="442" y="521"/>
                  </a:moveTo>
                  <a:cubicBezTo>
                    <a:pt x="440" y="519"/>
                    <a:pt x="431" y="520"/>
                    <a:pt x="427" y="520"/>
                  </a:cubicBezTo>
                  <a:cubicBezTo>
                    <a:pt x="427" y="521"/>
                    <a:pt x="427" y="521"/>
                    <a:pt x="426" y="521"/>
                  </a:cubicBezTo>
                  <a:cubicBezTo>
                    <a:pt x="426" y="522"/>
                    <a:pt x="426" y="524"/>
                    <a:pt x="426" y="526"/>
                  </a:cubicBezTo>
                  <a:cubicBezTo>
                    <a:pt x="426" y="526"/>
                    <a:pt x="426" y="526"/>
                    <a:pt x="427" y="526"/>
                  </a:cubicBezTo>
                  <a:cubicBezTo>
                    <a:pt x="429" y="528"/>
                    <a:pt x="438" y="527"/>
                    <a:pt x="442" y="527"/>
                  </a:cubicBezTo>
                  <a:cubicBezTo>
                    <a:pt x="442" y="527"/>
                    <a:pt x="442" y="526"/>
                    <a:pt x="443" y="526"/>
                  </a:cubicBezTo>
                  <a:cubicBezTo>
                    <a:pt x="443" y="525"/>
                    <a:pt x="443" y="523"/>
                    <a:pt x="443" y="522"/>
                  </a:cubicBezTo>
                  <a:cubicBezTo>
                    <a:pt x="443" y="521"/>
                    <a:pt x="442" y="521"/>
                    <a:pt x="442" y="521"/>
                  </a:cubicBezTo>
                  <a:close/>
                  <a:moveTo>
                    <a:pt x="467" y="527"/>
                  </a:moveTo>
                  <a:cubicBezTo>
                    <a:pt x="467" y="526"/>
                    <a:pt x="467" y="526"/>
                    <a:pt x="467" y="526"/>
                  </a:cubicBezTo>
                  <a:cubicBezTo>
                    <a:pt x="471" y="518"/>
                    <a:pt x="457" y="520"/>
                    <a:pt x="451" y="520"/>
                  </a:cubicBezTo>
                  <a:cubicBezTo>
                    <a:pt x="451" y="521"/>
                    <a:pt x="451" y="521"/>
                    <a:pt x="450" y="521"/>
                  </a:cubicBezTo>
                  <a:cubicBezTo>
                    <a:pt x="450" y="523"/>
                    <a:pt x="451" y="525"/>
                    <a:pt x="451" y="526"/>
                  </a:cubicBezTo>
                  <a:cubicBezTo>
                    <a:pt x="452" y="528"/>
                    <a:pt x="464" y="527"/>
                    <a:pt x="467" y="527"/>
                  </a:cubicBezTo>
                  <a:close/>
                  <a:moveTo>
                    <a:pt x="492" y="521"/>
                  </a:moveTo>
                  <a:cubicBezTo>
                    <a:pt x="489" y="519"/>
                    <a:pt x="480" y="520"/>
                    <a:pt x="476" y="520"/>
                  </a:cubicBezTo>
                  <a:cubicBezTo>
                    <a:pt x="476" y="521"/>
                    <a:pt x="476" y="521"/>
                    <a:pt x="475" y="521"/>
                  </a:cubicBezTo>
                  <a:cubicBezTo>
                    <a:pt x="475" y="522"/>
                    <a:pt x="475" y="524"/>
                    <a:pt x="475" y="526"/>
                  </a:cubicBezTo>
                  <a:cubicBezTo>
                    <a:pt x="475" y="526"/>
                    <a:pt x="475" y="526"/>
                    <a:pt x="476" y="526"/>
                  </a:cubicBezTo>
                  <a:cubicBezTo>
                    <a:pt x="478" y="528"/>
                    <a:pt x="488" y="527"/>
                    <a:pt x="492" y="527"/>
                  </a:cubicBezTo>
                  <a:cubicBezTo>
                    <a:pt x="492" y="527"/>
                    <a:pt x="492" y="526"/>
                    <a:pt x="493" y="526"/>
                  </a:cubicBezTo>
                  <a:cubicBezTo>
                    <a:pt x="493" y="525"/>
                    <a:pt x="493" y="523"/>
                    <a:pt x="493" y="522"/>
                  </a:cubicBezTo>
                  <a:cubicBezTo>
                    <a:pt x="493" y="521"/>
                    <a:pt x="492" y="521"/>
                    <a:pt x="492" y="521"/>
                  </a:cubicBezTo>
                  <a:close/>
                  <a:moveTo>
                    <a:pt x="502" y="520"/>
                  </a:moveTo>
                  <a:cubicBezTo>
                    <a:pt x="501" y="521"/>
                    <a:pt x="501" y="521"/>
                    <a:pt x="501" y="522"/>
                  </a:cubicBezTo>
                  <a:cubicBezTo>
                    <a:pt x="497" y="529"/>
                    <a:pt x="511" y="527"/>
                    <a:pt x="516" y="527"/>
                  </a:cubicBezTo>
                  <a:cubicBezTo>
                    <a:pt x="517" y="526"/>
                    <a:pt x="518" y="524"/>
                    <a:pt x="518" y="522"/>
                  </a:cubicBezTo>
                  <a:cubicBezTo>
                    <a:pt x="518" y="522"/>
                    <a:pt x="518" y="522"/>
                    <a:pt x="518" y="521"/>
                  </a:cubicBezTo>
                  <a:cubicBezTo>
                    <a:pt x="515" y="519"/>
                    <a:pt x="507" y="520"/>
                    <a:pt x="502" y="520"/>
                  </a:cubicBezTo>
                  <a:close/>
                  <a:moveTo>
                    <a:pt x="526" y="520"/>
                  </a:moveTo>
                  <a:cubicBezTo>
                    <a:pt x="526" y="521"/>
                    <a:pt x="526" y="521"/>
                    <a:pt x="525" y="521"/>
                  </a:cubicBezTo>
                  <a:cubicBezTo>
                    <a:pt x="525" y="522"/>
                    <a:pt x="525" y="524"/>
                    <a:pt x="525" y="526"/>
                  </a:cubicBezTo>
                  <a:cubicBezTo>
                    <a:pt x="525" y="526"/>
                    <a:pt x="526" y="526"/>
                    <a:pt x="526" y="526"/>
                  </a:cubicBezTo>
                  <a:cubicBezTo>
                    <a:pt x="528" y="528"/>
                    <a:pt x="537" y="527"/>
                    <a:pt x="541" y="527"/>
                  </a:cubicBezTo>
                  <a:cubicBezTo>
                    <a:pt x="541" y="527"/>
                    <a:pt x="541" y="526"/>
                    <a:pt x="542" y="526"/>
                  </a:cubicBezTo>
                  <a:cubicBezTo>
                    <a:pt x="542" y="525"/>
                    <a:pt x="542" y="523"/>
                    <a:pt x="542" y="522"/>
                  </a:cubicBezTo>
                  <a:cubicBezTo>
                    <a:pt x="542" y="521"/>
                    <a:pt x="541" y="521"/>
                    <a:pt x="541" y="521"/>
                  </a:cubicBezTo>
                  <a:cubicBezTo>
                    <a:pt x="539" y="519"/>
                    <a:pt x="530" y="520"/>
                    <a:pt x="526" y="520"/>
                  </a:cubicBezTo>
                  <a:close/>
                  <a:moveTo>
                    <a:pt x="566" y="527"/>
                  </a:moveTo>
                  <a:cubicBezTo>
                    <a:pt x="566" y="526"/>
                    <a:pt x="566" y="526"/>
                    <a:pt x="566" y="526"/>
                  </a:cubicBezTo>
                  <a:cubicBezTo>
                    <a:pt x="570" y="518"/>
                    <a:pt x="556" y="520"/>
                    <a:pt x="551" y="520"/>
                  </a:cubicBezTo>
                  <a:cubicBezTo>
                    <a:pt x="550" y="521"/>
                    <a:pt x="550" y="521"/>
                    <a:pt x="550" y="522"/>
                  </a:cubicBezTo>
                  <a:cubicBezTo>
                    <a:pt x="546" y="529"/>
                    <a:pt x="561" y="528"/>
                    <a:pt x="566" y="527"/>
                  </a:cubicBezTo>
                  <a:close/>
                  <a:moveTo>
                    <a:pt x="371" y="537"/>
                  </a:moveTo>
                  <a:cubicBezTo>
                    <a:pt x="368" y="538"/>
                    <a:pt x="364" y="539"/>
                    <a:pt x="362" y="542"/>
                  </a:cubicBezTo>
                  <a:cubicBezTo>
                    <a:pt x="355" y="551"/>
                    <a:pt x="358" y="563"/>
                    <a:pt x="367" y="568"/>
                  </a:cubicBezTo>
                  <a:cubicBezTo>
                    <a:pt x="371" y="570"/>
                    <a:pt x="381" y="566"/>
                    <a:pt x="382" y="567"/>
                  </a:cubicBezTo>
                  <a:cubicBezTo>
                    <a:pt x="382" y="569"/>
                    <a:pt x="381" y="571"/>
                    <a:pt x="380" y="572"/>
                  </a:cubicBezTo>
                  <a:cubicBezTo>
                    <a:pt x="374" y="581"/>
                    <a:pt x="367" y="573"/>
                    <a:pt x="362" y="575"/>
                  </a:cubicBezTo>
                  <a:cubicBezTo>
                    <a:pt x="360" y="577"/>
                    <a:pt x="360" y="580"/>
                    <a:pt x="361" y="583"/>
                  </a:cubicBezTo>
                  <a:cubicBezTo>
                    <a:pt x="364" y="585"/>
                    <a:pt x="367" y="586"/>
                    <a:pt x="372" y="586"/>
                  </a:cubicBezTo>
                  <a:cubicBezTo>
                    <a:pt x="390" y="586"/>
                    <a:pt x="400" y="567"/>
                    <a:pt x="393" y="549"/>
                  </a:cubicBezTo>
                  <a:cubicBezTo>
                    <a:pt x="389" y="540"/>
                    <a:pt x="383" y="536"/>
                    <a:pt x="371" y="537"/>
                  </a:cubicBezTo>
                  <a:close/>
                  <a:moveTo>
                    <a:pt x="376" y="559"/>
                  </a:moveTo>
                  <a:cubicBezTo>
                    <a:pt x="372" y="559"/>
                    <a:pt x="370" y="554"/>
                    <a:pt x="371" y="549"/>
                  </a:cubicBezTo>
                  <a:cubicBezTo>
                    <a:pt x="372" y="547"/>
                    <a:pt x="373" y="547"/>
                    <a:pt x="375" y="546"/>
                  </a:cubicBezTo>
                  <a:cubicBezTo>
                    <a:pt x="376" y="546"/>
                    <a:pt x="377" y="546"/>
                    <a:pt x="378" y="546"/>
                  </a:cubicBezTo>
                  <a:cubicBezTo>
                    <a:pt x="384" y="549"/>
                    <a:pt x="381" y="557"/>
                    <a:pt x="376" y="559"/>
                  </a:cubicBezTo>
                  <a:close/>
                  <a:moveTo>
                    <a:pt x="327" y="585"/>
                  </a:moveTo>
                  <a:cubicBezTo>
                    <a:pt x="328" y="586"/>
                    <a:pt x="334" y="586"/>
                    <a:pt x="337" y="586"/>
                  </a:cubicBezTo>
                  <a:cubicBezTo>
                    <a:pt x="337" y="585"/>
                    <a:pt x="337" y="585"/>
                    <a:pt x="338" y="584"/>
                  </a:cubicBezTo>
                  <a:cubicBezTo>
                    <a:pt x="339" y="582"/>
                    <a:pt x="338" y="575"/>
                    <a:pt x="338" y="572"/>
                  </a:cubicBezTo>
                  <a:cubicBezTo>
                    <a:pt x="338" y="561"/>
                    <a:pt x="338" y="550"/>
                    <a:pt x="338" y="539"/>
                  </a:cubicBezTo>
                  <a:cubicBezTo>
                    <a:pt x="338" y="539"/>
                    <a:pt x="337" y="539"/>
                    <a:pt x="337" y="538"/>
                  </a:cubicBezTo>
                  <a:cubicBezTo>
                    <a:pt x="335" y="537"/>
                    <a:pt x="331" y="538"/>
                    <a:pt x="328" y="538"/>
                  </a:cubicBezTo>
                  <a:cubicBezTo>
                    <a:pt x="323" y="541"/>
                    <a:pt x="317" y="544"/>
                    <a:pt x="312" y="548"/>
                  </a:cubicBezTo>
                  <a:cubicBezTo>
                    <a:pt x="313" y="552"/>
                    <a:pt x="315" y="553"/>
                    <a:pt x="316" y="556"/>
                  </a:cubicBezTo>
                  <a:cubicBezTo>
                    <a:pt x="317" y="556"/>
                    <a:pt x="318" y="556"/>
                    <a:pt x="318" y="557"/>
                  </a:cubicBezTo>
                  <a:cubicBezTo>
                    <a:pt x="320" y="555"/>
                    <a:pt x="322" y="554"/>
                    <a:pt x="324" y="553"/>
                  </a:cubicBezTo>
                  <a:cubicBezTo>
                    <a:pt x="327" y="555"/>
                    <a:pt x="326" y="578"/>
                    <a:pt x="326" y="584"/>
                  </a:cubicBezTo>
                  <a:cubicBezTo>
                    <a:pt x="326" y="584"/>
                    <a:pt x="326" y="585"/>
                    <a:pt x="327" y="585"/>
                  </a:cubicBezTo>
                  <a:close/>
                  <a:moveTo>
                    <a:pt x="432" y="586"/>
                  </a:moveTo>
                  <a:cubicBezTo>
                    <a:pt x="435" y="581"/>
                    <a:pt x="434" y="548"/>
                    <a:pt x="434" y="539"/>
                  </a:cubicBezTo>
                  <a:cubicBezTo>
                    <a:pt x="432" y="537"/>
                    <a:pt x="428" y="538"/>
                    <a:pt x="423" y="538"/>
                  </a:cubicBezTo>
                  <a:cubicBezTo>
                    <a:pt x="418" y="541"/>
                    <a:pt x="413" y="545"/>
                    <a:pt x="408" y="548"/>
                  </a:cubicBezTo>
                  <a:cubicBezTo>
                    <a:pt x="408" y="549"/>
                    <a:pt x="408" y="549"/>
                    <a:pt x="408" y="549"/>
                  </a:cubicBezTo>
                  <a:cubicBezTo>
                    <a:pt x="410" y="552"/>
                    <a:pt x="412" y="554"/>
                    <a:pt x="413" y="556"/>
                  </a:cubicBezTo>
                  <a:cubicBezTo>
                    <a:pt x="417" y="556"/>
                    <a:pt x="418" y="553"/>
                    <a:pt x="422" y="553"/>
                  </a:cubicBezTo>
                  <a:cubicBezTo>
                    <a:pt x="424" y="557"/>
                    <a:pt x="422" y="577"/>
                    <a:pt x="422" y="584"/>
                  </a:cubicBezTo>
                  <a:cubicBezTo>
                    <a:pt x="423" y="584"/>
                    <a:pt x="423" y="585"/>
                    <a:pt x="423" y="585"/>
                  </a:cubicBezTo>
                  <a:cubicBezTo>
                    <a:pt x="425" y="586"/>
                    <a:pt x="430" y="586"/>
                    <a:pt x="432" y="586"/>
                  </a:cubicBezTo>
                  <a:close/>
                  <a:moveTo>
                    <a:pt x="480" y="584"/>
                  </a:moveTo>
                  <a:cubicBezTo>
                    <a:pt x="481" y="582"/>
                    <a:pt x="480" y="575"/>
                    <a:pt x="480" y="572"/>
                  </a:cubicBezTo>
                  <a:cubicBezTo>
                    <a:pt x="480" y="561"/>
                    <a:pt x="480" y="550"/>
                    <a:pt x="480" y="539"/>
                  </a:cubicBezTo>
                  <a:cubicBezTo>
                    <a:pt x="480" y="539"/>
                    <a:pt x="480" y="539"/>
                    <a:pt x="479" y="538"/>
                  </a:cubicBezTo>
                  <a:cubicBezTo>
                    <a:pt x="478" y="537"/>
                    <a:pt x="473" y="538"/>
                    <a:pt x="470" y="538"/>
                  </a:cubicBezTo>
                  <a:cubicBezTo>
                    <a:pt x="465" y="541"/>
                    <a:pt x="457" y="544"/>
                    <a:pt x="454" y="549"/>
                  </a:cubicBezTo>
                  <a:cubicBezTo>
                    <a:pt x="455" y="551"/>
                    <a:pt x="457" y="554"/>
                    <a:pt x="459" y="556"/>
                  </a:cubicBezTo>
                  <a:cubicBezTo>
                    <a:pt x="462" y="556"/>
                    <a:pt x="464" y="554"/>
                    <a:pt x="466" y="552"/>
                  </a:cubicBezTo>
                  <a:cubicBezTo>
                    <a:pt x="466" y="552"/>
                    <a:pt x="467" y="552"/>
                    <a:pt x="467" y="553"/>
                  </a:cubicBezTo>
                  <a:cubicBezTo>
                    <a:pt x="469" y="557"/>
                    <a:pt x="468" y="577"/>
                    <a:pt x="468" y="584"/>
                  </a:cubicBezTo>
                  <a:cubicBezTo>
                    <a:pt x="468" y="584"/>
                    <a:pt x="468" y="585"/>
                    <a:pt x="469" y="585"/>
                  </a:cubicBezTo>
                  <a:cubicBezTo>
                    <a:pt x="471" y="586"/>
                    <a:pt x="476" y="586"/>
                    <a:pt x="479" y="586"/>
                  </a:cubicBezTo>
                  <a:cubicBezTo>
                    <a:pt x="479" y="585"/>
                    <a:pt x="479" y="585"/>
                    <a:pt x="480" y="584"/>
                  </a:cubicBezTo>
                  <a:close/>
                  <a:moveTo>
                    <a:pt x="692" y="567"/>
                  </a:moveTo>
                  <a:cubicBezTo>
                    <a:pt x="687" y="566"/>
                    <a:pt x="677" y="566"/>
                    <a:pt x="671" y="565"/>
                  </a:cubicBezTo>
                  <a:cubicBezTo>
                    <a:pt x="669" y="565"/>
                    <a:pt x="666" y="565"/>
                    <a:pt x="663" y="565"/>
                  </a:cubicBezTo>
                  <a:cubicBezTo>
                    <a:pt x="658" y="561"/>
                    <a:pt x="652" y="557"/>
                    <a:pt x="647" y="554"/>
                  </a:cubicBezTo>
                  <a:cubicBezTo>
                    <a:pt x="644" y="556"/>
                    <a:pt x="639" y="562"/>
                    <a:pt x="638" y="566"/>
                  </a:cubicBezTo>
                  <a:cubicBezTo>
                    <a:pt x="643" y="571"/>
                    <a:pt x="652" y="573"/>
                    <a:pt x="656" y="579"/>
                  </a:cubicBezTo>
                  <a:cubicBezTo>
                    <a:pt x="660" y="586"/>
                    <a:pt x="668" y="609"/>
                    <a:pt x="673" y="613"/>
                  </a:cubicBezTo>
                  <a:cubicBezTo>
                    <a:pt x="677" y="611"/>
                    <a:pt x="681" y="604"/>
                    <a:pt x="682" y="600"/>
                  </a:cubicBezTo>
                  <a:cubicBezTo>
                    <a:pt x="680" y="596"/>
                    <a:pt x="670" y="581"/>
                    <a:pt x="671" y="579"/>
                  </a:cubicBezTo>
                  <a:cubicBezTo>
                    <a:pt x="676" y="580"/>
                    <a:pt x="689" y="583"/>
                    <a:pt x="694" y="582"/>
                  </a:cubicBezTo>
                  <a:cubicBezTo>
                    <a:pt x="697" y="580"/>
                    <a:pt x="702" y="572"/>
                    <a:pt x="703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0" y="566"/>
                    <a:pt x="695" y="568"/>
                    <a:pt x="692" y="567"/>
                  </a:cubicBezTo>
                  <a:close/>
                  <a:moveTo>
                    <a:pt x="247" y="566"/>
                  </a:moveTo>
                  <a:cubicBezTo>
                    <a:pt x="250" y="568"/>
                    <a:pt x="257" y="567"/>
                    <a:pt x="260" y="567"/>
                  </a:cubicBezTo>
                  <a:cubicBezTo>
                    <a:pt x="271" y="567"/>
                    <a:pt x="282" y="567"/>
                    <a:pt x="294" y="567"/>
                  </a:cubicBezTo>
                  <a:cubicBezTo>
                    <a:pt x="294" y="566"/>
                    <a:pt x="294" y="566"/>
                    <a:pt x="294" y="566"/>
                  </a:cubicBezTo>
                  <a:cubicBezTo>
                    <a:pt x="296" y="564"/>
                    <a:pt x="295" y="560"/>
                    <a:pt x="295" y="558"/>
                  </a:cubicBezTo>
                  <a:cubicBezTo>
                    <a:pt x="295" y="558"/>
                    <a:pt x="294" y="557"/>
                    <a:pt x="294" y="557"/>
                  </a:cubicBezTo>
                  <a:cubicBezTo>
                    <a:pt x="292" y="555"/>
                    <a:pt x="285" y="556"/>
                    <a:pt x="281" y="556"/>
                  </a:cubicBezTo>
                  <a:cubicBezTo>
                    <a:pt x="270" y="556"/>
                    <a:pt x="259" y="556"/>
                    <a:pt x="248" y="556"/>
                  </a:cubicBezTo>
                  <a:cubicBezTo>
                    <a:pt x="247" y="557"/>
                    <a:pt x="247" y="557"/>
                    <a:pt x="247" y="558"/>
                  </a:cubicBezTo>
                  <a:cubicBezTo>
                    <a:pt x="246" y="559"/>
                    <a:pt x="246" y="563"/>
                    <a:pt x="246" y="565"/>
                  </a:cubicBezTo>
                  <a:cubicBezTo>
                    <a:pt x="247" y="566"/>
                    <a:pt x="247" y="566"/>
                    <a:pt x="247" y="566"/>
                  </a:cubicBezTo>
                  <a:close/>
                  <a:moveTo>
                    <a:pt x="503" y="556"/>
                  </a:moveTo>
                  <a:cubicBezTo>
                    <a:pt x="503" y="557"/>
                    <a:pt x="502" y="557"/>
                    <a:pt x="502" y="558"/>
                  </a:cubicBezTo>
                  <a:cubicBezTo>
                    <a:pt x="501" y="559"/>
                    <a:pt x="501" y="563"/>
                    <a:pt x="502" y="565"/>
                  </a:cubicBezTo>
                  <a:cubicBezTo>
                    <a:pt x="502" y="566"/>
                    <a:pt x="502" y="566"/>
                    <a:pt x="503" y="566"/>
                  </a:cubicBezTo>
                  <a:cubicBezTo>
                    <a:pt x="505" y="568"/>
                    <a:pt x="512" y="567"/>
                    <a:pt x="515" y="567"/>
                  </a:cubicBezTo>
                  <a:cubicBezTo>
                    <a:pt x="526" y="567"/>
                    <a:pt x="538" y="567"/>
                    <a:pt x="549" y="567"/>
                  </a:cubicBezTo>
                  <a:cubicBezTo>
                    <a:pt x="549" y="566"/>
                    <a:pt x="549" y="566"/>
                    <a:pt x="550" y="566"/>
                  </a:cubicBezTo>
                  <a:cubicBezTo>
                    <a:pt x="551" y="564"/>
                    <a:pt x="550" y="560"/>
                    <a:pt x="550" y="558"/>
                  </a:cubicBezTo>
                  <a:cubicBezTo>
                    <a:pt x="550" y="558"/>
                    <a:pt x="550" y="557"/>
                    <a:pt x="549" y="557"/>
                  </a:cubicBezTo>
                  <a:cubicBezTo>
                    <a:pt x="547" y="555"/>
                    <a:pt x="540" y="556"/>
                    <a:pt x="537" y="556"/>
                  </a:cubicBezTo>
                  <a:cubicBezTo>
                    <a:pt x="525" y="556"/>
                    <a:pt x="514" y="556"/>
                    <a:pt x="503" y="556"/>
                  </a:cubicBezTo>
                  <a:close/>
                  <a:moveTo>
                    <a:pt x="150" y="557"/>
                  </a:moveTo>
                  <a:cubicBezTo>
                    <a:pt x="138" y="565"/>
                    <a:pt x="126" y="573"/>
                    <a:pt x="115" y="581"/>
                  </a:cubicBezTo>
                  <a:cubicBezTo>
                    <a:pt x="112" y="578"/>
                    <a:pt x="109" y="574"/>
                    <a:pt x="107" y="571"/>
                  </a:cubicBezTo>
                  <a:cubicBezTo>
                    <a:pt x="104" y="571"/>
                    <a:pt x="97" y="575"/>
                    <a:pt x="97" y="578"/>
                  </a:cubicBezTo>
                  <a:cubicBezTo>
                    <a:pt x="99" y="581"/>
                    <a:pt x="101" y="584"/>
                    <a:pt x="103" y="586"/>
                  </a:cubicBezTo>
                  <a:cubicBezTo>
                    <a:pt x="107" y="591"/>
                    <a:pt x="117" y="609"/>
                    <a:pt x="121" y="612"/>
                  </a:cubicBezTo>
                  <a:cubicBezTo>
                    <a:pt x="125" y="610"/>
                    <a:pt x="128" y="608"/>
                    <a:pt x="130" y="606"/>
                  </a:cubicBezTo>
                  <a:cubicBezTo>
                    <a:pt x="129" y="601"/>
                    <a:pt x="125" y="599"/>
                    <a:pt x="124" y="594"/>
                  </a:cubicBezTo>
                  <a:cubicBezTo>
                    <a:pt x="126" y="591"/>
                    <a:pt x="130" y="590"/>
                    <a:pt x="133" y="587"/>
                  </a:cubicBezTo>
                  <a:cubicBezTo>
                    <a:pt x="142" y="582"/>
                    <a:pt x="150" y="576"/>
                    <a:pt x="159" y="570"/>
                  </a:cubicBezTo>
                  <a:cubicBezTo>
                    <a:pt x="159" y="567"/>
                    <a:pt x="152" y="558"/>
                    <a:pt x="150" y="557"/>
                  </a:cubicBezTo>
                  <a:close/>
                  <a:moveTo>
                    <a:pt x="229" y="602"/>
                  </a:moveTo>
                  <a:cubicBezTo>
                    <a:pt x="231" y="604"/>
                    <a:pt x="240" y="603"/>
                    <a:pt x="244" y="603"/>
                  </a:cubicBezTo>
                  <a:cubicBezTo>
                    <a:pt x="244" y="603"/>
                    <a:pt x="244" y="602"/>
                    <a:pt x="244" y="602"/>
                  </a:cubicBezTo>
                  <a:cubicBezTo>
                    <a:pt x="245" y="601"/>
                    <a:pt x="245" y="599"/>
                    <a:pt x="245" y="598"/>
                  </a:cubicBezTo>
                  <a:cubicBezTo>
                    <a:pt x="245" y="597"/>
                    <a:pt x="244" y="597"/>
                    <a:pt x="244" y="597"/>
                  </a:cubicBezTo>
                  <a:cubicBezTo>
                    <a:pt x="241" y="595"/>
                    <a:pt x="233" y="596"/>
                    <a:pt x="229" y="596"/>
                  </a:cubicBezTo>
                  <a:cubicBezTo>
                    <a:pt x="229" y="597"/>
                    <a:pt x="228" y="597"/>
                    <a:pt x="228" y="597"/>
                  </a:cubicBezTo>
                  <a:cubicBezTo>
                    <a:pt x="228" y="598"/>
                    <a:pt x="228" y="600"/>
                    <a:pt x="228" y="601"/>
                  </a:cubicBezTo>
                  <a:cubicBezTo>
                    <a:pt x="228" y="602"/>
                    <a:pt x="228" y="602"/>
                    <a:pt x="229" y="602"/>
                  </a:cubicBezTo>
                  <a:close/>
                  <a:moveTo>
                    <a:pt x="270" y="597"/>
                  </a:moveTo>
                  <a:cubicBezTo>
                    <a:pt x="267" y="595"/>
                    <a:pt x="258" y="596"/>
                    <a:pt x="254" y="596"/>
                  </a:cubicBezTo>
                  <a:cubicBezTo>
                    <a:pt x="253" y="597"/>
                    <a:pt x="253" y="597"/>
                    <a:pt x="253" y="598"/>
                  </a:cubicBezTo>
                  <a:cubicBezTo>
                    <a:pt x="252" y="599"/>
                    <a:pt x="252" y="600"/>
                    <a:pt x="252" y="601"/>
                  </a:cubicBezTo>
                  <a:cubicBezTo>
                    <a:pt x="252" y="602"/>
                    <a:pt x="252" y="602"/>
                    <a:pt x="252" y="602"/>
                  </a:cubicBezTo>
                  <a:cubicBezTo>
                    <a:pt x="255" y="604"/>
                    <a:pt x="264" y="603"/>
                    <a:pt x="269" y="603"/>
                  </a:cubicBezTo>
                  <a:cubicBezTo>
                    <a:pt x="270" y="603"/>
                    <a:pt x="270" y="602"/>
                    <a:pt x="270" y="602"/>
                  </a:cubicBezTo>
                  <a:cubicBezTo>
                    <a:pt x="271" y="601"/>
                    <a:pt x="271" y="599"/>
                    <a:pt x="271" y="598"/>
                  </a:cubicBezTo>
                  <a:cubicBezTo>
                    <a:pt x="270" y="597"/>
                    <a:pt x="270" y="597"/>
                    <a:pt x="270" y="597"/>
                  </a:cubicBezTo>
                  <a:close/>
                  <a:moveTo>
                    <a:pt x="294" y="597"/>
                  </a:moveTo>
                  <a:cubicBezTo>
                    <a:pt x="291" y="595"/>
                    <a:pt x="283" y="596"/>
                    <a:pt x="279" y="596"/>
                  </a:cubicBezTo>
                  <a:cubicBezTo>
                    <a:pt x="279" y="597"/>
                    <a:pt x="279" y="597"/>
                    <a:pt x="278" y="597"/>
                  </a:cubicBezTo>
                  <a:cubicBezTo>
                    <a:pt x="278" y="598"/>
                    <a:pt x="278" y="600"/>
                    <a:pt x="278" y="601"/>
                  </a:cubicBezTo>
                  <a:cubicBezTo>
                    <a:pt x="278" y="602"/>
                    <a:pt x="278" y="602"/>
                    <a:pt x="279" y="602"/>
                  </a:cubicBezTo>
                  <a:cubicBezTo>
                    <a:pt x="281" y="604"/>
                    <a:pt x="290" y="603"/>
                    <a:pt x="294" y="603"/>
                  </a:cubicBezTo>
                  <a:cubicBezTo>
                    <a:pt x="294" y="603"/>
                    <a:pt x="294" y="602"/>
                    <a:pt x="294" y="602"/>
                  </a:cubicBezTo>
                  <a:cubicBezTo>
                    <a:pt x="295" y="601"/>
                    <a:pt x="295" y="599"/>
                    <a:pt x="295" y="598"/>
                  </a:cubicBezTo>
                  <a:cubicBezTo>
                    <a:pt x="295" y="597"/>
                    <a:pt x="294" y="597"/>
                    <a:pt x="294" y="597"/>
                  </a:cubicBezTo>
                  <a:close/>
                  <a:moveTo>
                    <a:pt x="319" y="597"/>
                  </a:moveTo>
                  <a:cubicBezTo>
                    <a:pt x="316" y="595"/>
                    <a:pt x="309" y="596"/>
                    <a:pt x="304" y="596"/>
                  </a:cubicBezTo>
                  <a:cubicBezTo>
                    <a:pt x="303" y="597"/>
                    <a:pt x="303" y="597"/>
                    <a:pt x="303" y="598"/>
                  </a:cubicBezTo>
                  <a:cubicBezTo>
                    <a:pt x="299" y="605"/>
                    <a:pt x="313" y="603"/>
                    <a:pt x="318" y="603"/>
                  </a:cubicBezTo>
                  <a:cubicBezTo>
                    <a:pt x="319" y="602"/>
                    <a:pt x="320" y="600"/>
                    <a:pt x="319" y="598"/>
                  </a:cubicBezTo>
                  <a:cubicBezTo>
                    <a:pt x="319" y="597"/>
                    <a:pt x="319" y="597"/>
                    <a:pt x="319" y="597"/>
                  </a:cubicBezTo>
                  <a:close/>
                  <a:moveTo>
                    <a:pt x="343" y="597"/>
                  </a:moveTo>
                  <a:cubicBezTo>
                    <a:pt x="340" y="595"/>
                    <a:pt x="332" y="596"/>
                    <a:pt x="328" y="596"/>
                  </a:cubicBezTo>
                  <a:cubicBezTo>
                    <a:pt x="328" y="597"/>
                    <a:pt x="328" y="597"/>
                    <a:pt x="327" y="597"/>
                  </a:cubicBezTo>
                  <a:cubicBezTo>
                    <a:pt x="327" y="598"/>
                    <a:pt x="327" y="600"/>
                    <a:pt x="327" y="601"/>
                  </a:cubicBezTo>
                  <a:cubicBezTo>
                    <a:pt x="327" y="602"/>
                    <a:pt x="327" y="602"/>
                    <a:pt x="328" y="602"/>
                  </a:cubicBezTo>
                  <a:cubicBezTo>
                    <a:pt x="330" y="604"/>
                    <a:pt x="339" y="603"/>
                    <a:pt x="343" y="603"/>
                  </a:cubicBezTo>
                  <a:cubicBezTo>
                    <a:pt x="343" y="603"/>
                    <a:pt x="343" y="602"/>
                    <a:pt x="343" y="602"/>
                  </a:cubicBezTo>
                  <a:cubicBezTo>
                    <a:pt x="344" y="601"/>
                    <a:pt x="344" y="599"/>
                    <a:pt x="344" y="598"/>
                  </a:cubicBezTo>
                  <a:cubicBezTo>
                    <a:pt x="344" y="597"/>
                    <a:pt x="343" y="597"/>
                    <a:pt x="343" y="597"/>
                  </a:cubicBezTo>
                  <a:close/>
                  <a:moveTo>
                    <a:pt x="353" y="596"/>
                  </a:moveTo>
                  <a:cubicBezTo>
                    <a:pt x="352" y="597"/>
                    <a:pt x="352" y="597"/>
                    <a:pt x="352" y="598"/>
                  </a:cubicBezTo>
                  <a:cubicBezTo>
                    <a:pt x="351" y="599"/>
                    <a:pt x="351" y="600"/>
                    <a:pt x="351" y="601"/>
                  </a:cubicBezTo>
                  <a:cubicBezTo>
                    <a:pt x="351" y="602"/>
                    <a:pt x="351" y="602"/>
                    <a:pt x="351" y="602"/>
                  </a:cubicBezTo>
                  <a:cubicBezTo>
                    <a:pt x="354" y="604"/>
                    <a:pt x="363" y="603"/>
                    <a:pt x="368" y="603"/>
                  </a:cubicBezTo>
                  <a:cubicBezTo>
                    <a:pt x="368" y="602"/>
                    <a:pt x="368" y="602"/>
                    <a:pt x="368" y="601"/>
                  </a:cubicBezTo>
                  <a:cubicBezTo>
                    <a:pt x="371" y="594"/>
                    <a:pt x="358" y="596"/>
                    <a:pt x="353" y="596"/>
                  </a:cubicBezTo>
                  <a:close/>
                  <a:moveTo>
                    <a:pt x="393" y="597"/>
                  </a:moveTo>
                  <a:cubicBezTo>
                    <a:pt x="390" y="595"/>
                    <a:pt x="381" y="596"/>
                    <a:pt x="377" y="596"/>
                  </a:cubicBezTo>
                  <a:cubicBezTo>
                    <a:pt x="377" y="597"/>
                    <a:pt x="376" y="597"/>
                    <a:pt x="376" y="597"/>
                  </a:cubicBezTo>
                  <a:cubicBezTo>
                    <a:pt x="376" y="598"/>
                    <a:pt x="376" y="600"/>
                    <a:pt x="376" y="601"/>
                  </a:cubicBezTo>
                  <a:cubicBezTo>
                    <a:pt x="376" y="602"/>
                    <a:pt x="376" y="602"/>
                    <a:pt x="377" y="602"/>
                  </a:cubicBezTo>
                  <a:cubicBezTo>
                    <a:pt x="379" y="604"/>
                    <a:pt x="389" y="603"/>
                    <a:pt x="393" y="603"/>
                  </a:cubicBezTo>
                  <a:cubicBezTo>
                    <a:pt x="393" y="603"/>
                    <a:pt x="393" y="602"/>
                    <a:pt x="394" y="602"/>
                  </a:cubicBezTo>
                  <a:cubicBezTo>
                    <a:pt x="394" y="601"/>
                    <a:pt x="394" y="599"/>
                    <a:pt x="394" y="598"/>
                  </a:cubicBezTo>
                  <a:cubicBezTo>
                    <a:pt x="394" y="597"/>
                    <a:pt x="393" y="597"/>
                    <a:pt x="393" y="597"/>
                  </a:cubicBezTo>
                  <a:close/>
                  <a:moveTo>
                    <a:pt x="418" y="597"/>
                  </a:moveTo>
                  <a:cubicBezTo>
                    <a:pt x="415" y="595"/>
                    <a:pt x="408" y="596"/>
                    <a:pt x="403" y="596"/>
                  </a:cubicBezTo>
                  <a:cubicBezTo>
                    <a:pt x="402" y="597"/>
                    <a:pt x="402" y="597"/>
                    <a:pt x="402" y="598"/>
                  </a:cubicBezTo>
                  <a:cubicBezTo>
                    <a:pt x="398" y="605"/>
                    <a:pt x="412" y="603"/>
                    <a:pt x="417" y="603"/>
                  </a:cubicBezTo>
                  <a:cubicBezTo>
                    <a:pt x="418" y="602"/>
                    <a:pt x="419" y="600"/>
                    <a:pt x="418" y="598"/>
                  </a:cubicBezTo>
                  <a:cubicBezTo>
                    <a:pt x="418" y="597"/>
                    <a:pt x="418" y="597"/>
                    <a:pt x="418" y="597"/>
                  </a:cubicBezTo>
                  <a:close/>
                  <a:moveTo>
                    <a:pt x="442" y="597"/>
                  </a:moveTo>
                  <a:cubicBezTo>
                    <a:pt x="440" y="595"/>
                    <a:pt x="431" y="596"/>
                    <a:pt x="427" y="596"/>
                  </a:cubicBezTo>
                  <a:cubicBezTo>
                    <a:pt x="427" y="597"/>
                    <a:pt x="427" y="597"/>
                    <a:pt x="426" y="597"/>
                  </a:cubicBezTo>
                  <a:cubicBezTo>
                    <a:pt x="426" y="598"/>
                    <a:pt x="426" y="600"/>
                    <a:pt x="426" y="601"/>
                  </a:cubicBezTo>
                  <a:cubicBezTo>
                    <a:pt x="426" y="602"/>
                    <a:pt x="426" y="602"/>
                    <a:pt x="427" y="602"/>
                  </a:cubicBezTo>
                  <a:cubicBezTo>
                    <a:pt x="429" y="604"/>
                    <a:pt x="438" y="603"/>
                    <a:pt x="442" y="603"/>
                  </a:cubicBezTo>
                  <a:cubicBezTo>
                    <a:pt x="442" y="603"/>
                    <a:pt x="442" y="602"/>
                    <a:pt x="443" y="602"/>
                  </a:cubicBezTo>
                  <a:cubicBezTo>
                    <a:pt x="443" y="601"/>
                    <a:pt x="443" y="599"/>
                    <a:pt x="443" y="598"/>
                  </a:cubicBezTo>
                  <a:cubicBezTo>
                    <a:pt x="443" y="597"/>
                    <a:pt x="442" y="597"/>
                    <a:pt x="442" y="597"/>
                  </a:cubicBezTo>
                  <a:close/>
                  <a:moveTo>
                    <a:pt x="452" y="596"/>
                  </a:moveTo>
                  <a:cubicBezTo>
                    <a:pt x="451" y="597"/>
                    <a:pt x="451" y="597"/>
                    <a:pt x="451" y="598"/>
                  </a:cubicBezTo>
                  <a:cubicBezTo>
                    <a:pt x="451" y="599"/>
                    <a:pt x="450" y="600"/>
                    <a:pt x="450" y="601"/>
                  </a:cubicBezTo>
                  <a:cubicBezTo>
                    <a:pt x="450" y="602"/>
                    <a:pt x="450" y="602"/>
                    <a:pt x="450" y="602"/>
                  </a:cubicBezTo>
                  <a:cubicBezTo>
                    <a:pt x="453" y="604"/>
                    <a:pt x="462" y="603"/>
                    <a:pt x="467" y="603"/>
                  </a:cubicBezTo>
                  <a:cubicBezTo>
                    <a:pt x="467" y="602"/>
                    <a:pt x="467" y="602"/>
                    <a:pt x="467" y="601"/>
                  </a:cubicBezTo>
                  <a:cubicBezTo>
                    <a:pt x="471" y="594"/>
                    <a:pt x="457" y="596"/>
                    <a:pt x="452" y="596"/>
                  </a:cubicBezTo>
                  <a:close/>
                  <a:moveTo>
                    <a:pt x="492" y="597"/>
                  </a:moveTo>
                  <a:cubicBezTo>
                    <a:pt x="489" y="595"/>
                    <a:pt x="480" y="596"/>
                    <a:pt x="476" y="596"/>
                  </a:cubicBezTo>
                  <a:cubicBezTo>
                    <a:pt x="476" y="597"/>
                    <a:pt x="476" y="597"/>
                    <a:pt x="475" y="597"/>
                  </a:cubicBezTo>
                  <a:cubicBezTo>
                    <a:pt x="475" y="598"/>
                    <a:pt x="475" y="600"/>
                    <a:pt x="475" y="601"/>
                  </a:cubicBezTo>
                  <a:cubicBezTo>
                    <a:pt x="475" y="602"/>
                    <a:pt x="475" y="602"/>
                    <a:pt x="476" y="602"/>
                  </a:cubicBezTo>
                  <a:cubicBezTo>
                    <a:pt x="478" y="604"/>
                    <a:pt x="488" y="603"/>
                    <a:pt x="492" y="603"/>
                  </a:cubicBezTo>
                  <a:cubicBezTo>
                    <a:pt x="492" y="603"/>
                    <a:pt x="492" y="602"/>
                    <a:pt x="493" y="602"/>
                  </a:cubicBezTo>
                  <a:cubicBezTo>
                    <a:pt x="493" y="601"/>
                    <a:pt x="493" y="599"/>
                    <a:pt x="493" y="598"/>
                  </a:cubicBezTo>
                  <a:cubicBezTo>
                    <a:pt x="493" y="597"/>
                    <a:pt x="492" y="597"/>
                    <a:pt x="492" y="597"/>
                  </a:cubicBezTo>
                  <a:close/>
                  <a:moveTo>
                    <a:pt x="518" y="597"/>
                  </a:moveTo>
                  <a:cubicBezTo>
                    <a:pt x="515" y="595"/>
                    <a:pt x="507" y="596"/>
                    <a:pt x="502" y="596"/>
                  </a:cubicBezTo>
                  <a:cubicBezTo>
                    <a:pt x="501" y="597"/>
                    <a:pt x="501" y="597"/>
                    <a:pt x="501" y="598"/>
                  </a:cubicBezTo>
                  <a:cubicBezTo>
                    <a:pt x="497" y="605"/>
                    <a:pt x="511" y="603"/>
                    <a:pt x="516" y="603"/>
                  </a:cubicBezTo>
                  <a:cubicBezTo>
                    <a:pt x="517" y="602"/>
                    <a:pt x="518" y="600"/>
                    <a:pt x="518" y="598"/>
                  </a:cubicBezTo>
                  <a:cubicBezTo>
                    <a:pt x="518" y="597"/>
                    <a:pt x="518" y="597"/>
                    <a:pt x="518" y="597"/>
                  </a:cubicBezTo>
                  <a:close/>
                  <a:moveTo>
                    <a:pt x="541" y="597"/>
                  </a:moveTo>
                  <a:cubicBezTo>
                    <a:pt x="539" y="595"/>
                    <a:pt x="530" y="596"/>
                    <a:pt x="526" y="596"/>
                  </a:cubicBezTo>
                  <a:cubicBezTo>
                    <a:pt x="526" y="597"/>
                    <a:pt x="526" y="597"/>
                    <a:pt x="525" y="597"/>
                  </a:cubicBezTo>
                  <a:cubicBezTo>
                    <a:pt x="525" y="598"/>
                    <a:pt x="525" y="600"/>
                    <a:pt x="525" y="601"/>
                  </a:cubicBezTo>
                  <a:cubicBezTo>
                    <a:pt x="525" y="602"/>
                    <a:pt x="526" y="602"/>
                    <a:pt x="526" y="602"/>
                  </a:cubicBezTo>
                  <a:cubicBezTo>
                    <a:pt x="528" y="604"/>
                    <a:pt x="537" y="603"/>
                    <a:pt x="541" y="603"/>
                  </a:cubicBezTo>
                  <a:cubicBezTo>
                    <a:pt x="541" y="603"/>
                    <a:pt x="541" y="602"/>
                    <a:pt x="542" y="602"/>
                  </a:cubicBezTo>
                  <a:cubicBezTo>
                    <a:pt x="542" y="601"/>
                    <a:pt x="542" y="599"/>
                    <a:pt x="542" y="598"/>
                  </a:cubicBezTo>
                  <a:cubicBezTo>
                    <a:pt x="542" y="597"/>
                    <a:pt x="541" y="597"/>
                    <a:pt x="541" y="597"/>
                  </a:cubicBezTo>
                  <a:close/>
                  <a:moveTo>
                    <a:pt x="551" y="596"/>
                  </a:moveTo>
                  <a:cubicBezTo>
                    <a:pt x="550" y="597"/>
                    <a:pt x="550" y="597"/>
                    <a:pt x="550" y="598"/>
                  </a:cubicBezTo>
                  <a:cubicBezTo>
                    <a:pt x="546" y="605"/>
                    <a:pt x="561" y="604"/>
                    <a:pt x="566" y="603"/>
                  </a:cubicBezTo>
                  <a:cubicBezTo>
                    <a:pt x="566" y="602"/>
                    <a:pt x="566" y="602"/>
                    <a:pt x="566" y="601"/>
                  </a:cubicBezTo>
                  <a:cubicBezTo>
                    <a:pt x="570" y="594"/>
                    <a:pt x="556" y="596"/>
                    <a:pt x="551" y="5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705970" y="3480182"/>
            <a:ext cx="87072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000" dirty="0">
                <a:solidFill>
                  <a:srgbClr val="182E6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经典英伦风毕业论文</a:t>
            </a:r>
            <a:r>
              <a:rPr lang="zh-CN" altLang="en-US" sz="5000" dirty="0">
                <a:solidFill>
                  <a:srgbClr val="182E60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答辩模版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15153" y="4353637"/>
            <a:ext cx="851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rgbClr val="182E60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YOU CAN ADD YOUR TITLE HERE</a:t>
            </a:r>
            <a:endParaRPr lang="zh-CN" altLang="en-US" sz="1400" dirty="0">
              <a:solidFill>
                <a:srgbClr val="182E60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4360" y="4844956"/>
            <a:ext cx="129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182E60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答辩学生</a:t>
            </a:r>
            <a:r>
              <a:rPr lang="en-US" altLang="zh-CN" dirty="0">
                <a:solidFill>
                  <a:srgbClr val="182E60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:</a:t>
            </a:r>
            <a:endParaRPr lang="zh-CN" altLang="en-US" dirty="0">
              <a:solidFill>
                <a:srgbClr val="182E60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84546" y="4817660"/>
            <a:ext cx="1553488" cy="369332"/>
          </a:xfrm>
          <a:prstGeom prst="roundRect">
            <a:avLst/>
          </a:prstGeom>
          <a:solidFill>
            <a:srgbClr val="B620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2E6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67009" y="5370533"/>
            <a:ext cx="129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182E60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指导老师</a:t>
            </a:r>
            <a:r>
              <a:rPr lang="en-US" altLang="zh-CN" dirty="0">
                <a:solidFill>
                  <a:srgbClr val="182E60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:</a:t>
            </a:r>
            <a:endParaRPr lang="zh-CN" altLang="en-US" dirty="0">
              <a:solidFill>
                <a:srgbClr val="182E60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877195" y="5343237"/>
            <a:ext cx="1553488" cy="369332"/>
          </a:xfrm>
          <a:prstGeom prst="roundRect">
            <a:avLst/>
          </a:prstGeom>
          <a:solidFill>
            <a:srgbClr val="B620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2E6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63266" y="4844956"/>
            <a:ext cx="119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XXX</a:t>
            </a:r>
            <a:endParaRPr lang="zh-CN" altLang="en-US" dirty="0">
              <a:solidFill>
                <a:schemeClr val="bg1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59608" y="5370533"/>
            <a:ext cx="119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XXX</a:t>
            </a:r>
            <a:endParaRPr lang="zh-CN" altLang="en-US" dirty="0">
              <a:solidFill>
                <a:schemeClr val="bg1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5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45420" y="962556"/>
            <a:ext cx="4968000" cy="4968000"/>
          </a:xfrm>
          <a:prstGeom prst="ellipse">
            <a:avLst/>
          </a:prstGeom>
          <a:noFill/>
          <a:ln w="38100">
            <a:solidFill>
              <a:srgbClr val="182E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97287" y="1122056"/>
            <a:ext cx="4680000" cy="4680000"/>
          </a:xfrm>
          <a:prstGeom prst="ellipse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94866" y="3292221"/>
            <a:ext cx="3922869" cy="83099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遗留问题</a:t>
            </a:r>
            <a:r>
              <a:rPr lang="zh-CN" altLang="en-US" sz="48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探讨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379216" y="1809257"/>
            <a:ext cx="1267340" cy="1298974"/>
          </a:xfrm>
          <a:prstGeom prst="roundRect">
            <a:avLst>
              <a:gd name="adj" fmla="val 136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3992" y="1583496"/>
            <a:ext cx="104860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182E6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3</a:t>
            </a:r>
            <a:endParaRPr lang="zh-CN" altLang="en-US" sz="11500" dirty="0">
              <a:solidFill>
                <a:srgbClr val="182E6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8048" y="4186356"/>
            <a:ext cx="136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补充内容          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84869" y="4528047"/>
            <a:ext cx="136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补充内容          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59603" y="4186356"/>
            <a:ext cx="136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补充内容          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066424" y="4528047"/>
            <a:ext cx="136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补充内容           </a:t>
            </a:r>
          </a:p>
        </p:txBody>
      </p:sp>
    </p:spTree>
    <p:extLst>
      <p:ext uri="{BB962C8B-B14F-4D97-AF65-F5344CB8AC3E}">
        <p14:creationId xmlns:p14="http://schemas.microsoft.com/office/powerpoint/2010/main" val="265241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847407">
            <a:off x="2114808" y="1472049"/>
            <a:ext cx="1921964" cy="2665996"/>
            <a:chOff x="1331640" y="741019"/>
            <a:chExt cx="1375004" cy="1888827"/>
          </a:xfrm>
          <a:solidFill>
            <a:srgbClr val="B6202C"/>
          </a:solidFill>
        </p:grpSpPr>
        <p:sp>
          <p:nvSpPr>
            <p:cNvPr id="26" name="Freeform 4"/>
            <p:cNvSpPr>
              <a:spLocks/>
            </p:cNvSpPr>
            <p:nvPr/>
          </p:nvSpPr>
          <p:spPr bwMode="gray">
            <a:xfrm rot="328192">
              <a:off x="1391176" y="1479000"/>
              <a:ext cx="344459" cy="172627"/>
            </a:xfrm>
            <a:custGeom>
              <a:avLst/>
              <a:gdLst>
                <a:gd name="T0" fmla="*/ 0 w 389"/>
                <a:gd name="T1" fmla="*/ 2147483647 h 182"/>
                <a:gd name="T2" fmla="*/ 2147483647 w 389"/>
                <a:gd name="T3" fmla="*/ 2147483647 h 182"/>
                <a:gd name="T4" fmla="*/ 2147483647 w 389"/>
                <a:gd name="T5" fmla="*/ 2147483647 h 182"/>
                <a:gd name="T6" fmla="*/ 2147483647 w 389"/>
                <a:gd name="T7" fmla="*/ 0 h 182"/>
                <a:gd name="T8" fmla="*/ 0 w 389"/>
                <a:gd name="T9" fmla="*/ 2147483647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9"/>
                <a:gd name="T16" fmla="*/ 0 h 182"/>
                <a:gd name="T17" fmla="*/ 389 w 389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9" h="182">
                  <a:moveTo>
                    <a:pt x="0" y="133"/>
                  </a:moveTo>
                  <a:lnTo>
                    <a:pt x="49" y="182"/>
                  </a:lnTo>
                  <a:lnTo>
                    <a:pt x="389" y="45"/>
                  </a:lnTo>
                  <a:lnTo>
                    <a:pt x="330" y="0"/>
                  </a:lnTo>
                  <a:lnTo>
                    <a:pt x="0" y="1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gray">
            <a:xfrm rot="328192">
              <a:off x="1939760" y="2021335"/>
              <a:ext cx="321780" cy="139541"/>
            </a:xfrm>
            <a:custGeom>
              <a:avLst/>
              <a:gdLst>
                <a:gd name="T0" fmla="*/ 0 w 366"/>
                <a:gd name="T1" fmla="*/ 2147483647 h 154"/>
                <a:gd name="T2" fmla="*/ 2147483647 w 366"/>
                <a:gd name="T3" fmla="*/ 2147483647 h 154"/>
                <a:gd name="T4" fmla="*/ 2147483647 w 366"/>
                <a:gd name="T5" fmla="*/ 2147483647 h 154"/>
                <a:gd name="T6" fmla="*/ 2147483647 w 366"/>
                <a:gd name="T7" fmla="*/ 0 h 154"/>
                <a:gd name="T8" fmla="*/ 0 w 366"/>
                <a:gd name="T9" fmla="*/ 214748364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6"/>
                <a:gd name="T16" fmla="*/ 0 h 154"/>
                <a:gd name="T17" fmla="*/ 366 w 366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6" h="154">
                  <a:moveTo>
                    <a:pt x="0" y="113"/>
                  </a:moveTo>
                  <a:lnTo>
                    <a:pt x="40" y="154"/>
                  </a:lnTo>
                  <a:lnTo>
                    <a:pt x="366" y="42"/>
                  </a:lnTo>
                  <a:lnTo>
                    <a:pt x="309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gray">
            <a:xfrm rot="328192">
              <a:off x="1656254" y="1149570"/>
              <a:ext cx="422424" cy="398481"/>
            </a:xfrm>
            <a:custGeom>
              <a:avLst/>
              <a:gdLst>
                <a:gd name="T0" fmla="*/ 2147483647 w 195"/>
                <a:gd name="T1" fmla="*/ 2147483647 h 185"/>
                <a:gd name="T2" fmla="*/ 2147483647 w 195"/>
                <a:gd name="T3" fmla="*/ 2147483647 h 185"/>
                <a:gd name="T4" fmla="*/ 2147483647 w 195"/>
                <a:gd name="T5" fmla="*/ 2147483647 h 185"/>
                <a:gd name="T6" fmla="*/ 2147483647 w 195"/>
                <a:gd name="T7" fmla="*/ 2147483647 h 185"/>
                <a:gd name="T8" fmla="*/ 2147483647 w 195"/>
                <a:gd name="T9" fmla="*/ 2147483647 h 185"/>
                <a:gd name="T10" fmla="*/ 2147483647 w 195"/>
                <a:gd name="T11" fmla="*/ 2147483647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185"/>
                <a:gd name="T20" fmla="*/ 195 w 195"/>
                <a:gd name="T21" fmla="*/ 185 h 1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185">
                  <a:moveTo>
                    <a:pt x="44" y="185"/>
                  </a:moveTo>
                  <a:cubicBezTo>
                    <a:pt x="44" y="185"/>
                    <a:pt x="12" y="111"/>
                    <a:pt x="60" y="62"/>
                  </a:cubicBezTo>
                  <a:cubicBezTo>
                    <a:pt x="109" y="13"/>
                    <a:pt x="167" y="22"/>
                    <a:pt x="195" y="37"/>
                  </a:cubicBezTo>
                  <a:cubicBezTo>
                    <a:pt x="195" y="37"/>
                    <a:pt x="167" y="0"/>
                    <a:pt x="88" y="17"/>
                  </a:cubicBezTo>
                  <a:cubicBezTo>
                    <a:pt x="8" y="34"/>
                    <a:pt x="0" y="107"/>
                    <a:pt x="19" y="166"/>
                  </a:cubicBezTo>
                  <a:lnTo>
                    <a:pt x="44" y="18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 rot="328192">
              <a:off x="2179323" y="1025853"/>
              <a:ext cx="527321" cy="1065972"/>
            </a:xfrm>
            <a:custGeom>
              <a:avLst/>
              <a:gdLst>
                <a:gd name="T0" fmla="*/ 2147483647 w 236"/>
                <a:gd name="T1" fmla="*/ 2147483647 h 498"/>
                <a:gd name="T2" fmla="*/ 2147483647 w 236"/>
                <a:gd name="T3" fmla="*/ 2147483647 h 498"/>
                <a:gd name="T4" fmla="*/ 2147483647 w 236"/>
                <a:gd name="T5" fmla="*/ 0 h 498"/>
                <a:gd name="T6" fmla="*/ 2147483647 w 236"/>
                <a:gd name="T7" fmla="*/ 2147483647 h 498"/>
                <a:gd name="T8" fmla="*/ 2147483647 w 236"/>
                <a:gd name="T9" fmla="*/ 2147483647 h 498"/>
                <a:gd name="T10" fmla="*/ 2147483647 w 236"/>
                <a:gd name="T11" fmla="*/ 2147483647 h 498"/>
                <a:gd name="T12" fmla="*/ 2147483647 w 236"/>
                <a:gd name="T13" fmla="*/ 2147483647 h 4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6"/>
                <a:gd name="T22" fmla="*/ 0 h 498"/>
                <a:gd name="T23" fmla="*/ 236 w 236"/>
                <a:gd name="T24" fmla="*/ 498 h 4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6" h="498">
                  <a:moveTo>
                    <a:pt x="60" y="498"/>
                  </a:moveTo>
                  <a:cubicBezTo>
                    <a:pt x="60" y="498"/>
                    <a:pt x="26" y="410"/>
                    <a:pt x="71" y="366"/>
                  </a:cubicBezTo>
                  <a:cubicBezTo>
                    <a:pt x="115" y="321"/>
                    <a:pt x="236" y="127"/>
                    <a:pt x="25" y="0"/>
                  </a:cubicBezTo>
                  <a:cubicBezTo>
                    <a:pt x="25" y="0"/>
                    <a:pt x="128" y="61"/>
                    <a:pt x="123" y="178"/>
                  </a:cubicBezTo>
                  <a:cubicBezTo>
                    <a:pt x="123" y="178"/>
                    <a:pt x="117" y="259"/>
                    <a:pt x="84" y="300"/>
                  </a:cubicBezTo>
                  <a:cubicBezTo>
                    <a:pt x="51" y="342"/>
                    <a:pt x="0" y="403"/>
                    <a:pt x="36" y="480"/>
                  </a:cubicBezTo>
                  <a:lnTo>
                    <a:pt x="60" y="4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gray">
            <a:xfrm rot="328192">
              <a:off x="2048910" y="2468727"/>
              <a:ext cx="357218" cy="161119"/>
            </a:xfrm>
            <a:custGeom>
              <a:avLst/>
              <a:gdLst>
                <a:gd name="T0" fmla="*/ 0 w 404"/>
                <a:gd name="T1" fmla="*/ 2147483647 h 161"/>
                <a:gd name="T2" fmla="*/ 2147483647 w 404"/>
                <a:gd name="T3" fmla="*/ 2147483647 h 161"/>
                <a:gd name="T4" fmla="*/ 2147483647 w 404"/>
                <a:gd name="T5" fmla="*/ 2147483647 h 161"/>
                <a:gd name="T6" fmla="*/ 2147483647 w 404"/>
                <a:gd name="T7" fmla="*/ 0 h 161"/>
                <a:gd name="T8" fmla="*/ 0 w 404"/>
                <a:gd name="T9" fmla="*/ 2147483647 h 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4"/>
                <a:gd name="T16" fmla="*/ 0 h 161"/>
                <a:gd name="T17" fmla="*/ 404 w 404"/>
                <a:gd name="T18" fmla="*/ 161 h 1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4" h="161">
                  <a:moveTo>
                    <a:pt x="0" y="113"/>
                  </a:moveTo>
                  <a:lnTo>
                    <a:pt x="47" y="161"/>
                  </a:lnTo>
                  <a:lnTo>
                    <a:pt x="404" y="50"/>
                  </a:lnTo>
                  <a:lnTo>
                    <a:pt x="342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gray">
            <a:xfrm rot="328192">
              <a:off x="2261540" y="2185331"/>
              <a:ext cx="164433" cy="351008"/>
            </a:xfrm>
            <a:custGeom>
              <a:avLst/>
              <a:gdLst>
                <a:gd name="T0" fmla="*/ 0 w 185"/>
                <a:gd name="T1" fmla="*/ 0 h 388"/>
                <a:gd name="T2" fmla="*/ 2147483647 w 185"/>
                <a:gd name="T3" fmla="*/ 2147483647 h 388"/>
                <a:gd name="T4" fmla="*/ 2147483647 w 185"/>
                <a:gd name="T5" fmla="*/ 2147483647 h 388"/>
                <a:gd name="T6" fmla="*/ 2147483647 w 185"/>
                <a:gd name="T7" fmla="*/ 2147483647 h 388"/>
                <a:gd name="T8" fmla="*/ 0 w 185"/>
                <a:gd name="T9" fmla="*/ 0 h 3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5"/>
                <a:gd name="T16" fmla="*/ 0 h 388"/>
                <a:gd name="T17" fmla="*/ 185 w 185"/>
                <a:gd name="T18" fmla="*/ 388 h 3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5" h="388">
                  <a:moveTo>
                    <a:pt x="0" y="0"/>
                  </a:moveTo>
                  <a:lnTo>
                    <a:pt x="66" y="33"/>
                  </a:lnTo>
                  <a:lnTo>
                    <a:pt x="185" y="388"/>
                  </a:lnTo>
                  <a:lnTo>
                    <a:pt x="123" y="3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gray">
            <a:xfrm rot="328192">
              <a:off x="1962440" y="2168068"/>
              <a:ext cx="412502" cy="409990"/>
            </a:xfrm>
            <a:custGeom>
              <a:avLst/>
              <a:gdLst>
                <a:gd name="T0" fmla="*/ 0 w 463"/>
                <a:gd name="T1" fmla="*/ 2147483647 h 451"/>
                <a:gd name="T2" fmla="*/ 2147483647 w 463"/>
                <a:gd name="T3" fmla="*/ 2147483647 h 451"/>
                <a:gd name="T4" fmla="*/ 2147483647 w 463"/>
                <a:gd name="T5" fmla="*/ 2147483647 h 451"/>
                <a:gd name="T6" fmla="*/ 2147483647 w 463"/>
                <a:gd name="T7" fmla="*/ 0 h 451"/>
                <a:gd name="T8" fmla="*/ 0 w 463"/>
                <a:gd name="T9" fmla="*/ 2147483647 h 4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3"/>
                <a:gd name="T16" fmla="*/ 0 h 451"/>
                <a:gd name="T17" fmla="*/ 463 w 463"/>
                <a:gd name="T18" fmla="*/ 451 h 4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3" h="451">
                  <a:moveTo>
                    <a:pt x="0" y="123"/>
                  </a:moveTo>
                  <a:lnTo>
                    <a:pt x="121" y="451"/>
                  </a:lnTo>
                  <a:lnTo>
                    <a:pt x="463" y="338"/>
                  </a:lnTo>
                  <a:lnTo>
                    <a:pt x="340" y="0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182E6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3"/>
            <p:cNvSpPr>
              <a:spLocks/>
            </p:cNvSpPr>
            <p:nvPr/>
          </p:nvSpPr>
          <p:spPr bwMode="gray">
            <a:xfrm rot="328192">
              <a:off x="1331640" y="741019"/>
              <a:ext cx="1223328" cy="1366630"/>
            </a:xfrm>
            <a:custGeom>
              <a:avLst/>
              <a:gdLst>
                <a:gd name="T0" fmla="*/ 2147483647 w 580"/>
                <a:gd name="T1" fmla="*/ 2147483647 h 638"/>
                <a:gd name="T2" fmla="*/ 2147483647 w 580"/>
                <a:gd name="T3" fmla="*/ 2147483647 h 638"/>
                <a:gd name="T4" fmla="*/ 2147483647 w 580"/>
                <a:gd name="T5" fmla="*/ 2147483647 h 638"/>
                <a:gd name="T6" fmla="*/ 2147483647 w 580"/>
                <a:gd name="T7" fmla="*/ 2147483647 h 638"/>
                <a:gd name="T8" fmla="*/ 2147483647 w 580"/>
                <a:gd name="T9" fmla="*/ 2147483647 h 638"/>
                <a:gd name="T10" fmla="*/ 2147483647 w 580"/>
                <a:gd name="T11" fmla="*/ 2147483647 h 638"/>
                <a:gd name="T12" fmla="*/ 2147483647 w 580"/>
                <a:gd name="T13" fmla="*/ 2147483647 h 638"/>
                <a:gd name="T14" fmla="*/ 2147483647 w 580"/>
                <a:gd name="T15" fmla="*/ 2147483647 h 638"/>
                <a:gd name="T16" fmla="*/ 2147483647 w 580"/>
                <a:gd name="T17" fmla="*/ 2147483647 h 638"/>
                <a:gd name="T18" fmla="*/ 2147483647 w 580"/>
                <a:gd name="T19" fmla="*/ 2147483647 h 638"/>
                <a:gd name="T20" fmla="*/ 2147483647 w 580"/>
                <a:gd name="T21" fmla="*/ 2147483647 h 6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80"/>
                <a:gd name="T34" fmla="*/ 0 h 638"/>
                <a:gd name="T35" fmla="*/ 580 w 580"/>
                <a:gd name="T36" fmla="*/ 638 h 6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80" h="638">
                  <a:moveTo>
                    <a:pt x="35" y="421"/>
                  </a:moveTo>
                  <a:cubicBezTo>
                    <a:pt x="175" y="365"/>
                    <a:pt x="175" y="365"/>
                    <a:pt x="175" y="365"/>
                  </a:cubicBezTo>
                  <a:cubicBezTo>
                    <a:pt x="175" y="365"/>
                    <a:pt x="128" y="237"/>
                    <a:pt x="252" y="214"/>
                  </a:cubicBezTo>
                  <a:cubicBezTo>
                    <a:pt x="376" y="192"/>
                    <a:pt x="386" y="297"/>
                    <a:pt x="378" y="344"/>
                  </a:cubicBezTo>
                  <a:cubicBezTo>
                    <a:pt x="370" y="390"/>
                    <a:pt x="242" y="488"/>
                    <a:pt x="320" y="638"/>
                  </a:cubicBezTo>
                  <a:cubicBezTo>
                    <a:pt x="451" y="590"/>
                    <a:pt x="451" y="590"/>
                    <a:pt x="451" y="590"/>
                  </a:cubicBezTo>
                  <a:cubicBezTo>
                    <a:pt x="451" y="590"/>
                    <a:pt x="411" y="521"/>
                    <a:pt x="476" y="442"/>
                  </a:cubicBezTo>
                  <a:cubicBezTo>
                    <a:pt x="542" y="364"/>
                    <a:pt x="580" y="224"/>
                    <a:pt x="463" y="126"/>
                  </a:cubicBezTo>
                  <a:cubicBezTo>
                    <a:pt x="463" y="126"/>
                    <a:pt x="320" y="0"/>
                    <a:pt x="107" y="144"/>
                  </a:cubicBezTo>
                  <a:cubicBezTo>
                    <a:pt x="107" y="144"/>
                    <a:pt x="72" y="161"/>
                    <a:pt x="43" y="212"/>
                  </a:cubicBezTo>
                  <a:cubicBezTo>
                    <a:pt x="14" y="262"/>
                    <a:pt x="0" y="341"/>
                    <a:pt x="35" y="421"/>
                  </a:cubicBezTo>
                  <a:close/>
                </a:path>
              </a:pathLst>
            </a:custGeom>
            <a:solidFill>
              <a:srgbClr val="182E6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21375403">
            <a:off x="4800891" y="1064525"/>
            <a:ext cx="2428957" cy="3725769"/>
            <a:chOff x="3524698" y="499727"/>
            <a:chExt cx="2177326" cy="3200790"/>
          </a:xfrm>
          <a:solidFill>
            <a:srgbClr val="B6202C"/>
          </a:solidFill>
        </p:grpSpPr>
        <p:sp>
          <p:nvSpPr>
            <p:cNvPr id="20" name="Freeform 9"/>
            <p:cNvSpPr>
              <a:spLocks/>
            </p:cNvSpPr>
            <p:nvPr/>
          </p:nvSpPr>
          <p:spPr bwMode="gray">
            <a:xfrm rot="1448142">
              <a:off x="4107302" y="3432945"/>
              <a:ext cx="593945" cy="267572"/>
            </a:xfrm>
            <a:custGeom>
              <a:avLst/>
              <a:gdLst>
                <a:gd name="T0" fmla="*/ 0 w 404"/>
                <a:gd name="T1" fmla="*/ 2147483647 h 161"/>
                <a:gd name="T2" fmla="*/ 2147483647 w 404"/>
                <a:gd name="T3" fmla="*/ 2147483647 h 161"/>
                <a:gd name="T4" fmla="*/ 2147483647 w 404"/>
                <a:gd name="T5" fmla="*/ 2147483647 h 161"/>
                <a:gd name="T6" fmla="*/ 2147483647 w 404"/>
                <a:gd name="T7" fmla="*/ 0 h 161"/>
                <a:gd name="T8" fmla="*/ 0 w 404"/>
                <a:gd name="T9" fmla="*/ 2147483647 h 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4"/>
                <a:gd name="T16" fmla="*/ 0 h 161"/>
                <a:gd name="T17" fmla="*/ 404 w 404"/>
                <a:gd name="T18" fmla="*/ 161 h 1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4" h="161">
                  <a:moveTo>
                    <a:pt x="0" y="113"/>
                  </a:moveTo>
                  <a:lnTo>
                    <a:pt x="47" y="161"/>
                  </a:lnTo>
                  <a:lnTo>
                    <a:pt x="404" y="50"/>
                  </a:lnTo>
                  <a:lnTo>
                    <a:pt x="342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524698" y="499727"/>
              <a:ext cx="2177326" cy="3124547"/>
              <a:chOff x="3524698" y="499727"/>
              <a:chExt cx="2177326" cy="3124547"/>
            </a:xfrm>
            <a:grpFill/>
          </p:grpSpPr>
          <p:sp>
            <p:nvSpPr>
              <p:cNvPr id="19" name="Freeform 7"/>
              <p:cNvSpPr>
                <a:spLocks/>
              </p:cNvSpPr>
              <p:nvPr/>
            </p:nvSpPr>
            <p:spPr bwMode="gray">
              <a:xfrm rot="1448142">
                <a:off x="4824573" y="1233391"/>
                <a:ext cx="877451" cy="1775180"/>
              </a:xfrm>
              <a:custGeom>
                <a:avLst/>
                <a:gdLst>
                  <a:gd name="T0" fmla="*/ 2147483647 w 236"/>
                  <a:gd name="T1" fmla="*/ 2147483647 h 498"/>
                  <a:gd name="T2" fmla="*/ 2147483647 w 236"/>
                  <a:gd name="T3" fmla="*/ 2147483647 h 498"/>
                  <a:gd name="T4" fmla="*/ 2147483647 w 236"/>
                  <a:gd name="T5" fmla="*/ 0 h 498"/>
                  <a:gd name="T6" fmla="*/ 2147483647 w 236"/>
                  <a:gd name="T7" fmla="*/ 2147483647 h 498"/>
                  <a:gd name="T8" fmla="*/ 2147483647 w 236"/>
                  <a:gd name="T9" fmla="*/ 2147483647 h 498"/>
                  <a:gd name="T10" fmla="*/ 2147483647 w 236"/>
                  <a:gd name="T11" fmla="*/ 2147483647 h 498"/>
                  <a:gd name="T12" fmla="*/ 2147483647 w 236"/>
                  <a:gd name="T13" fmla="*/ 2147483647 h 4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6"/>
                  <a:gd name="T22" fmla="*/ 0 h 498"/>
                  <a:gd name="T23" fmla="*/ 236 w 236"/>
                  <a:gd name="T24" fmla="*/ 498 h 4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6" h="498">
                    <a:moveTo>
                      <a:pt x="60" y="498"/>
                    </a:moveTo>
                    <a:cubicBezTo>
                      <a:pt x="60" y="498"/>
                      <a:pt x="26" y="410"/>
                      <a:pt x="71" y="366"/>
                    </a:cubicBezTo>
                    <a:cubicBezTo>
                      <a:pt x="115" y="321"/>
                      <a:pt x="236" y="127"/>
                      <a:pt x="25" y="0"/>
                    </a:cubicBezTo>
                    <a:cubicBezTo>
                      <a:pt x="25" y="0"/>
                      <a:pt x="128" y="61"/>
                      <a:pt x="123" y="178"/>
                    </a:cubicBezTo>
                    <a:cubicBezTo>
                      <a:pt x="123" y="178"/>
                      <a:pt x="117" y="259"/>
                      <a:pt x="84" y="300"/>
                    </a:cubicBezTo>
                    <a:cubicBezTo>
                      <a:pt x="51" y="342"/>
                      <a:pt x="0" y="403"/>
                      <a:pt x="36" y="480"/>
                    </a:cubicBezTo>
                    <a:lnTo>
                      <a:pt x="60" y="498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3524698" y="499727"/>
                <a:ext cx="2038408" cy="3124547"/>
                <a:chOff x="3524698" y="499727"/>
                <a:chExt cx="2038408" cy="3124547"/>
              </a:xfrm>
              <a:grpFill/>
            </p:grpSpPr>
            <p:sp>
              <p:nvSpPr>
                <p:cNvPr id="16" name="Freeform 4"/>
                <p:cNvSpPr>
                  <a:spLocks/>
                </p:cNvSpPr>
                <p:nvPr/>
              </p:nvSpPr>
              <p:spPr bwMode="gray">
                <a:xfrm rot="1448142">
                  <a:off x="3584234" y="1511032"/>
                  <a:ext cx="574099" cy="286273"/>
                </a:xfrm>
                <a:custGeom>
                  <a:avLst/>
                  <a:gdLst>
                    <a:gd name="T0" fmla="*/ 0 w 389"/>
                    <a:gd name="T1" fmla="*/ 2147483647 h 182"/>
                    <a:gd name="T2" fmla="*/ 2147483647 w 389"/>
                    <a:gd name="T3" fmla="*/ 2147483647 h 182"/>
                    <a:gd name="T4" fmla="*/ 2147483647 w 389"/>
                    <a:gd name="T5" fmla="*/ 2147483647 h 182"/>
                    <a:gd name="T6" fmla="*/ 2147483647 w 389"/>
                    <a:gd name="T7" fmla="*/ 0 h 182"/>
                    <a:gd name="T8" fmla="*/ 0 w 389"/>
                    <a:gd name="T9" fmla="*/ 2147483647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9"/>
                    <a:gd name="T16" fmla="*/ 0 h 182"/>
                    <a:gd name="T17" fmla="*/ 389 w 389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9" h="182">
                      <a:moveTo>
                        <a:pt x="0" y="133"/>
                      </a:moveTo>
                      <a:lnTo>
                        <a:pt x="49" y="182"/>
                      </a:lnTo>
                      <a:lnTo>
                        <a:pt x="389" y="45"/>
                      </a:lnTo>
                      <a:lnTo>
                        <a:pt x="330" y="0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" name="Freeform 5"/>
                <p:cNvSpPr>
                  <a:spLocks/>
                </p:cNvSpPr>
                <p:nvPr/>
              </p:nvSpPr>
              <p:spPr bwMode="gray">
                <a:xfrm rot="1448142">
                  <a:off x="4175344" y="2659001"/>
                  <a:ext cx="534409" cy="230169"/>
                </a:xfrm>
                <a:custGeom>
                  <a:avLst/>
                  <a:gdLst>
                    <a:gd name="T0" fmla="*/ 0 w 366"/>
                    <a:gd name="T1" fmla="*/ 2147483647 h 154"/>
                    <a:gd name="T2" fmla="*/ 2147483647 w 366"/>
                    <a:gd name="T3" fmla="*/ 2147483647 h 154"/>
                    <a:gd name="T4" fmla="*/ 2147483647 w 366"/>
                    <a:gd name="T5" fmla="*/ 2147483647 h 154"/>
                    <a:gd name="T6" fmla="*/ 2147483647 w 366"/>
                    <a:gd name="T7" fmla="*/ 0 h 154"/>
                    <a:gd name="T8" fmla="*/ 0 w 366"/>
                    <a:gd name="T9" fmla="*/ 2147483647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6"/>
                    <a:gd name="T16" fmla="*/ 0 h 154"/>
                    <a:gd name="T17" fmla="*/ 366 w 366"/>
                    <a:gd name="T18" fmla="*/ 154 h 1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6" h="154">
                      <a:moveTo>
                        <a:pt x="0" y="113"/>
                      </a:moveTo>
                      <a:lnTo>
                        <a:pt x="40" y="154"/>
                      </a:lnTo>
                      <a:lnTo>
                        <a:pt x="366" y="42"/>
                      </a:lnTo>
                      <a:lnTo>
                        <a:pt x="309" y="0"/>
                      </a:lnTo>
                      <a:lnTo>
                        <a:pt x="0" y="1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8" name="Freeform 6"/>
                <p:cNvSpPr>
                  <a:spLocks/>
                </p:cNvSpPr>
                <p:nvPr/>
              </p:nvSpPr>
              <p:spPr bwMode="gray">
                <a:xfrm rot="1448142">
                  <a:off x="4114390" y="1147078"/>
                  <a:ext cx="701677" cy="664614"/>
                </a:xfrm>
                <a:custGeom>
                  <a:avLst/>
                  <a:gdLst>
                    <a:gd name="T0" fmla="*/ 2147483647 w 195"/>
                    <a:gd name="T1" fmla="*/ 2147483647 h 185"/>
                    <a:gd name="T2" fmla="*/ 2147483647 w 195"/>
                    <a:gd name="T3" fmla="*/ 2147483647 h 185"/>
                    <a:gd name="T4" fmla="*/ 2147483647 w 195"/>
                    <a:gd name="T5" fmla="*/ 2147483647 h 185"/>
                    <a:gd name="T6" fmla="*/ 2147483647 w 195"/>
                    <a:gd name="T7" fmla="*/ 2147483647 h 185"/>
                    <a:gd name="T8" fmla="*/ 2147483647 w 195"/>
                    <a:gd name="T9" fmla="*/ 2147483647 h 185"/>
                    <a:gd name="T10" fmla="*/ 2147483647 w 195"/>
                    <a:gd name="T11" fmla="*/ 2147483647 h 1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5"/>
                    <a:gd name="T19" fmla="*/ 0 h 185"/>
                    <a:gd name="T20" fmla="*/ 195 w 195"/>
                    <a:gd name="T21" fmla="*/ 185 h 18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5" h="185">
                      <a:moveTo>
                        <a:pt x="44" y="185"/>
                      </a:moveTo>
                      <a:cubicBezTo>
                        <a:pt x="44" y="185"/>
                        <a:pt x="12" y="111"/>
                        <a:pt x="60" y="62"/>
                      </a:cubicBezTo>
                      <a:cubicBezTo>
                        <a:pt x="109" y="13"/>
                        <a:pt x="167" y="22"/>
                        <a:pt x="195" y="37"/>
                      </a:cubicBezTo>
                      <a:cubicBezTo>
                        <a:pt x="195" y="37"/>
                        <a:pt x="167" y="0"/>
                        <a:pt x="88" y="17"/>
                      </a:cubicBezTo>
                      <a:cubicBezTo>
                        <a:pt x="8" y="34"/>
                        <a:pt x="0" y="107"/>
                        <a:pt x="19" y="166"/>
                      </a:cubicBezTo>
                      <a:lnTo>
                        <a:pt x="44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" name="Freeform 10"/>
                <p:cNvSpPr>
                  <a:spLocks/>
                </p:cNvSpPr>
                <p:nvPr/>
              </p:nvSpPr>
              <p:spPr bwMode="gray">
                <a:xfrm rot="1448142">
                  <a:off x="4546737" y="3040220"/>
                  <a:ext cx="275001" cy="584054"/>
                </a:xfrm>
                <a:custGeom>
                  <a:avLst/>
                  <a:gdLst>
                    <a:gd name="T0" fmla="*/ 0 w 185"/>
                    <a:gd name="T1" fmla="*/ 0 h 388"/>
                    <a:gd name="T2" fmla="*/ 2147483647 w 185"/>
                    <a:gd name="T3" fmla="*/ 2147483647 h 388"/>
                    <a:gd name="T4" fmla="*/ 2147483647 w 185"/>
                    <a:gd name="T5" fmla="*/ 2147483647 h 388"/>
                    <a:gd name="T6" fmla="*/ 2147483647 w 185"/>
                    <a:gd name="T7" fmla="*/ 2147483647 h 388"/>
                    <a:gd name="T8" fmla="*/ 0 w 185"/>
                    <a:gd name="T9" fmla="*/ 0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388"/>
                    <a:gd name="T17" fmla="*/ 185 w 185"/>
                    <a:gd name="T18" fmla="*/ 388 h 3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388">
                      <a:moveTo>
                        <a:pt x="0" y="0"/>
                      </a:moveTo>
                      <a:lnTo>
                        <a:pt x="66" y="33"/>
                      </a:lnTo>
                      <a:lnTo>
                        <a:pt x="185" y="388"/>
                      </a:lnTo>
                      <a:lnTo>
                        <a:pt x="123" y="3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" name="Freeform 8"/>
                <p:cNvSpPr>
                  <a:spLocks/>
                </p:cNvSpPr>
                <p:nvPr/>
              </p:nvSpPr>
              <p:spPr bwMode="gray">
                <a:xfrm rot="1448142">
                  <a:off x="4057689" y="2916503"/>
                  <a:ext cx="687502" cy="681876"/>
                </a:xfrm>
                <a:custGeom>
                  <a:avLst/>
                  <a:gdLst>
                    <a:gd name="T0" fmla="*/ 0 w 463"/>
                    <a:gd name="T1" fmla="*/ 2147483647 h 451"/>
                    <a:gd name="T2" fmla="*/ 2147483647 w 463"/>
                    <a:gd name="T3" fmla="*/ 2147483647 h 451"/>
                    <a:gd name="T4" fmla="*/ 2147483647 w 463"/>
                    <a:gd name="T5" fmla="*/ 2147483647 h 451"/>
                    <a:gd name="T6" fmla="*/ 2147483647 w 463"/>
                    <a:gd name="T7" fmla="*/ 0 h 451"/>
                    <a:gd name="T8" fmla="*/ 0 w 463"/>
                    <a:gd name="T9" fmla="*/ 2147483647 h 4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3"/>
                    <a:gd name="T16" fmla="*/ 0 h 451"/>
                    <a:gd name="T17" fmla="*/ 463 w 463"/>
                    <a:gd name="T18" fmla="*/ 451 h 45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3" h="451">
                      <a:moveTo>
                        <a:pt x="0" y="123"/>
                      </a:moveTo>
                      <a:lnTo>
                        <a:pt x="121" y="451"/>
                      </a:lnTo>
                      <a:lnTo>
                        <a:pt x="463" y="338"/>
                      </a:lnTo>
                      <a:lnTo>
                        <a:pt x="340" y="0"/>
                      </a:lnTo>
                      <a:lnTo>
                        <a:pt x="0" y="123"/>
                      </a:lnTo>
                      <a:close/>
                    </a:path>
                  </a:pathLst>
                </a:custGeom>
                <a:solidFill>
                  <a:srgbClr val="182E6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3" name="Freeform 3"/>
                <p:cNvSpPr>
                  <a:spLocks/>
                </p:cNvSpPr>
                <p:nvPr/>
              </p:nvSpPr>
              <p:spPr bwMode="gray">
                <a:xfrm rot="1448142">
                  <a:off x="3524698" y="499727"/>
                  <a:ext cx="2038408" cy="2277236"/>
                </a:xfrm>
                <a:custGeom>
                  <a:avLst/>
                  <a:gdLst>
                    <a:gd name="T0" fmla="*/ 2147483647 w 580"/>
                    <a:gd name="T1" fmla="*/ 2147483647 h 638"/>
                    <a:gd name="T2" fmla="*/ 2147483647 w 580"/>
                    <a:gd name="T3" fmla="*/ 2147483647 h 638"/>
                    <a:gd name="T4" fmla="*/ 2147483647 w 580"/>
                    <a:gd name="T5" fmla="*/ 2147483647 h 638"/>
                    <a:gd name="T6" fmla="*/ 2147483647 w 580"/>
                    <a:gd name="T7" fmla="*/ 2147483647 h 638"/>
                    <a:gd name="T8" fmla="*/ 2147483647 w 580"/>
                    <a:gd name="T9" fmla="*/ 2147483647 h 638"/>
                    <a:gd name="T10" fmla="*/ 2147483647 w 580"/>
                    <a:gd name="T11" fmla="*/ 2147483647 h 638"/>
                    <a:gd name="T12" fmla="*/ 2147483647 w 580"/>
                    <a:gd name="T13" fmla="*/ 2147483647 h 638"/>
                    <a:gd name="T14" fmla="*/ 2147483647 w 580"/>
                    <a:gd name="T15" fmla="*/ 2147483647 h 638"/>
                    <a:gd name="T16" fmla="*/ 2147483647 w 580"/>
                    <a:gd name="T17" fmla="*/ 2147483647 h 638"/>
                    <a:gd name="T18" fmla="*/ 2147483647 w 580"/>
                    <a:gd name="T19" fmla="*/ 2147483647 h 638"/>
                    <a:gd name="T20" fmla="*/ 2147483647 w 580"/>
                    <a:gd name="T21" fmla="*/ 2147483647 h 6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80"/>
                    <a:gd name="T34" fmla="*/ 0 h 638"/>
                    <a:gd name="T35" fmla="*/ 580 w 580"/>
                    <a:gd name="T36" fmla="*/ 638 h 63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80" h="638">
                      <a:moveTo>
                        <a:pt x="35" y="421"/>
                      </a:moveTo>
                      <a:cubicBezTo>
                        <a:pt x="175" y="365"/>
                        <a:pt x="175" y="365"/>
                        <a:pt x="175" y="365"/>
                      </a:cubicBezTo>
                      <a:cubicBezTo>
                        <a:pt x="175" y="365"/>
                        <a:pt x="128" y="237"/>
                        <a:pt x="252" y="214"/>
                      </a:cubicBezTo>
                      <a:cubicBezTo>
                        <a:pt x="376" y="192"/>
                        <a:pt x="386" y="297"/>
                        <a:pt x="378" y="344"/>
                      </a:cubicBezTo>
                      <a:cubicBezTo>
                        <a:pt x="370" y="390"/>
                        <a:pt x="242" y="488"/>
                        <a:pt x="320" y="638"/>
                      </a:cubicBezTo>
                      <a:cubicBezTo>
                        <a:pt x="451" y="590"/>
                        <a:pt x="451" y="590"/>
                        <a:pt x="451" y="590"/>
                      </a:cubicBezTo>
                      <a:cubicBezTo>
                        <a:pt x="451" y="590"/>
                        <a:pt x="411" y="521"/>
                        <a:pt x="476" y="442"/>
                      </a:cubicBezTo>
                      <a:cubicBezTo>
                        <a:pt x="542" y="364"/>
                        <a:pt x="580" y="224"/>
                        <a:pt x="463" y="126"/>
                      </a:cubicBezTo>
                      <a:cubicBezTo>
                        <a:pt x="463" y="126"/>
                        <a:pt x="320" y="0"/>
                        <a:pt x="107" y="144"/>
                      </a:cubicBezTo>
                      <a:cubicBezTo>
                        <a:pt x="107" y="144"/>
                        <a:pt x="72" y="161"/>
                        <a:pt x="43" y="212"/>
                      </a:cubicBezTo>
                      <a:cubicBezTo>
                        <a:pt x="14" y="262"/>
                        <a:pt x="0" y="341"/>
                        <a:pt x="35" y="421"/>
                      </a:cubicBezTo>
                      <a:close/>
                    </a:path>
                  </a:pathLst>
                </a:custGeom>
                <a:solidFill>
                  <a:srgbClr val="182E6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 rot="20801809">
            <a:off x="8024017" y="1524307"/>
            <a:ext cx="1761470" cy="2676147"/>
            <a:chOff x="6624184" y="648951"/>
            <a:chExt cx="1260184" cy="1896019"/>
          </a:xfrm>
          <a:solidFill>
            <a:srgbClr val="B6202C"/>
          </a:solidFill>
        </p:grpSpPr>
        <p:sp>
          <p:nvSpPr>
            <p:cNvPr id="6" name="Freeform 4"/>
            <p:cNvSpPr>
              <a:spLocks/>
            </p:cNvSpPr>
            <p:nvPr/>
          </p:nvSpPr>
          <p:spPr bwMode="gray">
            <a:xfrm rot="1960988">
              <a:off x="6663874" y="1195603"/>
              <a:ext cx="344460" cy="171189"/>
            </a:xfrm>
            <a:custGeom>
              <a:avLst/>
              <a:gdLst>
                <a:gd name="T0" fmla="*/ 0 w 389"/>
                <a:gd name="T1" fmla="*/ 2147483647 h 182"/>
                <a:gd name="T2" fmla="*/ 2147483647 w 389"/>
                <a:gd name="T3" fmla="*/ 2147483647 h 182"/>
                <a:gd name="T4" fmla="*/ 2147483647 w 389"/>
                <a:gd name="T5" fmla="*/ 2147483647 h 182"/>
                <a:gd name="T6" fmla="*/ 2147483647 w 389"/>
                <a:gd name="T7" fmla="*/ 0 h 182"/>
                <a:gd name="T8" fmla="*/ 0 w 389"/>
                <a:gd name="T9" fmla="*/ 2147483647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9"/>
                <a:gd name="T16" fmla="*/ 0 h 182"/>
                <a:gd name="T17" fmla="*/ 389 w 389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9" h="182">
                  <a:moveTo>
                    <a:pt x="0" y="133"/>
                  </a:moveTo>
                  <a:lnTo>
                    <a:pt x="49" y="182"/>
                  </a:lnTo>
                  <a:lnTo>
                    <a:pt x="389" y="45"/>
                  </a:lnTo>
                  <a:lnTo>
                    <a:pt x="330" y="0"/>
                  </a:lnTo>
                  <a:lnTo>
                    <a:pt x="0" y="13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gray">
            <a:xfrm rot="1960988">
              <a:off x="6916195" y="1929267"/>
              <a:ext cx="321780" cy="138101"/>
            </a:xfrm>
            <a:custGeom>
              <a:avLst/>
              <a:gdLst>
                <a:gd name="T0" fmla="*/ 0 w 366"/>
                <a:gd name="T1" fmla="*/ 2147483647 h 154"/>
                <a:gd name="T2" fmla="*/ 2147483647 w 366"/>
                <a:gd name="T3" fmla="*/ 2147483647 h 154"/>
                <a:gd name="T4" fmla="*/ 2147483647 w 366"/>
                <a:gd name="T5" fmla="*/ 2147483647 h 154"/>
                <a:gd name="T6" fmla="*/ 2147483647 w 366"/>
                <a:gd name="T7" fmla="*/ 0 h 154"/>
                <a:gd name="T8" fmla="*/ 0 w 366"/>
                <a:gd name="T9" fmla="*/ 214748364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6"/>
                <a:gd name="T16" fmla="*/ 0 h 154"/>
                <a:gd name="T17" fmla="*/ 366 w 366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6" h="154">
                  <a:moveTo>
                    <a:pt x="0" y="113"/>
                  </a:moveTo>
                  <a:lnTo>
                    <a:pt x="40" y="154"/>
                  </a:lnTo>
                  <a:lnTo>
                    <a:pt x="366" y="42"/>
                  </a:lnTo>
                  <a:lnTo>
                    <a:pt x="309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 rot="1960988">
              <a:off x="6992741" y="1031607"/>
              <a:ext cx="422424" cy="398481"/>
            </a:xfrm>
            <a:custGeom>
              <a:avLst/>
              <a:gdLst>
                <a:gd name="T0" fmla="*/ 2147483647 w 195"/>
                <a:gd name="T1" fmla="*/ 2147483647 h 185"/>
                <a:gd name="T2" fmla="*/ 2147483647 w 195"/>
                <a:gd name="T3" fmla="*/ 2147483647 h 185"/>
                <a:gd name="T4" fmla="*/ 2147483647 w 195"/>
                <a:gd name="T5" fmla="*/ 2147483647 h 185"/>
                <a:gd name="T6" fmla="*/ 2147483647 w 195"/>
                <a:gd name="T7" fmla="*/ 2147483647 h 185"/>
                <a:gd name="T8" fmla="*/ 2147483647 w 195"/>
                <a:gd name="T9" fmla="*/ 2147483647 h 185"/>
                <a:gd name="T10" fmla="*/ 2147483647 w 195"/>
                <a:gd name="T11" fmla="*/ 2147483647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185"/>
                <a:gd name="T20" fmla="*/ 195 w 195"/>
                <a:gd name="T21" fmla="*/ 185 h 1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185">
                  <a:moveTo>
                    <a:pt x="44" y="185"/>
                  </a:moveTo>
                  <a:cubicBezTo>
                    <a:pt x="44" y="185"/>
                    <a:pt x="12" y="111"/>
                    <a:pt x="60" y="62"/>
                  </a:cubicBezTo>
                  <a:cubicBezTo>
                    <a:pt x="109" y="13"/>
                    <a:pt x="167" y="22"/>
                    <a:pt x="195" y="37"/>
                  </a:cubicBezTo>
                  <a:cubicBezTo>
                    <a:pt x="195" y="37"/>
                    <a:pt x="167" y="0"/>
                    <a:pt x="88" y="17"/>
                  </a:cubicBezTo>
                  <a:cubicBezTo>
                    <a:pt x="8" y="34"/>
                    <a:pt x="0" y="107"/>
                    <a:pt x="19" y="166"/>
                  </a:cubicBezTo>
                  <a:lnTo>
                    <a:pt x="44" y="18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gray">
            <a:xfrm rot="1960988">
              <a:off x="7357047" y="1151008"/>
              <a:ext cx="527321" cy="1064533"/>
            </a:xfrm>
            <a:custGeom>
              <a:avLst/>
              <a:gdLst>
                <a:gd name="T0" fmla="*/ 2147483647 w 236"/>
                <a:gd name="T1" fmla="*/ 2147483647 h 498"/>
                <a:gd name="T2" fmla="*/ 2147483647 w 236"/>
                <a:gd name="T3" fmla="*/ 2147483647 h 498"/>
                <a:gd name="T4" fmla="*/ 2147483647 w 236"/>
                <a:gd name="T5" fmla="*/ 0 h 498"/>
                <a:gd name="T6" fmla="*/ 2147483647 w 236"/>
                <a:gd name="T7" fmla="*/ 2147483647 h 498"/>
                <a:gd name="T8" fmla="*/ 2147483647 w 236"/>
                <a:gd name="T9" fmla="*/ 2147483647 h 498"/>
                <a:gd name="T10" fmla="*/ 2147483647 w 236"/>
                <a:gd name="T11" fmla="*/ 2147483647 h 498"/>
                <a:gd name="T12" fmla="*/ 2147483647 w 236"/>
                <a:gd name="T13" fmla="*/ 2147483647 h 4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6"/>
                <a:gd name="T22" fmla="*/ 0 h 498"/>
                <a:gd name="T23" fmla="*/ 236 w 236"/>
                <a:gd name="T24" fmla="*/ 498 h 4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6" h="498">
                  <a:moveTo>
                    <a:pt x="60" y="498"/>
                  </a:moveTo>
                  <a:cubicBezTo>
                    <a:pt x="60" y="498"/>
                    <a:pt x="26" y="410"/>
                    <a:pt x="71" y="366"/>
                  </a:cubicBezTo>
                  <a:cubicBezTo>
                    <a:pt x="115" y="321"/>
                    <a:pt x="236" y="127"/>
                    <a:pt x="25" y="0"/>
                  </a:cubicBezTo>
                  <a:cubicBezTo>
                    <a:pt x="25" y="0"/>
                    <a:pt x="128" y="61"/>
                    <a:pt x="123" y="178"/>
                  </a:cubicBezTo>
                  <a:cubicBezTo>
                    <a:pt x="123" y="178"/>
                    <a:pt x="117" y="259"/>
                    <a:pt x="84" y="300"/>
                  </a:cubicBezTo>
                  <a:cubicBezTo>
                    <a:pt x="51" y="342"/>
                    <a:pt x="0" y="403"/>
                    <a:pt x="36" y="480"/>
                  </a:cubicBezTo>
                  <a:lnTo>
                    <a:pt x="60" y="4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 rot="1960988">
              <a:off x="6805627" y="2383851"/>
              <a:ext cx="357218" cy="161119"/>
            </a:xfrm>
            <a:custGeom>
              <a:avLst/>
              <a:gdLst>
                <a:gd name="T0" fmla="*/ 0 w 404"/>
                <a:gd name="T1" fmla="*/ 2147483647 h 161"/>
                <a:gd name="T2" fmla="*/ 2147483647 w 404"/>
                <a:gd name="T3" fmla="*/ 2147483647 h 161"/>
                <a:gd name="T4" fmla="*/ 2147483647 w 404"/>
                <a:gd name="T5" fmla="*/ 2147483647 h 161"/>
                <a:gd name="T6" fmla="*/ 2147483647 w 404"/>
                <a:gd name="T7" fmla="*/ 0 h 161"/>
                <a:gd name="T8" fmla="*/ 0 w 404"/>
                <a:gd name="T9" fmla="*/ 2147483647 h 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4"/>
                <a:gd name="T16" fmla="*/ 0 h 161"/>
                <a:gd name="T17" fmla="*/ 404 w 404"/>
                <a:gd name="T18" fmla="*/ 161 h 1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4" h="161">
                  <a:moveTo>
                    <a:pt x="0" y="113"/>
                  </a:moveTo>
                  <a:lnTo>
                    <a:pt x="47" y="161"/>
                  </a:lnTo>
                  <a:lnTo>
                    <a:pt x="404" y="50"/>
                  </a:lnTo>
                  <a:lnTo>
                    <a:pt x="342" y="0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 rot="1960988">
              <a:off x="7089133" y="2175261"/>
              <a:ext cx="164433" cy="351008"/>
            </a:xfrm>
            <a:custGeom>
              <a:avLst/>
              <a:gdLst>
                <a:gd name="T0" fmla="*/ 0 w 185"/>
                <a:gd name="T1" fmla="*/ 0 h 388"/>
                <a:gd name="T2" fmla="*/ 2147483647 w 185"/>
                <a:gd name="T3" fmla="*/ 2147483647 h 388"/>
                <a:gd name="T4" fmla="*/ 2147483647 w 185"/>
                <a:gd name="T5" fmla="*/ 2147483647 h 388"/>
                <a:gd name="T6" fmla="*/ 2147483647 w 185"/>
                <a:gd name="T7" fmla="*/ 2147483647 h 388"/>
                <a:gd name="T8" fmla="*/ 0 w 185"/>
                <a:gd name="T9" fmla="*/ 0 h 3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5"/>
                <a:gd name="T16" fmla="*/ 0 h 388"/>
                <a:gd name="T17" fmla="*/ 185 w 185"/>
                <a:gd name="T18" fmla="*/ 388 h 3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5" h="388">
                  <a:moveTo>
                    <a:pt x="0" y="0"/>
                  </a:moveTo>
                  <a:lnTo>
                    <a:pt x="66" y="33"/>
                  </a:lnTo>
                  <a:lnTo>
                    <a:pt x="185" y="388"/>
                  </a:lnTo>
                  <a:lnTo>
                    <a:pt x="123" y="3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 rot="1960988">
              <a:off x="6802792" y="2077439"/>
              <a:ext cx="412502" cy="408550"/>
            </a:xfrm>
            <a:custGeom>
              <a:avLst/>
              <a:gdLst>
                <a:gd name="T0" fmla="*/ 0 w 463"/>
                <a:gd name="T1" fmla="*/ 2147483647 h 451"/>
                <a:gd name="T2" fmla="*/ 2147483647 w 463"/>
                <a:gd name="T3" fmla="*/ 2147483647 h 451"/>
                <a:gd name="T4" fmla="*/ 2147483647 w 463"/>
                <a:gd name="T5" fmla="*/ 2147483647 h 451"/>
                <a:gd name="T6" fmla="*/ 2147483647 w 463"/>
                <a:gd name="T7" fmla="*/ 0 h 451"/>
                <a:gd name="T8" fmla="*/ 0 w 463"/>
                <a:gd name="T9" fmla="*/ 2147483647 h 4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3"/>
                <a:gd name="T16" fmla="*/ 0 h 451"/>
                <a:gd name="T17" fmla="*/ 463 w 463"/>
                <a:gd name="T18" fmla="*/ 451 h 4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3" h="451">
                  <a:moveTo>
                    <a:pt x="0" y="123"/>
                  </a:moveTo>
                  <a:lnTo>
                    <a:pt x="121" y="451"/>
                  </a:lnTo>
                  <a:lnTo>
                    <a:pt x="463" y="338"/>
                  </a:lnTo>
                  <a:lnTo>
                    <a:pt x="340" y="0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182E6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3"/>
            <p:cNvSpPr>
              <a:spLocks/>
            </p:cNvSpPr>
            <p:nvPr/>
          </p:nvSpPr>
          <p:spPr bwMode="gray">
            <a:xfrm rot="1960988">
              <a:off x="6624184" y="648951"/>
              <a:ext cx="1223329" cy="1366629"/>
            </a:xfrm>
            <a:custGeom>
              <a:avLst/>
              <a:gdLst>
                <a:gd name="T0" fmla="*/ 2147483647 w 580"/>
                <a:gd name="T1" fmla="*/ 2147483647 h 638"/>
                <a:gd name="T2" fmla="*/ 2147483647 w 580"/>
                <a:gd name="T3" fmla="*/ 2147483647 h 638"/>
                <a:gd name="T4" fmla="*/ 2147483647 w 580"/>
                <a:gd name="T5" fmla="*/ 2147483647 h 638"/>
                <a:gd name="T6" fmla="*/ 2147483647 w 580"/>
                <a:gd name="T7" fmla="*/ 2147483647 h 638"/>
                <a:gd name="T8" fmla="*/ 2147483647 w 580"/>
                <a:gd name="T9" fmla="*/ 2147483647 h 638"/>
                <a:gd name="T10" fmla="*/ 2147483647 w 580"/>
                <a:gd name="T11" fmla="*/ 2147483647 h 638"/>
                <a:gd name="T12" fmla="*/ 2147483647 w 580"/>
                <a:gd name="T13" fmla="*/ 2147483647 h 638"/>
                <a:gd name="T14" fmla="*/ 2147483647 w 580"/>
                <a:gd name="T15" fmla="*/ 2147483647 h 638"/>
                <a:gd name="T16" fmla="*/ 2147483647 w 580"/>
                <a:gd name="T17" fmla="*/ 2147483647 h 638"/>
                <a:gd name="T18" fmla="*/ 2147483647 w 580"/>
                <a:gd name="T19" fmla="*/ 2147483647 h 638"/>
                <a:gd name="T20" fmla="*/ 2147483647 w 580"/>
                <a:gd name="T21" fmla="*/ 2147483647 h 6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80"/>
                <a:gd name="T34" fmla="*/ 0 h 638"/>
                <a:gd name="T35" fmla="*/ 580 w 580"/>
                <a:gd name="T36" fmla="*/ 638 h 6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80" h="638">
                  <a:moveTo>
                    <a:pt x="35" y="421"/>
                  </a:moveTo>
                  <a:cubicBezTo>
                    <a:pt x="175" y="365"/>
                    <a:pt x="175" y="365"/>
                    <a:pt x="175" y="365"/>
                  </a:cubicBezTo>
                  <a:cubicBezTo>
                    <a:pt x="175" y="365"/>
                    <a:pt x="128" y="237"/>
                    <a:pt x="252" y="214"/>
                  </a:cubicBezTo>
                  <a:cubicBezTo>
                    <a:pt x="376" y="192"/>
                    <a:pt x="386" y="297"/>
                    <a:pt x="378" y="344"/>
                  </a:cubicBezTo>
                  <a:cubicBezTo>
                    <a:pt x="370" y="390"/>
                    <a:pt x="242" y="488"/>
                    <a:pt x="320" y="638"/>
                  </a:cubicBezTo>
                  <a:cubicBezTo>
                    <a:pt x="451" y="590"/>
                    <a:pt x="451" y="590"/>
                    <a:pt x="451" y="590"/>
                  </a:cubicBezTo>
                  <a:cubicBezTo>
                    <a:pt x="451" y="590"/>
                    <a:pt x="411" y="521"/>
                    <a:pt x="476" y="442"/>
                  </a:cubicBezTo>
                  <a:cubicBezTo>
                    <a:pt x="542" y="364"/>
                    <a:pt x="580" y="224"/>
                    <a:pt x="463" y="126"/>
                  </a:cubicBezTo>
                  <a:cubicBezTo>
                    <a:pt x="463" y="126"/>
                    <a:pt x="320" y="0"/>
                    <a:pt x="107" y="144"/>
                  </a:cubicBezTo>
                  <a:cubicBezTo>
                    <a:pt x="107" y="144"/>
                    <a:pt x="72" y="161"/>
                    <a:pt x="43" y="212"/>
                  </a:cubicBezTo>
                  <a:cubicBezTo>
                    <a:pt x="14" y="262"/>
                    <a:pt x="0" y="341"/>
                    <a:pt x="35" y="421"/>
                  </a:cubicBezTo>
                  <a:close/>
                </a:path>
              </a:pathLst>
            </a:custGeom>
            <a:solidFill>
              <a:srgbClr val="182E6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18729" y="4821164"/>
            <a:ext cx="2168532" cy="914633"/>
            <a:chOff x="3455178" y="3715313"/>
            <a:chExt cx="1943880" cy="785757"/>
          </a:xfrm>
        </p:grpSpPr>
        <p:sp>
          <p:nvSpPr>
            <p:cNvPr id="38" name="TextBox 29"/>
            <p:cNvSpPr txBox="1"/>
            <p:nvPr/>
          </p:nvSpPr>
          <p:spPr>
            <a:xfrm>
              <a:off x="3587100" y="3715313"/>
              <a:ext cx="1704496" cy="326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pPr algn="ctr"/>
              <a:r>
                <a:rPr lang="en-US" altLang="zh-CN" sz="1867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ADD TITLE HERE</a:t>
              </a:r>
              <a:endParaRPr lang="zh-CN" altLang="en-US" sz="1867" b="1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TextBox 30"/>
            <p:cNvSpPr txBox="1"/>
            <p:nvPr/>
          </p:nvSpPr>
          <p:spPr>
            <a:xfrm>
              <a:off x="3455178" y="3998527"/>
              <a:ext cx="1943880" cy="502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67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A designer can use default text to simulate what text would look like. </a:t>
              </a:r>
              <a:endParaRPr lang="zh-CN" altLang="en-US" sz="1067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94336" y="4327066"/>
            <a:ext cx="2168532" cy="914633"/>
            <a:chOff x="3479646" y="3715313"/>
            <a:chExt cx="1943880" cy="785757"/>
          </a:xfrm>
        </p:grpSpPr>
        <p:sp>
          <p:nvSpPr>
            <p:cNvPr id="42" name="TextBox 29"/>
            <p:cNvSpPr txBox="1"/>
            <p:nvPr/>
          </p:nvSpPr>
          <p:spPr>
            <a:xfrm>
              <a:off x="3587100" y="3715313"/>
              <a:ext cx="1704496" cy="326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pPr algn="ctr"/>
              <a:r>
                <a:rPr lang="en-US" altLang="zh-CN" sz="1867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ADD TITLE HERE</a:t>
              </a:r>
              <a:endParaRPr lang="zh-CN" altLang="en-US" sz="1867" b="1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3" name="TextBox 30"/>
            <p:cNvSpPr txBox="1"/>
            <p:nvPr/>
          </p:nvSpPr>
          <p:spPr>
            <a:xfrm>
              <a:off x="3479646" y="3998527"/>
              <a:ext cx="1943880" cy="502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67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A designer can use default text to simulate what text would look like. </a:t>
              </a:r>
              <a:endParaRPr lang="zh-CN" altLang="en-US" sz="1067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38587" y="4327066"/>
            <a:ext cx="2168532" cy="873689"/>
            <a:chOff x="3479646" y="3715313"/>
            <a:chExt cx="1943880" cy="750582"/>
          </a:xfrm>
        </p:grpSpPr>
        <p:sp>
          <p:nvSpPr>
            <p:cNvPr id="45" name="TextBox 29"/>
            <p:cNvSpPr txBox="1"/>
            <p:nvPr/>
          </p:nvSpPr>
          <p:spPr>
            <a:xfrm>
              <a:off x="3587100" y="3715313"/>
              <a:ext cx="1704496" cy="326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pPr algn="ctr"/>
              <a:r>
                <a:rPr lang="en-US" altLang="zh-CN" sz="1867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ADD TITLE HERE</a:t>
              </a:r>
              <a:endParaRPr lang="zh-CN" altLang="en-US" sz="1867" b="1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3479646" y="3963352"/>
              <a:ext cx="1943880" cy="502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67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更多模板：亮亮图文旗舰店</a:t>
              </a:r>
              <a:r>
                <a:rPr lang="en-US" altLang="zh-CN" sz="1067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https://liangliangtuwen.tmall.com</a:t>
              </a:r>
              <a:endParaRPr lang="zh-CN" altLang="en-US" sz="1067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29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62744" y="2019869"/>
            <a:ext cx="9535169" cy="3329553"/>
            <a:chOff x="635047" y="1851728"/>
            <a:chExt cx="10733678" cy="3784297"/>
          </a:xfrm>
        </p:grpSpPr>
        <p:sp>
          <p:nvSpPr>
            <p:cNvPr id="3" name="Arc 8"/>
            <p:cNvSpPr/>
            <p:nvPr/>
          </p:nvSpPr>
          <p:spPr>
            <a:xfrm>
              <a:off x="4186656" y="1883846"/>
              <a:ext cx="3673173" cy="3673173"/>
            </a:xfrm>
            <a:prstGeom prst="arc">
              <a:avLst>
                <a:gd name="adj1" fmla="val 21578092"/>
                <a:gd name="adj2" fmla="val 21526726"/>
              </a:avLst>
            </a:prstGeom>
            <a:solidFill>
              <a:srgbClr val="182E60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399239" y="1868280"/>
              <a:ext cx="900000" cy="900000"/>
            </a:xfrm>
            <a:prstGeom prst="ellipse">
              <a:avLst/>
            </a:prstGeom>
            <a:solidFill>
              <a:schemeClr val="bg1"/>
            </a:solidFill>
            <a:ln w="63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>
                <a:solidFill>
                  <a:srgbClr val="182E60"/>
                </a:solidFill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453864" y="1921311"/>
              <a:ext cx="800000" cy="800000"/>
            </a:xfrm>
            <a:prstGeom prst="ellipse">
              <a:avLst/>
            </a:prstGeom>
            <a:solidFill>
              <a:srgbClr val="182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182E6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736655" y="3245815"/>
              <a:ext cx="900000" cy="900000"/>
            </a:xfrm>
            <a:prstGeom prst="ellipse">
              <a:avLst/>
            </a:prstGeom>
            <a:solidFill>
              <a:schemeClr val="bg1"/>
            </a:solidFill>
            <a:ln w="63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>
                <a:solidFill>
                  <a:srgbClr val="182E60"/>
                </a:solidFill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791280" y="3298846"/>
              <a:ext cx="800000" cy="800000"/>
            </a:xfrm>
            <a:prstGeom prst="ellipse">
              <a:avLst/>
            </a:prstGeom>
            <a:solidFill>
              <a:srgbClr val="182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182E60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384223" y="4710050"/>
              <a:ext cx="900000" cy="900000"/>
            </a:xfrm>
            <a:prstGeom prst="ellipse">
              <a:avLst/>
            </a:prstGeom>
            <a:solidFill>
              <a:schemeClr val="bg1"/>
            </a:solidFill>
            <a:ln w="63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>
                <a:solidFill>
                  <a:srgbClr val="182E60"/>
                </a:solidFill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438848" y="4763081"/>
              <a:ext cx="800000" cy="800000"/>
            </a:xfrm>
            <a:prstGeom prst="ellipse">
              <a:avLst/>
            </a:prstGeom>
            <a:solidFill>
              <a:srgbClr val="182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182E60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717880" y="1851728"/>
              <a:ext cx="900000" cy="900000"/>
            </a:xfrm>
            <a:prstGeom prst="ellipse">
              <a:avLst/>
            </a:prstGeom>
            <a:solidFill>
              <a:schemeClr val="bg1"/>
            </a:solidFill>
            <a:ln w="63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>
                <a:solidFill>
                  <a:srgbClr val="182E60"/>
                </a:solidFill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772505" y="1904759"/>
              <a:ext cx="800000" cy="800000"/>
            </a:xfrm>
            <a:prstGeom prst="ellipse">
              <a:avLst/>
            </a:prstGeom>
            <a:solidFill>
              <a:srgbClr val="182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182E60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355205" y="3200554"/>
              <a:ext cx="900000" cy="900000"/>
            </a:xfrm>
            <a:prstGeom prst="ellipse">
              <a:avLst/>
            </a:prstGeom>
            <a:solidFill>
              <a:schemeClr val="bg1"/>
            </a:solidFill>
            <a:ln w="63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>
                <a:solidFill>
                  <a:srgbClr val="182E60"/>
                </a:solidFill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7409830" y="3253585"/>
              <a:ext cx="800000" cy="800000"/>
            </a:xfrm>
            <a:prstGeom prst="ellipse">
              <a:avLst/>
            </a:prstGeom>
            <a:solidFill>
              <a:srgbClr val="182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182E60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6738555" y="4736025"/>
              <a:ext cx="900000" cy="900000"/>
            </a:xfrm>
            <a:prstGeom prst="ellipse">
              <a:avLst/>
            </a:prstGeom>
            <a:solidFill>
              <a:schemeClr val="bg1"/>
            </a:solidFill>
            <a:ln w="63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>
                <a:solidFill>
                  <a:srgbClr val="182E60"/>
                </a:solidFill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6793180" y="4789056"/>
              <a:ext cx="800000" cy="800000"/>
            </a:xfrm>
            <a:prstGeom prst="ellipse">
              <a:avLst/>
            </a:prstGeom>
            <a:solidFill>
              <a:srgbClr val="182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182E60"/>
                </a:solidFill>
              </a:endParaRPr>
            </a:p>
          </p:txBody>
        </p:sp>
        <p:sp>
          <p:nvSpPr>
            <p:cNvPr id="2" name="Freeform 5"/>
            <p:cNvSpPr>
              <a:spLocks noEditPoints="1"/>
            </p:cNvSpPr>
            <p:nvPr/>
          </p:nvSpPr>
          <p:spPr bwMode="auto">
            <a:xfrm>
              <a:off x="4853256" y="2553272"/>
              <a:ext cx="2339973" cy="2334320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646" y="323"/>
                </a:cxn>
                <a:cxn ang="0">
                  <a:pos x="364" y="644"/>
                </a:cxn>
                <a:cxn ang="0">
                  <a:pos x="364" y="404"/>
                </a:cxn>
                <a:cxn ang="0">
                  <a:pos x="475" y="404"/>
                </a:cxn>
                <a:cxn ang="0">
                  <a:pos x="485" y="323"/>
                </a:cxn>
                <a:cxn ang="0">
                  <a:pos x="364" y="323"/>
                </a:cxn>
                <a:cxn ang="0">
                  <a:pos x="364" y="283"/>
                </a:cxn>
                <a:cxn ang="0">
                  <a:pos x="404" y="242"/>
                </a:cxn>
                <a:cxn ang="0">
                  <a:pos x="485" y="242"/>
                </a:cxn>
                <a:cxn ang="0">
                  <a:pos x="485" y="162"/>
                </a:cxn>
                <a:cxn ang="0">
                  <a:pos x="404" y="162"/>
                </a:cxn>
                <a:cxn ang="0">
                  <a:pos x="283" y="283"/>
                </a:cxn>
                <a:cxn ang="0">
                  <a:pos x="283" y="323"/>
                </a:cxn>
                <a:cxn ang="0">
                  <a:pos x="222" y="323"/>
                </a:cxn>
                <a:cxn ang="0">
                  <a:pos x="222" y="404"/>
                </a:cxn>
                <a:cxn ang="0">
                  <a:pos x="283" y="404"/>
                </a:cxn>
                <a:cxn ang="0">
                  <a:pos x="283" y="644"/>
                </a:cxn>
                <a:cxn ang="0">
                  <a:pos x="0" y="323"/>
                </a:cxn>
                <a:cxn ang="0">
                  <a:pos x="323" y="0"/>
                </a:cxn>
                <a:cxn ang="0">
                  <a:pos x="323" y="0"/>
                </a:cxn>
                <a:cxn ang="0">
                  <a:pos x="323" y="0"/>
                </a:cxn>
              </a:cxnLst>
              <a:rect l="0" t="0" r="r" b="b"/>
              <a:pathLst>
                <a:path w="646" h="644">
                  <a:moveTo>
                    <a:pt x="323" y="0"/>
                  </a:moveTo>
                  <a:cubicBezTo>
                    <a:pt x="502" y="0"/>
                    <a:pt x="646" y="145"/>
                    <a:pt x="646" y="323"/>
                  </a:cubicBezTo>
                  <a:cubicBezTo>
                    <a:pt x="646" y="488"/>
                    <a:pt x="523" y="624"/>
                    <a:pt x="364" y="644"/>
                  </a:cubicBezTo>
                  <a:cubicBezTo>
                    <a:pt x="364" y="404"/>
                    <a:pt x="364" y="404"/>
                    <a:pt x="364" y="404"/>
                  </a:cubicBezTo>
                  <a:cubicBezTo>
                    <a:pt x="475" y="404"/>
                    <a:pt x="475" y="404"/>
                    <a:pt x="475" y="404"/>
                  </a:cubicBezTo>
                  <a:cubicBezTo>
                    <a:pt x="485" y="323"/>
                    <a:pt x="485" y="323"/>
                    <a:pt x="485" y="323"/>
                  </a:cubicBezTo>
                  <a:cubicBezTo>
                    <a:pt x="364" y="323"/>
                    <a:pt x="364" y="323"/>
                    <a:pt x="364" y="323"/>
                  </a:cubicBezTo>
                  <a:cubicBezTo>
                    <a:pt x="364" y="283"/>
                    <a:pt x="364" y="283"/>
                    <a:pt x="364" y="283"/>
                  </a:cubicBezTo>
                  <a:cubicBezTo>
                    <a:pt x="364" y="261"/>
                    <a:pt x="382" y="242"/>
                    <a:pt x="404" y="242"/>
                  </a:cubicBezTo>
                  <a:cubicBezTo>
                    <a:pt x="485" y="242"/>
                    <a:pt x="485" y="242"/>
                    <a:pt x="485" y="242"/>
                  </a:cubicBezTo>
                  <a:cubicBezTo>
                    <a:pt x="485" y="162"/>
                    <a:pt x="485" y="162"/>
                    <a:pt x="485" y="162"/>
                  </a:cubicBezTo>
                  <a:cubicBezTo>
                    <a:pt x="404" y="162"/>
                    <a:pt x="404" y="162"/>
                    <a:pt x="404" y="162"/>
                  </a:cubicBezTo>
                  <a:cubicBezTo>
                    <a:pt x="337" y="162"/>
                    <a:pt x="283" y="216"/>
                    <a:pt x="283" y="283"/>
                  </a:cubicBezTo>
                  <a:cubicBezTo>
                    <a:pt x="283" y="323"/>
                    <a:pt x="283" y="323"/>
                    <a:pt x="283" y="323"/>
                  </a:cubicBezTo>
                  <a:cubicBezTo>
                    <a:pt x="222" y="323"/>
                    <a:pt x="222" y="323"/>
                    <a:pt x="222" y="323"/>
                  </a:cubicBezTo>
                  <a:cubicBezTo>
                    <a:pt x="222" y="404"/>
                    <a:pt x="222" y="404"/>
                    <a:pt x="222" y="404"/>
                  </a:cubicBezTo>
                  <a:cubicBezTo>
                    <a:pt x="283" y="404"/>
                    <a:pt x="283" y="404"/>
                    <a:pt x="283" y="404"/>
                  </a:cubicBezTo>
                  <a:cubicBezTo>
                    <a:pt x="283" y="644"/>
                    <a:pt x="283" y="644"/>
                    <a:pt x="283" y="644"/>
                  </a:cubicBezTo>
                  <a:cubicBezTo>
                    <a:pt x="123" y="624"/>
                    <a:pt x="0" y="488"/>
                    <a:pt x="0" y="323"/>
                  </a:cubicBezTo>
                  <a:cubicBezTo>
                    <a:pt x="0" y="145"/>
                    <a:pt x="145" y="0"/>
                    <a:pt x="323" y="0"/>
                  </a:cubicBezTo>
                  <a:close/>
                  <a:moveTo>
                    <a:pt x="323" y="0"/>
                  </a:moveTo>
                  <a:cubicBezTo>
                    <a:pt x="323" y="0"/>
                    <a:pt x="323" y="0"/>
                    <a:pt x="323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" name="Rectangle 36"/>
            <p:cNvSpPr/>
            <p:nvPr/>
          </p:nvSpPr>
          <p:spPr>
            <a:xfrm>
              <a:off x="7759377" y="1945814"/>
              <a:ext cx="1412246" cy="49244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rgbClr val="B6202C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 Billion</a:t>
              </a:r>
            </a:p>
          </p:txBody>
        </p:sp>
        <p:sp>
          <p:nvSpPr>
            <p:cNvPr id="11" name="Rectangle 39"/>
            <p:cNvSpPr/>
            <p:nvPr/>
          </p:nvSpPr>
          <p:spPr>
            <a:xfrm>
              <a:off x="2813905" y="1909030"/>
              <a:ext cx="1412245" cy="49244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800" dirty="0">
                  <a:solidFill>
                    <a:srgbClr val="B6202C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 Billion</a:t>
              </a:r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97495" y="2050184"/>
              <a:ext cx="473456" cy="540097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8" y="82"/>
                </a:cxn>
                <a:cxn ang="0">
                  <a:pos x="148" y="109"/>
                </a:cxn>
                <a:cxn ang="0">
                  <a:pos x="146" y="84"/>
                </a:cxn>
                <a:cxn ang="0">
                  <a:pos x="100" y="86"/>
                </a:cxn>
                <a:cxn ang="0">
                  <a:pos x="130" y="106"/>
                </a:cxn>
                <a:cxn ang="0">
                  <a:pos x="155" y="113"/>
                </a:cxn>
                <a:cxn ang="0">
                  <a:pos x="192" y="151"/>
                </a:cxn>
                <a:cxn ang="0">
                  <a:pos x="192" y="76"/>
                </a:cxn>
                <a:cxn ang="0">
                  <a:pos x="130" y="190"/>
                </a:cxn>
                <a:cxn ang="0">
                  <a:pos x="130" y="115"/>
                </a:cxn>
                <a:cxn ang="0">
                  <a:pos x="130" y="190"/>
                </a:cxn>
                <a:cxn ang="0">
                  <a:pos x="114" y="193"/>
                </a:cxn>
                <a:cxn ang="0">
                  <a:pos x="66" y="280"/>
                </a:cxn>
                <a:cxn ang="0">
                  <a:pos x="69" y="281"/>
                </a:cxn>
                <a:cxn ang="0">
                  <a:pos x="191" y="281"/>
                </a:cxn>
                <a:cxn ang="0">
                  <a:pos x="194" y="280"/>
                </a:cxn>
                <a:cxn ang="0">
                  <a:pos x="146" y="193"/>
                </a:cxn>
                <a:cxn ang="0">
                  <a:pos x="177" y="154"/>
                </a:cxn>
                <a:cxn ang="0">
                  <a:pos x="203" y="241"/>
                </a:cxn>
                <a:cxn ang="0">
                  <a:pos x="254" y="242"/>
                </a:cxn>
                <a:cxn ang="0">
                  <a:pos x="256" y="241"/>
                </a:cxn>
                <a:cxn ang="0">
                  <a:pos x="208" y="154"/>
                </a:cxn>
                <a:cxn ang="0">
                  <a:pos x="84" y="145"/>
                </a:cxn>
                <a:cxn ang="0">
                  <a:pos x="102" y="114"/>
                </a:cxn>
                <a:cxn ang="0">
                  <a:pos x="27" y="114"/>
                </a:cxn>
                <a:cxn ang="0">
                  <a:pos x="98" y="186"/>
                </a:cxn>
                <a:cxn ang="0">
                  <a:pos x="80" y="154"/>
                </a:cxn>
                <a:cxn ang="0">
                  <a:pos x="0" y="202"/>
                </a:cxn>
                <a:cxn ang="0">
                  <a:pos x="0" y="242"/>
                </a:cxn>
                <a:cxn ang="0">
                  <a:pos x="57" y="253"/>
                </a:cxn>
                <a:cxn ang="0">
                  <a:pos x="98" y="186"/>
                </a:cxn>
                <a:cxn ang="0">
                  <a:pos x="98" y="186"/>
                </a:cxn>
              </a:cxnLst>
              <a:rect l="0" t="0" r="r" b="b"/>
              <a:pathLst>
                <a:path w="256" h="292">
                  <a:moveTo>
                    <a:pt x="87" y="41"/>
                  </a:moveTo>
                  <a:cubicBezTo>
                    <a:pt x="87" y="18"/>
                    <a:pt x="106" y="0"/>
                    <a:pt x="128" y="0"/>
                  </a:cubicBezTo>
                  <a:cubicBezTo>
                    <a:pt x="151" y="0"/>
                    <a:pt x="169" y="18"/>
                    <a:pt x="169" y="41"/>
                  </a:cubicBezTo>
                  <a:cubicBezTo>
                    <a:pt x="169" y="63"/>
                    <a:pt x="151" y="82"/>
                    <a:pt x="128" y="82"/>
                  </a:cubicBezTo>
                  <a:cubicBezTo>
                    <a:pt x="106" y="82"/>
                    <a:pt x="87" y="63"/>
                    <a:pt x="87" y="41"/>
                  </a:cubicBezTo>
                  <a:close/>
                  <a:moveTo>
                    <a:pt x="148" y="109"/>
                  </a:moveTo>
                  <a:cubicBezTo>
                    <a:pt x="148" y="101"/>
                    <a:pt x="151" y="92"/>
                    <a:pt x="156" y="86"/>
                  </a:cubicBezTo>
                  <a:cubicBezTo>
                    <a:pt x="153" y="85"/>
                    <a:pt x="149" y="84"/>
                    <a:pt x="146" y="84"/>
                  </a:cubicBezTo>
                  <a:cubicBezTo>
                    <a:pt x="111" y="84"/>
                    <a:pt x="111" y="84"/>
                    <a:pt x="111" y="84"/>
                  </a:cubicBezTo>
                  <a:cubicBezTo>
                    <a:pt x="107" y="84"/>
                    <a:pt x="104" y="85"/>
                    <a:pt x="100" y="86"/>
                  </a:cubicBezTo>
                  <a:cubicBezTo>
                    <a:pt x="105" y="93"/>
                    <a:pt x="109" y="102"/>
                    <a:pt x="109" y="111"/>
                  </a:cubicBezTo>
                  <a:cubicBezTo>
                    <a:pt x="115" y="108"/>
                    <a:pt x="122" y="106"/>
                    <a:pt x="130" y="106"/>
                  </a:cubicBezTo>
                  <a:cubicBezTo>
                    <a:pt x="136" y="106"/>
                    <a:pt x="142" y="107"/>
                    <a:pt x="148" y="109"/>
                  </a:cubicBezTo>
                  <a:close/>
                  <a:moveTo>
                    <a:pt x="155" y="113"/>
                  </a:moveTo>
                  <a:cubicBezTo>
                    <a:pt x="167" y="121"/>
                    <a:pt x="175" y="133"/>
                    <a:pt x="176" y="148"/>
                  </a:cubicBezTo>
                  <a:cubicBezTo>
                    <a:pt x="181" y="150"/>
                    <a:pt x="187" y="151"/>
                    <a:pt x="192" y="151"/>
                  </a:cubicBezTo>
                  <a:cubicBezTo>
                    <a:pt x="213" y="151"/>
                    <a:pt x="230" y="134"/>
                    <a:pt x="230" y="114"/>
                  </a:cubicBezTo>
                  <a:cubicBezTo>
                    <a:pt x="230" y="93"/>
                    <a:pt x="213" y="76"/>
                    <a:pt x="192" y="76"/>
                  </a:cubicBezTo>
                  <a:cubicBezTo>
                    <a:pt x="172" y="76"/>
                    <a:pt x="155" y="93"/>
                    <a:pt x="155" y="113"/>
                  </a:cubicBezTo>
                  <a:close/>
                  <a:moveTo>
                    <a:pt x="130" y="190"/>
                  </a:moveTo>
                  <a:cubicBezTo>
                    <a:pt x="151" y="190"/>
                    <a:pt x="168" y="173"/>
                    <a:pt x="168" y="152"/>
                  </a:cubicBezTo>
                  <a:cubicBezTo>
                    <a:pt x="168" y="132"/>
                    <a:pt x="151" y="115"/>
                    <a:pt x="130" y="115"/>
                  </a:cubicBezTo>
                  <a:cubicBezTo>
                    <a:pt x="109" y="115"/>
                    <a:pt x="92" y="132"/>
                    <a:pt x="92" y="152"/>
                  </a:cubicBezTo>
                  <a:cubicBezTo>
                    <a:pt x="92" y="173"/>
                    <a:pt x="109" y="190"/>
                    <a:pt x="130" y="190"/>
                  </a:cubicBezTo>
                  <a:close/>
                  <a:moveTo>
                    <a:pt x="146" y="193"/>
                  </a:moveTo>
                  <a:cubicBezTo>
                    <a:pt x="114" y="193"/>
                    <a:pt x="114" y="193"/>
                    <a:pt x="114" y="193"/>
                  </a:cubicBezTo>
                  <a:cubicBezTo>
                    <a:pt x="88" y="193"/>
                    <a:pt x="66" y="214"/>
                    <a:pt x="66" y="241"/>
                  </a:cubicBezTo>
                  <a:cubicBezTo>
                    <a:pt x="66" y="280"/>
                    <a:pt x="66" y="280"/>
                    <a:pt x="66" y="280"/>
                  </a:cubicBezTo>
                  <a:cubicBezTo>
                    <a:pt x="66" y="280"/>
                    <a:pt x="66" y="280"/>
                    <a:pt x="66" y="280"/>
                  </a:cubicBezTo>
                  <a:cubicBezTo>
                    <a:pt x="69" y="281"/>
                    <a:pt x="69" y="281"/>
                    <a:pt x="69" y="281"/>
                  </a:cubicBezTo>
                  <a:cubicBezTo>
                    <a:pt x="94" y="289"/>
                    <a:pt x="116" y="292"/>
                    <a:pt x="134" y="292"/>
                  </a:cubicBezTo>
                  <a:cubicBezTo>
                    <a:pt x="170" y="292"/>
                    <a:pt x="190" y="282"/>
                    <a:pt x="191" y="281"/>
                  </a:cubicBezTo>
                  <a:cubicBezTo>
                    <a:pt x="194" y="280"/>
                    <a:pt x="194" y="280"/>
                    <a:pt x="194" y="280"/>
                  </a:cubicBezTo>
                  <a:cubicBezTo>
                    <a:pt x="194" y="280"/>
                    <a:pt x="194" y="280"/>
                    <a:pt x="194" y="280"/>
                  </a:cubicBezTo>
                  <a:cubicBezTo>
                    <a:pt x="194" y="241"/>
                    <a:pt x="194" y="241"/>
                    <a:pt x="194" y="241"/>
                  </a:cubicBezTo>
                  <a:cubicBezTo>
                    <a:pt x="194" y="214"/>
                    <a:pt x="173" y="193"/>
                    <a:pt x="146" y="193"/>
                  </a:cubicBezTo>
                  <a:close/>
                  <a:moveTo>
                    <a:pt x="208" y="154"/>
                  </a:moveTo>
                  <a:cubicBezTo>
                    <a:pt x="177" y="154"/>
                    <a:pt x="177" y="154"/>
                    <a:pt x="177" y="154"/>
                  </a:cubicBezTo>
                  <a:cubicBezTo>
                    <a:pt x="176" y="167"/>
                    <a:pt x="171" y="178"/>
                    <a:pt x="162" y="186"/>
                  </a:cubicBezTo>
                  <a:cubicBezTo>
                    <a:pt x="186" y="193"/>
                    <a:pt x="203" y="215"/>
                    <a:pt x="203" y="241"/>
                  </a:cubicBezTo>
                  <a:cubicBezTo>
                    <a:pt x="203" y="253"/>
                    <a:pt x="203" y="253"/>
                    <a:pt x="203" y="253"/>
                  </a:cubicBezTo>
                  <a:cubicBezTo>
                    <a:pt x="234" y="252"/>
                    <a:pt x="252" y="243"/>
                    <a:pt x="254" y="242"/>
                  </a:cubicBezTo>
                  <a:cubicBezTo>
                    <a:pt x="256" y="241"/>
                    <a:pt x="256" y="241"/>
                    <a:pt x="256" y="241"/>
                  </a:cubicBezTo>
                  <a:cubicBezTo>
                    <a:pt x="256" y="241"/>
                    <a:pt x="256" y="241"/>
                    <a:pt x="256" y="241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6" y="175"/>
                    <a:pt x="235" y="154"/>
                    <a:pt x="208" y="154"/>
                  </a:cubicBezTo>
                  <a:close/>
                  <a:moveTo>
                    <a:pt x="64" y="151"/>
                  </a:moveTo>
                  <a:cubicBezTo>
                    <a:pt x="71" y="151"/>
                    <a:pt x="78" y="149"/>
                    <a:pt x="84" y="145"/>
                  </a:cubicBezTo>
                  <a:cubicBezTo>
                    <a:pt x="86" y="133"/>
                    <a:pt x="92" y="123"/>
                    <a:pt x="102" y="116"/>
                  </a:cubicBezTo>
                  <a:cubicBezTo>
                    <a:pt x="102" y="115"/>
                    <a:pt x="102" y="114"/>
                    <a:pt x="102" y="114"/>
                  </a:cubicBezTo>
                  <a:cubicBezTo>
                    <a:pt x="102" y="93"/>
                    <a:pt x="85" y="76"/>
                    <a:pt x="64" y="76"/>
                  </a:cubicBezTo>
                  <a:cubicBezTo>
                    <a:pt x="43" y="76"/>
                    <a:pt x="27" y="93"/>
                    <a:pt x="27" y="114"/>
                  </a:cubicBezTo>
                  <a:cubicBezTo>
                    <a:pt x="27" y="134"/>
                    <a:pt x="43" y="151"/>
                    <a:pt x="64" y="151"/>
                  </a:cubicBezTo>
                  <a:close/>
                  <a:moveTo>
                    <a:pt x="98" y="186"/>
                  </a:moveTo>
                  <a:cubicBezTo>
                    <a:pt x="89" y="178"/>
                    <a:pt x="84" y="167"/>
                    <a:pt x="84" y="154"/>
                  </a:cubicBezTo>
                  <a:cubicBezTo>
                    <a:pt x="82" y="154"/>
                    <a:pt x="81" y="154"/>
                    <a:pt x="80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22" y="154"/>
                    <a:pt x="0" y="175"/>
                    <a:pt x="0" y="20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3" y="242"/>
                    <a:pt x="3" y="242"/>
                    <a:pt x="3" y="242"/>
                  </a:cubicBezTo>
                  <a:cubicBezTo>
                    <a:pt x="23" y="249"/>
                    <a:pt x="41" y="252"/>
                    <a:pt x="57" y="253"/>
                  </a:cubicBezTo>
                  <a:cubicBezTo>
                    <a:pt x="57" y="241"/>
                    <a:pt x="57" y="241"/>
                    <a:pt x="57" y="241"/>
                  </a:cubicBezTo>
                  <a:cubicBezTo>
                    <a:pt x="57" y="215"/>
                    <a:pt x="74" y="193"/>
                    <a:pt x="98" y="186"/>
                  </a:cubicBezTo>
                  <a:close/>
                  <a:moveTo>
                    <a:pt x="98" y="186"/>
                  </a:moveTo>
                  <a:cubicBezTo>
                    <a:pt x="98" y="186"/>
                    <a:pt x="98" y="186"/>
                    <a:pt x="98" y="18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6900555" y="2057145"/>
              <a:ext cx="534651" cy="478591"/>
            </a:xfrm>
            <a:custGeom>
              <a:avLst/>
              <a:gdLst/>
              <a:ahLst/>
              <a:cxnLst>
                <a:cxn ang="0">
                  <a:pos x="205" y="90"/>
                </a:cxn>
                <a:cxn ang="0">
                  <a:pos x="170" y="67"/>
                </a:cxn>
                <a:cxn ang="0">
                  <a:pos x="149" y="67"/>
                </a:cxn>
                <a:cxn ang="0">
                  <a:pos x="156" y="35"/>
                </a:cxn>
                <a:cxn ang="0">
                  <a:pos x="155" y="23"/>
                </a:cxn>
                <a:cxn ang="0">
                  <a:pos x="126" y="1"/>
                </a:cxn>
                <a:cxn ang="0">
                  <a:pos x="113" y="21"/>
                </a:cxn>
                <a:cxn ang="0">
                  <a:pos x="95" y="61"/>
                </a:cxn>
                <a:cxn ang="0">
                  <a:pos x="68" y="82"/>
                </a:cxn>
                <a:cxn ang="0">
                  <a:pos x="68" y="81"/>
                </a:cxn>
                <a:cxn ang="0">
                  <a:pos x="0" y="81"/>
                </a:cxn>
                <a:cxn ang="0">
                  <a:pos x="0" y="179"/>
                </a:cxn>
                <a:cxn ang="0">
                  <a:pos x="68" y="179"/>
                </a:cxn>
                <a:cxn ang="0">
                  <a:pos x="68" y="174"/>
                </a:cxn>
                <a:cxn ang="0">
                  <a:pos x="86" y="174"/>
                </a:cxn>
                <a:cxn ang="0">
                  <a:pos x="99" y="181"/>
                </a:cxn>
                <a:cxn ang="0">
                  <a:pos x="108" y="187"/>
                </a:cxn>
                <a:cxn ang="0">
                  <a:pos x="172" y="189"/>
                </a:cxn>
                <a:cxn ang="0">
                  <a:pos x="198" y="169"/>
                </a:cxn>
                <a:cxn ang="0">
                  <a:pos x="205" y="90"/>
                </a:cxn>
                <a:cxn ang="0">
                  <a:pos x="186" y="165"/>
                </a:cxn>
                <a:cxn ang="0">
                  <a:pos x="170" y="176"/>
                </a:cxn>
                <a:cxn ang="0">
                  <a:pos x="114" y="175"/>
                </a:cxn>
                <a:cxn ang="0">
                  <a:pos x="106" y="170"/>
                </a:cxn>
                <a:cxn ang="0">
                  <a:pos x="91" y="162"/>
                </a:cxn>
                <a:cxn ang="0">
                  <a:pos x="68" y="161"/>
                </a:cxn>
                <a:cxn ang="0">
                  <a:pos x="68" y="96"/>
                </a:cxn>
                <a:cxn ang="0">
                  <a:pos x="106" y="68"/>
                </a:cxn>
                <a:cxn ang="0">
                  <a:pos x="126" y="26"/>
                </a:cxn>
                <a:cxn ang="0">
                  <a:pos x="130" y="14"/>
                </a:cxn>
                <a:cxn ang="0">
                  <a:pos x="142" y="26"/>
                </a:cxn>
                <a:cxn ang="0">
                  <a:pos x="143" y="35"/>
                </a:cxn>
                <a:cxn ang="0">
                  <a:pos x="133" y="70"/>
                </a:cxn>
                <a:cxn ang="0">
                  <a:pos x="126" y="80"/>
                </a:cxn>
                <a:cxn ang="0">
                  <a:pos x="170" y="80"/>
                </a:cxn>
                <a:cxn ang="0">
                  <a:pos x="193" y="94"/>
                </a:cxn>
                <a:cxn ang="0">
                  <a:pos x="186" y="165"/>
                </a:cxn>
                <a:cxn ang="0">
                  <a:pos x="186" y="165"/>
                </a:cxn>
                <a:cxn ang="0">
                  <a:pos x="186" y="165"/>
                </a:cxn>
              </a:cxnLst>
              <a:rect l="0" t="0" r="r" b="b"/>
              <a:pathLst>
                <a:path w="215" h="192">
                  <a:moveTo>
                    <a:pt x="205" y="90"/>
                  </a:moveTo>
                  <a:cubicBezTo>
                    <a:pt x="199" y="75"/>
                    <a:pt x="187" y="67"/>
                    <a:pt x="170" y="67"/>
                  </a:cubicBezTo>
                  <a:cubicBezTo>
                    <a:pt x="149" y="67"/>
                    <a:pt x="149" y="67"/>
                    <a:pt x="149" y="67"/>
                  </a:cubicBezTo>
                  <a:cubicBezTo>
                    <a:pt x="153" y="59"/>
                    <a:pt x="156" y="48"/>
                    <a:pt x="156" y="35"/>
                  </a:cubicBezTo>
                  <a:cubicBezTo>
                    <a:pt x="156" y="31"/>
                    <a:pt x="156" y="27"/>
                    <a:pt x="155" y="23"/>
                  </a:cubicBezTo>
                  <a:cubicBezTo>
                    <a:pt x="153" y="8"/>
                    <a:pt x="142" y="0"/>
                    <a:pt x="126" y="1"/>
                  </a:cubicBezTo>
                  <a:cubicBezTo>
                    <a:pt x="120" y="2"/>
                    <a:pt x="118" y="8"/>
                    <a:pt x="113" y="21"/>
                  </a:cubicBezTo>
                  <a:cubicBezTo>
                    <a:pt x="109" y="33"/>
                    <a:pt x="103" y="48"/>
                    <a:pt x="95" y="61"/>
                  </a:cubicBezTo>
                  <a:cubicBezTo>
                    <a:pt x="88" y="70"/>
                    <a:pt x="77" y="78"/>
                    <a:pt x="68" y="82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68" y="179"/>
                    <a:pt x="68" y="179"/>
                    <a:pt x="68" y="179"/>
                  </a:cubicBezTo>
                  <a:cubicBezTo>
                    <a:pt x="68" y="174"/>
                    <a:pt x="68" y="174"/>
                    <a:pt x="68" y="174"/>
                  </a:cubicBezTo>
                  <a:cubicBezTo>
                    <a:pt x="79" y="174"/>
                    <a:pt x="85" y="174"/>
                    <a:pt x="86" y="174"/>
                  </a:cubicBezTo>
                  <a:cubicBezTo>
                    <a:pt x="99" y="181"/>
                    <a:pt x="99" y="181"/>
                    <a:pt x="99" y="181"/>
                  </a:cubicBezTo>
                  <a:cubicBezTo>
                    <a:pt x="108" y="187"/>
                    <a:pt x="108" y="187"/>
                    <a:pt x="108" y="187"/>
                  </a:cubicBezTo>
                  <a:cubicBezTo>
                    <a:pt x="116" y="191"/>
                    <a:pt x="155" y="192"/>
                    <a:pt x="172" y="189"/>
                  </a:cubicBezTo>
                  <a:cubicBezTo>
                    <a:pt x="193" y="186"/>
                    <a:pt x="198" y="169"/>
                    <a:pt x="198" y="169"/>
                  </a:cubicBezTo>
                  <a:cubicBezTo>
                    <a:pt x="200" y="163"/>
                    <a:pt x="215" y="112"/>
                    <a:pt x="205" y="90"/>
                  </a:cubicBezTo>
                  <a:close/>
                  <a:moveTo>
                    <a:pt x="186" y="165"/>
                  </a:moveTo>
                  <a:cubicBezTo>
                    <a:pt x="186" y="165"/>
                    <a:pt x="182" y="175"/>
                    <a:pt x="170" y="176"/>
                  </a:cubicBezTo>
                  <a:cubicBezTo>
                    <a:pt x="152" y="179"/>
                    <a:pt x="119" y="177"/>
                    <a:pt x="114" y="175"/>
                  </a:cubicBezTo>
                  <a:cubicBezTo>
                    <a:pt x="114" y="175"/>
                    <a:pt x="106" y="170"/>
                    <a:pt x="106" y="170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7" y="161"/>
                    <a:pt x="79" y="161"/>
                    <a:pt x="68" y="161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79" y="92"/>
                    <a:pt x="96" y="83"/>
                    <a:pt x="106" y="68"/>
                  </a:cubicBezTo>
                  <a:cubicBezTo>
                    <a:pt x="115" y="54"/>
                    <a:pt x="121" y="38"/>
                    <a:pt x="126" y="26"/>
                  </a:cubicBezTo>
                  <a:cubicBezTo>
                    <a:pt x="126" y="26"/>
                    <a:pt x="129" y="16"/>
                    <a:pt x="130" y="14"/>
                  </a:cubicBezTo>
                  <a:cubicBezTo>
                    <a:pt x="137" y="14"/>
                    <a:pt x="141" y="18"/>
                    <a:pt x="142" y="26"/>
                  </a:cubicBezTo>
                  <a:cubicBezTo>
                    <a:pt x="143" y="29"/>
                    <a:pt x="143" y="32"/>
                    <a:pt x="143" y="35"/>
                  </a:cubicBezTo>
                  <a:cubicBezTo>
                    <a:pt x="143" y="54"/>
                    <a:pt x="133" y="70"/>
                    <a:pt x="133" y="70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70" y="80"/>
                    <a:pt x="170" y="80"/>
                    <a:pt x="170" y="80"/>
                  </a:cubicBezTo>
                  <a:cubicBezTo>
                    <a:pt x="181" y="80"/>
                    <a:pt x="189" y="84"/>
                    <a:pt x="193" y="94"/>
                  </a:cubicBezTo>
                  <a:cubicBezTo>
                    <a:pt x="199" y="110"/>
                    <a:pt x="190" y="151"/>
                    <a:pt x="186" y="165"/>
                  </a:cubicBezTo>
                  <a:close/>
                  <a:moveTo>
                    <a:pt x="186" y="165"/>
                  </a:moveTo>
                  <a:cubicBezTo>
                    <a:pt x="186" y="165"/>
                    <a:pt x="186" y="165"/>
                    <a:pt x="186" y="165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Rectangle 55"/>
            <p:cNvSpPr/>
            <p:nvPr/>
          </p:nvSpPr>
          <p:spPr>
            <a:xfrm>
              <a:off x="2650829" y="2368324"/>
              <a:ext cx="1575320" cy="24486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Users Worldwide</a:t>
              </a:r>
            </a:p>
          </p:txBody>
        </p:sp>
        <p:sp>
          <p:nvSpPr>
            <p:cNvPr id="15" name="Rectangle 56"/>
            <p:cNvSpPr/>
            <p:nvPr/>
          </p:nvSpPr>
          <p:spPr>
            <a:xfrm>
              <a:off x="7759378" y="2399389"/>
              <a:ext cx="2176215" cy="24486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Posts are liked on daily</a:t>
              </a:r>
            </a:p>
          </p:txBody>
        </p:sp>
        <p:sp>
          <p:nvSpPr>
            <p:cNvPr id="16" name="Rectangle 57"/>
            <p:cNvSpPr/>
            <p:nvPr/>
          </p:nvSpPr>
          <p:spPr>
            <a:xfrm>
              <a:off x="8479735" y="3338974"/>
              <a:ext cx="2045432" cy="49244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rgbClr val="B6202C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250 Million</a:t>
              </a:r>
            </a:p>
          </p:txBody>
        </p:sp>
        <p:sp>
          <p:nvSpPr>
            <p:cNvPr id="17" name="Rectangle 58"/>
            <p:cNvSpPr/>
            <p:nvPr/>
          </p:nvSpPr>
          <p:spPr>
            <a:xfrm>
              <a:off x="8479736" y="3792549"/>
              <a:ext cx="2888989" cy="24486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Photos are Uploaded on daily</a:t>
              </a:r>
            </a:p>
          </p:txBody>
        </p:sp>
        <p:grpSp>
          <p:nvGrpSpPr>
            <p:cNvPr id="18" name="Group 66"/>
            <p:cNvGrpSpPr/>
            <p:nvPr/>
          </p:nvGrpSpPr>
          <p:grpSpPr>
            <a:xfrm>
              <a:off x="7602550" y="3462495"/>
              <a:ext cx="514105" cy="388979"/>
              <a:chOff x="6629400" y="2008188"/>
              <a:chExt cx="600075" cy="454025"/>
            </a:xfrm>
            <a:solidFill>
              <a:schemeClr val="bg1"/>
            </a:solidFill>
          </p:grpSpPr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6629400" y="2008188"/>
                <a:ext cx="600075" cy="4540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86"/>
                  </a:cxn>
                  <a:cxn ang="0">
                    <a:pos x="378" y="286"/>
                  </a:cxn>
                  <a:cxn ang="0">
                    <a:pos x="378" y="0"/>
                  </a:cxn>
                  <a:cxn ang="0">
                    <a:pos x="0" y="0"/>
                  </a:cxn>
                  <a:cxn ang="0">
                    <a:pos x="354" y="262"/>
                  </a:cxn>
                  <a:cxn ang="0">
                    <a:pos x="24" y="262"/>
                  </a:cxn>
                  <a:cxn ang="0">
                    <a:pos x="24" y="24"/>
                  </a:cxn>
                  <a:cxn ang="0">
                    <a:pos x="354" y="24"/>
                  </a:cxn>
                  <a:cxn ang="0">
                    <a:pos x="354" y="262"/>
                  </a:cxn>
                  <a:cxn ang="0">
                    <a:pos x="354" y="262"/>
                  </a:cxn>
                  <a:cxn ang="0">
                    <a:pos x="354" y="262"/>
                  </a:cxn>
                </a:cxnLst>
                <a:rect l="0" t="0" r="r" b="b"/>
                <a:pathLst>
                  <a:path w="378" h="286">
                    <a:moveTo>
                      <a:pt x="0" y="0"/>
                    </a:moveTo>
                    <a:lnTo>
                      <a:pt x="0" y="286"/>
                    </a:lnTo>
                    <a:lnTo>
                      <a:pt x="378" y="286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  <a:moveTo>
                      <a:pt x="354" y="262"/>
                    </a:moveTo>
                    <a:lnTo>
                      <a:pt x="24" y="262"/>
                    </a:lnTo>
                    <a:lnTo>
                      <a:pt x="24" y="24"/>
                    </a:lnTo>
                    <a:lnTo>
                      <a:pt x="354" y="24"/>
                    </a:lnTo>
                    <a:lnTo>
                      <a:pt x="354" y="262"/>
                    </a:lnTo>
                    <a:close/>
                    <a:moveTo>
                      <a:pt x="354" y="262"/>
                    </a:moveTo>
                    <a:lnTo>
                      <a:pt x="354" y="2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6629400" y="2008188"/>
                <a:ext cx="600075" cy="4540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86"/>
                  </a:cxn>
                  <a:cxn ang="0">
                    <a:pos x="378" y="286"/>
                  </a:cxn>
                  <a:cxn ang="0">
                    <a:pos x="378" y="0"/>
                  </a:cxn>
                  <a:cxn ang="0">
                    <a:pos x="0" y="0"/>
                  </a:cxn>
                  <a:cxn ang="0">
                    <a:pos x="354" y="262"/>
                  </a:cxn>
                  <a:cxn ang="0">
                    <a:pos x="24" y="262"/>
                  </a:cxn>
                  <a:cxn ang="0">
                    <a:pos x="24" y="24"/>
                  </a:cxn>
                  <a:cxn ang="0">
                    <a:pos x="354" y="24"/>
                  </a:cxn>
                  <a:cxn ang="0">
                    <a:pos x="354" y="262"/>
                  </a:cxn>
                  <a:cxn ang="0">
                    <a:pos x="354" y="262"/>
                  </a:cxn>
                  <a:cxn ang="0">
                    <a:pos x="354" y="262"/>
                  </a:cxn>
                </a:cxnLst>
                <a:rect l="0" t="0" r="r" b="b"/>
                <a:pathLst>
                  <a:path w="378" h="286">
                    <a:moveTo>
                      <a:pt x="0" y="0"/>
                    </a:moveTo>
                    <a:lnTo>
                      <a:pt x="0" y="286"/>
                    </a:lnTo>
                    <a:lnTo>
                      <a:pt x="378" y="286"/>
                    </a:lnTo>
                    <a:lnTo>
                      <a:pt x="378" y="0"/>
                    </a:lnTo>
                    <a:lnTo>
                      <a:pt x="0" y="0"/>
                    </a:lnTo>
                    <a:moveTo>
                      <a:pt x="354" y="262"/>
                    </a:moveTo>
                    <a:lnTo>
                      <a:pt x="24" y="262"/>
                    </a:lnTo>
                    <a:lnTo>
                      <a:pt x="24" y="24"/>
                    </a:lnTo>
                    <a:lnTo>
                      <a:pt x="354" y="24"/>
                    </a:lnTo>
                    <a:lnTo>
                      <a:pt x="354" y="262"/>
                    </a:lnTo>
                    <a:moveTo>
                      <a:pt x="354" y="262"/>
                    </a:moveTo>
                    <a:lnTo>
                      <a:pt x="354" y="262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1" name="Freeform 19"/>
              <p:cNvSpPr>
                <a:spLocks noEditPoints="1"/>
              </p:cNvSpPr>
              <p:nvPr/>
            </p:nvSpPr>
            <p:spPr bwMode="auto">
              <a:xfrm>
                <a:off x="7042150" y="2084388"/>
                <a:ext cx="111125" cy="112713"/>
              </a:xfrm>
              <a:custGeom>
                <a:avLst/>
                <a:gdLst/>
                <a:ahLst/>
                <a:cxnLst>
                  <a:cxn ang="0">
                    <a:pos x="29" y="15"/>
                  </a:cxn>
                  <a:cxn ang="0">
                    <a:pos x="15" y="29"/>
                  </a:cxn>
                  <a:cxn ang="0">
                    <a:pos x="0" y="15"/>
                  </a:cxn>
                  <a:cxn ang="0">
                    <a:pos x="15" y="0"/>
                  </a:cxn>
                  <a:cxn ang="0">
                    <a:pos x="29" y="15"/>
                  </a:cxn>
                  <a:cxn ang="0">
                    <a:pos x="29" y="15"/>
                  </a:cxn>
                  <a:cxn ang="0">
                    <a:pos x="29" y="15"/>
                  </a:cxn>
                </a:cxnLst>
                <a:rect l="0" t="0" r="r" b="b"/>
                <a:pathLst>
                  <a:path w="29" h="29">
                    <a:moveTo>
                      <a:pt x="29" y="15"/>
                    </a:move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lose/>
                    <a:moveTo>
                      <a:pt x="29" y="15"/>
                    </a:moveTo>
                    <a:cubicBezTo>
                      <a:pt x="29" y="15"/>
                      <a:pt x="29" y="15"/>
                      <a:pt x="29" y="1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6705600" y="2122488"/>
                <a:ext cx="455613" cy="266700"/>
              </a:xfrm>
              <a:custGeom>
                <a:avLst/>
                <a:gdLst/>
                <a:ahLst/>
                <a:cxnLst>
                  <a:cxn ang="0">
                    <a:pos x="79" y="29"/>
                  </a:cxn>
                  <a:cxn ang="0">
                    <a:pos x="59" y="48"/>
                  </a:cxn>
                  <a:cxn ang="0">
                    <a:pos x="25" y="0"/>
                  </a:cxn>
                  <a:cxn ang="0">
                    <a:pos x="0" y="69"/>
                  </a:cxn>
                  <a:cxn ang="0">
                    <a:pos x="119" y="69"/>
                  </a:cxn>
                  <a:cxn ang="0">
                    <a:pos x="79" y="29"/>
                  </a:cxn>
                  <a:cxn ang="0">
                    <a:pos x="79" y="29"/>
                  </a:cxn>
                  <a:cxn ang="0">
                    <a:pos x="79" y="29"/>
                  </a:cxn>
                </a:cxnLst>
                <a:rect l="0" t="0" r="r" b="b"/>
                <a:pathLst>
                  <a:path w="119" h="69">
                    <a:moveTo>
                      <a:pt x="79" y="29"/>
                    </a:moveTo>
                    <a:cubicBezTo>
                      <a:pt x="70" y="29"/>
                      <a:pt x="71" y="48"/>
                      <a:pt x="59" y="48"/>
                    </a:cubicBezTo>
                    <a:cubicBezTo>
                      <a:pt x="47" y="48"/>
                      <a:pt x="40" y="0"/>
                      <a:pt x="25" y="0"/>
                    </a:cubicBezTo>
                    <a:cubicBezTo>
                      <a:pt x="10" y="0"/>
                      <a:pt x="0" y="69"/>
                      <a:pt x="0" y="69"/>
                    </a:cubicBezTo>
                    <a:cubicBezTo>
                      <a:pt x="119" y="69"/>
                      <a:pt x="119" y="69"/>
                      <a:pt x="119" y="69"/>
                    </a:cubicBezTo>
                    <a:cubicBezTo>
                      <a:pt x="119" y="69"/>
                      <a:pt x="88" y="29"/>
                      <a:pt x="79" y="29"/>
                    </a:cubicBezTo>
                    <a:close/>
                    <a:moveTo>
                      <a:pt x="79" y="29"/>
                    </a:moveTo>
                    <a:cubicBezTo>
                      <a:pt x="79" y="29"/>
                      <a:pt x="79" y="29"/>
                      <a:pt x="79" y="2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23" name="Freeform 24"/>
            <p:cNvSpPr>
              <a:spLocks noEditPoints="1"/>
            </p:cNvSpPr>
            <p:nvPr/>
          </p:nvSpPr>
          <p:spPr bwMode="auto">
            <a:xfrm>
              <a:off x="3942962" y="3526682"/>
              <a:ext cx="457733" cy="435176"/>
            </a:xfrm>
            <a:custGeom>
              <a:avLst/>
              <a:gdLst/>
              <a:ahLst/>
              <a:cxnLst>
                <a:cxn ang="0">
                  <a:pos x="791" y="27"/>
                </a:cxn>
                <a:cxn ang="0">
                  <a:pos x="734" y="0"/>
                </a:cxn>
                <a:cxn ang="0">
                  <a:pos x="98" y="27"/>
                </a:cxn>
                <a:cxn ang="0">
                  <a:pos x="41" y="0"/>
                </a:cxn>
                <a:cxn ang="0">
                  <a:pos x="0" y="791"/>
                </a:cxn>
                <a:cxn ang="0">
                  <a:pos x="41" y="765"/>
                </a:cxn>
                <a:cxn ang="0">
                  <a:pos x="98" y="791"/>
                </a:cxn>
                <a:cxn ang="0">
                  <a:pos x="734" y="765"/>
                </a:cxn>
                <a:cxn ang="0">
                  <a:pos x="791" y="791"/>
                </a:cxn>
                <a:cxn ang="0">
                  <a:pos x="832" y="0"/>
                </a:cxn>
                <a:cxn ang="0">
                  <a:pos x="98" y="679"/>
                </a:cxn>
                <a:cxn ang="0">
                  <a:pos x="41" y="634"/>
                </a:cxn>
                <a:cxn ang="0">
                  <a:pos x="98" y="679"/>
                </a:cxn>
                <a:cxn ang="0">
                  <a:pos x="41" y="551"/>
                </a:cxn>
                <a:cxn ang="0">
                  <a:pos x="98" y="503"/>
                </a:cxn>
                <a:cxn ang="0">
                  <a:pos x="98" y="420"/>
                </a:cxn>
                <a:cxn ang="0">
                  <a:pos x="41" y="372"/>
                </a:cxn>
                <a:cxn ang="0">
                  <a:pos x="98" y="420"/>
                </a:cxn>
                <a:cxn ang="0">
                  <a:pos x="41" y="289"/>
                </a:cxn>
                <a:cxn ang="0">
                  <a:pos x="98" y="241"/>
                </a:cxn>
                <a:cxn ang="0">
                  <a:pos x="98" y="158"/>
                </a:cxn>
                <a:cxn ang="0">
                  <a:pos x="41" y="112"/>
                </a:cxn>
                <a:cxn ang="0">
                  <a:pos x="98" y="158"/>
                </a:cxn>
                <a:cxn ang="0">
                  <a:pos x="158" y="782"/>
                </a:cxn>
                <a:cxn ang="0">
                  <a:pos x="672" y="643"/>
                </a:cxn>
                <a:cxn ang="0">
                  <a:pos x="672" y="574"/>
                </a:cxn>
                <a:cxn ang="0">
                  <a:pos x="158" y="217"/>
                </a:cxn>
                <a:cxn ang="0">
                  <a:pos x="672" y="574"/>
                </a:cxn>
                <a:cxn ang="0">
                  <a:pos x="158" y="148"/>
                </a:cxn>
                <a:cxn ang="0">
                  <a:pos x="672" y="10"/>
                </a:cxn>
                <a:cxn ang="0">
                  <a:pos x="791" y="679"/>
                </a:cxn>
                <a:cxn ang="0">
                  <a:pos x="734" y="634"/>
                </a:cxn>
                <a:cxn ang="0">
                  <a:pos x="791" y="679"/>
                </a:cxn>
                <a:cxn ang="0">
                  <a:pos x="734" y="551"/>
                </a:cxn>
                <a:cxn ang="0">
                  <a:pos x="791" y="503"/>
                </a:cxn>
                <a:cxn ang="0">
                  <a:pos x="791" y="420"/>
                </a:cxn>
                <a:cxn ang="0">
                  <a:pos x="734" y="372"/>
                </a:cxn>
                <a:cxn ang="0">
                  <a:pos x="791" y="420"/>
                </a:cxn>
                <a:cxn ang="0">
                  <a:pos x="734" y="289"/>
                </a:cxn>
                <a:cxn ang="0">
                  <a:pos x="791" y="241"/>
                </a:cxn>
                <a:cxn ang="0">
                  <a:pos x="791" y="158"/>
                </a:cxn>
                <a:cxn ang="0">
                  <a:pos x="734" y="112"/>
                </a:cxn>
                <a:cxn ang="0">
                  <a:pos x="791" y="158"/>
                </a:cxn>
                <a:cxn ang="0">
                  <a:pos x="791" y="158"/>
                </a:cxn>
              </a:cxnLst>
              <a:rect l="0" t="0" r="r" b="b"/>
              <a:pathLst>
                <a:path w="832" h="791">
                  <a:moveTo>
                    <a:pt x="791" y="0"/>
                  </a:moveTo>
                  <a:lnTo>
                    <a:pt x="791" y="27"/>
                  </a:lnTo>
                  <a:lnTo>
                    <a:pt x="734" y="27"/>
                  </a:lnTo>
                  <a:lnTo>
                    <a:pt x="734" y="0"/>
                  </a:lnTo>
                  <a:lnTo>
                    <a:pt x="98" y="0"/>
                  </a:lnTo>
                  <a:lnTo>
                    <a:pt x="98" y="27"/>
                  </a:lnTo>
                  <a:lnTo>
                    <a:pt x="41" y="27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41" y="791"/>
                  </a:lnTo>
                  <a:lnTo>
                    <a:pt x="41" y="765"/>
                  </a:lnTo>
                  <a:lnTo>
                    <a:pt x="98" y="765"/>
                  </a:lnTo>
                  <a:lnTo>
                    <a:pt x="98" y="791"/>
                  </a:lnTo>
                  <a:lnTo>
                    <a:pt x="734" y="791"/>
                  </a:lnTo>
                  <a:lnTo>
                    <a:pt x="734" y="765"/>
                  </a:lnTo>
                  <a:lnTo>
                    <a:pt x="791" y="765"/>
                  </a:lnTo>
                  <a:lnTo>
                    <a:pt x="791" y="791"/>
                  </a:lnTo>
                  <a:lnTo>
                    <a:pt x="832" y="791"/>
                  </a:lnTo>
                  <a:lnTo>
                    <a:pt x="832" y="0"/>
                  </a:lnTo>
                  <a:lnTo>
                    <a:pt x="791" y="0"/>
                  </a:lnTo>
                  <a:close/>
                  <a:moveTo>
                    <a:pt x="98" y="679"/>
                  </a:moveTo>
                  <a:lnTo>
                    <a:pt x="41" y="679"/>
                  </a:lnTo>
                  <a:lnTo>
                    <a:pt x="41" y="634"/>
                  </a:lnTo>
                  <a:lnTo>
                    <a:pt x="98" y="634"/>
                  </a:lnTo>
                  <a:lnTo>
                    <a:pt x="98" y="679"/>
                  </a:lnTo>
                  <a:close/>
                  <a:moveTo>
                    <a:pt x="98" y="551"/>
                  </a:moveTo>
                  <a:lnTo>
                    <a:pt x="41" y="551"/>
                  </a:lnTo>
                  <a:lnTo>
                    <a:pt x="41" y="503"/>
                  </a:lnTo>
                  <a:lnTo>
                    <a:pt x="98" y="503"/>
                  </a:lnTo>
                  <a:lnTo>
                    <a:pt x="98" y="551"/>
                  </a:lnTo>
                  <a:close/>
                  <a:moveTo>
                    <a:pt x="98" y="420"/>
                  </a:moveTo>
                  <a:lnTo>
                    <a:pt x="41" y="420"/>
                  </a:lnTo>
                  <a:lnTo>
                    <a:pt x="41" y="372"/>
                  </a:lnTo>
                  <a:lnTo>
                    <a:pt x="98" y="372"/>
                  </a:lnTo>
                  <a:lnTo>
                    <a:pt x="98" y="420"/>
                  </a:lnTo>
                  <a:close/>
                  <a:moveTo>
                    <a:pt x="98" y="289"/>
                  </a:moveTo>
                  <a:lnTo>
                    <a:pt x="41" y="289"/>
                  </a:lnTo>
                  <a:lnTo>
                    <a:pt x="41" y="241"/>
                  </a:lnTo>
                  <a:lnTo>
                    <a:pt x="98" y="241"/>
                  </a:lnTo>
                  <a:lnTo>
                    <a:pt x="98" y="289"/>
                  </a:lnTo>
                  <a:close/>
                  <a:moveTo>
                    <a:pt x="98" y="158"/>
                  </a:moveTo>
                  <a:lnTo>
                    <a:pt x="41" y="158"/>
                  </a:lnTo>
                  <a:lnTo>
                    <a:pt x="41" y="112"/>
                  </a:lnTo>
                  <a:lnTo>
                    <a:pt x="98" y="112"/>
                  </a:lnTo>
                  <a:lnTo>
                    <a:pt x="98" y="158"/>
                  </a:lnTo>
                  <a:close/>
                  <a:moveTo>
                    <a:pt x="672" y="782"/>
                  </a:moveTo>
                  <a:lnTo>
                    <a:pt x="158" y="782"/>
                  </a:lnTo>
                  <a:lnTo>
                    <a:pt x="158" y="643"/>
                  </a:lnTo>
                  <a:lnTo>
                    <a:pt x="672" y="643"/>
                  </a:lnTo>
                  <a:lnTo>
                    <a:pt x="672" y="782"/>
                  </a:lnTo>
                  <a:close/>
                  <a:moveTo>
                    <a:pt x="672" y="574"/>
                  </a:moveTo>
                  <a:lnTo>
                    <a:pt x="158" y="574"/>
                  </a:lnTo>
                  <a:lnTo>
                    <a:pt x="158" y="217"/>
                  </a:lnTo>
                  <a:lnTo>
                    <a:pt x="672" y="217"/>
                  </a:lnTo>
                  <a:lnTo>
                    <a:pt x="672" y="574"/>
                  </a:lnTo>
                  <a:close/>
                  <a:moveTo>
                    <a:pt x="672" y="148"/>
                  </a:moveTo>
                  <a:lnTo>
                    <a:pt x="158" y="148"/>
                  </a:lnTo>
                  <a:lnTo>
                    <a:pt x="158" y="10"/>
                  </a:lnTo>
                  <a:lnTo>
                    <a:pt x="672" y="10"/>
                  </a:lnTo>
                  <a:lnTo>
                    <a:pt x="672" y="148"/>
                  </a:lnTo>
                  <a:close/>
                  <a:moveTo>
                    <a:pt x="791" y="679"/>
                  </a:moveTo>
                  <a:lnTo>
                    <a:pt x="734" y="679"/>
                  </a:lnTo>
                  <a:lnTo>
                    <a:pt x="734" y="634"/>
                  </a:lnTo>
                  <a:lnTo>
                    <a:pt x="791" y="634"/>
                  </a:lnTo>
                  <a:lnTo>
                    <a:pt x="791" y="679"/>
                  </a:lnTo>
                  <a:close/>
                  <a:moveTo>
                    <a:pt x="791" y="551"/>
                  </a:moveTo>
                  <a:lnTo>
                    <a:pt x="734" y="551"/>
                  </a:lnTo>
                  <a:lnTo>
                    <a:pt x="734" y="503"/>
                  </a:lnTo>
                  <a:lnTo>
                    <a:pt x="791" y="503"/>
                  </a:lnTo>
                  <a:lnTo>
                    <a:pt x="791" y="551"/>
                  </a:lnTo>
                  <a:close/>
                  <a:moveTo>
                    <a:pt x="791" y="420"/>
                  </a:moveTo>
                  <a:lnTo>
                    <a:pt x="734" y="420"/>
                  </a:lnTo>
                  <a:lnTo>
                    <a:pt x="734" y="372"/>
                  </a:lnTo>
                  <a:lnTo>
                    <a:pt x="791" y="372"/>
                  </a:lnTo>
                  <a:lnTo>
                    <a:pt x="791" y="420"/>
                  </a:lnTo>
                  <a:close/>
                  <a:moveTo>
                    <a:pt x="791" y="289"/>
                  </a:moveTo>
                  <a:lnTo>
                    <a:pt x="734" y="289"/>
                  </a:lnTo>
                  <a:lnTo>
                    <a:pt x="734" y="241"/>
                  </a:lnTo>
                  <a:lnTo>
                    <a:pt x="791" y="241"/>
                  </a:lnTo>
                  <a:lnTo>
                    <a:pt x="791" y="289"/>
                  </a:lnTo>
                  <a:close/>
                  <a:moveTo>
                    <a:pt x="791" y="158"/>
                  </a:moveTo>
                  <a:lnTo>
                    <a:pt x="734" y="158"/>
                  </a:lnTo>
                  <a:lnTo>
                    <a:pt x="734" y="112"/>
                  </a:lnTo>
                  <a:lnTo>
                    <a:pt x="791" y="112"/>
                  </a:lnTo>
                  <a:lnTo>
                    <a:pt x="791" y="158"/>
                  </a:lnTo>
                  <a:close/>
                  <a:moveTo>
                    <a:pt x="791" y="158"/>
                  </a:moveTo>
                  <a:lnTo>
                    <a:pt x="791" y="1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4" name="Rectangle 72"/>
            <p:cNvSpPr/>
            <p:nvPr/>
          </p:nvSpPr>
          <p:spPr>
            <a:xfrm>
              <a:off x="1489432" y="3338974"/>
              <a:ext cx="2045432" cy="49244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800" dirty="0">
                  <a:solidFill>
                    <a:srgbClr val="B6202C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350 Million</a:t>
              </a:r>
            </a:p>
          </p:txBody>
        </p:sp>
        <p:sp>
          <p:nvSpPr>
            <p:cNvPr id="25" name="Rectangle 73"/>
            <p:cNvSpPr/>
            <p:nvPr/>
          </p:nvSpPr>
          <p:spPr>
            <a:xfrm>
              <a:off x="635047" y="3792549"/>
              <a:ext cx="2899816" cy="24486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Videos are Uploaded on daily</a:t>
              </a:r>
            </a:p>
          </p:txBody>
        </p:sp>
        <p:grpSp>
          <p:nvGrpSpPr>
            <p:cNvPr id="26" name="Group 81"/>
            <p:cNvGrpSpPr/>
            <p:nvPr/>
          </p:nvGrpSpPr>
          <p:grpSpPr>
            <a:xfrm>
              <a:off x="6906645" y="4962590"/>
              <a:ext cx="532795" cy="500175"/>
              <a:chOff x="504825" y="971550"/>
              <a:chExt cx="1089026" cy="1022350"/>
            </a:xfrm>
            <a:solidFill>
              <a:schemeClr val="bg1"/>
            </a:solidFill>
          </p:grpSpPr>
          <p:sp>
            <p:nvSpPr>
              <p:cNvPr id="27" name="Freeform 29"/>
              <p:cNvSpPr>
                <a:spLocks noEditPoints="1"/>
              </p:cNvSpPr>
              <p:nvPr/>
            </p:nvSpPr>
            <p:spPr bwMode="auto">
              <a:xfrm>
                <a:off x="782638" y="971550"/>
                <a:ext cx="811213" cy="8413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2"/>
                  </a:cxn>
                  <a:cxn ang="0">
                    <a:pos x="286" y="382"/>
                  </a:cxn>
                  <a:cxn ang="0">
                    <a:pos x="420" y="530"/>
                  </a:cxn>
                  <a:cxn ang="0">
                    <a:pos x="420" y="382"/>
                  </a:cxn>
                  <a:cxn ang="0">
                    <a:pos x="511" y="382"/>
                  </a:cxn>
                  <a:cxn ang="0">
                    <a:pos x="51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11" h="530">
                    <a:moveTo>
                      <a:pt x="0" y="0"/>
                    </a:moveTo>
                    <a:lnTo>
                      <a:pt x="0" y="382"/>
                    </a:lnTo>
                    <a:lnTo>
                      <a:pt x="286" y="382"/>
                    </a:lnTo>
                    <a:lnTo>
                      <a:pt x="420" y="530"/>
                    </a:lnTo>
                    <a:lnTo>
                      <a:pt x="420" y="382"/>
                    </a:lnTo>
                    <a:lnTo>
                      <a:pt x="511" y="382"/>
                    </a:lnTo>
                    <a:lnTo>
                      <a:pt x="511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8" name="Freeform 31"/>
              <p:cNvSpPr>
                <a:spLocks noEditPoints="1"/>
              </p:cNvSpPr>
              <p:nvPr/>
            </p:nvSpPr>
            <p:spPr bwMode="auto">
              <a:xfrm>
                <a:off x="504825" y="1274763"/>
                <a:ext cx="695325" cy="719137"/>
              </a:xfrm>
              <a:custGeom>
                <a:avLst/>
                <a:gdLst/>
                <a:ahLst/>
                <a:cxnLst>
                  <a:cxn ang="0">
                    <a:pos x="426" y="226"/>
                  </a:cxn>
                  <a:cxn ang="0">
                    <a:pos x="139" y="226"/>
                  </a:cxn>
                  <a:cxn ang="0">
                    <a:pos x="139" y="0"/>
                  </a:cxn>
                  <a:cxn ang="0">
                    <a:pos x="0" y="0"/>
                  </a:cxn>
                  <a:cxn ang="0">
                    <a:pos x="0" y="327"/>
                  </a:cxn>
                  <a:cxn ang="0">
                    <a:pos x="79" y="327"/>
                  </a:cxn>
                  <a:cxn ang="0">
                    <a:pos x="79" y="453"/>
                  </a:cxn>
                  <a:cxn ang="0">
                    <a:pos x="192" y="327"/>
                  </a:cxn>
                  <a:cxn ang="0">
                    <a:pos x="438" y="327"/>
                  </a:cxn>
                  <a:cxn ang="0">
                    <a:pos x="438" y="241"/>
                  </a:cxn>
                  <a:cxn ang="0">
                    <a:pos x="426" y="226"/>
                  </a:cxn>
                  <a:cxn ang="0">
                    <a:pos x="426" y="226"/>
                  </a:cxn>
                  <a:cxn ang="0">
                    <a:pos x="426" y="226"/>
                  </a:cxn>
                </a:cxnLst>
                <a:rect l="0" t="0" r="r" b="b"/>
                <a:pathLst>
                  <a:path w="438" h="453">
                    <a:moveTo>
                      <a:pt x="426" y="226"/>
                    </a:moveTo>
                    <a:lnTo>
                      <a:pt x="139" y="226"/>
                    </a:lnTo>
                    <a:lnTo>
                      <a:pt x="139" y="0"/>
                    </a:lnTo>
                    <a:lnTo>
                      <a:pt x="0" y="0"/>
                    </a:lnTo>
                    <a:lnTo>
                      <a:pt x="0" y="327"/>
                    </a:lnTo>
                    <a:lnTo>
                      <a:pt x="79" y="327"/>
                    </a:lnTo>
                    <a:lnTo>
                      <a:pt x="79" y="453"/>
                    </a:lnTo>
                    <a:lnTo>
                      <a:pt x="192" y="327"/>
                    </a:lnTo>
                    <a:lnTo>
                      <a:pt x="438" y="327"/>
                    </a:lnTo>
                    <a:lnTo>
                      <a:pt x="438" y="241"/>
                    </a:lnTo>
                    <a:lnTo>
                      <a:pt x="426" y="226"/>
                    </a:lnTo>
                    <a:close/>
                    <a:moveTo>
                      <a:pt x="426" y="226"/>
                    </a:moveTo>
                    <a:lnTo>
                      <a:pt x="426" y="2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29" name="Rectangle 82"/>
            <p:cNvSpPr/>
            <p:nvPr/>
          </p:nvSpPr>
          <p:spPr>
            <a:xfrm>
              <a:off x="7805550" y="4797540"/>
              <a:ext cx="1412246" cy="49244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rgbClr val="B6202C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 Billion</a:t>
              </a:r>
            </a:p>
          </p:txBody>
        </p:sp>
        <p:sp>
          <p:nvSpPr>
            <p:cNvPr id="30" name="Rectangle 83"/>
            <p:cNvSpPr/>
            <p:nvPr/>
          </p:nvSpPr>
          <p:spPr>
            <a:xfrm>
              <a:off x="7805552" y="5251114"/>
              <a:ext cx="2800569" cy="24486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Posts are Comments on daily</a:t>
              </a:r>
            </a:p>
          </p:txBody>
        </p:sp>
        <p:grpSp>
          <p:nvGrpSpPr>
            <p:cNvPr id="31" name="Group 90"/>
            <p:cNvGrpSpPr/>
            <p:nvPr/>
          </p:nvGrpSpPr>
          <p:grpSpPr>
            <a:xfrm>
              <a:off x="4670071" y="4892963"/>
              <a:ext cx="342188" cy="586125"/>
              <a:chOff x="1668463" y="3354388"/>
              <a:chExt cx="641350" cy="1098550"/>
            </a:xfrm>
            <a:solidFill>
              <a:schemeClr val="bg1"/>
            </a:solidFill>
          </p:grpSpPr>
          <p:sp>
            <p:nvSpPr>
              <p:cNvPr id="32" name="Freeform 36"/>
              <p:cNvSpPr>
                <a:spLocks noEditPoints="1"/>
              </p:cNvSpPr>
              <p:nvPr/>
            </p:nvSpPr>
            <p:spPr bwMode="auto">
              <a:xfrm>
                <a:off x="1752600" y="3438526"/>
                <a:ext cx="473075" cy="768350"/>
              </a:xfrm>
              <a:custGeom>
                <a:avLst/>
                <a:gdLst/>
                <a:ahLst/>
                <a:cxnLst>
                  <a:cxn ang="0">
                    <a:pos x="13" y="197"/>
                  </a:cxn>
                  <a:cxn ang="0">
                    <a:pos x="27" y="191"/>
                  </a:cxn>
                  <a:cxn ang="0">
                    <a:pos x="29" y="189"/>
                  </a:cxn>
                  <a:cxn ang="0">
                    <a:pos x="32" y="181"/>
                  </a:cxn>
                  <a:cxn ang="0">
                    <a:pos x="36" y="176"/>
                  </a:cxn>
                  <a:cxn ang="0">
                    <a:pos x="37" y="174"/>
                  </a:cxn>
                  <a:cxn ang="0">
                    <a:pos x="39" y="162"/>
                  </a:cxn>
                  <a:cxn ang="0">
                    <a:pos x="38" y="160"/>
                  </a:cxn>
                  <a:cxn ang="0">
                    <a:pos x="31" y="146"/>
                  </a:cxn>
                  <a:cxn ang="0">
                    <a:pos x="29" y="138"/>
                  </a:cxn>
                  <a:cxn ang="0">
                    <a:pos x="26" y="127"/>
                  </a:cxn>
                  <a:cxn ang="0">
                    <a:pos x="26" y="124"/>
                  </a:cxn>
                  <a:cxn ang="0">
                    <a:pos x="28" y="119"/>
                  </a:cxn>
                  <a:cxn ang="0">
                    <a:pos x="29" y="117"/>
                  </a:cxn>
                  <a:cxn ang="0">
                    <a:pos x="29" y="100"/>
                  </a:cxn>
                  <a:cxn ang="0">
                    <a:pos x="29" y="89"/>
                  </a:cxn>
                  <a:cxn ang="0">
                    <a:pos x="38" y="74"/>
                  </a:cxn>
                  <a:cxn ang="0">
                    <a:pos x="63" y="63"/>
                  </a:cxn>
                  <a:cxn ang="0">
                    <a:pos x="77" y="61"/>
                  </a:cxn>
                  <a:cxn ang="0">
                    <a:pos x="81" y="61"/>
                  </a:cxn>
                  <a:cxn ang="0">
                    <a:pos x="81" y="62"/>
                  </a:cxn>
                  <a:cxn ang="0">
                    <a:pos x="78" y="64"/>
                  </a:cxn>
                  <a:cxn ang="0">
                    <a:pos x="79" y="69"/>
                  </a:cxn>
                  <a:cxn ang="0">
                    <a:pos x="91" y="80"/>
                  </a:cxn>
                  <a:cxn ang="0">
                    <a:pos x="96" y="92"/>
                  </a:cxn>
                  <a:cxn ang="0">
                    <a:pos x="96" y="117"/>
                  </a:cxn>
                  <a:cxn ang="0">
                    <a:pos x="98" y="121"/>
                  </a:cxn>
                  <a:cxn ang="0">
                    <a:pos x="99" y="122"/>
                  </a:cxn>
                  <a:cxn ang="0">
                    <a:pos x="98" y="135"/>
                  </a:cxn>
                  <a:cxn ang="0">
                    <a:pos x="98" y="136"/>
                  </a:cxn>
                  <a:cxn ang="0">
                    <a:pos x="91" y="154"/>
                  </a:cxn>
                  <a:cxn ang="0">
                    <a:pos x="90" y="155"/>
                  </a:cxn>
                  <a:cxn ang="0">
                    <a:pos x="87" y="174"/>
                  </a:cxn>
                  <a:cxn ang="0">
                    <a:pos x="88" y="176"/>
                  </a:cxn>
                  <a:cxn ang="0">
                    <a:pos x="91" y="181"/>
                  </a:cxn>
                  <a:cxn ang="0">
                    <a:pos x="94" y="190"/>
                  </a:cxn>
                  <a:cxn ang="0">
                    <a:pos x="97" y="192"/>
                  </a:cxn>
                  <a:cxn ang="0">
                    <a:pos x="124" y="203"/>
                  </a:cxn>
                  <a:cxn ang="0">
                    <a:pos x="124" y="0"/>
                  </a:cxn>
                  <a:cxn ang="0">
                    <a:pos x="0" y="0"/>
                  </a:cxn>
                  <a:cxn ang="0">
                    <a:pos x="0" y="203"/>
                  </a:cxn>
                  <a:cxn ang="0">
                    <a:pos x="13" y="197"/>
                  </a:cxn>
                  <a:cxn ang="0">
                    <a:pos x="13" y="197"/>
                  </a:cxn>
                  <a:cxn ang="0">
                    <a:pos x="13" y="197"/>
                  </a:cxn>
                </a:cxnLst>
                <a:rect l="0" t="0" r="r" b="b"/>
                <a:pathLst>
                  <a:path w="124" h="203">
                    <a:moveTo>
                      <a:pt x="13" y="197"/>
                    </a:moveTo>
                    <a:cubicBezTo>
                      <a:pt x="17" y="195"/>
                      <a:pt x="22" y="194"/>
                      <a:pt x="27" y="191"/>
                    </a:cubicBezTo>
                    <a:cubicBezTo>
                      <a:pt x="28" y="191"/>
                      <a:pt x="29" y="190"/>
                      <a:pt x="29" y="189"/>
                    </a:cubicBezTo>
                    <a:cubicBezTo>
                      <a:pt x="30" y="187"/>
                      <a:pt x="31" y="184"/>
                      <a:pt x="32" y="181"/>
                    </a:cubicBezTo>
                    <a:cubicBezTo>
                      <a:pt x="33" y="179"/>
                      <a:pt x="33" y="177"/>
                      <a:pt x="36" y="176"/>
                    </a:cubicBezTo>
                    <a:cubicBezTo>
                      <a:pt x="36" y="176"/>
                      <a:pt x="37" y="175"/>
                      <a:pt x="37" y="174"/>
                    </a:cubicBezTo>
                    <a:cubicBezTo>
                      <a:pt x="38" y="170"/>
                      <a:pt x="38" y="166"/>
                      <a:pt x="39" y="162"/>
                    </a:cubicBezTo>
                    <a:cubicBezTo>
                      <a:pt x="39" y="161"/>
                      <a:pt x="38" y="160"/>
                      <a:pt x="38" y="160"/>
                    </a:cubicBezTo>
                    <a:cubicBezTo>
                      <a:pt x="34" y="156"/>
                      <a:pt x="32" y="151"/>
                      <a:pt x="31" y="146"/>
                    </a:cubicBezTo>
                    <a:cubicBezTo>
                      <a:pt x="31" y="143"/>
                      <a:pt x="29" y="141"/>
                      <a:pt x="29" y="138"/>
                    </a:cubicBezTo>
                    <a:cubicBezTo>
                      <a:pt x="28" y="135"/>
                      <a:pt x="27" y="131"/>
                      <a:pt x="26" y="127"/>
                    </a:cubicBezTo>
                    <a:cubicBezTo>
                      <a:pt x="26" y="126"/>
                      <a:pt x="26" y="125"/>
                      <a:pt x="26" y="124"/>
                    </a:cubicBezTo>
                    <a:cubicBezTo>
                      <a:pt x="25" y="122"/>
                      <a:pt x="25" y="120"/>
                      <a:pt x="28" y="119"/>
                    </a:cubicBezTo>
                    <a:cubicBezTo>
                      <a:pt x="28" y="119"/>
                      <a:pt x="29" y="118"/>
                      <a:pt x="29" y="117"/>
                    </a:cubicBezTo>
                    <a:cubicBezTo>
                      <a:pt x="29" y="111"/>
                      <a:pt x="29" y="105"/>
                      <a:pt x="29" y="100"/>
                    </a:cubicBezTo>
                    <a:cubicBezTo>
                      <a:pt x="29" y="96"/>
                      <a:pt x="29" y="93"/>
                      <a:pt x="29" y="89"/>
                    </a:cubicBezTo>
                    <a:cubicBezTo>
                      <a:pt x="30" y="83"/>
                      <a:pt x="34" y="78"/>
                      <a:pt x="38" y="74"/>
                    </a:cubicBezTo>
                    <a:cubicBezTo>
                      <a:pt x="46" y="68"/>
                      <a:pt x="54" y="65"/>
                      <a:pt x="63" y="63"/>
                    </a:cubicBezTo>
                    <a:cubicBezTo>
                      <a:pt x="68" y="62"/>
                      <a:pt x="72" y="62"/>
                      <a:pt x="77" y="61"/>
                    </a:cubicBezTo>
                    <a:cubicBezTo>
                      <a:pt x="78" y="61"/>
                      <a:pt x="79" y="61"/>
                      <a:pt x="81" y="61"/>
                    </a:cubicBezTo>
                    <a:cubicBezTo>
                      <a:pt x="81" y="61"/>
                      <a:pt x="81" y="61"/>
                      <a:pt x="81" y="62"/>
                    </a:cubicBezTo>
                    <a:cubicBezTo>
                      <a:pt x="80" y="62"/>
                      <a:pt x="79" y="63"/>
                      <a:pt x="78" y="64"/>
                    </a:cubicBezTo>
                    <a:cubicBezTo>
                      <a:pt x="77" y="66"/>
                      <a:pt x="77" y="67"/>
                      <a:pt x="79" y="69"/>
                    </a:cubicBezTo>
                    <a:cubicBezTo>
                      <a:pt x="83" y="72"/>
                      <a:pt x="87" y="76"/>
                      <a:pt x="91" y="80"/>
                    </a:cubicBezTo>
                    <a:cubicBezTo>
                      <a:pt x="95" y="83"/>
                      <a:pt x="96" y="87"/>
                      <a:pt x="96" y="92"/>
                    </a:cubicBezTo>
                    <a:cubicBezTo>
                      <a:pt x="96" y="100"/>
                      <a:pt x="96" y="109"/>
                      <a:pt x="96" y="117"/>
                    </a:cubicBezTo>
                    <a:cubicBezTo>
                      <a:pt x="96" y="118"/>
                      <a:pt x="96" y="120"/>
                      <a:pt x="98" y="121"/>
                    </a:cubicBezTo>
                    <a:cubicBezTo>
                      <a:pt x="99" y="121"/>
                      <a:pt x="99" y="122"/>
                      <a:pt x="99" y="122"/>
                    </a:cubicBezTo>
                    <a:cubicBezTo>
                      <a:pt x="99" y="127"/>
                      <a:pt x="98" y="131"/>
                      <a:pt x="98" y="135"/>
                    </a:cubicBezTo>
                    <a:cubicBezTo>
                      <a:pt x="98" y="135"/>
                      <a:pt x="98" y="135"/>
                      <a:pt x="98" y="136"/>
                    </a:cubicBezTo>
                    <a:cubicBezTo>
                      <a:pt x="94" y="141"/>
                      <a:pt x="93" y="148"/>
                      <a:pt x="91" y="154"/>
                    </a:cubicBezTo>
                    <a:cubicBezTo>
                      <a:pt x="91" y="154"/>
                      <a:pt x="91" y="154"/>
                      <a:pt x="90" y="155"/>
                    </a:cubicBezTo>
                    <a:cubicBezTo>
                      <a:pt x="85" y="160"/>
                      <a:pt x="87" y="168"/>
                      <a:pt x="87" y="174"/>
                    </a:cubicBezTo>
                    <a:cubicBezTo>
                      <a:pt x="87" y="175"/>
                      <a:pt x="87" y="176"/>
                      <a:pt x="88" y="176"/>
                    </a:cubicBezTo>
                    <a:cubicBezTo>
                      <a:pt x="90" y="177"/>
                      <a:pt x="91" y="179"/>
                      <a:pt x="91" y="181"/>
                    </a:cubicBezTo>
                    <a:cubicBezTo>
                      <a:pt x="92" y="184"/>
                      <a:pt x="93" y="187"/>
                      <a:pt x="94" y="190"/>
                    </a:cubicBezTo>
                    <a:cubicBezTo>
                      <a:pt x="95" y="191"/>
                      <a:pt x="96" y="191"/>
                      <a:pt x="97" y="192"/>
                    </a:cubicBezTo>
                    <a:cubicBezTo>
                      <a:pt x="106" y="195"/>
                      <a:pt x="115" y="199"/>
                      <a:pt x="124" y="203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4" y="201"/>
                      <a:pt x="8" y="199"/>
                      <a:pt x="13" y="197"/>
                    </a:cubicBezTo>
                    <a:close/>
                    <a:moveTo>
                      <a:pt x="13" y="197"/>
                    </a:moveTo>
                    <a:cubicBezTo>
                      <a:pt x="13" y="197"/>
                      <a:pt x="13" y="197"/>
                      <a:pt x="13" y="19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3" name="Freeform 37"/>
              <p:cNvSpPr>
                <a:spLocks noEditPoints="1"/>
              </p:cNvSpPr>
              <p:nvPr/>
            </p:nvSpPr>
            <p:spPr bwMode="auto">
              <a:xfrm>
                <a:off x="1668463" y="3354388"/>
                <a:ext cx="641350" cy="1098550"/>
              </a:xfrm>
              <a:custGeom>
                <a:avLst/>
                <a:gdLst/>
                <a:ahLst/>
                <a:cxnLst>
                  <a:cxn ang="0">
                    <a:pos x="149" y="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0" y="270"/>
                  </a:cxn>
                  <a:cxn ang="0">
                    <a:pos x="20" y="290"/>
                  </a:cxn>
                  <a:cxn ang="0">
                    <a:pos x="149" y="290"/>
                  </a:cxn>
                  <a:cxn ang="0">
                    <a:pos x="168" y="270"/>
                  </a:cxn>
                  <a:cxn ang="0">
                    <a:pos x="168" y="20"/>
                  </a:cxn>
                  <a:cxn ang="0">
                    <a:pos x="149" y="0"/>
                  </a:cxn>
                  <a:cxn ang="0">
                    <a:pos x="55" y="276"/>
                  </a:cxn>
                  <a:cxn ang="0">
                    <a:pos x="39" y="276"/>
                  </a:cxn>
                  <a:cxn ang="0">
                    <a:pos x="33" y="270"/>
                  </a:cxn>
                  <a:cxn ang="0">
                    <a:pos x="39" y="265"/>
                  </a:cxn>
                  <a:cxn ang="0">
                    <a:pos x="55" y="265"/>
                  </a:cxn>
                  <a:cxn ang="0">
                    <a:pos x="61" y="270"/>
                  </a:cxn>
                  <a:cxn ang="0">
                    <a:pos x="55" y="276"/>
                  </a:cxn>
                  <a:cxn ang="0">
                    <a:pos x="84" y="280"/>
                  </a:cxn>
                  <a:cxn ang="0">
                    <a:pos x="74" y="270"/>
                  </a:cxn>
                  <a:cxn ang="0">
                    <a:pos x="84" y="261"/>
                  </a:cxn>
                  <a:cxn ang="0">
                    <a:pos x="94" y="270"/>
                  </a:cxn>
                  <a:cxn ang="0">
                    <a:pos x="84" y="280"/>
                  </a:cxn>
                  <a:cxn ang="0">
                    <a:pos x="129" y="276"/>
                  </a:cxn>
                  <a:cxn ang="0">
                    <a:pos x="113" y="276"/>
                  </a:cxn>
                  <a:cxn ang="0">
                    <a:pos x="107" y="270"/>
                  </a:cxn>
                  <a:cxn ang="0">
                    <a:pos x="113" y="265"/>
                  </a:cxn>
                  <a:cxn ang="0">
                    <a:pos x="129" y="265"/>
                  </a:cxn>
                  <a:cxn ang="0">
                    <a:pos x="135" y="270"/>
                  </a:cxn>
                  <a:cxn ang="0">
                    <a:pos x="129" y="276"/>
                  </a:cxn>
                  <a:cxn ang="0">
                    <a:pos x="155" y="254"/>
                  </a:cxn>
                  <a:cxn ang="0">
                    <a:pos x="14" y="254"/>
                  </a:cxn>
                  <a:cxn ang="0">
                    <a:pos x="14" y="13"/>
                  </a:cxn>
                  <a:cxn ang="0">
                    <a:pos x="155" y="13"/>
                  </a:cxn>
                  <a:cxn ang="0">
                    <a:pos x="155" y="254"/>
                  </a:cxn>
                  <a:cxn ang="0">
                    <a:pos x="155" y="254"/>
                  </a:cxn>
                  <a:cxn ang="0">
                    <a:pos x="155" y="254"/>
                  </a:cxn>
                </a:cxnLst>
                <a:rect l="0" t="0" r="r" b="b"/>
                <a:pathLst>
                  <a:path w="168" h="290">
                    <a:moveTo>
                      <a:pt x="14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0" y="281"/>
                      <a:pt x="9" y="290"/>
                      <a:pt x="20" y="290"/>
                    </a:cubicBezTo>
                    <a:cubicBezTo>
                      <a:pt x="149" y="290"/>
                      <a:pt x="149" y="290"/>
                      <a:pt x="149" y="290"/>
                    </a:cubicBezTo>
                    <a:cubicBezTo>
                      <a:pt x="159" y="290"/>
                      <a:pt x="168" y="281"/>
                      <a:pt x="168" y="270"/>
                    </a:cubicBezTo>
                    <a:cubicBezTo>
                      <a:pt x="168" y="20"/>
                      <a:pt x="168" y="20"/>
                      <a:pt x="168" y="20"/>
                    </a:cubicBezTo>
                    <a:cubicBezTo>
                      <a:pt x="168" y="9"/>
                      <a:pt x="159" y="0"/>
                      <a:pt x="149" y="0"/>
                    </a:cubicBezTo>
                    <a:close/>
                    <a:moveTo>
                      <a:pt x="55" y="276"/>
                    </a:moveTo>
                    <a:cubicBezTo>
                      <a:pt x="39" y="276"/>
                      <a:pt x="39" y="276"/>
                      <a:pt x="39" y="276"/>
                    </a:cubicBezTo>
                    <a:cubicBezTo>
                      <a:pt x="36" y="276"/>
                      <a:pt x="33" y="273"/>
                      <a:pt x="33" y="270"/>
                    </a:cubicBezTo>
                    <a:cubicBezTo>
                      <a:pt x="33" y="267"/>
                      <a:pt x="36" y="265"/>
                      <a:pt x="39" y="265"/>
                    </a:cubicBezTo>
                    <a:cubicBezTo>
                      <a:pt x="55" y="265"/>
                      <a:pt x="55" y="265"/>
                      <a:pt x="55" y="265"/>
                    </a:cubicBezTo>
                    <a:cubicBezTo>
                      <a:pt x="58" y="265"/>
                      <a:pt x="61" y="267"/>
                      <a:pt x="61" y="270"/>
                    </a:cubicBezTo>
                    <a:cubicBezTo>
                      <a:pt x="61" y="273"/>
                      <a:pt x="58" y="276"/>
                      <a:pt x="55" y="276"/>
                    </a:cubicBezTo>
                    <a:close/>
                    <a:moveTo>
                      <a:pt x="84" y="280"/>
                    </a:moveTo>
                    <a:cubicBezTo>
                      <a:pt x="79" y="280"/>
                      <a:pt x="74" y="276"/>
                      <a:pt x="74" y="270"/>
                    </a:cubicBezTo>
                    <a:cubicBezTo>
                      <a:pt x="74" y="265"/>
                      <a:pt x="79" y="261"/>
                      <a:pt x="84" y="261"/>
                    </a:cubicBezTo>
                    <a:cubicBezTo>
                      <a:pt x="90" y="261"/>
                      <a:pt x="94" y="265"/>
                      <a:pt x="94" y="270"/>
                    </a:cubicBezTo>
                    <a:cubicBezTo>
                      <a:pt x="94" y="276"/>
                      <a:pt x="90" y="280"/>
                      <a:pt x="84" y="280"/>
                    </a:cubicBezTo>
                    <a:close/>
                    <a:moveTo>
                      <a:pt x="129" y="276"/>
                    </a:moveTo>
                    <a:cubicBezTo>
                      <a:pt x="113" y="276"/>
                      <a:pt x="113" y="276"/>
                      <a:pt x="113" y="276"/>
                    </a:cubicBezTo>
                    <a:cubicBezTo>
                      <a:pt x="110" y="276"/>
                      <a:pt x="107" y="273"/>
                      <a:pt x="107" y="270"/>
                    </a:cubicBezTo>
                    <a:cubicBezTo>
                      <a:pt x="107" y="267"/>
                      <a:pt x="110" y="265"/>
                      <a:pt x="113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ubicBezTo>
                      <a:pt x="132" y="265"/>
                      <a:pt x="135" y="267"/>
                      <a:pt x="135" y="270"/>
                    </a:cubicBezTo>
                    <a:cubicBezTo>
                      <a:pt x="135" y="273"/>
                      <a:pt x="132" y="276"/>
                      <a:pt x="129" y="276"/>
                    </a:cubicBezTo>
                    <a:close/>
                    <a:moveTo>
                      <a:pt x="155" y="254"/>
                    </a:moveTo>
                    <a:cubicBezTo>
                      <a:pt x="14" y="254"/>
                      <a:pt x="14" y="254"/>
                      <a:pt x="14" y="25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5" y="13"/>
                      <a:pt x="155" y="13"/>
                      <a:pt x="155" y="13"/>
                    </a:cubicBezTo>
                    <a:lnTo>
                      <a:pt x="155" y="254"/>
                    </a:lnTo>
                    <a:close/>
                    <a:moveTo>
                      <a:pt x="155" y="254"/>
                    </a:moveTo>
                    <a:cubicBezTo>
                      <a:pt x="155" y="254"/>
                      <a:pt x="155" y="254"/>
                      <a:pt x="155" y="25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34" name="Rectangle 91"/>
            <p:cNvSpPr/>
            <p:nvPr/>
          </p:nvSpPr>
          <p:spPr>
            <a:xfrm>
              <a:off x="2813905" y="4797540"/>
              <a:ext cx="1412245" cy="49244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800" dirty="0">
                  <a:solidFill>
                    <a:srgbClr val="B6202C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 Billion</a:t>
              </a:r>
            </a:p>
          </p:txBody>
        </p:sp>
        <p:sp>
          <p:nvSpPr>
            <p:cNvPr id="35" name="Rectangle 92"/>
            <p:cNvSpPr/>
            <p:nvPr/>
          </p:nvSpPr>
          <p:spPr>
            <a:xfrm>
              <a:off x="1319113" y="5256833"/>
              <a:ext cx="2907034" cy="24486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apps and websites integrated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/>
          <p:cNvSpPr txBox="1"/>
          <p:nvPr/>
        </p:nvSpPr>
        <p:spPr>
          <a:xfrm>
            <a:off x="9534966" y="2234745"/>
            <a:ext cx="1333508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HK" sz="1600" b="1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KEYWORD</a:t>
            </a:r>
            <a:endParaRPr lang="zh-HK" altLang="en-US" sz="1600" b="1" dirty="0">
              <a:solidFill>
                <a:srgbClr val="182E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54622" y="2614401"/>
            <a:ext cx="2550153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zh-CN" sz="12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If it is not real text. </a:t>
            </a:r>
          </a:p>
        </p:txBody>
      </p:sp>
      <p:sp>
        <p:nvSpPr>
          <p:cNvPr id="9" name="文本框 21"/>
          <p:cNvSpPr txBox="1"/>
          <p:nvPr/>
        </p:nvSpPr>
        <p:spPr>
          <a:xfrm>
            <a:off x="9537238" y="4147708"/>
            <a:ext cx="1333508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HK" sz="1600" b="1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KEYWORD</a:t>
            </a:r>
            <a:endParaRPr lang="zh-HK" altLang="en-US" sz="1600" b="1" dirty="0">
              <a:solidFill>
                <a:srgbClr val="182E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56894" y="4527364"/>
            <a:ext cx="2550153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zh-CN" sz="12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If it is not real text. </a:t>
            </a:r>
          </a:p>
        </p:txBody>
      </p:sp>
      <p:sp>
        <p:nvSpPr>
          <p:cNvPr id="12" name="文本框 21"/>
          <p:cNvSpPr txBox="1"/>
          <p:nvPr/>
        </p:nvSpPr>
        <p:spPr>
          <a:xfrm>
            <a:off x="1267350" y="2243298"/>
            <a:ext cx="1333508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HK" sz="1600" b="1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KEYWORD</a:t>
            </a:r>
            <a:endParaRPr lang="zh-HK" altLang="en-US" sz="1600" b="1" dirty="0">
              <a:solidFill>
                <a:srgbClr val="182E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66787" y="2622954"/>
            <a:ext cx="2494804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2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If it is not real text. </a:t>
            </a:r>
          </a:p>
        </p:txBody>
      </p:sp>
      <p:sp>
        <p:nvSpPr>
          <p:cNvPr id="18" name="文本框 21"/>
          <p:cNvSpPr txBox="1"/>
          <p:nvPr/>
        </p:nvSpPr>
        <p:spPr>
          <a:xfrm>
            <a:off x="1267350" y="4147708"/>
            <a:ext cx="1333508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HK" sz="1600" b="1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KEYWORD</a:t>
            </a:r>
            <a:endParaRPr lang="zh-HK" altLang="en-US" sz="1600" b="1" dirty="0">
              <a:solidFill>
                <a:srgbClr val="182E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66787" y="4527364"/>
            <a:ext cx="2494804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2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更多模板：亮亮图文旗舰店</a:t>
            </a:r>
            <a:r>
              <a:rPr lang="en-US" altLang="zh-CN" sz="12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https://liangliangtuwen.tmall.com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4280408" y="1464442"/>
            <a:ext cx="3549616" cy="4404106"/>
            <a:chOff x="3856038" y="1076325"/>
            <a:chExt cx="4359276" cy="5265738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802564" y="4102100"/>
              <a:ext cx="36513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7802564" y="3895725"/>
              <a:ext cx="36513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7802564" y="3692525"/>
              <a:ext cx="36513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802564" y="3486150"/>
              <a:ext cx="36513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802564" y="3282950"/>
              <a:ext cx="36513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802564" y="4305300"/>
              <a:ext cx="36513" cy="52388"/>
            </a:xfrm>
            <a:prstGeom prst="rect">
              <a:avLst/>
            </a:prstGeom>
            <a:solidFill>
              <a:srgbClr val="D6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38989" y="4402138"/>
              <a:ext cx="39688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7138989" y="4195763"/>
              <a:ext cx="39688" cy="104775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7138989" y="3992563"/>
              <a:ext cx="39688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7138989" y="3786188"/>
              <a:ext cx="39688" cy="104775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7138989" y="3582988"/>
              <a:ext cx="39688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7138989" y="3379788"/>
              <a:ext cx="39688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7138989" y="3173413"/>
              <a:ext cx="39688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7138989" y="4605338"/>
              <a:ext cx="39688" cy="52388"/>
            </a:xfrm>
            <a:prstGeom prst="rect">
              <a:avLst/>
            </a:prstGeom>
            <a:solidFill>
              <a:srgbClr val="D6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6826251" y="3557588"/>
              <a:ext cx="41275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6826251" y="3354388"/>
              <a:ext cx="41275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6826251" y="3763963"/>
              <a:ext cx="41275" cy="49213"/>
            </a:xfrm>
            <a:prstGeom prst="rect">
              <a:avLst/>
            </a:prstGeom>
            <a:solidFill>
              <a:srgbClr val="D6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8" name="Rectangle 22"/>
            <p:cNvSpPr>
              <a:spLocks noChangeArrowheads="1"/>
            </p:cNvSpPr>
            <p:nvPr/>
          </p:nvSpPr>
          <p:spPr bwMode="auto">
            <a:xfrm>
              <a:off x="7458076" y="5391150"/>
              <a:ext cx="36513" cy="104775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7458076" y="5187950"/>
              <a:ext cx="36513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0" name="Rectangle 24"/>
            <p:cNvSpPr>
              <a:spLocks noChangeArrowheads="1"/>
            </p:cNvSpPr>
            <p:nvPr/>
          </p:nvSpPr>
          <p:spPr bwMode="auto">
            <a:xfrm>
              <a:off x="7458076" y="4981575"/>
              <a:ext cx="36513" cy="104775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1" name="Rectangle 25"/>
            <p:cNvSpPr>
              <a:spLocks noChangeArrowheads="1"/>
            </p:cNvSpPr>
            <p:nvPr/>
          </p:nvSpPr>
          <p:spPr bwMode="auto">
            <a:xfrm>
              <a:off x="7458076" y="4778375"/>
              <a:ext cx="36513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2" name="Rectangle 26"/>
            <p:cNvSpPr>
              <a:spLocks noChangeArrowheads="1"/>
            </p:cNvSpPr>
            <p:nvPr/>
          </p:nvSpPr>
          <p:spPr bwMode="auto">
            <a:xfrm>
              <a:off x="7458076" y="4575175"/>
              <a:ext cx="36513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3" name="Rectangle 27"/>
            <p:cNvSpPr>
              <a:spLocks noChangeArrowheads="1"/>
            </p:cNvSpPr>
            <p:nvPr/>
          </p:nvSpPr>
          <p:spPr bwMode="auto">
            <a:xfrm>
              <a:off x="7458076" y="4368800"/>
              <a:ext cx="36513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7458076" y="4165600"/>
              <a:ext cx="36513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7458076" y="3959225"/>
              <a:ext cx="36513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7458076" y="3756025"/>
              <a:ext cx="36513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7" name="Rectangle 31"/>
            <p:cNvSpPr>
              <a:spLocks noChangeArrowheads="1"/>
            </p:cNvSpPr>
            <p:nvPr/>
          </p:nvSpPr>
          <p:spPr bwMode="auto">
            <a:xfrm>
              <a:off x="7458076" y="3560763"/>
              <a:ext cx="36513" cy="104775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8" name="Rectangle 32"/>
            <p:cNvSpPr>
              <a:spLocks noChangeArrowheads="1"/>
            </p:cNvSpPr>
            <p:nvPr/>
          </p:nvSpPr>
          <p:spPr bwMode="auto">
            <a:xfrm>
              <a:off x="7458076" y="3384550"/>
              <a:ext cx="36513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9" name="Rectangle 33"/>
            <p:cNvSpPr>
              <a:spLocks noChangeArrowheads="1"/>
            </p:cNvSpPr>
            <p:nvPr/>
          </p:nvSpPr>
          <p:spPr bwMode="auto">
            <a:xfrm>
              <a:off x="7458076" y="3200400"/>
              <a:ext cx="36513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0" name="Rectangle 34"/>
            <p:cNvSpPr>
              <a:spLocks noChangeArrowheads="1"/>
            </p:cNvSpPr>
            <p:nvPr/>
          </p:nvSpPr>
          <p:spPr bwMode="auto">
            <a:xfrm>
              <a:off x="7458076" y="5597525"/>
              <a:ext cx="36513" cy="52388"/>
            </a:xfrm>
            <a:prstGeom prst="rect">
              <a:avLst/>
            </a:prstGeom>
            <a:solidFill>
              <a:srgbClr val="D6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1" name="Rectangle 35"/>
            <p:cNvSpPr>
              <a:spLocks noChangeArrowheads="1"/>
            </p:cNvSpPr>
            <p:nvPr/>
          </p:nvSpPr>
          <p:spPr bwMode="auto">
            <a:xfrm>
              <a:off x="4295776" y="4214813"/>
              <a:ext cx="34925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2" name="Rectangle 36"/>
            <p:cNvSpPr>
              <a:spLocks noChangeArrowheads="1"/>
            </p:cNvSpPr>
            <p:nvPr/>
          </p:nvSpPr>
          <p:spPr bwMode="auto">
            <a:xfrm>
              <a:off x="4295776" y="4011613"/>
              <a:ext cx="34925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3" name="Rectangle 37"/>
            <p:cNvSpPr>
              <a:spLocks noChangeArrowheads="1"/>
            </p:cNvSpPr>
            <p:nvPr/>
          </p:nvSpPr>
          <p:spPr bwMode="auto">
            <a:xfrm>
              <a:off x="4295776" y="3805238"/>
              <a:ext cx="34925" cy="104775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4" name="Rectangle 38"/>
            <p:cNvSpPr>
              <a:spLocks noChangeArrowheads="1"/>
            </p:cNvSpPr>
            <p:nvPr/>
          </p:nvSpPr>
          <p:spPr bwMode="auto">
            <a:xfrm>
              <a:off x="4295776" y="3602038"/>
              <a:ext cx="34925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5" name="Rectangle 39"/>
            <p:cNvSpPr>
              <a:spLocks noChangeArrowheads="1"/>
            </p:cNvSpPr>
            <p:nvPr/>
          </p:nvSpPr>
          <p:spPr bwMode="auto">
            <a:xfrm>
              <a:off x="4295776" y="3395663"/>
              <a:ext cx="34925" cy="104775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Rectangle 40"/>
            <p:cNvSpPr>
              <a:spLocks noChangeArrowheads="1"/>
            </p:cNvSpPr>
            <p:nvPr/>
          </p:nvSpPr>
          <p:spPr bwMode="auto">
            <a:xfrm>
              <a:off x="4295776" y="3192463"/>
              <a:ext cx="34925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7" name="Rectangle 41"/>
            <p:cNvSpPr>
              <a:spLocks noChangeArrowheads="1"/>
            </p:cNvSpPr>
            <p:nvPr/>
          </p:nvSpPr>
          <p:spPr bwMode="auto">
            <a:xfrm>
              <a:off x="4295776" y="4421188"/>
              <a:ext cx="34925" cy="52388"/>
            </a:xfrm>
            <a:prstGeom prst="rect">
              <a:avLst/>
            </a:prstGeom>
            <a:solidFill>
              <a:srgbClr val="D6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8" name="Rectangle 42"/>
            <p:cNvSpPr>
              <a:spLocks noChangeArrowheads="1"/>
            </p:cNvSpPr>
            <p:nvPr/>
          </p:nvSpPr>
          <p:spPr bwMode="auto">
            <a:xfrm>
              <a:off x="4630738" y="3643313"/>
              <a:ext cx="39688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9" name="Rectangle 43"/>
            <p:cNvSpPr>
              <a:spLocks noChangeArrowheads="1"/>
            </p:cNvSpPr>
            <p:nvPr/>
          </p:nvSpPr>
          <p:spPr bwMode="auto">
            <a:xfrm>
              <a:off x="4630738" y="3436938"/>
              <a:ext cx="39688" cy="104775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0" name="Rectangle 44"/>
            <p:cNvSpPr>
              <a:spLocks noChangeArrowheads="1"/>
            </p:cNvSpPr>
            <p:nvPr/>
          </p:nvSpPr>
          <p:spPr bwMode="auto">
            <a:xfrm>
              <a:off x="4630738" y="3233738"/>
              <a:ext cx="39688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1" name="Rectangle 45"/>
            <p:cNvSpPr>
              <a:spLocks noChangeArrowheads="1"/>
            </p:cNvSpPr>
            <p:nvPr/>
          </p:nvSpPr>
          <p:spPr bwMode="auto">
            <a:xfrm>
              <a:off x="4630738" y="3846513"/>
              <a:ext cx="39688" cy="52388"/>
            </a:xfrm>
            <a:prstGeom prst="rect">
              <a:avLst/>
            </a:prstGeom>
            <a:solidFill>
              <a:srgbClr val="D6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>
              <a:off x="5154613" y="4308475"/>
              <a:ext cx="41275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3" name="Rectangle 47"/>
            <p:cNvSpPr>
              <a:spLocks noChangeArrowheads="1"/>
            </p:cNvSpPr>
            <p:nvPr/>
          </p:nvSpPr>
          <p:spPr bwMode="auto">
            <a:xfrm>
              <a:off x="5154613" y="4102100"/>
              <a:ext cx="41275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5154613" y="3898900"/>
              <a:ext cx="41275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5154613" y="3692525"/>
              <a:ext cx="41275" cy="104775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5154613" y="3489325"/>
              <a:ext cx="41275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>
              <a:off x="5154613" y="4511675"/>
              <a:ext cx="41275" cy="52388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>
              <a:off x="4887913" y="5421313"/>
              <a:ext cx="34925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>
              <a:off x="4887913" y="5214938"/>
              <a:ext cx="34925" cy="104775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>
              <a:off x="4887913" y="5011738"/>
              <a:ext cx="34925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>
              <a:off x="4887913" y="4808538"/>
              <a:ext cx="34925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>
              <a:off x="4887913" y="4602163"/>
              <a:ext cx="34925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4887913" y="4398963"/>
              <a:ext cx="34925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4887913" y="4192588"/>
              <a:ext cx="34925" cy="101600"/>
            </a:xfrm>
            <a:prstGeom prst="rect">
              <a:avLst/>
            </a:prstGeom>
            <a:solidFill>
              <a:srgbClr val="EDB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5" name="Rectangle 59"/>
            <p:cNvSpPr>
              <a:spLocks noChangeArrowheads="1"/>
            </p:cNvSpPr>
            <p:nvPr/>
          </p:nvSpPr>
          <p:spPr bwMode="auto">
            <a:xfrm>
              <a:off x="4887913" y="3989388"/>
              <a:ext cx="34925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4887913" y="3783013"/>
              <a:ext cx="34925" cy="104775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4887913" y="3590925"/>
              <a:ext cx="34925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4887913" y="3414713"/>
              <a:ext cx="34925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4887913" y="3230563"/>
              <a:ext cx="34925" cy="101600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4887913" y="5624513"/>
              <a:ext cx="34925" cy="52388"/>
            </a:xfrm>
            <a:prstGeom prst="rect">
              <a:avLst/>
            </a:pr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1" name="Freeform 65"/>
            <p:cNvSpPr>
              <a:spLocks/>
            </p:cNvSpPr>
            <p:nvPr/>
          </p:nvSpPr>
          <p:spPr bwMode="auto">
            <a:xfrm>
              <a:off x="6635751" y="3579813"/>
              <a:ext cx="419100" cy="319088"/>
            </a:xfrm>
            <a:custGeom>
              <a:avLst/>
              <a:gdLst>
                <a:gd name="T0" fmla="*/ 54 w 105"/>
                <a:gd name="T1" fmla="*/ 32 h 85"/>
                <a:gd name="T2" fmla="*/ 52 w 105"/>
                <a:gd name="T3" fmla="*/ 85 h 85"/>
                <a:gd name="T4" fmla="*/ 54 w 105"/>
                <a:gd name="T5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85">
                  <a:moveTo>
                    <a:pt x="54" y="32"/>
                  </a:moveTo>
                  <a:cubicBezTo>
                    <a:pt x="91" y="0"/>
                    <a:pt x="105" y="52"/>
                    <a:pt x="52" y="85"/>
                  </a:cubicBezTo>
                  <a:cubicBezTo>
                    <a:pt x="0" y="51"/>
                    <a:pt x="16" y="2"/>
                    <a:pt x="54" y="32"/>
                  </a:cubicBezTo>
                  <a:close/>
                </a:path>
              </a:pathLst>
            </a:custGeom>
            <a:solidFill>
              <a:srgbClr val="B620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2" name="Freeform 66"/>
            <p:cNvSpPr>
              <a:spLocks/>
            </p:cNvSpPr>
            <p:nvPr/>
          </p:nvSpPr>
          <p:spPr bwMode="auto">
            <a:xfrm>
              <a:off x="6038851" y="1076325"/>
              <a:ext cx="52388" cy="420688"/>
            </a:xfrm>
            <a:custGeom>
              <a:avLst/>
              <a:gdLst>
                <a:gd name="T0" fmla="*/ 11 w 13"/>
                <a:gd name="T1" fmla="*/ 0 h 112"/>
                <a:gd name="T2" fmla="*/ 0 w 13"/>
                <a:gd name="T3" fmla="*/ 112 h 112"/>
                <a:gd name="T4" fmla="*/ 13 w 13"/>
                <a:gd name="T5" fmla="*/ 112 h 112"/>
                <a:gd name="T6" fmla="*/ 11 w 13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2">
                  <a:moveTo>
                    <a:pt x="11" y="0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5" y="112"/>
                    <a:pt x="9" y="112"/>
                    <a:pt x="13" y="112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3" name="Freeform 67"/>
            <p:cNvSpPr>
              <a:spLocks/>
            </p:cNvSpPr>
            <p:nvPr/>
          </p:nvSpPr>
          <p:spPr bwMode="auto">
            <a:xfrm>
              <a:off x="6083301" y="1076325"/>
              <a:ext cx="55563" cy="425450"/>
            </a:xfrm>
            <a:custGeom>
              <a:avLst/>
              <a:gdLst>
                <a:gd name="T0" fmla="*/ 3 w 14"/>
                <a:gd name="T1" fmla="*/ 112 h 113"/>
                <a:gd name="T2" fmla="*/ 14 w 14"/>
                <a:gd name="T3" fmla="*/ 113 h 113"/>
                <a:gd name="T4" fmla="*/ 0 w 14"/>
                <a:gd name="T5" fmla="*/ 0 h 113"/>
                <a:gd name="T6" fmla="*/ 2 w 14"/>
                <a:gd name="T7" fmla="*/ 112 h 113"/>
                <a:gd name="T8" fmla="*/ 3 w 14"/>
                <a:gd name="T9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3">
                  <a:moveTo>
                    <a:pt x="3" y="112"/>
                  </a:moveTo>
                  <a:cubicBezTo>
                    <a:pt x="7" y="112"/>
                    <a:pt x="10" y="113"/>
                    <a:pt x="14" y="1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2"/>
                    <a:pt x="2" y="112"/>
                    <a:pt x="3" y="11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4" name="Freeform 68"/>
            <p:cNvSpPr>
              <a:spLocks/>
            </p:cNvSpPr>
            <p:nvPr/>
          </p:nvSpPr>
          <p:spPr bwMode="auto">
            <a:xfrm>
              <a:off x="5959476" y="3860800"/>
              <a:ext cx="795338" cy="2481263"/>
            </a:xfrm>
            <a:custGeom>
              <a:avLst/>
              <a:gdLst>
                <a:gd name="T0" fmla="*/ 166 w 199"/>
                <a:gd name="T1" fmla="*/ 595 h 660"/>
                <a:gd name="T2" fmla="*/ 90 w 199"/>
                <a:gd name="T3" fmla="*/ 616 h 660"/>
                <a:gd name="T4" fmla="*/ 30 w 199"/>
                <a:gd name="T5" fmla="*/ 444 h 660"/>
                <a:gd name="T6" fmla="*/ 30 w 199"/>
                <a:gd name="T7" fmla="*/ 306 h 660"/>
                <a:gd name="T8" fmla="*/ 10 w 199"/>
                <a:gd name="T9" fmla="*/ 0 h 660"/>
                <a:gd name="T10" fmla="*/ 10 w 199"/>
                <a:gd name="T11" fmla="*/ 12 h 660"/>
                <a:gd name="T12" fmla="*/ 7 w 199"/>
                <a:gd name="T13" fmla="*/ 314 h 660"/>
                <a:gd name="T14" fmla="*/ 4 w 199"/>
                <a:gd name="T15" fmla="*/ 452 h 660"/>
                <a:gd name="T16" fmla="*/ 72 w 199"/>
                <a:gd name="T17" fmla="*/ 643 h 660"/>
                <a:gd name="T18" fmla="*/ 177 w 199"/>
                <a:gd name="T19" fmla="*/ 610 h 660"/>
                <a:gd name="T20" fmla="*/ 184 w 199"/>
                <a:gd name="T21" fmla="*/ 494 h 660"/>
                <a:gd name="T22" fmla="*/ 166 w 199"/>
                <a:gd name="T23" fmla="*/ 59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0">
                  <a:moveTo>
                    <a:pt x="166" y="595"/>
                  </a:moveTo>
                  <a:cubicBezTo>
                    <a:pt x="152" y="611"/>
                    <a:pt x="130" y="627"/>
                    <a:pt x="90" y="616"/>
                  </a:cubicBezTo>
                  <a:cubicBezTo>
                    <a:pt x="26" y="598"/>
                    <a:pt x="29" y="504"/>
                    <a:pt x="30" y="444"/>
                  </a:cubicBezTo>
                  <a:cubicBezTo>
                    <a:pt x="31" y="398"/>
                    <a:pt x="29" y="352"/>
                    <a:pt x="30" y="306"/>
                  </a:cubicBezTo>
                  <a:cubicBezTo>
                    <a:pt x="31" y="204"/>
                    <a:pt x="21" y="76"/>
                    <a:pt x="10" y="0"/>
                  </a:cubicBezTo>
                  <a:cubicBezTo>
                    <a:pt x="10" y="4"/>
                    <a:pt x="10" y="8"/>
                    <a:pt x="10" y="12"/>
                  </a:cubicBezTo>
                  <a:cubicBezTo>
                    <a:pt x="10" y="114"/>
                    <a:pt x="9" y="212"/>
                    <a:pt x="7" y="314"/>
                  </a:cubicBezTo>
                  <a:cubicBezTo>
                    <a:pt x="7" y="360"/>
                    <a:pt x="6" y="406"/>
                    <a:pt x="4" y="452"/>
                  </a:cubicBezTo>
                  <a:cubicBezTo>
                    <a:pt x="3" y="512"/>
                    <a:pt x="0" y="617"/>
                    <a:pt x="72" y="643"/>
                  </a:cubicBezTo>
                  <a:cubicBezTo>
                    <a:pt x="122" y="660"/>
                    <a:pt x="159" y="636"/>
                    <a:pt x="177" y="610"/>
                  </a:cubicBezTo>
                  <a:cubicBezTo>
                    <a:pt x="196" y="582"/>
                    <a:pt x="199" y="524"/>
                    <a:pt x="184" y="494"/>
                  </a:cubicBezTo>
                  <a:cubicBezTo>
                    <a:pt x="199" y="524"/>
                    <a:pt x="184" y="575"/>
                    <a:pt x="166" y="5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5" name="Freeform 69"/>
            <p:cNvSpPr>
              <a:spLocks/>
            </p:cNvSpPr>
            <p:nvPr/>
          </p:nvSpPr>
          <p:spPr bwMode="auto">
            <a:xfrm>
              <a:off x="5999163" y="3271838"/>
              <a:ext cx="3175" cy="563563"/>
            </a:xfrm>
            <a:custGeom>
              <a:avLst/>
              <a:gdLst>
                <a:gd name="T0" fmla="*/ 0 w 1"/>
                <a:gd name="T1" fmla="*/ 0 h 150"/>
                <a:gd name="T2" fmla="*/ 0 w 1"/>
                <a:gd name="T3" fmla="*/ 150 h 150"/>
                <a:gd name="T4" fmla="*/ 1 w 1"/>
                <a:gd name="T5" fmla="*/ 0 h 150"/>
                <a:gd name="T6" fmla="*/ 0 w 1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50">
                  <a:moveTo>
                    <a:pt x="0" y="0"/>
                  </a:moveTo>
                  <a:cubicBezTo>
                    <a:pt x="0" y="50"/>
                    <a:pt x="0" y="100"/>
                    <a:pt x="0" y="150"/>
                  </a:cubicBezTo>
                  <a:cubicBezTo>
                    <a:pt x="0" y="100"/>
                    <a:pt x="1" y="5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8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6" name="Freeform 70"/>
            <p:cNvSpPr>
              <a:spLocks noEditPoints="1"/>
            </p:cNvSpPr>
            <p:nvPr/>
          </p:nvSpPr>
          <p:spPr bwMode="auto">
            <a:xfrm>
              <a:off x="5999163" y="3271838"/>
              <a:ext cx="755650" cy="2946400"/>
            </a:xfrm>
            <a:custGeom>
              <a:avLst/>
              <a:gdLst>
                <a:gd name="T0" fmla="*/ 0 w 189"/>
                <a:gd name="T1" fmla="*/ 150 h 784"/>
                <a:gd name="T2" fmla="*/ 0 w 189"/>
                <a:gd name="T3" fmla="*/ 157 h 784"/>
                <a:gd name="T4" fmla="*/ 0 w 189"/>
                <a:gd name="T5" fmla="*/ 157 h 784"/>
                <a:gd name="T6" fmla="*/ 20 w 189"/>
                <a:gd name="T7" fmla="*/ 463 h 784"/>
                <a:gd name="T8" fmla="*/ 20 w 189"/>
                <a:gd name="T9" fmla="*/ 601 h 784"/>
                <a:gd name="T10" fmla="*/ 80 w 189"/>
                <a:gd name="T11" fmla="*/ 773 h 784"/>
                <a:gd name="T12" fmla="*/ 156 w 189"/>
                <a:gd name="T13" fmla="*/ 752 h 784"/>
                <a:gd name="T14" fmla="*/ 174 w 189"/>
                <a:gd name="T15" fmla="*/ 651 h 784"/>
                <a:gd name="T16" fmla="*/ 141 w 189"/>
                <a:gd name="T17" fmla="*/ 615 h 784"/>
                <a:gd name="T18" fmla="*/ 133 w 189"/>
                <a:gd name="T19" fmla="*/ 620 h 784"/>
                <a:gd name="T20" fmla="*/ 141 w 189"/>
                <a:gd name="T21" fmla="*/ 629 h 784"/>
                <a:gd name="T22" fmla="*/ 154 w 189"/>
                <a:gd name="T23" fmla="*/ 652 h 784"/>
                <a:gd name="T24" fmla="*/ 141 w 189"/>
                <a:gd name="T25" fmla="*/ 740 h 784"/>
                <a:gd name="T26" fmla="*/ 66 w 189"/>
                <a:gd name="T27" fmla="*/ 741 h 784"/>
                <a:gd name="T28" fmla="*/ 37 w 189"/>
                <a:gd name="T29" fmla="*/ 655 h 784"/>
                <a:gd name="T30" fmla="*/ 33 w 189"/>
                <a:gd name="T31" fmla="*/ 312 h 784"/>
                <a:gd name="T32" fmla="*/ 31 w 189"/>
                <a:gd name="T33" fmla="*/ 6 h 784"/>
                <a:gd name="T34" fmla="*/ 1 w 189"/>
                <a:gd name="T35" fmla="*/ 0 h 784"/>
                <a:gd name="T36" fmla="*/ 0 w 189"/>
                <a:gd name="T37" fmla="*/ 150 h 784"/>
                <a:gd name="T38" fmla="*/ 37 w 189"/>
                <a:gd name="T39" fmla="*/ 658 h 784"/>
                <a:gd name="T40" fmla="*/ 37 w 189"/>
                <a:gd name="T41" fmla="*/ 656 h 784"/>
                <a:gd name="T42" fmla="*/ 37 w 189"/>
                <a:gd name="T43" fmla="*/ 658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784">
                  <a:moveTo>
                    <a:pt x="0" y="150"/>
                  </a:moveTo>
                  <a:cubicBezTo>
                    <a:pt x="0" y="153"/>
                    <a:pt x="0" y="155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1" y="233"/>
                    <a:pt x="21" y="361"/>
                    <a:pt x="20" y="463"/>
                  </a:cubicBezTo>
                  <a:cubicBezTo>
                    <a:pt x="19" y="509"/>
                    <a:pt x="21" y="555"/>
                    <a:pt x="20" y="601"/>
                  </a:cubicBezTo>
                  <a:cubicBezTo>
                    <a:pt x="19" y="661"/>
                    <a:pt x="16" y="755"/>
                    <a:pt x="80" y="773"/>
                  </a:cubicBezTo>
                  <a:cubicBezTo>
                    <a:pt x="120" y="784"/>
                    <a:pt x="142" y="768"/>
                    <a:pt x="156" y="752"/>
                  </a:cubicBezTo>
                  <a:cubicBezTo>
                    <a:pt x="174" y="732"/>
                    <a:pt x="189" y="681"/>
                    <a:pt x="174" y="651"/>
                  </a:cubicBezTo>
                  <a:cubicBezTo>
                    <a:pt x="168" y="638"/>
                    <a:pt x="153" y="623"/>
                    <a:pt x="141" y="615"/>
                  </a:cubicBezTo>
                  <a:cubicBezTo>
                    <a:pt x="134" y="609"/>
                    <a:pt x="128" y="616"/>
                    <a:pt x="133" y="620"/>
                  </a:cubicBezTo>
                  <a:cubicBezTo>
                    <a:pt x="136" y="623"/>
                    <a:pt x="138" y="626"/>
                    <a:pt x="141" y="629"/>
                  </a:cubicBezTo>
                  <a:cubicBezTo>
                    <a:pt x="146" y="636"/>
                    <a:pt x="151" y="644"/>
                    <a:pt x="154" y="652"/>
                  </a:cubicBezTo>
                  <a:cubicBezTo>
                    <a:pt x="165" y="681"/>
                    <a:pt x="164" y="717"/>
                    <a:pt x="141" y="740"/>
                  </a:cubicBezTo>
                  <a:cubicBezTo>
                    <a:pt x="121" y="762"/>
                    <a:pt x="87" y="761"/>
                    <a:pt x="66" y="741"/>
                  </a:cubicBezTo>
                  <a:cubicBezTo>
                    <a:pt x="43" y="720"/>
                    <a:pt x="38" y="685"/>
                    <a:pt x="37" y="655"/>
                  </a:cubicBezTo>
                  <a:cubicBezTo>
                    <a:pt x="36" y="541"/>
                    <a:pt x="33" y="426"/>
                    <a:pt x="33" y="312"/>
                  </a:cubicBezTo>
                  <a:cubicBezTo>
                    <a:pt x="32" y="210"/>
                    <a:pt x="32" y="108"/>
                    <a:pt x="31" y="6"/>
                  </a:cubicBezTo>
                  <a:cubicBezTo>
                    <a:pt x="21" y="3"/>
                    <a:pt x="11" y="1"/>
                    <a:pt x="1" y="0"/>
                  </a:cubicBezTo>
                  <a:cubicBezTo>
                    <a:pt x="1" y="50"/>
                    <a:pt x="0" y="100"/>
                    <a:pt x="0" y="150"/>
                  </a:cubicBezTo>
                  <a:close/>
                  <a:moveTo>
                    <a:pt x="37" y="658"/>
                  </a:moveTo>
                  <a:cubicBezTo>
                    <a:pt x="37" y="658"/>
                    <a:pt x="37" y="657"/>
                    <a:pt x="37" y="656"/>
                  </a:cubicBezTo>
                  <a:cubicBezTo>
                    <a:pt x="37" y="657"/>
                    <a:pt x="37" y="658"/>
                    <a:pt x="37" y="65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7" name="Freeform 71"/>
            <p:cNvSpPr>
              <a:spLocks/>
            </p:cNvSpPr>
            <p:nvPr/>
          </p:nvSpPr>
          <p:spPr bwMode="auto">
            <a:xfrm>
              <a:off x="5243513" y="2884488"/>
              <a:ext cx="1323975" cy="833438"/>
            </a:xfrm>
            <a:custGeom>
              <a:avLst/>
              <a:gdLst>
                <a:gd name="T0" fmla="*/ 0 w 331"/>
                <a:gd name="T1" fmla="*/ 218 h 222"/>
                <a:gd name="T2" fmla="*/ 189 w 331"/>
                <a:gd name="T3" fmla="*/ 103 h 222"/>
                <a:gd name="T4" fmla="*/ 190 w 331"/>
                <a:gd name="T5" fmla="*/ 103 h 222"/>
                <a:gd name="T6" fmla="*/ 220 w 331"/>
                <a:gd name="T7" fmla="*/ 109 h 222"/>
                <a:gd name="T8" fmla="*/ 331 w 331"/>
                <a:gd name="T9" fmla="*/ 222 h 222"/>
                <a:gd name="T10" fmla="*/ 0 w 331"/>
                <a:gd name="T11" fmla="*/ 21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222">
                  <a:moveTo>
                    <a:pt x="0" y="218"/>
                  </a:moveTo>
                  <a:cubicBezTo>
                    <a:pt x="27" y="142"/>
                    <a:pt x="111" y="95"/>
                    <a:pt x="189" y="103"/>
                  </a:cubicBezTo>
                  <a:cubicBezTo>
                    <a:pt x="189" y="103"/>
                    <a:pt x="190" y="103"/>
                    <a:pt x="190" y="103"/>
                  </a:cubicBezTo>
                  <a:cubicBezTo>
                    <a:pt x="200" y="104"/>
                    <a:pt x="210" y="106"/>
                    <a:pt x="220" y="109"/>
                  </a:cubicBezTo>
                  <a:cubicBezTo>
                    <a:pt x="266" y="123"/>
                    <a:pt x="307" y="159"/>
                    <a:pt x="331" y="222"/>
                  </a:cubicBezTo>
                  <a:cubicBezTo>
                    <a:pt x="278" y="0"/>
                    <a:pt x="45" y="73"/>
                    <a:pt x="0" y="2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8" name="Freeform 72"/>
            <p:cNvSpPr>
              <a:spLocks/>
            </p:cNvSpPr>
            <p:nvPr/>
          </p:nvSpPr>
          <p:spPr bwMode="auto">
            <a:xfrm>
              <a:off x="6567489" y="2786063"/>
              <a:ext cx="1479550" cy="931863"/>
            </a:xfrm>
            <a:custGeom>
              <a:avLst/>
              <a:gdLst>
                <a:gd name="T0" fmla="*/ 0 w 370"/>
                <a:gd name="T1" fmla="*/ 248 h 248"/>
                <a:gd name="T2" fmla="*/ 370 w 370"/>
                <a:gd name="T3" fmla="*/ 229 h 248"/>
                <a:gd name="T4" fmla="*/ 0 w 370"/>
                <a:gd name="T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0" h="248">
                  <a:moveTo>
                    <a:pt x="0" y="248"/>
                  </a:moveTo>
                  <a:cubicBezTo>
                    <a:pt x="59" y="42"/>
                    <a:pt x="282" y="59"/>
                    <a:pt x="370" y="229"/>
                  </a:cubicBezTo>
                  <a:cubicBezTo>
                    <a:pt x="282" y="59"/>
                    <a:pt x="66" y="0"/>
                    <a:pt x="0" y="24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9" name="Freeform 73"/>
            <p:cNvSpPr>
              <a:spLocks/>
            </p:cNvSpPr>
            <p:nvPr/>
          </p:nvSpPr>
          <p:spPr bwMode="auto">
            <a:xfrm>
              <a:off x="3979863" y="1497013"/>
              <a:ext cx="2114550" cy="2206625"/>
            </a:xfrm>
            <a:custGeom>
              <a:avLst/>
              <a:gdLst>
                <a:gd name="T0" fmla="*/ 529 w 529"/>
                <a:gd name="T1" fmla="*/ 0 h 587"/>
                <a:gd name="T2" fmla="*/ 528 w 529"/>
                <a:gd name="T3" fmla="*/ 0 h 587"/>
                <a:gd name="T4" fmla="*/ 515 w 529"/>
                <a:gd name="T5" fmla="*/ 0 h 587"/>
                <a:gd name="T6" fmla="*/ 0 w 529"/>
                <a:gd name="T7" fmla="*/ 522 h 587"/>
                <a:gd name="T8" fmla="*/ 316 w 529"/>
                <a:gd name="T9" fmla="*/ 587 h 587"/>
                <a:gd name="T10" fmla="*/ 529 w 529"/>
                <a:gd name="T11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587">
                  <a:moveTo>
                    <a:pt x="529" y="0"/>
                  </a:moveTo>
                  <a:cubicBezTo>
                    <a:pt x="528" y="0"/>
                    <a:pt x="528" y="0"/>
                    <a:pt x="528" y="0"/>
                  </a:cubicBezTo>
                  <a:cubicBezTo>
                    <a:pt x="524" y="0"/>
                    <a:pt x="520" y="0"/>
                    <a:pt x="515" y="0"/>
                  </a:cubicBezTo>
                  <a:cubicBezTo>
                    <a:pt x="276" y="1"/>
                    <a:pt x="11" y="167"/>
                    <a:pt x="0" y="522"/>
                  </a:cubicBezTo>
                  <a:cubicBezTo>
                    <a:pt x="106" y="385"/>
                    <a:pt x="286" y="432"/>
                    <a:pt x="316" y="587"/>
                  </a:cubicBezTo>
                  <a:cubicBezTo>
                    <a:pt x="298" y="324"/>
                    <a:pt x="428" y="0"/>
                    <a:pt x="529" y="0"/>
                  </a:cubicBezTo>
                  <a:close/>
                </a:path>
              </a:pathLst>
            </a:custGeom>
            <a:solidFill>
              <a:srgbClr val="B620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0" name="Freeform 74"/>
            <p:cNvSpPr>
              <a:spLocks/>
            </p:cNvSpPr>
            <p:nvPr/>
          </p:nvSpPr>
          <p:spPr bwMode="auto">
            <a:xfrm>
              <a:off x="5170488" y="1497013"/>
              <a:ext cx="2900363" cy="2220913"/>
            </a:xfrm>
            <a:custGeom>
              <a:avLst/>
              <a:gdLst>
                <a:gd name="T0" fmla="*/ 719 w 725"/>
                <a:gd name="T1" fmla="*/ 572 h 591"/>
                <a:gd name="T2" fmla="*/ 242 w 725"/>
                <a:gd name="T3" fmla="*/ 1 h 591"/>
                <a:gd name="T4" fmla="*/ 231 w 725"/>
                <a:gd name="T5" fmla="*/ 0 h 591"/>
                <a:gd name="T6" fmla="*/ 18 w 725"/>
                <a:gd name="T7" fmla="*/ 587 h 591"/>
                <a:gd name="T8" fmla="*/ 349 w 725"/>
                <a:gd name="T9" fmla="*/ 591 h 591"/>
                <a:gd name="T10" fmla="*/ 719 w 725"/>
                <a:gd name="T11" fmla="*/ 572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5" h="591">
                  <a:moveTo>
                    <a:pt x="719" y="572"/>
                  </a:moveTo>
                  <a:cubicBezTo>
                    <a:pt x="725" y="316"/>
                    <a:pt x="543" y="9"/>
                    <a:pt x="242" y="1"/>
                  </a:cubicBezTo>
                  <a:cubicBezTo>
                    <a:pt x="238" y="1"/>
                    <a:pt x="235" y="0"/>
                    <a:pt x="231" y="0"/>
                  </a:cubicBezTo>
                  <a:cubicBezTo>
                    <a:pt x="130" y="0"/>
                    <a:pt x="0" y="324"/>
                    <a:pt x="18" y="587"/>
                  </a:cubicBezTo>
                  <a:cubicBezTo>
                    <a:pt x="63" y="442"/>
                    <a:pt x="296" y="369"/>
                    <a:pt x="349" y="591"/>
                  </a:cubicBezTo>
                  <a:cubicBezTo>
                    <a:pt x="415" y="343"/>
                    <a:pt x="631" y="402"/>
                    <a:pt x="719" y="572"/>
                  </a:cubicBezTo>
                  <a:close/>
                </a:path>
              </a:pathLst>
            </a:custGeom>
            <a:solidFill>
              <a:srgbClr val="182E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1" name="Freeform 75"/>
            <p:cNvSpPr>
              <a:spLocks/>
            </p:cNvSpPr>
            <p:nvPr/>
          </p:nvSpPr>
          <p:spPr bwMode="auto">
            <a:xfrm>
              <a:off x="6186489" y="1587500"/>
              <a:ext cx="504825" cy="1893888"/>
            </a:xfrm>
            <a:custGeom>
              <a:avLst/>
              <a:gdLst>
                <a:gd name="T0" fmla="*/ 0 w 126"/>
                <a:gd name="T1" fmla="*/ 0 h 504"/>
                <a:gd name="T2" fmla="*/ 95 w 126"/>
                <a:gd name="T3" fmla="*/ 504 h 504"/>
                <a:gd name="T4" fmla="*/ 0 w 126"/>
                <a:gd name="T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" h="504">
                  <a:moveTo>
                    <a:pt x="0" y="0"/>
                  </a:moveTo>
                  <a:cubicBezTo>
                    <a:pt x="126" y="109"/>
                    <a:pt x="110" y="356"/>
                    <a:pt x="95" y="504"/>
                  </a:cubicBezTo>
                  <a:cubicBezTo>
                    <a:pt x="95" y="336"/>
                    <a:pt x="96" y="12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2" name="Freeform 76"/>
            <p:cNvSpPr>
              <a:spLocks/>
            </p:cNvSpPr>
            <p:nvPr/>
          </p:nvSpPr>
          <p:spPr bwMode="auto">
            <a:xfrm>
              <a:off x="6451601" y="1614488"/>
              <a:ext cx="1531938" cy="1844675"/>
            </a:xfrm>
            <a:custGeom>
              <a:avLst/>
              <a:gdLst>
                <a:gd name="T0" fmla="*/ 0 w 383"/>
                <a:gd name="T1" fmla="*/ 0 h 491"/>
                <a:gd name="T2" fmla="*/ 383 w 383"/>
                <a:gd name="T3" fmla="*/ 491 h 491"/>
                <a:gd name="T4" fmla="*/ 0 w 383"/>
                <a:gd name="T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" h="491">
                  <a:moveTo>
                    <a:pt x="0" y="0"/>
                  </a:moveTo>
                  <a:cubicBezTo>
                    <a:pt x="318" y="73"/>
                    <a:pt x="374" y="425"/>
                    <a:pt x="383" y="491"/>
                  </a:cubicBezTo>
                  <a:cubicBezTo>
                    <a:pt x="351" y="411"/>
                    <a:pt x="309" y="11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3" name="Freeform 77"/>
            <p:cNvSpPr>
              <a:spLocks/>
            </p:cNvSpPr>
            <p:nvPr/>
          </p:nvSpPr>
          <p:spPr bwMode="auto">
            <a:xfrm>
              <a:off x="5322888" y="1587500"/>
              <a:ext cx="679450" cy="1703388"/>
            </a:xfrm>
            <a:custGeom>
              <a:avLst/>
              <a:gdLst>
                <a:gd name="T0" fmla="*/ 0 w 170"/>
                <a:gd name="T1" fmla="*/ 453 h 453"/>
                <a:gd name="T2" fmla="*/ 170 w 170"/>
                <a:gd name="T3" fmla="*/ 0 h 453"/>
                <a:gd name="T4" fmla="*/ 0 w 170"/>
                <a:gd name="T5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" h="453">
                  <a:moveTo>
                    <a:pt x="0" y="453"/>
                  </a:moveTo>
                  <a:cubicBezTo>
                    <a:pt x="5" y="223"/>
                    <a:pt x="93" y="74"/>
                    <a:pt x="170" y="0"/>
                  </a:cubicBezTo>
                  <a:cubicBezTo>
                    <a:pt x="111" y="71"/>
                    <a:pt x="26" y="238"/>
                    <a:pt x="0" y="4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4" name="Freeform 78"/>
            <p:cNvSpPr>
              <a:spLocks/>
            </p:cNvSpPr>
            <p:nvPr/>
          </p:nvSpPr>
          <p:spPr bwMode="auto">
            <a:xfrm>
              <a:off x="4083051" y="1587500"/>
              <a:ext cx="1608138" cy="1590675"/>
            </a:xfrm>
            <a:custGeom>
              <a:avLst/>
              <a:gdLst>
                <a:gd name="T0" fmla="*/ 0 w 402"/>
                <a:gd name="T1" fmla="*/ 423 h 423"/>
                <a:gd name="T2" fmla="*/ 402 w 402"/>
                <a:gd name="T3" fmla="*/ 0 h 423"/>
                <a:gd name="T4" fmla="*/ 0 w 402"/>
                <a:gd name="T5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3">
                  <a:moveTo>
                    <a:pt x="0" y="423"/>
                  </a:moveTo>
                  <a:cubicBezTo>
                    <a:pt x="76" y="115"/>
                    <a:pt x="265" y="23"/>
                    <a:pt x="402" y="0"/>
                  </a:cubicBezTo>
                  <a:cubicBezTo>
                    <a:pt x="244" y="46"/>
                    <a:pt x="88" y="165"/>
                    <a:pt x="0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5" name="Freeform 79"/>
            <p:cNvSpPr>
              <a:spLocks/>
            </p:cNvSpPr>
            <p:nvPr/>
          </p:nvSpPr>
          <p:spPr bwMode="auto">
            <a:xfrm>
              <a:off x="3856038" y="4127500"/>
              <a:ext cx="911225" cy="692150"/>
            </a:xfrm>
            <a:custGeom>
              <a:avLst/>
              <a:gdLst>
                <a:gd name="T0" fmla="*/ 116 w 228"/>
                <a:gd name="T1" fmla="*/ 70 h 184"/>
                <a:gd name="T2" fmla="*/ 112 w 228"/>
                <a:gd name="T3" fmla="*/ 184 h 184"/>
                <a:gd name="T4" fmla="*/ 116 w 228"/>
                <a:gd name="T5" fmla="*/ 7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184">
                  <a:moveTo>
                    <a:pt x="116" y="70"/>
                  </a:moveTo>
                  <a:cubicBezTo>
                    <a:pt x="196" y="0"/>
                    <a:pt x="228" y="113"/>
                    <a:pt x="112" y="184"/>
                  </a:cubicBezTo>
                  <a:cubicBezTo>
                    <a:pt x="0" y="111"/>
                    <a:pt x="35" y="3"/>
                    <a:pt x="116" y="70"/>
                  </a:cubicBezTo>
                  <a:close/>
                </a:path>
              </a:pathLst>
            </a:custGeom>
            <a:solidFill>
              <a:srgbClr val="182E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6" name="Freeform 80"/>
            <p:cNvSpPr>
              <a:spLocks/>
            </p:cNvSpPr>
            <p:nvPr/>
          </p:nvSpPr>
          <p:spPr bwMode="auto">
            <a:xfrm>
              <a:off x="7423151" y="4003675"/>
              <a:ext cx="792163" cy="604838"/>
            </a:xfrm>
            <a:custGeom>
              <a:avLst/>
              <a:gdLst>
                <a:gd name="T0" fmla="*/ 101 w 198"/>
                <a:gd name="T1" fmla="*/ 61 h 161"/>
                <a:gd name="T2" fmla="*/ 97 w 198"/>
                <a:gd name="T3" fmla="*/ 161 h 161"/>
                <a:gd name="T4" fmla="*/ 101 w 198"/>
                <a:gd name="T5" fmla="*/ 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" h="161">
                  <a:moveTo>
                    <a:pt x="101" y="61"/>
                  </a:moveTo>
                  <a:cubicBezTo>
                    <a:pt x="171" y="0"/>
                    <a:pt x="198" y="99"/>
                    <a:pt x="97" y="161"/>
                  </a:cubicBezTo>
                  <a:cubicBezTo>
                    <a:pt x="0" y="97"/>
                    <a:pt x="30" y="3"/>
                    <a:pt x="101" y="61"/>
                  </a:cubicBezTo>
                  <a:close/>
                </a:path>
              </a:pathLst>
            </a:custGeom>
            <a:solidFill>
              <a:srgbClr val="182E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7" name="Freeform 81"/>
            <p:cNvSpPr>
              <a:spLocks/>
            </p:cNvSpPr>
            <p:nvPr/>
          </p:nvSpPr>
          <p:spPr bwMode="auto">
            <a:xfrm>
              <a:off x="4967288" y="4500563"/>
              <a:ext cx="415925" cy="319088"/>
            </a:xfrm>
            <a:custGeom>
              <a:avLst/>
              <a:gdLst>
                <a:gd name="T0" fmla="*/ 53 w 104"/>
                <a:gd name="T1" fmla="*/ 32 h 85"/>
                <a:gd name="T2" fmla="*/ 51 w 104"/>
                <a:gd name="T3" fmla="*/ 85 h 85"/>
                <a:gd name="T4" fmla="*/ 53 w 104"/>
                <a:gd name="T5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85">
                  <a:moveTo>
                    <a:pt x="53" y="32"/>
                  </a:moveTo>
                  <a:cubicBezTo>
                    <a:pt x="90" y="0"/>
                    <a:pt x="104" y="52"/>
                    <a:pt x="51" y="85"/>
                  </a:cubicBezTo>
                  <a:cubicBezTo>
                    <a:pt x="0" y="51"/>
                    <a:pt x="15" y="2"/>
                    <a:pt x="53" y="32"/>
                  </a:cubicBezTo>
                  <a:close/>
                </a:path>
              </a:pathLst>
            </a:custGeom>
            <a:solidFill>
              <a:srgbClr val="B620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8" name="Freeform 82"/>
            <p:cNvSpPr>
              <a:spLocks/>
            </p:cNvSpPr>
            <p:nvPr/>
          </p:nvSpPr>
          <p:spPr bwMode="auto">
            <a:xfrm>
              <a:off x="4443413" y="3673475"/>
              <a:ext cx="415925" cy="315913"/>
            </a:xfrm>
            <a:custGeom>
              <a:avLst/>
              <a:gdLst>
                <a:gd name="T0" fmla="*/ 53 w 104"/>
                <a:gd name="T1" fmla="*/ 32 h 84"/>
                <a:gd name="T2" fmla="*/ 51 w 104"/>
                <a:gd name="T3" fmla="*/ 84 h 84"/>
                <a:gd name="T4" fmla="*/ 53 w 104"/>
                <a:gd name="T5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84">
                  <a:moveTo>
                    <a:pt x="53" y="32"/>
                  </a:moveTo>
                  <a:cubicBezTo>
                    <a:pt x="90" y="0"/>
                    <a:pt x="104" y="52"/>
                    <a:pt x="51" y="84"/>
                  </a:cubicBezTo>
                  <a:cubicBezTo>
                    <a:pt x="0" y="51"/>
                    <a:pt x="16" y="1"/>
                    <a:pt x="53" y="32"/>
                  </a:cubicBezTo>
                  <a:close/>
                </a:path>
              </a:pathLst>
            </a:custGeom>
            <a:solidFill>
              <a:srgbClr val="B620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9" name="Freeform 83"/>
            <p:cNvSpPr>
              <a:spLocks/>
            </p:cNvSpPr>
            <p:nvPr/>
          </p:nvSpPr>
          <p:spPr bwMode="auto">
            <a:xfrm>
              <a:off x="4006851" y="5130800"/>
              <a:ext cx="420688" cy="320675"/>
            </a:xfrm>
            <a:custGeom>
              <a:avLst/>
              <a:gdLst>
                <a:gd name="T0" fmla="*/ 53 w 105"/>
                <a:gd name="T1" fmla="*/ 32 h 85"/>
                <a:gd name="T2" fmla="*/ 51 w 105"/>
                <a:gd name="T3" fmla="*/ 85 h 85"/>
                <a:gd name="T4" fmla="*/ 53 w 105"/>
                <a:gd name="T5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85">
                  <a:moveTo>
                    <a:pt x="53" y="32"/>
                  </a:moveTo>
                  <a:cubicBezTo>
                    <a:pt x="90" y="0"/>
                    <a:pt x="105" y="52"/>
                    <a:pt x="51" y="85"/>
                  </a:cubicBezTo>
                  <a:cubicBezTo>
                    <a:pt x="0" y="51"/>
                    <a:pt x="16" y="1"/>
                    <a:pt x="53" y="32"/>
                  </a:cubicBezTo>
                  <a:close/>
                </a:path>
              </a:pathLst>
            </a:custGeom>
            <a:solidFill>
              <a:srgbClr val="B620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0" name="Freeform 84"/>
            <p:cNvSpPr>
              <a:spLocks/>
            </p:cNvSpPr>
            <p:nvPr/>
          </p:nvSpPr>
          <p:spPr bwMode="auto">
            <a:xfrm>
              <a:off x="7650164" y="4962525"/>
              <a:ext cx="420688" cy="319088"/>
            </a:xfrm>
            <a:custGeom>
              <a:avLst/>
              <a:gdLst>
                <a:gd name="T0" fmla="*/ 53 w 105"/>
                <a:gd name="T1" fmla="*/ 32 h 85"/>
                <a:gd name="T2" fmla="*/ 51 w 105"/>
                <a:gd name="T3" fmla="*/ 85 h 85"/>
                <a:gd name="T4" fmla="*/ 53 w 105"/>
                <a:gd name="T5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85">
                  <a:moveTo>
                    <a:pt x="53" y="32"/>
                  </a:moveTo>
                  <a:cubicBezTo>
                    <a:pt x="90" y="0"/>
                    <a:pt x="105" y="52"/>
                    <a:pt x="51" y="85"/>
                  </a:cubicBezTo>
                  <a:cubicBezTo>
                    <a:pt x="0" y="51"/>
                    <a:pt x="16" y="1"/>
                    <a:pt x="53" y="32"/>
                  </a:cubicBezTo>
                  <a:close/>
                </a:path>
              </a:pathLst>
            </a:custGeom>
            <a:solidFill>
              <a:srgbClr val="B620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1" name="Freeform 85"/>
            <p:cNvSpPr>
              <a:spLocks/>
            </p:cNvSpPr>
            <p:nvPr/>
          </p:nvSpPr>
          <p:spPr bwMode="auto">
            <a:xfrm>
              <a:off x="7175501" y="5402263"/>
              <a:ext cx="608013" cy="465138"/>
            </a:xfrm>
            <a:custGeom>
              <a:avLst/>
              <a:gdLst>
                <a:gd name="T0" fmla="*/ 77 w 152"/>
                <a:gd name="T1" fmla="*/ 47 h 124"/>
                <a:gd name="T2" fmla="*/ 74 w 152"/>
                <a:gd name="T3" fmla="*/ 124 h 124"/>
                <a:gd name="T4" fmla="*/ 77 w 152"/>
                <a:gd name="T5" fmla="*/ 4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124">
                  <a:moveTo>
                    <a:pt x="77" y="47"/>
                  </a:moveTo>
                  <a:cubicBezTo>
                    <a:pt x="131" y="0"/>
                    <a:pt x="152" y="76"/>
                    <a:pt x="74" y="124"/>
                  </a:cubicBezTo>
                  <a:cubicBezTo>
                    <a:pt x="0" y="74"/>
                    <a:pt x="23" y="2"/>
                    <a:pt x="77" y="47"/>
                  </a:cubicBezTo>
                  <a:close/>
                </a:path>
              </a:pathLst>
            </a:custGeom>
            <a:solidFill>
              <a:srgbClr val="182E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2" name="Freeform 86"/>
            <p:cNvSpPr>
              <a:spLocks/>
            </p:cNvSpPr>
            <p:nvPr/>
          </p:nvSpPr>
          <p:spPr bwMode="auto">
            <a:xfrm>
              <a:off x="4595813" y="5540375"/>
              <a:ext cx="615950" cy="469900"/>
            </a:xfrm>
            <a:custGeom>
              <a:avLst/>
              <a:gdLst>
                <a:gd name="T0" fmla="*/ 78 w 154"/>
                <a:gd name="T1" fmla="*/ 48 h 125"/>
                <a:gd name="T2" fmla="*/ 76 w 154"/>
                <a:gd name="T3" fmla="*/ 125 h 125"/>
                <a:gd name="T4" fmla="*/ 78 w 154"/>
                <a:gd name="T5" fmla="*/ 4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25">
                  <a:moveTo>
                    <a:pt x="78" y="48"/>
                  </a:moveTo>
                  <a:cubicBezTo>
                    <a:pt x="133" y="0"/>
                    <a:pt x="154" y="77"/>
                    <a:pt x="76" y="125"/>
                  </a:cubicBezTo>
                  <a:cubicBezTo>
                    <a:pt x="0" y="76"/>
                    <a:pt x="24" y="3"/>
                    <a:pt x="78" y="48"/>
                  </a:cubicBezTo>
                  <a:close/>
                </a:path>
              </a:pathLst>
            </a:custGeom>
            <a:solidFill>
              <a:srgbClr val="182E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3" name="Freeform 87"/>
            <p:cNvSpPr>
              <a:spLocks/>
            </p:cNvSpPr>
            <p:nvPr/>
          </p:nvSpPr>
          <p:spPr bwMode="auto">
            <a:xfrm>
              <a:off x="6883401" y="4406900"/>
              <a:ext cx="547688" cy="415925"/>
            </a:xfrm>
            <a:custGeom>
              <a:avLst/>
              <a:gdLst>
                <a:gd name="T0" fmla="*/ 70 w 137"/>
                <a:gd name="T1" fmla="*/ 43 h 111"/>
                <a:gd name="T2" fmla="*/ 67 w 137"/>
                <a:gd name="T3" fmla="*/ 111 h 111"/>
                <a:gd name="T4" fmla="*/ 70 w 137"/>
                <a:gd name="T5" fmla="*/ 4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11">
                  <a:moveTo>
                    <a:pt x="70" y="43"/>
                  </a:moveTo>
                  <a:cubicBezTo>
                    <a:pt x="118" y="0"/>
                    <a:pt x="137" y="68"/>
                    <a:pt x="67" y="111"/>
                  </a:cubicBezTo>
                  <a:cubicBezTo>
                    <a:pt x="0" y="67"/>
                    <a:pt x="21" y="2"/>
                    <a:pt x="70" y="43"/>
                  </a:cubicBezTo>
                  <a:close/>
                </a:path>
              </a:pathLst>
            </a:custGeom>
            <a:solidFill>
              <a:srgbClr val="B620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0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45420" y="962556"/>
            <a:ext cx="4968000" cy="4968000"/>
          </a:xfrm>
          <a:prstGeom prst="ellipse">
            <a:avLst/>
          </a:prstGeom>
          <a:noFill/>
          <a:ln w="38100">
            <a:solidFill>
              <a:srgbClr val="182E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97287" y="1122056"/>
            <a:ext cx="4680000" cy="4680000"/>
          </a:xfrm>
          <a:prstGeom prst="ellipse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94866" y="3292221"/>
            <a:ext cx="3922869" cy="83099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论文归纳</a:t>
            </a:r>
            <a:r>
              <a:rPr lang="zh-CN" altLang="en-US" sz="48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总结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379216" y="1809257"/>
            <a:ext cx="1267340" cy="1298974"/>
          </a:xfrm>
          <a:prstGeom prst="roundRect">
            <a:avLst>
              <a:gd name="adj" fmla="val 136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3992" y="1583496"/>
            <a:ext cx="104860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182E6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3</a:t>
            </a:r>
            <a:endParaRPr lang="zh-CN" altLang="en-US" sz="11500" dirty="0">
              <a:solidFill>
                <a:srgbClr val="182E6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8048" y="4186356"/>
            <a:ext cx="136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补充内容          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84869" y="4528047"/>
            <a:ext cx="136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补充内容          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59603" y="4186356"/>
            <a:ext cx="136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补充内容          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066424" y="4528047"/>
            <a:ext cx="136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补充内容           </a:t>
            </a:r>
          </a:p>
        </p:txBody>
      </p:sp>
    </p:spTree>
    <p:extLst>
      <p:ext uri="{BB962C8B-B14F-4D97-AF65-F5344CB8AC3E}">
        <p14:creationId xmlns:p14="http://schemas.microsoft.com/office/powerpoint/2010/main" val="7908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2927" y="1739318"/>
            <a:ext cx="4975988" cy="4095425"/>
            <a:chOff x="1032927" y="1739318"/>
            <a:chExt cx="4975988" cy="4095425"/>
          </a:xfrm>
          <a:solidFill>
            <a:srgbClr val="182E60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120780" y="1789467"/>
              <a:ext cx="2177815" cy="1851763"/>
            </a:xfrm>
            <a:custGeom>
              <a:avLst/>
              <a:gdLst>
                <a:gd name="T0" fmla="*/ 2147483646 w 1883"/>
                <a:gd name="T1" fmla="*/ 2147483646 h 1607"/>
                <a:gd name="T2" fmla="*/ 2147483646 w 1883"/>
                <a:gd name="T3" fmla="*/ 2147483646 h 1607"/>
                <a:gd name="T4" fmla="*/ 2147483646 w 1883"/>
                <a:gd name="T5" fmla="*/ 2147483646 h 1607"/>
                <a:gd name="T6" fmla="*/ 2147483646 w 1883"/>
                <a:gd name="T7" fmla="*/ 2147483646 h 1607"/>
                <a:gd name="T8" fmla="*/ 2147483646 w 1883"/>
                <a:gd name="T9" fmla="*/ 2147483646 h 1607"/>
                <a:gd name="T10" fmla="*/ 2147483646 w 1883"/>
                <a:gd name="T11" fmla="*/ 2147483646 h 1607"/>
                <a:gd name="T12" fmla="*/ 2147483646 w 1883"/>
                <a:gd name="T13" fmla="*/ 2147483646 h 1607"/>
                <a:gd name="T14" fmla="*/ 2147483646 w 1883"/>
                <a:gd name="T15" fmla="*/ 2147483646 h 1607"/>
                <a:gd name="T16" fmla="*/ 2147483646 w 1883"/>
                <a:gd name="T17" fmla="*/ 2147483646 h 1607"/>
                <a:gd name="T18" fmla="*/ 2147483646 w 1883"/>
                <a:gd name="T19" fmla="*/ 2147483646 h 1607"/>
                <a:gd name="T20" fmla="*/ 2147483646 w 1883"/>
                <a:gd name="T21" fmla="*/ 2147483646 h 1607"/>
                <a:gd name="T22" fmla="*/ 2147483646 w 1883"/>
                <a:gd name="T23" fmla="*/ 2147483646 h 1607"/>
                <a:gd name="T24" fmla="*/ 2147483646 w 1883"/>
                <a:gd name="T25" fmla="*/ 2147483646 h 1607"/>
                <a:gd name="T26" fmla="*/ 2147483646 w 1883"/>
                <a:gd name="T27" fmla="*/ 2147483646 h 1607"/>
                <a:gd name="T28" fmla="*/ 2147483646 w 1883"/>
                <a:gd name="T29" fmla="*/ 2147483646 h 1607"/>
                <a:gd name="T30" fmla="*/ 2147483646 w 1883"/>
                <a:gd name="T31" fmla="*/ 2147483646 h 1607"/>
                <a:gd name="T32" fmla="*/ 2147483646 w 1883"/>
                <a:gd name="T33" fmla="*/ 2147483646 h 1607"/>
                <a:gd name="T34" fmla="*/ 2147483646 w 1883"/>
                <a:gd name="T35" fmla="*/ 2147483646 h 1607"/>
                <a:gd name="T36" fmla="*/ 2147483646 w 1883"/>
                <a:gd name="T37" fmla="*/ 2147483646 h 1607"/>
                <a:gd name="T38" fmla="*/ 2147483646 w 1883"/>
                <a:gd name="T39" fmla="*/ 2147483646 h 1607"/>
                <a:gd name="T40" fmla="*/ 2147483646 w 1883"/>
                <a:gd name="T41" fmla="*/ 2147483646 h 1607"/>
                <a:gd name="T42" fmla="*/ 2147483646 w 1883"/>
                <a:gd name="T43" fmla="*/ 2147483646 h 1607"/>
                <a:gd name="T44" fmla="*/ 2147483646 w 1883"/>
                <a:gd name="T45" fmla="*/ 2147483646 h 1607"/>
                <a:gd name="T46" fmla="*/ 2147483646 w 1883"/>
                <a:gd name="T47" fmla="*/ 2147483646 h 1607"/>
                <a:gd name="T48" fmla="*/ 2147483646 w 1883"/>
                <a:gd name="T49" fmla="*/ 2147483646 h 1607"/>
                <a:gd name="T50" fmla="*/ 2147483646 w 1883"/>
                <a:gd name="T51" fmla="*/ 2147483646 h 1607"/>
                <a:gd name="T52" fmla="*/ 2147483646 w 1883"/>
                <a:gd name="T53" fmla="*/ 2147483646 h 1607"/>
                <a:gd name="T54" fmla="*/ 2147483646 w 1883"/>
                <a:gd name="T55" fmla="*/ 2147483646 h 1607"/>
                <a:gd name="T56" fmla="*/ 2147483646 w 1883"/>
                <a:gd name="T57" fmla="*/ 2147483646 h 1607"/>
                <a:gd name="T58" fmla="*/ 2147483646 w 1883"/>
                <a:gd name="T59" fmla="*/ 2147483646 h 1607"/>
                <a:gd name="T60" fmla="*/ 2147483646 w 1883"/>
                <a:gd name="T61" fmla="*/ 2147483646 h 1607"/>
                <a:gd name="T62" fmla="*/ 2147483646 w 1883"/>
                <a:gd name="T63" fmla="*/ 2147483646 h 1607"/>
                <a:gd name="T64" fmla="*/ 2147483646 w 1883"/>
                <a:gd name="T65" fmla="*/ 2147483646 h 1607"/>
                <a:gd name="T66" fmla="*/ 2147483646 w 1883"/>
                <a:gd name="T67" fmla="*/ 2147483646 h 1607"/>
                <a:gd name="T68" fmla="*/ 2147483646 w 1883"/>
                <a:gd name="T69" fmla="*/ 2147483646 h 1607"/>
                <a:gd name="T70" fmla="*/ 2147483646 w 1883"/>
                <a:gd name="T71" fmla="*/ 2147483646 h 1607"/>
                <a:gd name="T72" fmla="*/ 2147483646 w 1883"/>
                <a:gd name="T73" fmla="*/ 2147483646 h 1607"/>
                <a:gd name="T74" fmla="*/ 2147483646 w 1883"/>
                <a:gd name="T75" fmla="*/ 2147483646 h 1607"/>
                <a:gd name="T76" fmla="*/ 2147483646 w 1883"/>
                <a:gd name="T77" fmla="*/ 2147483646 h 1607"/>
                <a:gd name="T78" fmla="*/ 2147483646 w 1883"/>
                <a:gd name="T79" fmla="*/ 2147483646 h 1607"/>
                <a:gd name="T80" fmla="*/ 2147483646 w 1883"/>
                <a:gd name="T81" fmla="*/ 2147483646 h 1607"/>
                <a:gd name="T82" fmla="*/ 2147483646 w 1883"/>
                <a:gd name="T83" fmla="*/ 2147483646 h 1607"/>
                <a:gd name="T84" fmla="*/ 2147483646 w 1883"/>
                <a:gd name="T85" fmla="*/ 2147483646 h 1607"/>
                <a:gd name="T86" fmla="*/ 2147483646 w 1883"/>
                <a:gd name="T87" fmla="*/ 2147483646 h 1607"/>
                <a:gd name="T88" fmla="*/ 2147483646 w 1883"/>
                <a:gd name="T89" fmla="*/ 2147483646 h 1607"/>
                <a:gd name="T90" fmla="*/ 2147483646 w 1883"/>
                <a:gd name="T91" fmla="*/ 2147483646 h 1607"/>
                <a:gd name="T92" fmla="*/ 2147483646 w 1883"/>
                <a:gd name="T93" fmla="*/ 2147483646 h 1607"/>
                <a:gd name="T94" fmla="*/ 2147483646 w 1883"/>
                <a:gd name="T95" fmla="*/ 2147483646 h 1607"/>
                <a:gd name="T96" fmla="*/ 2147483646 w 1883"/>
                <a:gd name="T97" fmla="*/ 2147483646 h 1607"/>
                <a:gd name="T98" fmla="*/ 2147483646 w 1883"/>
                <a:gd name="T99" fmla="*/ 2147483646 h 1607"/>
                <a:gd name="T100" fmla="*/ 2147483646 w 1883"/>
                <a:gd name="T101" fmla="*/ 2147483646 h 1607"/>
                <a:gd name="T102" fmla="*/ 2147483646 w 1883"/>
                <a:gd name="T103" fmla="*/ 2147483646 h 1607"/>
                <a:gd name="T104" fmla="*/ 2147483646 w 1883"/>
                <a:gd name="T105" fmla="*/ 2147483646 h 1607"/>
                <a:gd name="T106" fmla="*/ 2147483646 w 1883"/>
                <a:gd name="T107" fmla="*/ 2147483646 h 1607"/>
                <a:gd name="T108" fmla="*/ 2147483646 w 1883"/>
                <a:gd name="T109" fmla="*/ 2147483646 h 1607"/>
                <a:gd name="T110" fmla="*/ 2147483646 w 1883"/>
                <a:gd name="T111" fmla="*/ 2147483646 h 1607"/>
                <a:gd name="T112" fmla="*/ 2147483646 w 1883"/>
                <a:gd name="T113" fmla="*/ 2147483646 h 1607"/>
                <a:gd name="T114" fmla="*/ 2147483646 w 1883"/>
                <a:gd name="T115" fmla="*/ 2147483646 h 1607"/>
                <a:gd name="T116" fmla="*/ 2147483646 w 1883"/>
                <a:gd name="T117" fmla="*/ 2147483646 h 1607"/>
                <a:gd name="T118" fmla="*/ 2147483646 w 1883"/>
                <a:gd name="T119" fmla="*/ 2147483646 h 1607"/>
                <a:gd name="T120" fmla="*/ 2147483646 w 1883"/>
                <a:gd name="T121" fmla="*/ 2147483646 h 1607"/>
                <a:gd name="T122" fmla="*/ 2147483646 w 1883"/>
                <a:gd name="T123" fmla="*/ 2147483646 h 160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83"/>
                <a:gd name="T187" fmla="*/ 0 h 1607"/>
                <a:gd name="T188" fmla="*/ 1883 w 1883"/>
                <a:gd name="T189" fmla="*/ 1607 h 160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83" h="1607">
                  <a:moveTo>
                    <a:pt x="1845" y="171"/>
                  </a:moveTo>
                  <a:cubicBezTo>
                    <a:pt x="1838" y="147"/>
                    <a:pt x="1838" y="147"/>
                    <a:pt x="1838" y="147"/>
                  </a:cubicBezTo>
                  <a:cubicBezTo>
                    <a:pt x="1819" y="115"/>
                    <a:pt x="1819" y="115"/>
                    <a:pt x="1819" y="115"/>
                  </a:cubicBezTo>
                  <a:cubicBezTo>
                    <a:pt x="1803" y="106"/>
                    <a:pt x="1803" y="106"/>
                    <a:pt x="1803" y="106"/>
                  </a:cubicBezTo>
                  <a:cubicBezTo>
                    <a:pt x="1787" y="115"/>
                    <a:pt x="1787" y="115"/>
                    <a:pt x="1787" y="115"/>
                  </a:cubicBezTo>
                  <a:cubicBezTo>
                    <a:pt x="1778" y="134"/>
                    <a:pt x="1778" y="134"/>
                    <a:pt x="1778" y="134"/>
                  </a:cubicBezTo>
                  <a:cubicBezTo>
                    <a:pt x="1777" y="136"/>
                    <a:pt x="1777" y="136"/>
                    <a:pt x="1777" y="136"/>
                  </a:cubicBezTo>
                  <a:cubicBezTo>
                    <a:pt x="1775" y="136"/>
                    <a:pt x="1775" y="136"/>
                    <a:pt x="1775" y="136"/>
                  </a:cubicBezTo>
                  <a:cubicBezTo>
                    <a:pt x="1774" y="136"/>
                    <a:pt x="1774" y="136"/>
                    <a:pt x="1774" y="136"/>
                  </a:cubicBezTo>
                  <a:cubicBezTo>
                    <a:pt x="1744" y="141"/>
                    <a:pt x="1744" y="141"/>
                    <a:pt x="1744" y="141"/>
                  </a:cubicBezTo>
                  <a:cubicBezTo>
                    <a:pt x="1741" y="143"/>
                    <a:pt x="1738" y="144"/>
                    <a:pt x="1736" y="147"/>
                  </a:cubicBezTo>
                  <a:cubicBezTo>
                    <a:pt x="1729" y="155"/>
                    <a:pt x="1729" y="155"/>
                    <a:pt x="1729" y="155"/>
                  </a:cubicBezTo>
                  <a:cubicBezTo>
                    <a:pt x="1714" y="167"/>
                    <a:pt x="1714" y="167"/>
                    <a:pt x="1714" y="167"/>
                  </a:cubicBezTo>
                  <a:cubicBezTo>
                    <a:pt x="1709" y="170"/>
                    <a:pt x="1709" y="170"/>
                    <a:pt x="1709" y="170"/>
                  </a:cubicBezTo>
                  <a:cubicBezTo>
                    <a:pt x="1696" y="172"/>
                    <a:pt x="1696" y="172"/>
                    <a:pt x="1696" y="172"/>
                  </a:cubicBezTo>
                  <a:cubicBezTo>
                    <a:pt x="1689" y="171"/>
                    <a:pt x="1680" y="165"/>
                    <a:pt x="1667" y="156"/>
                  </a:cubicBezTo>
                  <a:cubicBezTo>
                    <a:pt x="1666" y="155"/>
                    <a:pt x="1666" y="155"/>
                    <a:pt x="1666" y="155"/>
                  </a:cubicBezTo>
                  <a:cubicBezTo>
                    <a:pt x="1645" y="134"/>
                    <a:pt x="1634" y="119"/>
                    <a:pt x="1634" y="110"/>
                  </a:cubicBezTo>
                  <a:cubicBezTo>
                    <a:pt x="1634" y="83"/>
                    <a:pt x="1634" y="83"/>
                    <a:pt x="1634" y="83"/>
                  </a:cubicBezTo>
                  <a:cubicBezTo>
                    <a:pt x="1634" y="82"/>
                    <a:pt x="1634" y="82"/>
                    <a:pt x="1634" y="82"/>
                  </a:cubicBezTo>
                  <a:cubicBezTo>
                    <a:pt x="1634" y="81"/>
                    <a:pt x="1634" y="81"/>
                    <a:pt x="1634" y="81"/>
                  </a:cubicBezTo>
                  <a:cubicBezTo>
                    <a:pt x="1638" y="76"/>
                    <a:pt x="1638" y="76"/>
                    <a:pt x="1638" y="76"/>
                  </a:cubicBezTo>
                  <a:cubicBezTo>
                    <a:pt x="1607" y="65"/>
                    <a:pt x="1607" y="65"/>
                    <a:pt x="1607" y="65"/>
                  </a:cubicBezTo>
                  <a:cubicBezTo>
                    <a:pt x="1606" y="76"/>
                    <a:pt x="1606" y="76"/>
                    <a:pt x="1606" y="76"/>
                  </a:cubicBezTo>
                  <a:cubicBezTo>
                    <a:pt x="1606" y="79"/>
                    <a:pt x="1603" y="83"/>
                    <a:pt x="1597" y="86"/>
                  </a:cubicBezTo>
                  <a:cubicBezTo>
                    <a:pt x="1587" y="90"/>
                    <a:pt x="1587" y="90"/>
                    <a:pt x="1587" y="90"/>
                  </a:cubicBezTo>
                  <a:cubicBezTo>
                    <a:pt x="1583" y="89"/>
                    <a:pt x="1583" y="89"/>
                    <a:pt x="1583" y="89"/>
                  </a:cubicBezTo>
                  <a:cubicBezTo>
                    <a:pt x="1583" y="88"/>
                    <a:pt x="1583" y="88"/>
                    <a:pt x="1583" y="88"/>
                  </a:cubicBezTo>
                  <a:cubicBezTo>
                    <a:pt x="1567" y="85"/>
                    <a:pt x="1567" y="85"/>
                    <a:pt x="1567" y="85"/>
                  </a:cubicBezTo>
                  <a:cubicBezTo>
                    <a:pt x="1570" y="97"/>
                    <a:pt x="1570" y="97"/>
                    <a:pt x="1570" y="97"/>
                  </a:cubicBezTo>
                  <a:cubicBezTo>
                    <a:pt x="1543" y="79"/>
                    <a:pt x="1543" y="79"/>
                    <a:pt x="1543" y="79"/>
                  </a:cubicBezTo>
                  <a:cubicBezTo>
                    <a:pt x="1541" y="79"/>
                    <a:pt x="1541" y="79"/>
                    <a:pt x="1541" y="79"/>
                  </a:cubicBezTo>
                  <a:cubicBezTo>
                    <a:pt x="1540" y="78"/>
                    <a:pt x="1540" y="78"/>
                    <a:pt x="1540" y="78"/>
                  </a:cubicBezTo>
                  <a:cubicBezTo>
                    <a:pt x="1540" y="78"/>
                    <a:pt x="1540" y="78"/>
                    <a:pt x="1540" y="78"/>
                  </a:cubicBezTo>
                  <a:cubicBezTo>
                    <a:pt x="1536" y="66"/>
                    <a:pt x="1534" y="55"/>
                    <a:pt x="1534" y="42"/>
                  </a:cubicBezTo>
                  <a:cubicBezTo>
                    <a:pt x="1534" y="31"/>
                    <a:pt x="1535" y="25"/>
                    <a:pt x="1539" y="21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516" y="4"/>
                    <a:pt x="1516" y="4"/>
                    <a:pt x="1516" y="4"/>
                  </a:cubicBezTo>
                  <a:cubicBezTo>
                    <a:pt x="1502" y="5"/>
                    <a:pt x="1493" y="13"/>
                    <a:pt x="1488" y="29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72" y="55"/>
                    <a:pt x="1472" y="55"/>
                    <a:pt x="1472" y="55"/>
                  </a:cubicBezTo>
                  <a:cubicBezTo>
                    <a:pt x="1488" y="53"/>
                    <a:pt x="1488" y="53"/>
                    <a:pt x="1488" y="53"/>
                  </a:cubicBezTo>
                  <a:cubicBezTo>
                    <a:pt x="1489" y="53"/>
                    <a:pt x="1489" y="53"/>
                    <a:pt x="1489" y="53"/>
                  </a:cubicBezTo>
                  <a:cubicBezTo>
                    <a:pt x="1490" y="52"/>
                    <a:pt x="1490" y="52"/>
                    <a:pt x="1490" y="52"/>
                  </a:cubicBezTo>
                  <a:cubicBezTo>
                    <a:pt x="1491" y="55"/>
                    <a:pt x="1491" y="55"/>
                    <a:pt x="1491" y="55"/>
                  </a:cubicBezTo>
                  <a:cubicBezTo>
                    <a:pt x="1503" y="60"/>
                    <a:pt x="1503" y="60"/>
                    <a:pt x="1503" y="60"/>
                  </a:cubicBezTo>
                  <a:cubicBezTo>
                    <a:pt x="1506" y="60"/>
                    <a:pt x="1506" y="60"/>
                    <a:pt x="1506" y="60"/>
                  </a:cubicBezTo>
                  <a:cubicBezTo>
                    <a:pt x="1508" y="61"/>
                    <a:pt x="1508" y="61"/>
                    <a:pt x="1508" y="61"/>
                  </a:cubicBezTo>
                  <a:cubicBezTo>
                    <a:pt x="1508" y="64"/>
                    <a:pt x="1508" y="64"/>
                    <a:pt x="1508" y="64"/>
                  </a:cubicBezTo>
                  <a:cubicBezTo>
                    <a:pt x="1510" y="86"/>
                    <a:pt x="1510" y="86"/>
                    <a:pt x="1510" y="86"/>
                  </a:cubicBezTo>
                  <a:cubicBezTo>
                    <a:pt x="1516" y="107"/>
                    <a:pt x="1516" y="107"/>
                    <a:pt x="1516" y="107"/>
                  </a:cubicBezTo>
                  <a:cubicBezTo>
                    <a:pt x="1516" y="108"/>
                    <a:pt x="1516" y="108"/>
                    <a:pt x="1516" y="108"/>
                  </a:cubicBezTo>
                  <a:cubicBezTo>
                    <a:pt x="1516" y="109"/>
                    <a:pt x="1516" y="109"/>
                    <a:pt x="1516" y="109"/>
                  </a:cubicBezTo>
                  <a:cubicBezTo>
                    <a:pt x="1516" y="110"/>
                    <a:pt x="1516" y="110"/>
                    <a:pt x="1516" y="110"/>
                  </a:cubicBezTo>
                  <a:cubicBezTo>
                    <a:pt x="1481" y="179"/>
                    <a:pt x="1481" y="179"/>
                    <a:pt x="1481" y="179"/>
                  </a:cubicBezTo>
                  <a:cubicBezTo>
                    <a:pt x="1475" y="189"/>
                    <a:pt x="1472" y="214"/>
                    <a:pt x="1470" y="252"/>
                  </a:cubicBezTo>
                  <a:cubicBezTo>
                    <a:pt x="1470" y="255"/>
                    <a:pt x="1470" y="255"/>
                    <a:pt x="1470" y="255"/>
                  </a:cubicBezTo>
                  <a:cubicBezTo>
                    <a:pt x="1456" y="281"/>
                    <a:pt x="1456" y="281"/>
                    <a:pt x="1456" y="281"/>
                  </a:cubicBezTo>
                  <a:cubicBezTo>
                    <a:pt x="1465" y="292"/>
                    <a:pt x="1465" y="292"/>
                    <a:pt x="1465" y="292"/>
                  </a:cubicBezTo>
                  <a:cubicBezTo>
                    <a:pt x="1465" y="294"/>
                    <a:pt x="1465" y="294"/>
                    <a:pt x="1465" y="294"/>
                  </a:cubicBezTo>
                  <a:cubicBezTo>
                    <a:pt x="1467" y="310"/>
                    <a:pt x="1465" y="319"/>
                    <a:pt x="1461" y="322"/>
                  </a:cubicBezTo>
                  <a:cubicBezTo>
                    <a:pt x="1458" y="323"/>
                    <a:pt x="1458" y="323"/>
                    <a:pt x="1458" y="323"/>
                  </a:cubicBezTo>
                  <a:cubicBezTo>
                    <a:pt x="1451" y="327"/>
                    <a:pt x="1426" y="352"/>
                    <a:pt x="1387" y="400"/>
                  </a:cubicBezTo>
                  <a:cubicBezTo>
                    <a:pt x="1384" y="403"/>
                    <a:pt x="1384" y="403"/>
                    <a:pt x="1384" y="403"/>
                  </a:cubicBezTo>
                  <a:cubicBezTo>
                    <a:pt x="1382" y="402"/>
                    <a:pt x="1382" y="402"/>
                    <a:pt x="1382" y="402"/>
                  </a:cubicBezTo>
                  <a:cubicBezTo>
                    <a:pt x="1379" y="400"/>
                    <a:pt x="1379" y="400"/>
                    <a:pt x="1379" y="400"/>
                  </a:cubicBezTo>
                  <a:cubicBezTo>
                    <a:pt x="1365" y="390"/>
                    <a:pt x="1353" y="382"/>
                    <a:pt x="1345" y="373"/>
                  </a:cubicBezTo>
                  <a:cubicBezTo>
                    <a:pt x="1339" y="369"/>
                    <a:pt x="1323" y="366"/>
                    <a:pt x="1297" y="366"/>
                  </a:cubicBezTo>
                  <a:cubicBezTo>
                    <a:pt x="1296" y="414"/>
                    <a:pt x="1296" y="414"/>
                    <a:pt x="1296" y="414"/>
                  </a:cubicBezTo>
                  <a:cubicBezTo>
                    <a:pt x="1295" y="415"/>
                    <a:pt x="1295" y="415"/>
                    <a:pt x="1295" y="415"/>
                  </a:cubicBezTo>
                  <a:cubicBezTo>
                    <a:pt x="1276" y="507"/>
                    <a:pt x="1276" y="507"/>
                    <a:pt x="1276" y="507"/>
                  </a:cubicBezTo>
                  <a:cubicBezTo>
                    <a:pt x="1271" y="519"/>
                    <a:pt x="1270" y="540"/>
                    <a:pt x="1270" y="572"/>
                  </a:cubicBezTo>
                  <a:cubicBezTo>
                    <a:pt x="1278" y="581"/>
                    <a:pt x="1278" y="581"/>
                    <a:pt x="1278" y="581"/>
                  </a:cubicBezTo>
                  <a:cubicBezTo>
                    <a:pt x="1284" y="569"/>
                    <a:pt x="1284" y="569"/>
                    <a:pt x="1284" y="569"/>
                  </a:cubicBezTo>
                  <a:cubicBezTo>
                    <a:pt x="1285" y="569"/>
                    <a:pt x="1285" y="569"/>
                    <a:pt x="1285" y="569"/>
                  </a:cubicBezTo>
                  <a:cubicBezTo>
                    <a:pt x="1286" y="566"/>
                    <a:pt x="1286" y="566"/>
                    <a:pt x="1286" y="566"/>
                  </a:cubicBezTo>
                  <a:cubicBezTo>
                    <a:pt x="1310" y="554"/>
                    <a:pt x="1310" y="554"/>
                    <a:pt x="1310" y="554"/>
                  </a:cubicBezTo>
                  <a:cubicBezTo>
                    <a:pt x="1378" y="564"/>
                    <a:pt x="1378" y="564"/>
                    <a:pt x="1378" y="564"/>
                  </a:cubicBezTo>
                  <a:cubicBezTo>
                    <a:pt x="1385" y="556"/>
                    <a:pt x="1385" y="556"/>
                    <a:pt x="1385" y="556"/>
                  </a:cubicBezTo>
                  <a:cubicBezTo>
                    <a:pt x="1395" y="539"/>
                    <a:pt x="1395" y="539"/>
                    <a:pt x="1395" y="539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8" y="537"/>
                    <a:pt x="1398" y="537"/>
                    <a:pt x="1398" y="537"/>
                  </a:cubicBezTo>
                  <a:cubicBezTo>
                    <a:pt x="1424" y="532"/>
                    <a:pt x="1424" y="532"/>
                    <a:pt x="1424" y="532"/>
                  </a:cubicBezTo>
                  <a:cubicBezTo>
                    <a:pt x="1459" y="529"/>
                    <a:pt x="1459" y="529"/>
                    <a:pt x="1459" y="529"/>
                  </a:cubicBezTo>
                  <a:cubicBezTo>
                    <a:pt x="1470" y="532"/>
                    <a:pt x="1482" y="545"/>
                    <a:pt x="1498" y="566"/>
                  </a:cubicBezTo>
                  <a:cubicBezTo>
                    <a:pt x="1540" y="588"/>
                    <a:pt x="1564" y="607"/>
                    <a:pt x="1569" y="623"/>
                  </a:cubicBezTo>
                  <a:cubicBezTo>
                    <a:pt x="1572" y="632"/>
                    <a:pt x="1572" y="638"/>
                    <a:pt x="1569" y="646"/>
                  </a:cubicBezTo>
                  <a:cubicBezTo>
                    <a:pt x="1566" y="653"/>
                    <a:pt x="1558" y="657"/>
                    <a:pt x="1548" y="658"/>
                  </a:cubicBezTo>
                  <a:cubicBezTo>
                    <a:pt x="1547" y="658"/>
                    <a:pt x="1547" y="658"/>
                    <a:pt x="1547" y="658"/>
                  </a:cubicBezTo>
                  <a:cubicBezTo>
                    <a:pt x="1495" y="656"/>
                    <a:pt x="1465" y="656"/>
                    <a:pt x="1455" y="659"/>
                  </a:cubicBezTo>
                  <a:cubicBezTo>
                    <a:pt x="1430" y="676"/>
                    <a:pt x="1430" y="676"/>
                    <a:pt x="1430" y="676"/>
                  </a:cubicBezTo>
                  <a:cubicBezTo>
                    <a:pt x="1398" y="699"/>
                    <a:pt x="1377" y="711"/>
                    <a:pt x="1365" y="711"/>
                  </a:cubicBezTo>
                  <a:cubicBezTo>
                    <a:pt x="1344" y="714"/>
                    <a:pt x="1344" y="714"/>
                    <a:pt x="1344" y="714"/>
                  </a:cubicBezTo>
                  <a:cubicBezTo>
                    <a:pt x="1331" y="767"/>
                    <a:pt x="1331" y="767"/>
                    <a:pt x="1331" y="767"/>
                  </a:cubicBezTo>
                  <a:cubicBezTo>
                    <a:pt x="1328" y="783"/>
                    <a:pt x="1323" y="793"/>
                    <a:pt x="1314" y="801"/>
                  </a:cubicBezTo>
                  <a:cubicBezTo>
                    <a:pt x="1305" y="809"/>
                    <a:pt x="1292" y="814"/>
                    <a:pt x="1276" y="818"/>
                  </a:cubicBezTo>
                  <a:cubicBezTo>
                    <a:pt x="1255" y="821"/>
                    <a:pt x="1239" y="828"/>
                    <a:pt x="1223" y="838"/>
                  </a:cubicBezTo>
                  <a:cubicBezTo>
                    <a:pt x="1205" y="876"/>
                    <a:pt x="1205" y="876"/>
                    <a:pt x="1205" y="876"/>
                  </a:cubicBezTo>
                  <a:cubicBezTo>
                    <a:pt x="1204" y="877"/>
                    <a:pt x="1204" y="877"/>
                    <a:pt x="1204" y="877"/>
                  </a:cubicBezTo>
                  <a:cubicBezTo>
                    <a:pt x="1203" y="877"/>
                    <a:pt x="1203" y="877"/>
                    <a:pt x="1203" y="877"/>
                  </a:cubicBezTo>
                  <a:cubicBezTo>
                    <a:pt x="1202" y="877"/>
                    <a:pt x="1202" y="877"/>
                    <a:pt x="1202" y="877"/>
                  </a:cubicBezTo>
                  <a:cubicBezTo>
                    <a:pt x="1153" y="897"/>
                    <a:pt x="1153" y="897"/>
                    <a:pt x="1153" y="897"/>
                  </a:cubicBezTo>
                  <a:cubicBezTo>
                    <a:pt x="1150" y="897"/>
                    <a:pt x="1150" y="897"/>
                    <a:pt x="1150" y="897"/>
                  </a:cubicBezTo>
                  <a:cubicBezTo>
                    <a:pt x="1126" y="891"/>
                    <a:pt x="1126" y="891"/>
                    <a:pt x="1126" y="891"/>
                  </a:cubicBezTo>
                  <a:cubicBezTo>
                    <a:pt x="1107" y="888"/>
                    <a:pt x="1092" y="883"/>
                    <a:pt x="1082" y="877"/>
                  </a:cubicBezTo>
                  <a:cubicBezTo>
                    <a:pt x="1070" y="870"/>
                    <a:pt x="1056" y="869"/>
                    <a:pt x="1041" y="874"/>
                  </a:cubicBezTo>
                  <a:cubicBezTo>
                    <a:pt x="1029" y="891"/>
                    <a:pt x="1022" y="914"/>
                    <a:pt x="1023" y="938"/>
                  </a:cubicBezTo>
                  <a:cubicBezTo>
                    <a:pt x="1024" y="951"/>
                    <a:pt x="1027" y="959"/>
                    <a:pt x="1031" y="961"/>
                  </a:cubicBezTo>
                  <a:cubicBezTo>
                    <a:pt x="1038" y="960"/>
                    <a:pt x="1038" y="960"/>
                    <a:pt x="1038" y="960"/>
                  </a:cubicBezTo>
                  <a:cubicBezTo>
                    <a:pt x="1046" y="955"/>
                    <a:pt x="1046" y="955"/>
                    <a:pt x="1046" y="955"/>
                  </a:cubicBezTo>
                  <a:cubicBezTo>
                    <a:pt x="1049" y="989"/>
                    <a:pt x="1049" y="989"/>
                    <a:pt x="1049" y="989"/>
                  </a:cubicBezTo>
                  <a:cubicBezTo>
                    <a:pt x="1049" y="1000"/>
                    <a:pt x="1044" y="1009"/>
                    <a:pt x="1036" y="1015"/>
                  </a:cubicBezTo>
                  <a:cubicBezTo>
                    <a:pt x="1031" y="1019"/>
                    <a:pt x="1021" y="1023"/>
                    <a:pt x="1007" y="1028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88" y="1034"/>
                    <a:pt x="966" y="1062"/>
                    <a:pt x="934" y="1114"/>
                  </a:cubicBezTo>
                  <a:cubicBezTo>
                    <a:pt x="934" y="1115"/>
                    <a:pt x="934" y="1115"/>
                    <a:pt x="934" y="1115"/>
                  </a:cubicBezTo>
                  <a:cubicBezTo>
                    <a:pt x="933" y="1115"/>
                    <a:pt x="933" y="1115"/>
                    <a:pt x="933" y="1115"/>
                  </a:cubicBezTo>
                  <a:cubicBezTo>
                    <a:pt x="901" y="1134"/>
                    <a:pt x="901" y="1134"/>
                    <a:pt x="901" y="1134"/>
                  </a:cubicBezTo>
                  <a:cubicBezTo>
                    <a:pt x="906" y="1134"/>
                    <a:pt x="909" y="1136"/>
                    <a:pt x="908" y="1141"/>
                  </a:cubicBezTo>
                  <a:cubicBezTo>
                    <a:pt x="907" y="1145"/>
                    <a:pt x="904" y="1146"/>
                    <a:pt x="896" y="1147"/>
                  </a:cubicBezTo>
                  <a:cubicBezTo>
                    <a:pt x="806" y="1145"/>
                    <a:pt x="806" y="1145"/>
                    <a:pt x="806" y="1145"/>
                  </a:cubicBezTo>
                  <a:cubicBezTo>
                    <a:pt x="706" y="1142"/>
                    <a:pt x="627" y="1169"/>
                    <a:pt x="572" y="1226"/>
                  </a:cubicBezTo>
                  <a:cubicBezTo>
                    <a:pt x="570" y="1227"/>
                    <a:pt x="570" y="1227"/>
                    <a:pt x="570" y="1227"/>
                  </a:cubicBezTo>
                  <a:cubicBezTo>
                    <a:pt x="568" y="1228"/>
                    <a:pt x="568" y="1228"/>
                    <a:pt x="568" y="1228"/>
                  </a:cubicBezTo>
                  <a:cubicBezTo>
                    <a:pt x="567" y="1228"/>
                    <a:pt x="567" y="1228"/>
                    <a:pt x="567" y="1228"/>
                  </a:cubicBezTo>
                  <a:cubicBezTo>
                    <a:pt x="530" y="1232"/>
                    <a:pt x="530" y="1232"/>
                    <a:pt x="530" y="1232"/>
                  </a:cubicBezTo>
                  <a:cubicBezTo>
                    <a:pt x="528" y="1233"/>
                    <a:pt x="528" y="1233"/>
                    <a:pt x="528" y="1233"/>
                  </a:cubicBezTo>
                  <a:cubicBezTo>
                    <a:pt x="526" y="1233"/>
                    <a:pt x="526" y="1233"/>
                    <a:pt x="526" y="1233"/>
                  </a:cubicBezTo>
                  <a:cubicBezTo>
                    <a:pt x="516" y="1208"/>
                    <a:pt x="516" y="1208"/>
                    <a:pt x="516" y="1208"/>
                  </a:cubicBezTo>
                  <a:cubicBezTo>
                    <a:pt x="478" y="1218"/>
                    <a:pt x="478" y="1218"/>
                    <a:pt x="478" y="1218"/>
                  </a:cubicBezTo>
                  <a:cubicBezTo>
                    <a:pt x="458" y="1219"/>
                    <a:pt x="431" y="1213"/>
                    <a:pt x="402" y="1199"/>
                  </a:cubicBezTo>
                  <a:cubicBezTo>
                    <a:pt x="374" y="1187"/>
                    <a:pt x="350" y="1171"/>
                    <a:pt x="326" y="1152"/>
                  </a:cubicBezTo>
                  <a:cubicBezTo>
                    <a:pt x="310" y="1140"/>
                    <a:pt x="290" y="1131"/>
                    <a:pt x="267" y="1127"/>
                  </a:cubicBezTo>
                  <a:cubicBezTo>
                    <a:pt x="233" y="1124"/>
                    <a:pt x="233" y="1124"/>
                    <a:pt x="233" y="1124"/>
                  </a:cubicBezTo>
                  <a:cubicBezTo>
                    <a:pt x="195" y="1129"/>
                    <a:pt x="195" y="1129"/>
                    <a:pt x="195" y="1129"/>
                  </a:cubicBezTo>
                  <a:cubicBezTo>
                    <a:pt x="167" y="1133"/>
                    <a:pt x="140" y="1133"/>
                    <a:pt x="115" y="1131"/>
                  </a:cubicBezTo>
                  <a:cubicBezTo>
                    <a:pt x="84" y="1129"/>
                    <a:pt x="47" y="1121"/>
                    <a:pt x="3" y="1107"/>
                  </a:cubicBezTo>
                  <a:cubicBezTo>
                    <a:pt x="0" y="1113"/>
                    <a:pt x="0" y="1113"/>
                    <a:pt x="0" y="1113"/>
                  </a:cubicBezTo>
                  <a:cubicBezTo>
                    <a:pt x="1" y="1113"/>
                    <a:pt x="1" y="1113"/>
                    <a:pt x="1" y="1113"/>
                  </a:cubicBezTo>
                  <a:cubicBezTo>
                    <a:pt x="2" y="1113"/>
                    <a:pt x="2" y="1113"/>
                    <a:pt x="2" y="1113"/>
                  </a:cubicBezTo>
                  <a:cubicBezTo>
                    <a:pt x="3" y="1114"/>
                    <a:pt x="3" y="1114"/>
                    <a:pt x="3" y="1114"/>
                  </a:cubicBezTo>
                  <a:cubicBezTo>
                    <a:pt x="3" y="1115"/>
                    <a:pt x="3" y="1115"/>
                    <a:pt x="3" y="1115"/>
                  </a:cubicBezTo>
                  <a:cubicBezTo>
                    <a:pt x="4" y="1126"/>
                    <a:pt x="4" y="1126"/>
                    <a:pt x="4" y="1126"/>
                  </a:cubicBezTo>
                  <a:cubicBezTo>
                    <a:pt x="13" y="1146"/>
                    <a:pt x="13" y="1146"/>
                    <a:pt x="13" y="1146"/>
                  </a:cubicBezTo>
                  <a:cubicBezTo>
                    <a:pt x="35" y="1173"/>
                    <a:pt x="35" y="1173"/>
                    <a:pt x="35" y="1173"/>
                  </a:cubicBezTo>
                  <a:cubicBezTo>
                    <a:pt x="36" y="1176"/>
                    <a:pt x="36" y="1176"/>
                    <a:pt x="36" y="1176"/>
                  </a:cubicBezTo>
                  <a:cubicBezTo>
                    <a:pt x="32" y="1196"/>
                    <a:pt x="32" y="1196"/>
                    <a:pt x="32" y="1196"/>
                  </a:cubicBezTo>
                  <a:cubicBezTo>
                    <a:pt x="32" y="1198"/>
                    <a:pt x="32" y="1198"/>
                    <a:pt x="32" y="1198"/>
                  </a:cubicBezTo>
                  <a:cubicBezTo>
                    <a:pt x="31" y="1198"/>
                    <a:pt x="31" y="1198"/>
                    <a:pt x="31" y="1198"/>
                  </a:cubicBezTo>
                  <a:cubicBezTo>
                    <a:pt x="19" y="1214"/>
                    <a:pt x="19" y="1214"/>
                    <a:pt x="19" y="1214"/>
                  </a:cubicBezTo>
                  <a:cubicBezTo>
                    <a:pt x="32" y="1228"/>
                    <a:pt x="32" y="1228"/>
                    <a:pt x="32" y="1228"/>
                  </a:cubicBezTo>
                  <a:cubicBezTo>
                    <a:pt x="38" y="1233"/>
                    <a:pt x="41" y="1238"/>
                    <a:pt x="41" y="1242"/>
                  </a:cubicBezTo>
                  <a:cubicBezTo>
                    <a:pt x="44" y="1262"/>
                    <a:pt x="44" y="1262"/>
                    <a:pt x="44" y="1262"/>
                  </a:cubicBezTo>
                  <a:cubicBezTo>
                    <a:pt x="60" y="1278"/>
                    <a:pt x="60" y="1278"/>
                    <a:pt x="60" y="1278"/>
                  </a:cubicBezTo>
                  <a:cubicBezTo>
                    <a:pt x="60" y="1280"/>
                    <a:pt x="60" y="1280"/>
                    <a:pt x="60" y="1280"/>
                  </a:cubicBezTo>
                  <a:cubicBezTo>
                    <a:pt x="62" y="1294"/>
                    <a:pt x="62" y="1294"/>
                    <a:pt x="62" y="1294"/>
                  </a:cubicBezTo>
                  <a:cubicBezTo>
                    <a:pt x="62" y="1304"/>
                    <a:pt x="62" y="1304"/>
                    <a:pt x="62" y="1304"/>
                  </a:cubicBezTo>
                  <a:cubicBezTo>
                    <a:pt x="71" y="1312"/>
                    <a:pt x="71" y="1312"/>
                    <a:pt x="71" y="1312"/>
                  </a:cubicBezTo>
                  <a:cubicBezTo>
                    <a:pt x="78" y="1309"/>
                    <a:pt x="78" y="1309"/>
                    <a:pt x="78" y="1309"/>
                  </a:cubicBezTo>
                  <a:cubicBezTo>
                    <a:pt x="79" y="1306"/>
                    <a:pt x="79" y="1306"/>
                    <a:pt x="79" y="1306"/>
                  </a:cubicBezTo>
                  <a:cubicBezTo>
                    <a:pt x="82" y="1298"/>
                    <a:pt x="87" y="1294"/>
                    <a:pt x="95" y="1293"/>
                  </a:cubicBezTo>
                  <a:cubicBezTo>
                    <a:pt x="103" y="1289"/>
                    <a:pt x="103" y="1289"/>
                    <a:pt x="103" y="1289"/>
                  </a:cubicBezTo>
                  <a:cubicBezTo>
                    <a:pt x="159" y="1284"/>
                    <a:pt x="159" y="1284"/>
                    <a:pt x="159" y="1284"/>
                  </a:cubicBezTo>
                  <a:cubicBezTo>
                    <a:pt x="181" y="1276"/>
                    <a:pt x="181" y="1276"/>
                    <a:pt x="181" y="1276"/>
                  </a:cubicBezTo>
                  <a:cubicBezTo>
                    <a:pt x="183" y="1275"/>
                    <a:pt x="183" y="1275"/>
                    <a:pt x="183" y="1275"/>
                  </a:cubicBezTo>
                  <a:cubicBezTo>
                    <a:pt x="186" y="1272"/>
                    <a:pt x="186" y="1272"/>
                    <a:pt x="186" y="1272"/>
                  </a:cubicBezTo>
                  <a:cubicBezTo>
                    <a:pt x="198" y="1298"/>
                    <a:pt x="198" y="1298"/>
                    <a:pt x="198" y="1298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200" y="1304"/>
                    <a:pt x="199" y="1309"/>
                    <a:pt x="196" y="1315"/>
                  </a:cubicBezTo>
                  <a:cubicBezTo>
                    <a:pt x="165" y="1358"/>
                    <a:pt x="165" y="1358"/>
                    <a:pt x="165" y="1358"/>
                  </a:cubicBezTo>
                  <a:cubicBezTo>
                    <a:pt x="167" y="1365"/>
                    <a:pt x="167" y="1365"/>
                    <a:pt x="167" y="1365"/>
                  </a:cubicBezTo>
                  <a:cubicBezTo>
                    <a:pt x="181" y="1379"/>
                    <a:pt x="181" y="1379"/>
                    <a:pt x="181" y="1379"/>
                  </a:cubicBezTo>
                  <a:cubicBezTo>
                    <a:pt x="195" y="1388"/>
                    <a:pt x="195" y="1388"/>
                    <a:pt x="195" y="1388"/>
                  </a:cubicBezTo>
                  <a:cubicBezTo>
                    <a:pt x="196" y="1388"/>
                    <a:pt x="196" y="1388"/>
                    <a:pt x="196" y="1388"/>
                  </a:cubicBezTo>
                  <a:cubicBezTo>
                    <a:pt x="202" y="1396"/>
                    <a:pt x="207" y="1401"/>
                    <a:pt x="214" y="1403"/>
                  </a:cubicBezTo>
                  <a:cubicBezTo>
                    <a:pt x="221" y="1405"/>
                    <a:pt x="229" y="1412"/>
                    <a:pt x="235" y="1420"/>
                  </a:cubicBezTo>
                  <a:cubicBezTo>
                    <a:pt x="236" y="1423"/>
                    <a:pt x="236" y="1423"/>
                    <a:pt x="236" y="1423"/>
                  </a:cubicBezTo>
                  <a:cubicBezTo>
                    <a:pt x="246" y="1428"/>
                    <a:pt x="246" y="1428"/>
                    <a:pt x="246" y="1428"/>
                  </a:cubicBezTo>
                  <a:cubicBezTo>
                    <a:pt x="250" y="1429"/>
                    <a:pt x="250" y="1429"/>
                    <a:pt x="250" y="1429"/>
                  </a:cubicBezTo>
                  <a:cubicBezTo>
                    <a:pt x="251" y="1429"/>
                    <a:pt x="251" y="1429"/>
                    <a:pt x="251" y="1429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5" y="1452"/>
                    <a:pt x="255" y="1452"/>
                    <a:pt x="255" y="1452"/>
                  </a:cubicBezTo>
                  <a:cubicBezTo>
                    <a:pt x="259" y="1469"/>
                    <a:pt x="259" y="1469"/>
                    <a:pt x="259" y="1469"/>
                  </a:cubicBezTo>
                  <a:cubicBezTo>
                    <a:pt x="286" y="1473"/>
                    <a:pt x="286" y="1473"/>
                    <a:pt x="286" y="1473"/>
                  </a:cubicBezTo>
                  <a:cubicBezTo>
                    <a:pt x="288" y="1473"/>
                    <a:pt x="288" y="1473"/>
                    <a:pt x="288" y="1473"/>
                  </a:cubicBezTo>
                  <a:cubicBezTo>
                    <a:pt x="289" y="1474"/>
                    <a:pt x="289" y="1474"/>
                    <a:pt x="289" y="1474"/>
                  </a:cubicBezTo>
                  <a:cubicBezTo>
                    <a:pt x="289" y="1475"/>
                    <a:pt x="289" y="1475"/>
                    <a:pt x="289" y="1475"/>
                  </a:cubicBezTo>
                  <a:cubicBezTo>
                    <a:pt x="290" y="1477"/>
                    <a:pt x="290" y="1477"/>
                    <a:pt x="290" y="1477"/>
                  </a:cubicBezTo>
                  <a:cubicBezTo>
                    <a:pt x="297" y="1492"/>
                    <a:pt x="297" y="1492"/>
                    <a:pt x="297" y="1492"/>
                  </a:cubicBezTo>
                  <a:cubicBezTo>
                    <a:pt x="318" y="1499"/>
                    <a:pt x="318" y="1499"/>
                    <a:pt x="318" y="1499"/>
                  </a:cubicBezTo>
                  <a:cubicBezTo>
                    <a:pt x="333" y="1492"/>
                    <a:pt x="333" y="1492"/>
                    <a:pt x="333" y="1492"/>
                  </a:cubicBezTo>
                  <a:cubicBezTo>
                    <a:pt x="331" y="1484"/>
                    <a:pt x="331" y="1484"/>
                    <a:pt x="331" y="1484"/>
                  </a:cubicBezTo>
                  <a:cubicBezTo>
                    <a:pt x="317" y="1471"/>
                    <a:pt x="317" y="1471"/>
                    <a:pt x="317" y="1471"/>
                  </a:cubicBezTo>
                  <a:cubicBezTo>
                    <a:pt x="319" y="1469"/>
                    <a:pt x="319" y="1469"/>
                    <a:pt x="319" y="1469"/>
                  </a:cubicBezTo>
                  <a:cubicBezTo>
                    <a:pt x="319" y="1467"/>
                    <a:pt x="319" y="1467"/>
                    <a:pt x="319" y="1467"/>
                  </a:cubicBezTo>
                  <a:cubicBezTo>
                    <a:pt x="331" y="1445"/>
                    <a:pt x="331" y="1445"/>
                    <a:pt x="331" y="1445"/>
                  </a:cubicBezTo>
                  <a:cubicBezTo>
                    <a:pt x="356" y="1445"/>
                    <a:pt x="356" y="1445"/>
                    <a:pt x="356" y="1445"/>
                  </a:cubicBezTo>
                  <a:cubicBezTo>
                    <a:pt x="357" y="1446"/>
                    <a:pt x="357" y="1446"/>
                    <a:pt x="357" y="1446"/>
                  </a:cubicBezTo>
                  <a:cubicBezTo>
                    <a:pt x="393" y="1458"/>
                    <a:pt x="393" y="1458"/>
                    <a:pt x="393" y="1458"/>
                  </a:cubicBezTo>
                  <a:cubicBezTo>
                    <a:pt x="413" y="1455"/>
                    <a:pt x="413" y="1455"/>
                    <a:pt x="413" y="1455"/>
                  </a:cubicBezTo>
                  <a:cubicBezTo>
                    <a:pt x="429" y="1440"/>
                    <a:pt x="429" y="1440"/>
                    <a:pt x="429" y="1440"/>
                  </a:cubicBezTo>
                  <a:cubicBezTo>
                    <a:pt x="447" y="1418"/>
                    <a:pt x="459" y="1409"/>
                    <a:pt x="466" y="1414"/>
                  </a:cubicBezTo>
                  <a:cubicBezTo>
                    <a:pt x="474" y="1413"/>
                    <a:pt x="474" y="1413"/>
                    <a:pt x="474" y="1413"/>
                  </a:cubicBezTo>
                  <a:cubicBezTo>
                    <a:pt x="484" y="1413"/>
                    <a:pt x="489" y="1414"/>
                    <a:pt x="492" y="1415"/>
                  </a:cubicBezTo>
                  <a:cubicBezTo>
                    <a:pt x="493" y="1417"/>
                    <a:pt x="495" y="1419"/>
                    <a:pt x="495" y="1421"/>
                  </a:cubicBezTo>
                  <a:cubicBezTo>
                    <a:pt x="495" y="1426"/>
                    <a:pt x="499" y="1434"/>
                    <a:pt x="505" y="1446"/>
                  </a:cubicBezTo>
                  <a:cubicBezTo>
                    <a:pt x="505" y="1447"/>
                    <a:pt x="505" y="1447"/>
                    <a:pt x="505" y="1447"/>
                  </a:cubicBezTo>
                  <a:cubicBezTo>
                    <a:pt x="505" y="1448"/>
                    <a:pt x="505" y="1448"/>
                    <a:pt x="505" y="1448"/>
                  </a:cubicBezTo>
                  <a:cubicBezTo>
                    <a:pt x="508" y="1462"/>
                    <a:pt x="508" y="1462"/>
                    <a:pt x="508" y="1462"/>
                  </a:cubicBezTo>
                  <a:cubicBezTo>
                    <a:pt x="508" y="1466"/>
                    <a:pt x="508" y="1466"/>
                    <a:pt x="508" y="1466"/>
                  </a:cubicBezTo>
                  <a:cubicBezTo>
                    <a:pt x="504" y="1483"/>
                    <a:pt x="504" y="1483"/>
                    <a:pt x="504" y="1483"/>
                  </a:cubicBezTo>
                  <a:cubicBezTo>
                    <a:pt x="504" y="1483"/>
                    <a:pt x="504" y="1483"/>
                    <a:pt x="504" y="1483"/>
                  </a:cubicBezTo>
                  <a:cubicBezTo>
                    <a:pt x="504" y="1484"/>
                    <a:pt x="504" y="1484"/>
                    <a:pt x="504" y="1484"/>
                  </a:cubicBezTo>
                  <a:cubicBezTo>
                    <a:pt x="503" y="1485"/>
                    <a:pt x="503" y="1485"/>
                    <a:pt x="503" y="1485"/>
                  </a:cubicBezTo>
                  <a:cubicBezTo>
                    <a:pt x="485" y="1506"/>
                    <a:pt x="485" y="1506"/>
                    <a:pt x="485" y="1506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46" y="1524"/>
                    <a:pt x="446" y="1524"/>
                    <a:pt x="446" y="1524"/>
                  </a:cubicBezTo>
                  <a:cubicBezTo>
                    <a:pt x="441" y="1534"/>
                    <a:pt x="441" y="1534"/>
                    <a:pt x="441" y="1534"/>
                  </a:cubicBezTo>
                  <a:cubicBezTo>
                    <a:pt x="435" y="1565"/>
                    <a:pt x="435" y="1565"/>
                    <a:pt x="435" y="1565"/>
                  </a:cubicBezTo>
                  <a:cubicBezTo>
                    <a:pt x="439" y="1580"/>
                    <a:pt x="439" y="1580"/>
                    <a:pt x="439" y="1580"/>
                  </a:cubicBezTo>
                  <a:cubicBezTo>
                    <a:pt x="448" y="1595"/>
                    <a:pt x="448" y="1595"/>
                    <a:pt x="448" y="1595"/>
                  </a:cubicBezTo>
                  <a:cubicBezTo>
                    <a:pt x="452" y="1599"/>
                    <a:pt x="452" y="1599"/>
                    <a:pt x="452" y="1599"/>
                  </a:cubicBezTo>
                  <a:cubicBezTo>
                    <a:pt x="465" y="1607"/>
                    <a:pt x="465" y="1607"/>
                    <a:pt x="465" y="1607"/>
                  </a:cubicBezTo>
                  <a:cubicBezTo>
                    <a:pt x="509" y="1607"/>
                    <a:pt x="509" y="1607"/>
                    <a:pt x="509" y="1607"/>
                  </a:cubicBezTo>
                  <a:cubicBezTo>
                    <a:pt x="546" y="1602"/>
                    <a:pt x="546" y="1602"/>
                    <a:pt x="546" y="1602"/>
                  </a:cubicBezTo>
                  <a:cubicBezTo>
                    <a:pt x="552" y="1596"/>
                    <a:pt x="552" y="1596"/>
                    <a:pt x="552" y="1596"/>
                  </a:cubicBezTo>
                  <a:cubicBezTo>
                    <a:pt x="557" y="1590"/>
                    <a:pt x="562" y="1588"/>
                    <a:pt x="565" y="1588"/>
                  </a:cubicBezTo>
                  <a:cubicBezTo>
                    <a:pt x="591" y="1592"/>
                    <a:pt x="591" y="1592"/>
                    <a:pt x="591" y="1592"/>
                  </a:cubicBezTo>
                  <a:cubicBezTo>
                    <a:pt x="593" y="1588"/>
                    <a:pt x="593" y="1588"/>
                    <a:pt x="593" y="1588"/>
                  </a:cubicBezTo>
                  <a:cubicBezTo>
                    <a:pt x="591" y="1581"/>
                    <a:pt x="591" y="1574"/>
                    <a:pt x="595" y="1568"/>
                  </a:cubicBezTo>
                  <a:cubicBezTo>
                    <a:pt x="605" y="1550"/>
                    <a:pt x="605" y="1550"/>
                    <a:pt x="605" y="1550"/>
                  </a:cubicBezTo>
                  <a:cubicBezTo>
                    <a:pt x="605" y="1516"/>
                    <a:pt x="605" y="1516"/>
                    <a:pt x="605" y="1516"/>
                  </a:cubicBezTo>
                  <a:cubicBezTo>
                    <a:pt x="605" y="1515"/>
                    <a:pt x="605" y="1515"/>
                    <a:pt x="605" y="1515"/>
                  </a:cubicBezTo>
                  <a:cubicBezTo>
                    <a:pt x="624" y="1460"/>
                    <a:pt x="624" y="1460"/>
                    <a:pt x="624" y="1460"/>
                  </a:cubicBezTo>
                  <a:cubicBezTo>
                    <a:pt x="625" y="1459"/>
                    <a:pt x="625" y="1459"/>
                    <a:pt x="625" y="1459"/>
                  </a:cubicBezTo>
                  <a:cubicBezTo>
                    <a:pt x="625" y="1458"/>
                    <a:pt x="625" y="1458"/>
                    <a:pt x="625" y="1458"/>
                  </a:cubicBezTo>
                  <a:cubicBezTo>
                    <a:pt x="626" y="1458"/>
                    <a:pt x="626" y="1458"/>
                    <a:pt x="626" y="1458"/>
                  </a:cubicBezTo>
                  <a:cubicBezTo>
                    <a:pt x="626" y="1457"/>
                    <a:pt x="626" y="1457"/>
                    <a:pt x="626" y="1457"/>
                  </a:cubicBezTo>
                  <a:cubicBezTo>
                    <a:pt x="659" y="1431"/>
                    <a:pt x="659" y="1431"/>
                    <a:pt x="659" y="1431"/>
                  </a:cubicBezTo>
                  <a:cubicBezTo>
                    <a:pt x="661" y="1429"/>
                    <a:pt x="661" y="1429"/>
                    <a:pt x="661" y="1429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705" y="1452"/>
                    <a:pt x="712" y="1460"/>
                    <a:pt x="712" y="1466"/>
                  </a:cubicBezTo>
                  <a:cubicBezTo>
                    <a:pt x="710" y="1489"/>
                    <a:pt x="710" y="1489"/>
                    <a:pt x="710" y="1489"/>
                  </a:cubicBezTo>
                  <a:cubicBezTo>
                    <a:pt x="700" y="1504"/>
                    <a:pt x="700" y="1504"/>
                    <a:pt x="700" y="1504"/>
                  </a:cubicBezTo>
                  <a:cubicBezTo>
                    <a:pt x="693" y="1525"/>
                    <a:pt x="693" y="1525"/>
                    <a:pt x="693" y="1525"/>
                  </a:cubicBezTo>
                  <a:cubicBezTo>
                    <a:pt x="693" y="1548"/>
                    <a:pt x="693" y="1548"/>
                    <a:pt x="693" y="1548"/>
                  </a:cubicBezTo>
                  <a:cubicBezTo>
                    <a:pt x="700" y="1559"/>
                    <a:pt x="700" y="1559"/>
                    <a:pt x="700" y="1559"/>
                  </a:cubicBezTo>
                  <a:cubicBezTo>
                    <a:pt x="710" y="1557"/>
                    <a:pt x="710" y="1557"/>
                    <a:pt x="710" y="1557"/>
                  </a:cubicBezTo>
                  <a:cubicBezTo>
                    <a:pt x="712" y="1556"/>
                    <a:pt x="712" y="1556"/>
                    <a:pt x="712" y="1556"/>
                  </a:cubicBezTo>
                  <a:cubicBezTo>
                    <a:pt x="728" y="1557"/>
                    <a:pt x="728" y="1557"/>
                    <a:pt x="728" y="1557"/>
                  </a:cubicBezTo>
                  <a:cubicBezTo>
                    <a:pt x="736" y="1562"/>
                    <a:pt x="741" y="1569"/>
                    <a:pt x="746" y="1580"/>
                  </a:cubicBezTo>
                  <a:cubicBezTo>
                    <a:pt x="755" y="1583"/>
                    <a:pt x="755" y="1583"/>
                    <a:pt x="755" y="1583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7" y="1583"/>
                    <a:pt x="757" y="1583"/>
                    <a:pt x="757" y="1583"/>
                  </a:cubicBezTo>
                  <a:cubicBezTo>
                    <a:pt x="793" y="1600"/>
                    <a:pt x="793" y="1600"/>
                    <a:pt x="793" y="1600"/>
                  </a:cubicBezTo>
                  <a:cubicBezTo>
                    <a:pt x="809" y="1605"/>
                    <a:pt x="809" y="1605"/>
                    <a:pt x="809" y="1605"/>
                  </a:cubicBezTo>
                  <a:cubicBezTo>
                    <a:pt x="831" y="1602"/>
                    <a:pt x="831" y="1602"/>
                    <a:pt x="831" y="1602"/>
                  </a:cubicBezTo>
                  <a:cubicBezTo>
                    <a:pt x="841" y="1589"/>
                    <a:pt x="841" y="1589"/>
                    <a:pt x="841" y="1589"/>
                  </a:cubicBezTo>
                  <a:cubicBezTo>
                    <a:pt x="853" y="1537"/>
                    <a:pt x="853" y="1537"/>
                    <a:pt x="853" y="1537"/>
                  </a:cubicBezTo>
                  <a:cubicBezTo>
                    <a:pt x="854" y="1509"/>
                    <a:pt x="854" y="1509"/>
                    <a:pt x="854" y="1509"/>
                  </a:cubicBezTo>
                  <a:cubicBezTo>
                    <a:pt x="854" y="1507"/>
                    <a:pt x="854" y="1507"/>
                    <a:pt x="854" y="1507"/>
                  </a:cubicBezTo>
                  <a:cubicBezTo>
                    <a:pt x="857" y="1506"/>
                    <a:pt x="857" y="1506"/>
                    <a:pt x="857" y="1506"/>
                  </a:cubicBezTo>
                  <a:cubicBezTo>
                    <a:pt x="858" y="1505"/>
                    <a:pt x="858" y="1505"/>
                    <a:pt x="858" y="1505"/>
                  </a:cubicBezTo>
                  <a:cubicBezTo>
                    <a:pt x="878" y="1488"/>
                    <a:pt x="878" y="1488"/>
                    <a:pt x="878" y="1488"/>
                  </a:cubicBezTo>
                  <a:cubicBezTo>
                    <a:pt x="889" y="1473"/>
                    <a:pt x="889" y="1473"/>
                    <a:pt x="889" y="1473"/>
                  </a:cubicBezTo>
                  <a:cubicBezTo>
                    <a:pt x="890" y="1472"/>
                    <a:pt x="890" y="1472"/>
                    <a:pt x="890" y="1472"/>
                  </a:cubicBezTo>
                  <a:cubicBezTo>
                    <a:pt x="911" y="1462"/>
                    <a:pt x="911" y="1462"/>
                    <a:pt x="911" y="1462"/>
                  </a:cubicBezTo>
                  <a:cubicBezTo>
                    <a:pt x="924" y="1455"/>
                    <a:pt x="924" y="1455"/>
                    <a:pt x="924" y="1455"/>
                  </a:cubicBezTo>
                  <a:cubicBezTo>
                    <a:pt x="940" y="1449"/>
                    <a:pt x="940" y="1449"/>
                    <a:pt x="940" y="1449"/>
                  </a:cubicBezTo>
                  <a:cubicBezTo>
                    <a:pt x="931" y="1417"/>
                    <a:pt x="931" y="1417"/>
                    <a:pt x="931" y="1417"/>
                  </a:cubicBezTo>
                  <a:cubicBezTo>
                    <a:pt x="967" y="1421"/>
                    <a:pt x="967" y="1421"/>
                    <a:pt x="967" y="1421"/>
                  </a:cubicBezTo>
                  <a:cubicBezTo>
                    <a:pt x="967" y="1421"/>
                    <a:pt x="967" y="1421"/>
                    <a:pt x="967" y="1421"/>
                  </a:cubicBezTo>
                  <a:cubicBezTo>
                    <a:pt x="967" y="1422"/>
                    <a:pt x="967" y="1422"/>
                    <a:pt x="967" y="1422"/>
                  </a:cubicBezTo>
                  <a:cubicBezTo>
                    <a:pt x="967" y="1422"/>
                    <a:pt x="967" y="1422"/>
                    <a:pt x="967" y="1422"/>
                  </a:cubicBezTo>
                  <a:cubicBezTo>
                    <a:pt x="986" y="1430"/>
                    <a:pt x="986" y="1430"/>
                    <a:pt x="986" y="1430"/>
                  </a:cubicBezTo>
                  <a:cubicBezTo>
                    <a:pt x="986" y="1430"/>
                    <a:pt x="986" y="1430"/>
                    <a:pt x="986" y="1430"/>
                  </a:cubicBezTo>
                  <a:cubicBezTo>
                    <a:pt x="986" y="1429"/>
                    <a:pt x="986" y="1429"/>
                    <a:pt x="986" y="1429"/>
                  </a:cubicBezTo>
                  <a:cubicBezTo>
                    <a:pt x="992" y="1409"/>
                    <a:pt x="992" y="1409"/>
                    <a:pt x="992" y="1409"/>
                  </a:cubicBezTo>
                  <a:cubicBezTo>
                    <a:pt x="992" y="1405"/>
                    <a:pt x="992" y="1405"/>
                    <a:pt x="992" y="1405"/>
                  </a:cubicBezTo>
                  <a:cubicBezTo>
                    <a:pt x="995" y="1407"/>
                    <a:pt x="995" y="1407"/>
                    <a:pt x="995" y="1407"/>
                  </a:cubicBezTo>
                  <a:cubicBezTo>
                    <a:pt x="997" y="1407"/>
                    <a:pt x="997" y="1407"/>
                    <a:pt x="997" y="1407"/>
                  </a:cubicBezTo>
                  <a:cubicBezTo>
                    <a:pt x="1014" y="1411"/>
                    <a:pt x="1014" y="1411"/>
                    <a:pt x="1014" y="1411"/>
                  </a:cubicBezTo>
                  <a:cubicBezTo>
                    <a:pt x="1022" y="1411"/>
                    <a:pt x="1022" y="1411"/>
                    <a:pt x="1022" y="1411"/>
                  </a:cubicBezTo>
                  <a:cubicBezTo>
                    <a:pt x="1038" y="1393"/>
                    <a:pt x="1038" y="1393"/>
                    <a:pt x="1038" y="1393"/>
                  </a:cubicBezTo>
                  <a:cubicBezTo>
                    <a:pt x="1039" y="1393"/>
                    <a:pt x="1039" y="1393"/>
                    <a:pt x="1039" y="1393"/>
                  </a:cubicBezTo>
                  <a:cubicBezTo>
                    <a:pt x="1040" y="1392"/>
                    <a:pt x="1040" y="1392"/>
                    <a:pt x="1040" y="1392"/>
                  </a:cubicBezTo>
                  <a:cubicBezTo>
                    <a:pt x="1041" y="1392"/>
                    <a:pt x="1041" y="1392"/>
                    <a:pt x="1041" y="1392"/>
                  </a:cubicBezTo>
                  <a:cubicBezTo>
                    <a:pt x="1062" y="1388"/>
                    <a:pt x="1062" y="1388"/>
                    <a:pt x="1062" y="1388"/>
                  </a:cubicBezTo>
                  <a:cubicBezTo>
                    <a:pt x="1080" y="1371"/>
                    <a:pt x="1080" y="1371"/>
                    <a:pt x="1080" y="1371"/>
                  </a:cubicBezTo>
                  <a:cubicBezTo>
                    <a:pt x="1090" y="1357"/>
                    <a:pt x="1090" y="1357"/>
                    <a:pt x="1090" y="1357"/>
                  </a:cubicBezTo>
                  <a:cubicBezTo>
                    <a:pt x="1090" y="1340"/>
                    <a:pt x="1090" y="1340"/>
                    <a:pt x="1090" y="1340"/>
                  </a:cubicBezTo>
                  <a:cubicBezTo>
                    <a:pt x="1090" y="1334"/>
                    <a:pt x="1093" y="1329"/>
                    <a:pt x="1099" y="1326"/>
                  </a:cubicBezTo>
                  <a:cubicBezTo>
                    <a:pt x="1099" y="1326"/>
                    <a:pt x="1099" y="1326"/>
                    <a:pt x="1099" y="1326"/>
                  </a:cubicBezTo>
                  <a:cubicBezTo>
                    <a:pt x="1101" y="1326"/>
                    <a:pt x="1101" y="1326"/>
                    <a:pt x="1101" y="1326"/>
                  </a:cubicBezTo>
                  <a:cubicBezTo>
                    <a:pt x="1102" y="1326"/>
                    <a:pt x="1102" y="1326"/>
                    <a:pt x="1102" y="1326"/>
                  </a:cubicBezTo>
                  <a:cubicBezTo>
                    <a:pt x="1122" y="1328"/>
                    <a:pt x="1122" y="1328"/>
                    <a:pt x="1122" y="1328"/>
                  </a:cubicBezTo>
                  <a:cubicBezTo>
                    <a:pt x="1131" y="1323"/>
                    <a:pt x="1131" y="1323"/>
                    <a:pt x="1131" y="1323"/>
                  </a:cubicBezTo>
                  <a:cubicBezTo>
                    <a:pt x="1134" y="1308"/>
                    <a:pt x="1134" y="1308"/>
                    <a:pt x="1134" y="1308"/>
                  </a:cubicBezTo>
                  <a:cubicBezTo>
                    <a:pt x="1155" y="1302"/>
                    <a:pt x="1155" y="1302"/>
                    <a:pt x="1155" y="1302"/>
                  </a:cubicBezTo>
                  <a:cubicBezTo>
                    <a:pt x="1156" y="1302"/>
                    <a:pt x="1156" y="1302"/>
                    <a:pt x="1156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84" y="1305"/>
                    <a:pt x="1184" y="1305"/>
                    <a:pt x="1184" y="1305"/>
                  </a:cubicBezTo>
                  <a:cubicBezTo>
                    <a:pt x="1205" y="1300"/>
                    <a:pt x="1205" y="1300"/>
                    <a:pt x="1205" y="1300"/>
                  </a:cubicBezTo>
                  <a:cubicBezTo>
                    <a:pt x="1217" y="1287"/>
                    <a:pt x="1217" y="1287"/>
                    <a:pt x="1217" y="1287"/>
                  </a:cubicBezTo>
                  <a:cubicBezTo>
                    <a:pt x="1226" y="1270"/>
                    <a:pt x="1226" y="1270"/>
                    <a:pt x="1226" y="1270"/>
                  </a:cubicBezTo>
                  <a:cubicBezTo>
                    <a:pt x="1210" y="1253"/>
                    <a:pt x="1210" y="1253"/>
                    <a:pt x="1210" y="1253"/>
                  </a:cubicBezTo>
                  <a:cubicBezTo>
                    <a:pt x="1210" y="1252"/>
                    <a:pt x="1210" y="1252"/>
                    <a:pt x="1210" y="1252"/>
                  </a:cubicBezTo>
                  <a:cubicBezTo>
                    <a:pt x="1210" y="1252"/>
                    <a:pt x="1210" y="1252"/>
                    <a:pt x="1210" y="1252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3" y="1221"/>
                    <a:pt x="1203" y="1221"/>
                    <a:pt x="1203" y="1221"/>
                  </a:cubicBezTo>
                  <a:cubicBezTo>
                    <a:pt x="1203" y="1220"/>
                    <a:pt x="1203" y="1220"/>
                    <a:pt x="1203" y="1220"/>
                  </a:cubicBezTo>
                  <a:cubicBezTo>
                    <a:pt x="1212" y="1203"/>
                    <a:pt x="1212" y="1203"/>
                    <a:pt x="1212" y="1203"/>
                  </a:cubicBezTo>
                  <a:cubicBezTo>
                    <a:pt x="1212" y="1198"/>
                    <a:pt x="1215" y="1190"/>
                    <a:pt x="1224" y="1182"/>
                  </a:cubicBezTo>
                  <a:cubicBezTo>
                    <a:pt x="1235" y="1159"/>
                    <a:pt x="1235" y="1159"/>
                    <a:pt x="1235" y="1159"/>
                  </a:cubicBezTo>
                  <a:cubicBezTo>
                    <a:pt x="1235" y="1157"/>
                    <a:pt x="1235" y="1157"/>
                    <a:pt x="1235" y="1157"/>
                  </a:cubicBezTo>
                  <a:cubicBezTo>
                    <a:pt x="1236" y="1157"/>
                    <a:pt x="1236" y="1157"/>
                    <a:pt x="1236" y="1157"/>
                  </a:cubicBezTo>
                  <a:cubicBezTo>
                    <a:pt x="1247" y="1141"/>
                    <a:pt x="1247" y="1141"/>
                    <a:pt x="1247" y="1141"/>
                  </a:cubicBezTo>
                  <a:cubicBezTo>
                    <a:pt x="1263" y="1109"/>
                    <a:pt x="1263" y="1109"/>
                    <a:pt x="1263" y="1109"/>
                  </a:cubicBezTo>
                  <a:cubicBezTo>
                    <a:pt x="1278" y="1130"/>
                    <a:pt x="1278" y="1130"/>
                    <a:pt x="1278" y="1130"/>
                  </a:cubicBezTo>
                  <a:cubicBezTo>
                    <a:pt x="1279" y="1131"/>
                    <a:pt x="1279" y="1131"/>
                    <a:pt x="1279" y="1131"/>
                  </a:cubicBezTo>
                  <a:cubicBezTo>
                    <a:pt x="1279" y="1132"/>
                    <a:pt x="1279" y="1132"/>
                    <a:pt x="1279" y="1132"/>
                  </a:cubicBezTo>
                  <a:cubicBezTo>
                    <a:pt x="1284" y="1153"/>
                    <a:pt x="1284" y="1153"/>
                    <a:pt x="1284" y="1153"/>
                  </a:cubicBezTo>
                  <a:cubicBezTo>
                    <a:pt x="1284" y="1154"/>
                    <a:pt x="1284" y="1154"/>
                    <a:pt x="1284" y="1154"/>
                  </a:cubicBezTo>
                  <a:cubicBezTo>
                    <a:pt x="1287" y="1175"/>
                    <a:pt x="1287" y="1175"/>
                    <a:pt x="1287" y="1175"/>
                  </a:cubicBezTo>
                  <a:cubicBezTo>
                    <a:pt x="1302" y="1182"/>
                    <a:pt x="1302" y="1182"/>
                    <a:pt x="1302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7" y="1184"/>
                    <a:pt x="1307" y="1184"/>
                    <a:pt x="1307" y="1184"/>
                  </a:cubicBezTo>
                  <a:cubicBezTo>
                    <a:pt x="1308" y="1183"/>
                    <a:pt x="1308" y="1183"/>
                    <a:pt x="1308" y="1183"/>
                  </a:cubicBezTo>
                  <a:cubicBezTo>
                    <a:pt x="1321" y="1161"/>
                    <a:pt x="1321" y="1161"/>
                    <a:pt x="1321" y="1161"/>
                  </a:cubicBezTo>
                  <a:cubicBezTo>
                    <a:pt x="1328" y="1140"/>
                    <a:pt x="1328" y="1140"/>
                    <a:pt x="1328" y="1140"/>
                  </a:cubicBezTo>
                  <a:cubicBezTo>
                    <a:pt x="1331" y="1141"/>
                    <a:pt x="1331" y="1141"/>
                    <a:pt x="1331" y="1141"/>
                  </a:cubicBezTo>
                  <a:cubicBezTo>
                    <a:pt x="1335" y="1142"/>
                    <a:pt x="1335" y="1142"/>
                    <a:pt x="1335" y="1142"/>
                  </a:cubicBezTo>
                  <a:cubicBezTo>
                    <a:pt x="1365" y="1152"/>
                    <a:pt x="1365" y="1152"/>
                    <a:pt x="1365" y="1152"/>
                  </a:cubicBezTo>
                  <a:cubicBezTo>
                    <a:pt x="1380" y="1141"/>
                    <a:pt x="1380" y="1141"/>
                    <a:pt x="1380" y="1141"/>
                  </a:cubicBezTo>
                  <a:cubicBezTo>
                    <a:pt x="1381" y="1140"/>
                    <a:pt x="1381" y="1140"/>
                    <a:pt x="1381" y="1140"/>
                  </a:cubicBezTo>
                  <a:cubicBezTo>
                    <a:pt x="1383" y="1140"/>
                    <a:pt x="1383" y="1140"/>
                    <a:pt x="1383" y="1140"/>
                  </a:cubicBezTo>
                  <a:cubicBezTo>
                    <a:pt x="1398" y="1138"/>
                    <a:pt x="1398" y="1138"/>
                    <a:pt x="1398" y="1138"/>
                  </a:cubicBezTo>
                  <a:cubicBezTo>
                    <a:pt x="1408" y="1121"/>
                    <a:pt x="1408" y="1121"/>
                    <a:pt x="1408" y="1121"/>
                  </a:cubicBezTo>
                  <a:cubicBezTo>
                    <a:pt x="1408" y="1098"/>
                    <a:pt x="1408" y="1098"/>
                    <a:pt x="1408" y="1098"/>
                  </a:cubicBezTo>
                  <a:cubicBezTo>
                    <a:pt x="1416" y="1065"/>
                    <a:pt x="1416" y="1065"/>
                    <a:pt x="1416" y="1065"/>
                  </a:cubicBezTo>
                  <a:cubicBezTo>
                    <a:pt x="1418" y="1066"/>
                    <a:pt x="1418" y="1066"/>
                    <a:pt x="1418" y="1066"/>
                  </a:cubicBezTo>
                  <a:cubicBezTo>
                    <a:pt x="1421" y="1066"/>
                    <a:pt x="1421" y="1066"/>
                    <a:pt x="1421" y="1066"/>
                  </a:cubicBezTo>
                  <a:cubicBezTo>
                    <a:pt x="1444" y="1071"/>
                    <a:pt x="1444" y="1071"/>
                    <a:pt x="1444" y="1071"/>
                  </a:cubicBezTo>
                  <a:cubicBezTo>
                    <a:pt x="1455" y="1052"/>
                    <a:pt x="1455" y="1052"/>
                    <a:pt x="1455" y="1052"/>
                  </a:cubicBezTo>
                  <a:cubicBezTo>
                    <a:pt x="1456" y="1052"/>
                    <a:pt x="1456" y="1052"/>
                    <a:pt x="1456" y="1052"/>
                  </a:cubicBezTo>
                  <a:cubicBezTo>
                    <a:pt x="1458" y="1052"/>
                    <a:pt x="1458" y="1052"/>
                    <a:pt x="1458" y="1052"/>
                  </a:cubicBezTo>
                  <a:cubicBezTo>
                    <a:pt x="1479" y="1050"/>
                    <a:pt x="1479" y="1050"/>
                    <a:pt x="1479" y="1050"/>
                  </a:cubicBezTo>
                  <a:cubicBezTo>
                    <a:pt x="1482" y="1050"/>
                    <a:pt x="1482" y="1050"/>
                    <a:pt x="1482" y="1050"/>
                  </a:cubicBezTo>
                  <a:cubicBezTo>
                    <a:pt x="1482" y="1051"/>
                    <a:pt x="1482" y="1051"/>
                    <a:pt x="1482" y="1051"/>
                  </a:cubicBezTo>
                  <a:cubicBezTo>
                    <a:pt x="1484" y="1052"/>
                    <a:pt x="1484" y="1052"/>
                    <a:pt x="1484" y="1052"/>
                  </a:cubicBezTo>
                  <a:cubicBezTo>
                    <a:pt x="1495" y="1067"/>
                    <a:pt x="1495" y="1067"/>
                    <a:pt x="1495" y="1067"/>
                  </a:cubicBezTo>
                  <a:cubicBezTo>
                    <a:pt x="1495" y="1068"/>
                    <a:pt x="1495" y="1068"/>
                    <a:pt x="1495" y="1068"/>
                  </a:cubicBezTo>
                  <a:cubicBezTo>
                    <a:pt x="1496" y="1069"/>
                    <a:pt x="1496" y="1069"/>
                    <a:pt x="1496" y="1069"/>
                  </a:cubicBezTo>
                  <a:cubicBezTo>
                    <a:pt x="1496" y="1071"/>
                    <a:pt x="1496" y="1071"/>
                    <a:pt x="1496" y="1071"/>
                  </a:cubicBezTo>
                  <a:cubicBezTo>
                    <a:pt x="1498" y="1092"/>
                    <a:pt x="1498" y="1092"/>
                    <a:pt x="1498" y="1092"/>
                  </a:cubicBezTo>
                  <a:cubicBezTo>
                    <a:pt x="1509" y="1102"/>
                    <a:pt x="1509" y="1102"/>
                    <a:pt x="1509" y="1102"/>
                  </a:cubicBezTo>
                  <a:cubicBezTo>
                    <a:pt x="1524" y="1088"/>
                    <a:pt x="1524" y="1088"/>
                    <a:pt x="1524" y="1088"/>
                  </a:cubicBezTo>
                  <a:cubicBezTo>
                    <a:pt x="1527" y="1092"/>
                    <a:pt x="1527" y="1092"/>
                    <a:pt x="1527" y="1092"/>
                  </a:cubicBezTo>
                  <a:cubicBezTo>
                    <a:pt x="1532" y="1097"/>
                    <a:pt x="1534" y="1103"/>
                    <a:pt x="1534" y="1109"/>
                  </a:cubicBezTo>
                  <a:cubicBezTo>
                    <a:pt x="1534" y="1128"/>
                    <a:pt x="1534" y="1128"/>
                    <a:pt x="1534" y="1128"/>
                  </a:cubicBezTo>
                  <a:cubicBezTo>
                    <a:pt x="1527" y="1147"/>
                    <a:pt x="1527" y="1147"/>
                    <a:pt x="1527" y="1147"/>
                  </a:cubicBezTo>
                  <a:cubicBezTo>
                    <a:pt x="1532" y="1155"/>
                    <a:pt x="1532" y="1155"/>
                    <a:pt x="1532" y="1155"/>
                  </a:cubicBezTo>
                  <a:cubicBezTo>
                    <a:pt x="1543" y="1167"/>
                    <a:pt x="1543" y="1167"/>
                    <a:pt x="1543" y="1167"/>
                  </a:cubicBezTo>
                  <a:cubicBezTo>
                    <a:pt x="1587" y="1173"/>
                    <a:pt x="1587" y="1173"/>
                    <a:pt x="1587" y="1173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90" y="1175"/>
                    <a:pt x="1590" y="1175"/>
                    <a:pt x="1590" y="1175"/>
                  </a:cubicBezTo>
                  <a:cubicBezTo>
                    <a:pt x="1590" y="1175"/>
                    <a:pt x="1590" y="1175"/>
                    <a:pt x="1590" y="1175"/>
                  </a:cubicBezTo>
                  <a:cubicBezTo>
                    <a:pt x="1593" y="1179"/>
                    <a:pt x="1593" y="1179"/>
                    <a:pt x="1593" y="1179"/>
                  </a:cubicBezTo>
                  <a:cubicBezTo>
                    <a:pt x="1606" y="1161"/>
                    <a:pt x="1606" y="1161"/>
                    <a:pt x="1606" y="1161"/>
                  </a:cubicBezTo>
                  <a:cubicBezTo>
                    <a:pt x="1607" y="1161"/>
                    <a:pt x="1607" y="1161"/>
                    <a:pt x="1607" y="1161"/>
                  </a:cubicBezTo>
                  <a:cubicBezTo>
                    <a:pt x="1617" y="1150"/>
                    <a:pt x="1617" y="1150"/>
                    <a:pt x="1617" y="1150"/>
                  </a:cubicBezTo>
                  <a:cubicBezTo>
                    <a:pt x="1613" y="1134"/>
                    <a:pt x="1613" y="1134"/>
                    <a:pt x="1613" y="1134"/>
                  </a:cubicBezTo>
                  <a:cubicBezTo>
                    <a:pt x="1602" y="1067"/>
                    <a:pt x="1602" y="1067"/>
                    <a:pt x="1602" y="1067"/>
                  </a:cubicBezTo>
                  <a:cubicBezTo>
                    <a:pt x="1632" y="1081"/>
                    <a:pt x="1632" y="1081"/>
                    <a:pt x="1632" y="1081"/>
                  </a:cubicBezTo>
                  <a:cubicBezTo>
                    <a:pt x="1633" y="1081"/>
                    <a:pt x="1633" y="1081"/>
                    <a:pt x="1633" y="1081"/>
                  </a:cubicBezTo>
                  <a:cubicBezTo>
                    <a:pt x="1634" y="1081"/>
                    <a:pt x="1634" y="1081"/>
                    <a:pt x="1634" y="1081"/>
                  </a:cubicBezTo>
                  <a:cubicBezTo>
                    <a:pt x="1648" y="1098"/>
                    <a:pt x="1648" y="1098"/>
                    <a:pt x="1648" y="1098"/>
                  </a:cubicBezTo>
                  <a:cubicBezTo>
                    <a:pt x="1657" y="1107"/>
                    <a:pt x="1657" y="1107"/>
                    <a:pt x="1657" y="1107"/>
                  </a:cubicBezTo>
                  <a:cubicBezTo>
                    <a:pt x="1669" y="1098"/>
                    <a:pt x="1669" y="1098"/>
                    <a:pt x="1669" y="1098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5" y="1050"/>
                    <a:pt x="1715" y="1050"/>
                    <a:pt x="1715" y="1050"/>
                  </a:cubicBezTo>
                  <a:cubicBezTo>
                    <a:pt x="1730" y="1038"/>
                    <a:pt x="1730" y="1038"/>
                    <a:pt x="1730" y="1038"/>
                  </a:cubicBezTo>
                  <a:cubicBezTo>
                    <a:pt x="1748" y="1013"/>
                    <a:pt x="1748" y="1013"/>
                    <a:pt x="1748" y="1013"/>
                  </a:cubicBezTo>
                  <a:cubicBezTo>
                    <a:pt x="1749" y="1011"/>
                    <a:pt x="1749" y="1011"/>
                    <a:pt x="1749" y="1011"/>
                  </a:cubicBezTo>
                  <a:cubicBezTo>
                    <a:pt x="1774" y="1017"/>
                    <a:pt x="1774" y="1017"/>
                    <a:pt x="1774" y="1017"/>
                  </a:cubicBezTo>
                  <a:cubicBezTo>
                    <a:pt x="1785" y="1017"/>
                    <a:pt x="1785" y="1017"/>
                    <a:pt x="1785" y="1017"/>
                  </a:cubicBezTo>
                  <a:cubicBezTo>
                    <a:pt x="1785" y="1008"/>
                    <a:pt x="1787" y="1001"/>
                    <a:pt x="1788" y="997"/>
                  </a:cubicBezTo>
                  <a:cubicBezTo>
                    <a:pt x="1806" y="976"/>
                    <a:pt x="1806" y="976"/>
                    <a:pt x="1806" y="976"/>
                  </a:cubicBezTo>
                  <a:cubicBezTo>
                    <a:pt x="1812" y="973"/>
                    <a:pt x="1812" y="973"/>
                    <a:pt x="1812" y="973"/>
                  </a:cubicBezTo>
                  <a:cubicBezTo>
                    <a:pt x="1833" y="980"/>
                    <a:pt x="1833" y="980"/>
                    <a:pt x="1833" y="980"/>
                  </a:cubicBezTo>
                  <a:cubicBezTo>
                    <a:pt x="1858" y="977"/>
                    <a:pt x="1858" y="977"/>
                    <a:pt x="1858" y="977"/>
                  </a:cubicBezTo>
                  <a:cubicBezTo>
                    <a:pt x="1875" y="959"/>
                    <a:pt x="1875" y="959"/>
                    <a:pt x="1875" y="959"/>
                  </a:cubicBezTo>
                  <a:cubicBezTo>
                    <a:pt x="1883" y="943"/>
                    <a:pt x="1883" y="943"/>
                    <a:pt x="1883" y="943"/>
                  </a:cubicBezTo>
                  <a:cubicBezTo>
                    <a:pt x="1878" y="935"/>
                    <a:pt x="1878" y="935"/>
                    <a:pt x="1878" y="935"/>
                  </a:cubicBezTo>
                  <a:cubicBezTo>
                    <a:pt x="1863" y="942"/>
                    <a:pt x="1863" y="942"/>
                    <a:pt x="1863" y="942"/>
                  </a:cubicBezTo>
                  <a:cubicBezTo>
                    <a:pt x="1862" y="941"/>
                    <a:pt x="1862" y="941"/>
                    <a:pt x="1862" y="941"/>
                  </a:cubicBezTo>
                  <a:cubicBezTo>
                    <a:pt x="1861" y="940"/>
                    <a:pt x="1861" y="940"/>
                    <a:pt x="1861" y="940"/>
                  </a:cubicBezTo>
                  <a:cubicBezTo>
                    <a:pt x="1842" y="923"/>
                    <a:pt x="1842" y="923"/>
                    <a:pt x="1842" y="923"/>
                  </a:cubicBezTo>
                  <a:cubicBezTo>
                    <a:pt x="1841" y="922"/>
                    <a:pt x="1841" y="922"/>
                    <a:pt x="1841" y="922"/>
                  </a:cubicBezTo>
                  <a:cubicBezTo>
                    <a:pt x="1849" y="894"/>
                    <a:pt x="1849" y="894"/>
                    <a:pt x="1849" y="894"/>
                  </a:cubicBezTo>
                  <a:cubicBezTo>
                    <a:pt x="1851" y="872"/>
                    <a:pt x="1851" y="872"/>
                    <a:pt x="1851" y="872"/>
                  </a:cubicBezTo>
                  <a:cubicBezTo>
                    <a:pt x="1845" y="855"/>
                    <a:pt x="1845" y="855"/>
                    <a:pt x="1845" y="855"/>
                  </a:cubicBezTo>
                  <a:cubicBezTo>
                    <a:pt x="1831" y="849"/>
                    <a:pt x="1831" y="849"/>
                    <a:pt x="1831" y="849"/>
                  </a:cubicBezTo>
                  <a:cubicBezTo>
                    <a:pt x="1831" y="848"/>
                    <a:pt x="1831" y="848"/>
                    <a:pt x="1831" y="848"/>
                  </a:cubicBezTo>
                  <a:cubicBezTo>
                    <a:pt x="1830" y="847"/>
                    <a:pt x="1830" y="847"/>
                    <a:pt x="1830" y="847"/>
                  </a:cubicBezTo>
                  <a:cubicBezTo>
                    <a:pt x="1829" y="846"/>
                    <a:pt x="1829" y="846"/>
                    <a:pt x="1829" y="846"/>
                  </a:cubicBezTo>
                  <a:cubicBezTo>
                    <a:pt x="1816" y="821"/>
                    <a:pt x="1816" y="821"/>
                    <a:pt x="1816" y="821"/>
                  </a:cubicBezTo>
                  <a:cubicBezTo>
                    <a:pt x="1814" y="818"/>
                    <a:pt x="1814" y="818"/>
                    <a:pt x="1814" y="818"/>
                  </a:cubicBezTo>
                  <a:cubicBezTo>
                    <a:pt x="1796" y="839"/>
                    <a:pt x="1796" y="839"/>
                    <a:pt x="1796" y="839"/>
                  </a:cubicBezTo>
                  <a:cubicBezTo>
                    <a:pt x="1778" y="850"/>
                    <a:pt x="1778" y="850"/>
                    <a:pt x="1778" y="850"/>
                  </a:cubicBezTo>
                  <a:cubicBezTo>
                    <a:pt x="1774" y="852"/>
                    <a:pt x="1774" y="852"/>
                    <a:pt x="1774" y="852"/>
                  </a:cubicBezTo>
                  <a:cubicBezTo>
                    <a:pt x="1773" y="851"/>
                    <a:pt x="1773" y="851"/>
                    <a:pt x="1773" y="851"/>
                  </a:cubicBezTo>
                  <a:cubicBezTo>
                    <a:pt x="1772" y="849"/>
                    <a:pt x="1772" y="849"/>
                    <a:pt x="1772" y="849"/>
                  </a:cubicBezTo>
                  <a:cubicBezTo>
                    <a:pt x="1753" y="831"/>
                    <a:pt x="1753" y="831"/>
                    <a:pt x="1753" y="831"/>
                  </a:cubicBezTo>
                  <a:cubicBezTo>
                    <a:pt x="1753" y="830"/>
                    <a:pt x="1753" y="830"/>
                    <a:pt x="1753" y="830"/>
                  </a:cubicBezTo>
                  <a:cubicBezTo>
                    <a:pt x="1739" y="801"/>
                    <a:pt x="1739" y="801"/>
                    <a:pt x="1739" y="801"/>
                  </a:cubicBezTo>
                  <a:cubicBezTo>
                    <a:pt x="1739" y="800"/>
                    <a:pt x="1739" y="800"/>
                    <a:pt x="1739" y="800"/>
                  </a:cubicBezTo>
                  <a:cubicBezTo>
                    <a:pt x="1733" y="779"/>
                    <a:pt x="1733" y="779"/>
                    <a:pt x="1733" y="779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46"/>
                    <a:pt x="1733" y="746"/>
                    <a:pt x="1733" y="746"/>
                  </a:cubicBezTo>
                  <a:cubicBezTo>
                    <a:pt x="1730" y="727"/>
                    <a:pt x="1730" y="727"/>
                    <a:pt x="1730" y="727"/>
                  </a:cubicBezTo>
                  <a:cubicBezTo>
                    <a:pt x="1716" y="722"/>
                    <a:pt x="1716" y="722"/>
                    <a:pt x="1716" y="722"/>
                  </a:cubicBezTo>
                  <a:cubicBezTo>
                    <a:pt x="1715" y="722"/>
                    <a:pt x="1715" y="722"/>
                    <a:pt x="1715" y="722"/>
                  </a:cubicBezTo>
                  <a:cubicBezTo>
                    <a:pt x="1715" y="721"/>
                    <a:pt x="1715" y="721"/>
                    <a:pt x="1715" y="721"/>
                  </a:cubicBezTo>
                  <a:cubicBezTo>
                    <a:pt x="1681" y="694"/>
                    <a:pt x="1681" y="694"/>
                    <a:pt x="1681" y="694"/>
                  </a:cubicBezTo>
                  <a:cubicBezTo>
                    <a:pt x="1683" y="691"/>
                    <a:pt x="1683" y="691"/>
                    <a:pt x="1683" y="691"/>
                  </a:cubicBezTo>
                  <a:cubicBezTo>
                    <a:pt x="1699" y="674"/>
                    <a:pt x="1699" y="674"/>
                    <a:pt x="1699" y="674"/>
                  </a:cubicBezTo>
                  <a:cubicBezTo>
                    <a:pt x="1699" y="673"/>
                    <a:pt x="1699" y="673"/>
                    <a:pt x="1699" y="673"/>
                  </a:cubicBezTo>
                  <a:cubicBezTo>
                    <a:pt x="1699" y="672"/>
                    <a:pt x="1699" y="672"/>
                    <a:pt x="1699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19" y="670"/>
                    <a:pt x="1719" y="670"/>
                    <a:pt x="1719" y="670"/>
                  </a:cubicBezTo>
                  <a:cubicBezTo>
                    <a:pt x="1720" y="670"/>
                    <a:pt x="1720" y="670"/>
                    <a:pt x="1720" y="670"/>
                  </a:cubicBezTo>
                  <a:cubicBezTo>
                    <a:pt x="1725" y="670"/>
                    <a:pt x="1730" y="673"/>
                    <a:pt x="1735" y="678"/>
                  </a:cubicBezTo>
                  <a:cubicBezTo>
                    <a:pt x="1749" y="690"/>
                    <a:pt x="1749" y="690"/>
                    <a:pt x="1749" y="690"/>
                  </a:cubicBezTo>
                  <a:cubicBezTo>
                    <a:pt x="1765" y="677"/>
                    <a:pt x="1765" y="677"/>
                    <a:pt x="1765" y="677"/>
                  </a:cubicBezTo>
                  <a:cubicBezTo>
                    <a:pt x="1777" y="661"/>
                    <a:pt x="1777" y="661"/>
                    <a:pt x="1777" y="661"/>
                  </a:cubicBezTo>
                  <a:cubicBezTo>
                    <a:pt x="1777" y="648"/>
                    <a:pt x="1777" y="648"/>
                    <a:pt x="1777" y="648"/>
                  </a:cubicBezTo>
                  <a:cubicBezTo>
                    <a:pt x="1773" y="614"/>
                    <a:pt x="1773" y="614"/>
                    <a:pt x="1773" y="614"/>
                  </a:cubicBezTo>
                  <a:cubicBezTo>
                    <a:pt x="1769" y="600"/>
                    <a:pt x="1769" y="600"/>
                    <a:pt x="1769" y="600"/>
                  </a:cubicBezTo>
                  <a:cubicBezTo>
                    <a:pt x="1746" y="596"/>
                    <a:pt x="1746" y="596"/>
                    <a:pt x="1746" y="596"/>
                  </a:cubicBezTo>
                  <a:cubicBezTo>
                    <a:pt x="1746" y="582"/>
                    <a:pt x="1746" y="582"/>
                    <a:pt x="1746" y="582"/>
                  </a:cubicBezTo>
                  <a:cubicBezTo>
                    <a:pt x="1725" y="556"/>
                    <a:pt x="1725" y="556"/>
                    <a:pt x="1725" y="556"/>
                  </a:cubicBezTo>
                  <a:cubicBezTo>
                    <a:pt x="1724" y="555"/>
                    <a:pt x="1724" y="555"/>
                    <a:pt x="1724" y="555"/>
                  </a:cubicBezTo>
                  <a:cubicBezTo>
                    <a:pt x="1714" y="536"/>
                    <a:pt x="1714" y="536"/>
                    <a:pt x="1714" y="536"/>
                  </a:cubicBezTo>
                  <a:cubicBezTo>
                    <a:pt x="1711" y="534"/>
                    <a:pt x="1711" y="534"/>
                    <a:pt x="1711" y="534"/>
                  </a:cubicBezTo>
                  <a:cubicBezTo>
                    <a:pt x="1711" y="532"/>
                    <a:pt x="1711" y="532"/>
                    <a:pt x="1711" y="532"/>
                  </a:cubicBezTo>
                  <a:cubicBezTo>
                    <a:pt x="1711" y="532"/>
                    <a:pt x="1711" y="532"/>
                    <a:pt x="1711" y="532"/>
                  </a:cubicBezTo>
                  <a:cubicBezTo>
                    <a:pt x="1735" y="501"/>
                    <a:pt x="1735" y="501"/>
                    <a:pt x="1735" y="501"/>
                  </a:cubicBezTo>
                  <a:cubicBezTo>
                    <a:pt x="1735" y="500"/>
                    <a:pt x="1735" y="500"/>
                    <a:pt x="1735" y="500"/>
                  </a:cubicBezTo>
                  <a:cubicBezTo>
                    <a:pt x="1736" y="499"/>
                    <a:pt x="1736" y="499"/>
                    <a:pt x="1736" y="499"/>
                  </a:cubicBezTo>
                  <a:cubicBezTo>
                    <a:pt x="1736" y="498"/>
                    <a:pt x="1736" y="498"/>
                    <a:pt x="1736" y="498"/>
                  </a:cubicBezTo>
                  <a:cubicBezTo>
                    <a:pt x="1738" y="498"/>
                    <a:pt x="1738" y="498"/>
                    <a:pt x="1738" y="498"/>
                  </a:cubicBezTo>
                  <a:cubicBezTo>
                    <a:pt x="1747" y="497"/>
                    <a:pt x="1747" y="497"/>
                    <a:pt x="1747" y="497"/>
                  </a:cubicBezTo>
                  <a:cubicBezTo>
                    <a:pt x="1759" y="487"/>
                    <a:pt x="1759" y="487"/>
                    <a:pt x="1759" y="487"/>
                  </a:cubicBezTo>
                  <a:cubicBezTo>
                    <a:pt x="1773" y="445"/>
                    <a:pt x="1773" y="445"/>
                    <a:pt x="1773" y="445"/>
                  </a:cubicBezTo>
                  <a:cubicBezTo>
                    <a:pt x="1774" y="445"/>
                    <a:pt x="1774" y="445"/>
                    <a:pt x="1774" y="445"/>
                  </a:cubicBezTo>
                  <a:cubicBezTo>
                    <a:pt x="1774" y="444"/>
                    <a:pt x="1774" y="444"/>
                    <a:pt x="1774" y="444"/>
                  </a:cubicBezTo>
                  <a:cubicBezTo>
                    <a:pt x="1791" y="425"/>
                    <a:pt x="1791" y="425"/>
                    <a:pt x="1791" y="425"/>
                  </a:cubicBezTo>
                  <a:cubicBezTo>
                    <a:pt x="1791" y="424"/>
                    <a:pt x="1791" y="424"/>
                    <a:pt x="1791" y="424"/>
                  </a:cubicBezTo>
                  <a:cubicBezTo>
                    <a:pt x="1792" y="424"/>
                    <a:pt x="1792" y="424"/>
                    <a:pt x="1792" y="424"/>
                  </a:cubicBezTo>
                  <a:cubicBezTo>
                    <a:pt x="1793" y="424"/>
                    <a:pt x="1793" y="424"/>
                    <a:pt x="1793" y="424"/>
                  </a:cubicBezTo>
                  <a:cubicBezTo>
                    <a:pt x="1812" y="419"/>
                    <a:pt x="1812" y="419"/>
                    <a:pt x="1812" y="419"/>
                  </a:cubicBezTo>
                  <a:cubicBezTo>
                    <a:pt x="1812" y="421"/>
                    <a:pt x="1812" y="421"/>
                    <a:pt x="1812" y="421"/>
                  </a:cubicBezTo>
                  <a:cubicBezTo>
                    <a:pt x="1824" y="431"/>
                    <a:pt x="1824" y="431"/>
                    <a:pt x="1824" y="431"/>
                  </a:cubicBezTo>
                  <a:cubicBezTo>
                    <a:pt x="1829" y="432"/>
                    <a:pt x="1829" y="432"/>
                    <a:pt x="1829" y="432"/>
                  </a:cubicBezTo>
                  <a:cubicBezTo>
                    <a:pt x="1836" y="400"/>
                    <a:pt x="1836" y="400"/>
                    <a:pt x="1836" y="400"/>
                  </a:cubicBezTo>
                  <a:cubicBezTo>
                    <a:pt x="1829" y="376"/>
                    <a:pt x="1829" y="376"/>
                    <a:pt x="1829" y="376"/>
                  </a:cubicBezTo>
                  <a:cubicBezTo>
                    <a:pt x="1827" y="375"/>
                    <a:pt x="1827" y="375"/>
                    <a:pt x="1827" y="375"/>
                  </a:cubicBezTo>
                  <a:cubicBezTo>
                    <a:pt x="1827" y="373"/>
                    <a:pt x="1827" y="373"/>
                    <a:pt x="1827" y="373"/>
                  </a:cubicBezTo>
                  <a:cubicBezTo>
                    <a:pt x="1831" y="347"/>
                    <a:pt x="1831" y="347"/>
                    <a:pt x="1831" y="347"/>
                  </a:cubicBezTo>
                  <a:cubicBezTo>
                    <a:pt x="1831" y="345"/>
                    <a:pt x="1831" y="345"/>
                    <a:pt x="1831" y="345"/>
                  </a:cubicBezTo>
                  <a:cubicBezTo>
                    <a:pt x="1843" y="331"/>
                    <a:pt x="1843" y="331"/>
                    <a:pt x="1843" y="331"/>
                  </a:cubicBezTo>
                  <a:cubicBezTo>
                    <a:pt x="1852" y="316"/>
                    <a:pt x="1852" y="316"/>
                    <a:pt x="1852" y="316"/>
                  </a:cubicBezTo>
                  <a:cubicBezTo>
                    <a:pt x="1853" y="304"/>
                    <a:pt x="1853" y="304"/>
                    <a:pt x="1853" y="304"/>
                  </a:cubicBezTo>
                  <a:cubicBezTo>
                    <a:pt x="1853" y="297"/>
                    <a:pt x="1850" y="287"/>
                    <a:pt x="1843" y="271"/>
                  </a:cubicBezTo>
                  <a:cubicBezTo>
                    <a:pt x="1843" y="271"/>
                    <a:pt x="1843" y="271"/>
                    <a:pt x="1843" y="271"/>
                  </a:cubicBezTo>
                  <a:cubicBezTo>
                    <a:pt x="1843" y="271"/>
                    <a:pt x="1843" y="271"/>
                    <a:pt x="1843" y="271"/>
                  </a:cubicBezTo>
                  <a:cubicBezTo>
                    <a:pt x="1843" y="246"/>
                    <a:pt x="1843" y="246"/>
                    <a:pt x="1843" y="246"/>
                  </a:cubicBezTo>
                  <a:cubicBezTo>
                    <a:pt x="1843" y="245"/>
                    <a:pt x="1843" y="245"/>
                    <a:pt x="1843" y="245"/>
                  </a:cubicBezTo>
                  <a:cubicBezTo>
                    <a:pt x="1849" y="222"/>
                    <a:pt x="1849" y="222"/>
                    <a:pt x="1849" y="222"/>
                  </a:cubicBezTo>
                  <a:cubicBezTo>
                    <a:pt x="1844" y="213"/>
                    <a:pt x="1841" y="205"/>
                    <a:pt x="1841" y="200"/>
                  </a:cubicBezTo>
                  <a:lnTo>
                    <a:pt x="1845" y="171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2702835" y="3043167"/>
              <a:ext cx="1392527" cy="1171979"/>
            </a:xfrm>
            <a:custGeom>
              <a:avLst/>
              <a:gdLst>
                <a:gd name="T0" fmla="*/ 2147483646 w 1203"/>
                <a:gd name="T1" fmla="*/ 2147483646 h 1018"/>
                <a:gd name="T2" fmla="*/ 2147483646 w 1203"/>
                <a:gd name="T3" fmla="*/ 2147483646 h 1018"/>
                <a:gd name="T4" fmla="*/ 2147483646 w 1203"/>
                <a:gd name="T5" fmla="*/ 2147483646 h 1018"/>
                <a:gd name="T6" fmla="*/ 2147483646 w 1203"/>
                <a:gd name="T7" fmla="*/ 2147483646 h 1018"/>
                <a:gd name="T8" fmla="*/ 2147483646 w 1203"/>
                <a:gd name="T9" fmla="*/ 2147483646 h 1018"/>
                <a:gd name="T10" fmla="*/ 2147483646 w 1203"/>
                <a:gd name="T11" fmla="*/ 2147483646 h 1018"/>
                <a:gd name="T12" fmla="*/ 2147483646 w 1203"/>
                <a:gd name="T13" fmla="*/ 2147483646 h 1018"/>
                <a:gd name="T14" fmla="*/ 2147483646 w 1203"/>
                <a:gd name="T15" fmla="*/ 2147483646 h 1018"/>
                <a:gd name="T16" fmla="*/ 2147483646 w 1203"/>
                <a:gd name="T17" fmla="*/ 2147483646 h 1018"/>
                <a:gd name="T18" fmla="*/ 2147483646 w 1203"/>
                <a:gd name="T19" fmla="*/ 2147483646 h 1018"/>
                <a:gd name="T20" fmla="*/ 2147483646 w 1203"/>
                <a:gd name="T21" fmla="*/ 2147483646 h 1018"/>
                <a:gd name="T22" fmla="*/ 2147483646 w 1203"/>
                <a:gd name="T23" fmla="*/ 2147483646 h 1018"/>
                <a:gd name="T24" fmla="*/ 2147483646 w 1203"/>
                <a:gd name="T25" fmla="*/ 2147483646 h 1018"/>
                <a:gd name="T26" fmla="*/ 2147483646 w 1203"/>
                <a:gd name="T27" fmla="*/ 2147483646 h 1018"/>
                <a:gd name="T28" fmla="*/ 2147483646 w 1203"/>
                <a:gd name="T29" fmla="*/ 2147483646 h 1018"/>
                <a:gd name="T30" fmla="*/ 2147483646 w 1203"/>
                <a:gd name="T31" fmla="*/ 2147483646 h 1018"/>
                <a:gd name="T32" fmla="*/ 2147483646 w 1203"/>
                <a:gd name="T33" fmla="*/ 2147483646 h 1018"/>
                <a:gd name="T34" fmla="*/ 2147483646 w 1203"/>
                <a:gd name="T35" fmla="*/ 2147483646 h 1018"/>
                <a:gd name="T36" fmla="*/ 2147483646 w 1203"/>
                <a:gd name="T37" fmla="*/ 2147483646 h 1018"/>
                <a:gd name="T38" fmla="*/ 2147483646 w 1203"/>
                <a:gd name="T39" fmla="*/ 2147483646 h 1018"/>
                <a:gd name="T40" fmla="*/ 2147483646 w 1203"/>
                <a:gd name="T41" fmla="*/ 2147483646 h 1018"/>
                <a:gd name="T42" fmla="*/ 2147483646 w 1203"/>
                <a:gd name="T43" fmla="*/ 2147483646 h 1018"/>
                <a:gd name="T44" fmla="*/ 2147483646 w 1203"/>
                <a:gd name="T45" fmla="*/ 2147483646 h 1018"/>
                <a:gd name="T46" fmla="*/ 2147483646 w 1203"/>
                <a:gd name="T47" fmla="*/ 2147483646 h 1018"/>
                <a:gd name="T48" fmla="*/ 2147483646 w 1203"/>
                <a:gd name="T49" fmla="*/ 2147483646 h 1018"/>
                <a:gd name="T50" fmla="*/ 2147483646 w 1203"/>
                <a:gd name="T51" fmla="*/ 2147483646 h 1018"/>
                <a:gd name="T52" fmla="*/ 2147483646 w 1203"/>
                <a:gd name="T53" fmla="*/ 2147483646 h 1018"/>
                <a:gd name="T54" fmla="*/ 2147483646 w 1203"/>
                <a:gd name="T55" fmla="*/ 2147483646 h 1018"/>
                <a:gd name="T56" fmla="*/ 2147483646 w 1203"/>
                <a:gd name="T57" fmla="*/ 2147483646 h 1018"/>
                <a:gd name="T58" fmla="*/ 2147483646 w 1203"/>
                <a:gd name="T59" fmla="*/ 2147483646 h 1018"/>
                <a:gd name="T60" fmla="*/ 2147483646 w 1203"/>
                <a:gd name="T61" fmla="*/ 2147483646 h 1018"/>
                <a:gd name="T62" fmla="*/ 2147483646 w 1203"/>
                <a:gd name="T63" fmla="*/ 2147483646 h 1018"/>
                <a:gd name="T64" fmla="*/ 2147483646 w 1203"/>
                <a:gd name="T65" fmla="*/ 2147483646 h 1018"/>
                <a:gd name="T66" fmla="*/ 2147483646 w 1203"/>
                <a:gd name="T67" fmla="*/ 2147483646 h 1018"/>
                <a:gd name="T68" fmla="*/ 2147483646 w 1203"/>
                <a:gd name="T69" fmla="*/ 2147483646 h 1018"/>
                <a:gd name="T70" fmla="*/ 2147483646 w 1203"/>
                <a:gd name="T71" fmla="*/ 2147483646 h 1018"/>
                <a:gd name="T72" fmla="*/ 2147483646 w 1203"/>
                <a:gd name="T73" fmla="*/ 2147483646 h 1018"/>
                <a:gd name="T74" fmla="*/ 2147483646 w 1203"/>
                <a:gd name="T75" fmla="*/ 2147483646 h 1018"/>
                <a:gd name="T76" fmla="*/ 2147483646 w 1203"/>
                <a:gd name="T77" fmla="*/ 2147483646 h 1018"/>
                <a:gd name="T78" fmla="*/ 2147483646 w 1203"/>
                <a:gd name="T79" fmla="*/ 2147483646 h 1018"/>
                <a:gd name="T80" fmla="*/ 2147483646 w 1203"/>
                <a:gd name="T81" fmla="*/ 2147483646 h 1018"/>
                <a:gd name="T82" fmla="*/ 2147483646 w 1203"/>
                <a:gd name="T83" fmla="*/ 2147483646 h 1018"/>
                <a:gd name="T84" fmla="*/ 2147483646 w 1203"/>
                <a:gd name="T85" fmla="*/ 2147483646 h 1018"/>
                <a:gd name="T86" fmla="*/ 2147483646 w 1203"/>
                <a:gd name="T87" fmla="*/ 2147483646 h 1018"/>
                <a:gd name="T88" fmla="*/ 2147483646 w 1203"/>
                <a:gd name="T89" fmla="*/ 2147483646 h 1018"/>
                <a:gd name="T90" fmla="*/ 2147483646 w 1203"/>
                <a:gd name="T91" fmla="*/ 2147483646 h 1018"/>
                <a:gd name="T92" fmla="*/ 2147483646 w 1203"/>
                <a:gd name="T93" fmla="*/ 2147483646 h 1018"/>
                <a:gd name="T94" fmla="*/ 2147483646 w 1203"/>
                <a:gd name="T95" fmla="*/ 2147483646 h 1018"/>
                <a:gd name="T96" fmla="*/ 2147483646 w 1203"/>
                <a:gd name="T97" fmla="*/ 2147483646 h 1018"/>
                <a:gd name="T98" fmla="*/ 2147483646 w 1203"/>
                <a:gd name="T99" fmla="*/ 2147483646 h 1018"/>
                <a:gd name="T100" fmla="*/ 2147483646 w 1203"/>
                <a:gd name="T101" fmla="*/ 2147483646 h 1018"/>
                <a:gd name="T102" fmla="*/ 2147483646 w 1203"/>
                <a:gd name="T103" fmla="*/ 2147483646 h 1018"/>
                <a:gd name="T104" fmla="*/ 2147483646 w 1203"/>
                <a:gd name="T105" fmla="*/ 2147483646 h 1018"/>
                <a:gd name="T106" fmla="*/ 2147483646 w 1203"/>
                <a:gd name="T107" fmla="*/ 2147483646 h 1018"/>
                <a:gd name="T108" fmla="*/ 2147483646 w 1203"/>
                <a:gd name="T109" fmla="*/ 2147483646 h 10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03"/>
                <a:gd name="T166" fmla="*/ 0 h 1018"/>
                <a:gd name="T167" fmla="*/ 1203 w 1203"/>
                <a:gd name="T168" fmla="*/ 1018 h 101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03" h="1018">
                  <a:moveTo>
                    <a:pt x="715" y="368"/>
                  </a:moveTo>
                  <a:cubicBezTo>
                    <a:pt x="698" y="368"/>
                    <a:pt x="698" y="368"/>
                    <a:pt x="698" y="368"/>
                  </a:cubicBezTo>
                  <a:cubicBezTo>
                    <a:pt x="692" y="380"/>
                    <a:pt x="692" y="380"/>
                    <a:pt x="692" y="380"/>
                  </a:cubicBezTo>
                  <a:cubicBezTo>
                    <a:pt x="702" y="389"/>
                    <a:pt x="702" y="389"/>
                    <a:pt x="702" y="389"/>
                  </a:cubicBezTo>
                  <a:cubicBezTo>
                    <a:pt x="702" y="390"/>
                    <a:pt x="702" y="390"/>
                    <a:pt x="702" y="390"/>
                  </a:cubicBezTo>
                  <a:cubicBezTo>
                    <a:pt x="702" y="391"/>
                    <a:pt x="702" y="391"/>
                    <a:pt x="702" y="391"/>
                  </a:cubicBezTo>
                  <a:cubicBezTo>
                    <a:pt x="706" y="405"/>
                    <a:pt x="706" y="405"/>
                    <a:pt x="706" y="405"/>
                  </a:cubicBezTo>
                  <a:cubicBezTo>
                    <a:pt x="707" y="406"/>
                    <a:pt x="707" y="406"/>
                    <a:pt x="707" y="406"/>
                  </a:cubicBezTo>
                  <a:cubicBezTo>
                    <a:pt x="707" y="409"/>
                    <a:pt x="707" y="409"/>
                    <a:pt x="707" y="409"/>
                  </a:cubicBezTo>
                  <a:cubicBezTo>
                    <a:pt x="705" y="410"/>
                    <a:pt x="705" y="410"/>
                    <a:pt x="705" y="410"/>
                  </a:cubicBezTo>
                  <a:cubicBezTo>
                    <a:pt x="682" y="422"/>
                    <a:pt x="682" y="422"/>
                    <a:pt x="682" y="422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0" y="423"/>
                    <a:pt x="680" y="423"/>
                    <a:pt x="680" y="423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61" y="421"/>
                    <a:pt x="651" y="416"/>
                    <a:pt x="648" y="408"/>
                  </a:cubicBezTo>
                  <a:cubicBezTo>
                    <a:pt x="642" y="396"/>
                    <a:pt x="642" y="396"/>
                    <a:pt x="642" y="396"/>
                  </a:cubicBezTo>
                  <a:cubicBezTo>
                    <a:pt x="610" y="389"/>
                    <a:pt x="610" y="389"/>
                    <a:pt x="610" y="389"/>
                  </a:cubicBezTo>
                  <a:cubicBezTo>
                    <a:pt x="602" y="349"/>
                    <a:pt x="602" y="349"/>
                    <a:pt x="602" y="349"/>
                  </a:cubicBezTo>
                  <a:cubicBezTo>
                    <a:pt x="595" y="348"/>
                    <a:pt x="590" y="345"/>
                    <a:pt x="587" y="341"/>
                  </a:cubicBezTo>
                  <a:cubicBezTo>
                    <a:pt x="586" y="339"/>
                    <a:pt x="586" y="339"/>
                    <a:pt x="586" y="339"/>
                  </a:cubicBezTo>
                  <a:cubicBezTo>
                    <a:pt x="581" y="331"/>
                    <a:pt x="576" y="327"/>
                    <a:pt x="570" y="326"/>
                  </a:cubicBezTo>
                  <a:cubicBezTo>
                    <a:pt x="562" y="323"/>
                    <a:pt x="554" y="316"/>
                    <a:pt x="548" y="307"/>
                  </a:cubicBezTo>
                  <a:cubicBezTo>
                    <a:pt x="535" y="300"/>
                    <a:pt x="535" y="300"/>
                    <a:pt x="535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13" y="268"/>
                    <a:pt x="513" y="268"/>
                    <a:pt x="513" y="268"/>
                  </a:cubicBezTo>
                  <a:cubicBezTo>
                    <a:pt x="513" y="267"/>
                    <a:pt x="513" y="267"/>
                    <a:pt x="513" y="267"/>
                  </a:cubicBezTo>
                  <a:cubicBezTo>
                    <a:pt x="547" y="220"/>
                    <a:pt x="547" y="220"/>
                    <a:pt x="547" y="220"/>
                  </a:cubicBezTo>
                  <a:cubicBezTo>
                    <a:pt x="548" y="217"/>
                    <a:pt x="549" y="215"/>
                    <a:pt x="548" y="214"/>
                  </a:cubicBezTo>
                  <a:cubicBezTo>
                    <a:pt x="542" y="199"/>
                    <a:pt x="542" y="199"/>
                    <a:pt x="542" y="199"/>
                  </a:cubicBezTo>
                  <a:cubicBezTo>
                    <a:pt x="524" y="207"/>
                    <a:pt x="524" y="207"/>
                    <a:pt x="524" y="207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3" y="208"/>
                    <a:pt x="523" y="208"/>
                    <a:pt x="523" y="208"/>
                  </a:cubicBezTo>
                  <a:cubicBezTo>
                    <a:pt x="522" y="208"/>
                    <a:pt x="522" y="208"/>
                    <a:pt x="522" y="208"/>
                  </a:cubicBezTo>
                  <a:cubicBezTo>
                    <a:pt x="475" y="211"/>
                    <a:pt x="475" y="211"/>
                    <a:pt x="475" y="211"/>
                  </a:cubicBezTo>
                  <a:cubicBezTo>
                    <a:pt x="457" y="215"/>
                    <a:pt x="457" y="215"/>
                    <a:pt x="457" y="215"/>
                  </a:cubicBezTo>
                  <a:cubicBezTo>
                    <a:pt x="451" y="221"/>
                    <a:pt x="451" y="221"/>
                    <a:pt x="451" y="221"/>
                  </a:cubicBezTo>
                  <a:cubicBezTo>
                    <a:pt x="448" y="228"/>
                    <a:pt x="448" y="228"/>
                    <a:pt x="448" y="228"/>
                  </a:cubicBezTo>
                  <a:cubicBezTo>
                    <a:pt x="443" y="233"/>
                    <a:pt x="437" y="236"/>
                    <a:pt x="428" y="234"/>
                  </a:cubicBezTo>
                  <a:cubicBezTo>
                    <a:pt x="428" y="234"/>
                    <a:pt x="428" y="234"/>
                    <a:pt x="428" y="234"/>
                  </a:cubicBezTo>
                  <a:cubicBezTo>
                    <a:pt x="427" y="233"/>
                    <a:pt x="427" y="233"/>
                    <a:pt x="427" y="233"/>
                  </a:cubicBezTo>
                  <a:cubicBezTo>
                    <a:pt x="411" y="221"/>
                    <a:pt x="411" y="221"/>
                    <a:pt x="411" y="221"/>
                  </a:cubicBezTo>
                  <a:cubicBezTo>
                    <a:pt x="410" y="195"/>
                    <a:pt x="410" y="195"/>
                    <a:pt x="410" y="195"/>
                  </a:cubicBezTo>
                  <a:cubicBezTo>
                    <a:pt x="401" y="189"/>
                    <a:pt x="396" y="182"/>
                    <a:pt x="394" y="177"/>
                  </a:cubicBezTo>
                  <a:cubicBezTo>
                    <a:pt x="390" y="154"/>
                    <a:pt x="390" y="154"/>
                    <a:pt x="390" y="154"/>
                  </a:cubicBezTo>
                  <a:cubicBezTo>
                    <a:pt x="379" y="141"/>
                    <a:pt x="379" y="141"/>
                    <a:pt x="379" y="141"/>
                  </a:cubicBezTo>
                  <a:cubicBezTo>
                    <a:pt x="367" y="132"/>
                    <a:pt x="367" y="132"/>
                    <a:pt x="367" y="132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5" y="91"/>
                    <a:pt x="385" y="91"/>
                    <a:pt x="385" y="91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63" y="64"/>
                    <a:pt x="363" y="64"/>
                    <a:pt x="363" y="64"/>
                  </a:cubicBezTo>
                  <a:cubicBezTo>
                    <a:pt x="363" y="63"/>
                    <a:pt x="363" y="63"/>
                    <a:pt x="363" y="63"/>
                  </a:cubicBezTo>
                  <a:cubicBezTo>
                    <a:pt x="354" y="42"/>
                    <a:pt x="354" y="42"/>
                    <a:pt x="354" y="42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2" y="30"/>
                    <a:pt x="352" y="30"/>
                    <a:pt x="352" y="30"/>
                  </a:cubicBezTo>
                  <a:cubicBezTo>
                    <a:pt x="338" y="20"/>
                    <a:pt x="338" y="20"/>
                    <a:pt x="338" y="20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23" y="3"/>
                    <a:pt x="323" y="3"/>
                    <a:pt x="323" y="3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0" y="10"/>
                    <a:pt x="280" y="10"/>
                    <a:pt x="280" y="10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25" y="88"/>
                    <a:pt x="214" y="94"/>
                    <a:pt x="203" y="98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200" y="99"/>
                    <a:pt x="200" y="99"/>
                    <a:pt x="200" y="99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6" y="111"/>
                    <a:pt x="138" y="115"/>
                    <a:pt x="129" y="117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4" y="155"/>
                    <a:pt x="94" y="155"/>
                    <a:pt x="94" y="155"/>
                  </a:cubicBezTo>
                  <a:cubicBezTo>
                    <a:pt x="88" y="164"/>
                    <a:pt x="82" y="172"/>
                    <a:pt x="78" y="175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2" y="200"/>
                    <a:pt x="47" y="201"/>
                    <a:pt x="42" y="201"/>
                  </a:cubicBezTo>
                  <a:cubicBezTo>
                    <a:pt x="16" y="199"/>
                    <a:pt x="16" y="199"/>
                    <a:pt x="16" y="199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" y="243"/>
                    <a:pt x="4" y="243"/>
                    <a:pt x="4" y="243"/>
                  </a:cubicBezTo>
                  <a:cubicBezTo>
                    <a:pt x="2" y="284"/>
                    <a:pt x="2" y="284"/>
                    <a:pt x="2" y="284"/>
                  </a:cubicBezTo>
                  <a:cubicBezTo>
                    <a:pt x="10" y="296"/>
                    <a:pt x="10" y="296"/>
                    <a:pt x="10" y="296"/>
                  </a:cubicBezTo>
                  <a:cubicBezTo>
                    <a:pt x="10" y="297"/>
                    <a:pt x="10" y="297"/>
                    <a:pt x="10" y="297"/>
                  </a:cubicBezTo>
                  <a:cubicBezTo>
                    <a:pt x="13" y="307"/>
                    <a:pt x="13" y="307"/>
                    <a:pt x="13" y="307"/>
                  </a:cubicBezTo>
                  <a:cubicBezTo>
                    <a:pt x="28" y="307"/>
                    <a:pt x="28" y="307"/>
                    <a:pt x="28" y="307"/>
                  </a:cubicBezTo>
                  <a:cubicBezTo>
                    <a:pt x="53" y="312"/>
                    <a:pt x="53" y="312"/>
                    <a:pt x="53" y="312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100" y="312"/>
                    <a:pt x="100" y="312"/>
                    <a:pt x="100" y="312"/>
                  </a:cubicBezTo>
                  <a:cubicBezTo>
                    <a:pt x="103" y="312"/>
                    <a:pt x="103" y="312"/>
                    <a:pt x="103" y="312"/>
                  </a:cubicBezTo>
                  <a:cubicBezTo>
                    <a:pt x="104" y="312"/>
                    <a:pt x="104" y="312"/>
                    <a:pt x="104" y="312"/>
                  </a:cubicBezTo>
                  <a:cubicBezTo>
                    <a:pt x="132" y="323"/>
                    <a:pt x="132" y="323"/>
                    <a:pt x="132" y="323"/>
                  </a:cubicBezTo>
                  <a:cubicBezTo>
                    <a:pt x="132" y="323"/>
                    <a:pt x="132" y="323"/>
                    <a:pt x="132" y="323"/>
                  </a:cubicBezTo>
                  <a:cubicBezTo>
                    <a:pt x="133" y="323"/>
                    <a:pt x="133" y="323"/>
                    <a:pt x="133" y="323"/>
                  </a:cubicBezTo>
                  <a:cubicBezTo>
                    <a:pt x="148" y="334"/>
                    <a:pt x="148" y="334"/>
                    <a:pt x="148" y="334"/>
                  </a:cubicBezTo>
                  <a:cubicBezTo>
                    <a:pt x="180" y="346"/>
                    <a:pt x="180" y="346"/>
                    <a:pt x="180" y="346"/>
                  </a:cubicBezTo>
                  <a:cubicBezTo>
                    <a:pt x="181" y="346"/>
                    <a:pt x="181" y="346"/>
                    <a:pt x="181" y="346"/>
                  </a:cubicBezTo>
                  <a:cubicBezTo>
                    <a:pt x="202" y="359"/>
                    <a:pt x="202" y="359"/>
                    <a:pt x="202" y="359"/>
                  </a:cubicBezTo>
                  <a:cubicBezTo>
                    <a:pt x="253" y="406"/>
                    <a:pt x="253" y="406"/>
                    <a:pt x="253" y="406"/>
                  </a:cubicBezTo>
                  <a:cubicBezTo>
                    <a:pt x="277" y="417"/>
                    <a:pt x="277" y="417"/>
                    <a:pt x="277" y="417"/>
                  </a:cubicBezTo>
                  <a:cubicBezTo>
                    <a:pt x="286" y="412"/>
                    <a:pt x="286" y="412"/>
                    <a:pt x="286" y="412"/>
                  </a:cubicBezTo>
                  <a:cubicBezTo>
                    <a:pt x="296" y="395"/>
                    <a:pt x="296" y="395"/>
                    <a:pt x="296" y="395"/>
                  </a:cubicBezTo>
                  <a:cubicBezTo>
                    <a:pt x="290" y="366"/>
                    <a:pt x="290" y="366"/>
                    <a:pt x="290" y="366"/>
                  </a:cubicBezTo>
                  <a:cubicBezTo>
                    <a:pt x="290" y="358"/>
                    <a:pt x="297" y="352"/>
                    <a:pt x="309" y="347"/>
                  </a:cubicBezTo>
                  <a:cubicBezTo>
                    <a:pt x="311" y="346"/>
                    <a:pt x="311" y="346"/>
                    <a:pt x="311" y="346"/>
                  </a:cubicBezTo>
                  <a:cubicBezTo>
                    <a:pt x="376" y="384"/>
                    <a:pt x="376" y="384"/>
                    <a:pt x="376" y="384"/>
                  </a:cubicBezTo>
                  <a:cubicBezTo>
                    <a:pt x="383" y="382"/>
                    <a:pt x="383" y="382"/>
                    <a:pt x="383" y="382"/>
                  </a:cubicBezTo>
                  <a:cubicBezTo>
                    <a:pt x="398" y="373"/>
                    <a:pt x="398" y="373"/>
                    <a:pt x="398" y="373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409" y="374"/>
                    <a:pt x="409" y="374"/>
                    <a:pt x="409" y="37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3" y="363"/>
                    <a:pt x="423" y="363"/>
                    <a:pt x="423" y="363"/>
                  </a:cubicBezTo>
                  <a:cubicBezTo>
                    <a:pt x="427" y="365"/>
                    <a:pt x="427" y="365"/>
                    <a:pt x="427" y="365"/>
                  </a:cubicBezTo>
                  <a:cubicBezTo>
                    <a:pt x="465" y="391"/>
                    <a:pt x="465" y="391"/>
                    <a:pt x="465" y="391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90" y="412"/>
                    <a:pt x="490" y="412"/>
                    <a:pt x="490" y="412"/>
                  </a:cubicBezTo>
                  <a:cubicBezTo>
                    <a:pt x="496" y="417"/>
                    <a:pt x="505" y="424"/>
                    <a:pt x="512" y="435"/>
                  </a:cubicBezTo>
                  <a:cubicBezTo>
                    <a:pt x="524" y="447"/>
                    <a:pt x="524" y="447"/>
                    <a:pt x="524" y="447"/>
                  </a:cubicBezTo>
                  <a:cubicBezTo>
                    <a:pt x="533" y="446"/>
                    <a:pt x="533" y="446"/>
                    <a:pt x="533" y="446"/>
                  </a:cubicBezTo>
                  <a:cubicBezTo>
                    <a:pt x="544" y="426"/>
                    <a:pt x="544" y="426"/>
                    <a:pt x="544" y="426"/>
                  </a:cubicBezTo>
                  <a:cubicBezTo>
                    <a:pt x="566" y="442"/>
                    <a:pt x="566" y="442"/>
                    <a:pt x="566" y="442"/>
                  </a:cubicBezTo>
                  <a:cubicBezTo>
                    <a:pt x="567" y="442"/>
                    <a:pt x="567" y="442"/>
                    <a:pt x="567" y="442"/>
                  </a:cubicBezTo>
                  <a:cubicBezTo>
                    <a:pt x="568" y="442"/>
                    <a:pt x="568" y="442"/>
                    <a:pt x="568" y="442"/>
                  </a:cubicBezTo>
                  <a:cubicBezTo>
                    <a:pt x="568" y="442"/>
                    <a:pt x="568" y="442"/>
                    <a:pt x="568" y="442"/>
                  </a:cubicBezTo>
                  <a:cubicBezTo>
                    <a:pt x="586" y="464"/>
                    <a:pt x="586" y="464"/>
                    <a:pt x="586" y="464"/>
                  </a:cubicBezTo>
                  <a:cubicBezTo>
                    <a:pt x="633" y="500"/>
                    <a:pt x="633" y="500"/>
                    <a:pt x="633" y="500"/>
                  </a:cubicBezTo>
                  <a:cubicBezTo>
                    <a:pt x="633" y="500"/>
                    <a:pt x="633" y="500"/>
                    <a:pt x="633" y="500"/>
                  </a:cubicBezTo>
                  <a:cubicBezTo>
                    <a:pt x="647" y="516"/>
                    <a:pt x="647" y="516"/>
                    <a:pt x="647" y="516"/>
                  </a:cubicBezTo>
                  <a:cubicBezTo>
                    <a:pt x="688" y="504"/>
                    <a:pt x="688" y="504"/>
                    <a:pt x="688" y="504"/>
                  </a:cubicBezTo>
                  <a:cubicBezTo>
                    <a:pt x="690" y="535"/>
                    <a:pt x="690" y="535"/>
                    <a:pt x="690" y="535"/>
                  </a:cubicBezTo>
                  <a:cubicBezTo>
                    <a:pt x="708" y="553"/>
                    <a:pt x="708" y="553"/>
                    <a:pt x="708" y="553"/>
                  </a:cubicBezTo>
                  <a:cubicBezTo>
                    <a:pt x="708" y="553"/>
                    <a:pt x="708" y="553"/>
                    <a:pt x="708" y="553"/>
                  </a:cubicBezTo>
                  <a:cubicBezTo>
                    <a:pt x="708" y="554"/>
                    <a:pt x="708" y="554"/>
                    <a:pt x="708" y="554"/>
                  </a:cubicBezTo>
                  <a:cubicBezTo>
                    <a:pt x="723" y="576"/>
                    <a:pt x="723" y="576"/>
                    <a:pt x="723" y="576"/>
                  </a:cubicBezTo>
                  <a:cubicBezTo>
                    <a:pt x="723" y="577"/>
                    <a:pt x="723" y="577"/>
                    <a:pt x="723" y="577"/>
                  </a:cubicBezTo>
                  <a:cubicBezTo>
                    <a:pt x="723" y="578"/>
                    <a:pt x="723" y="578"/>
                    <a:pt x="723" y="578"/>
                  </a:cubicBezTo>
                  <a:cubicBezTo>
                    <a:pt x="723" y="579"/>
                    <a:pt x="723" y="579"/>
                    <a:pt x="723" y="579"/>
                  </a:cubicBezTo>
                  <a:cubicBezTo>
                    <a:pt x="739" y="652"/>
                    <a:pt x="739" y="652"/>
                    <a:pt x="739" y="652"/>
                  </a:cubicBezTo>
                  <a:cubicBezTo>
                    <a:pt x="755" y="682"/>
                    <a:pt x="755" y="682"/>
                    <a:pt x="755" y="682"/>
                  </a:cubicBezTo>
                  <a:cubicBezTo>
                    <a:pt x="734" y="735"/>
                    <a:pt x="734" y="735"/>
                    <a:pt x="734" y="735"/>
                  </a:cubicBezTo>
                  <a:cubicBezTo>
                    <a:pt x="734" y="739"/>
                    <a:pt x="734" y="739"/>
                    <a:pt x="734" y="739"/>
                  </a:cubicBezTo>
                  <a:cubicBezTo>
                    <a:pt x="716" y="743"/>
                    <a:pt x="716" y="743"/>
                    <a:pt x="716" y="743"/>
                  </a:cubicBezTo>
                  <a:cubicBezTo>
                    <a:pt x="716" y="759"/>
                    <a:pt x="716" y="759"/>
                    <a:pt x="716" y="759"/>
                  </a:cubicBezTo>
                  <a:cubicBezTo>
                    <a:pt x="715" y="760"/>
                    <a:pt x="715" y="760"/>
                    <a:pt x="715" y="760"/>
                  </a:cubicBezTo>
                  <a:cubicBezTo>
                    <a:pt x="697" y="789"/>
                    <a:pt x="697" y="789"/>
                    <a:pt x="697" y="789"/>
                  </a:cubicBezTo>
                  <a:cubicBezTo>
                    <a:pt x="695" y="789"/>
                    <a:pt x="695" y="789"/>
                    <a:pt x="695" y="789"/>
                  </a:cubicBezTo>
                  <a:cubicBezTo>
                    <a:pt x="669" y="791"/>
                    <a:pt x="669" y="791"/>
                    <a:pt x="669" y="791"/>
                  </a:cubicBezTo>
                  <a:cubicBezTo>
                    <a:pt x="644" y="812"/>
                    <a:pt x="644" y="812"/>
                    <a:pt x="644" y="812"/>
                  </a:cubicBezTo>
                  <a:cubicBezTo>
                    <a:pt x="647" y="816"/>
                    <a:pt x="651" y="818"/>
                    <a:pt x="659" y="821"/>
                  </a:cubicBezTo>
                  <a:cubicBezTo>
                    <a:pt x="669" y="824"/>
                    <a:pt x="670" y="833"/>
                    <a:pt x="665" y="847"/>
                  </a:cubicBezTo>
                  <a:cubicBezTo>
                    <a:pt x="665" y="848"/>
                    <a:pt x="665" y="848"/>
                    <a:pt x="665" y="848"/>
                  </a:cubicBezTo>
                  <a:cubicBezTo>
                    <a:pt x="647" y="866"/>
                    <a:pt x="647" y="866"/>
                    <a:pt x="647" y="866"/>
                  </a:cubicBezTo>
                  <a:cubicBezTo>
                    <a:pt x="646" y="866"/>
                    <a:pt x="646" y="866"/>
                    <a:pt x="646" y="866"/>
                  </a:cubicBezTo>
                  <a:cubicBezTo>
                    <a:pt x="645" y="868"/>
                    <a:pt x="645" y="868"/>
                    <a:pt x="645" y="868"/>
                  </a:cubicBezTo>
                  <a:cubicBezTo>
                    <a:pt x="644" y="868"/>
                    <a:pt x="644" y="868"/>
                    <a:pt x="644" y="868"/>
                  </a:cubicBezTo>
                  <a:cubicBezTo>
                    <a:pt x="643" y="868"/>
                    <a:pt x="643" y="868"/>
                    <a:pt x="643" y="868"/>
                  </a:cubicBezTo>
                  <a:cubicBezTo>
                    <a:pt x="592" y="861"/>
                    <a:pt x="592" y="861"/>
                    <a:pt x="592" y="861"/>
                  </a:cubicBezTo>
                  <a:cubicBezTo>
                    <a:pt x="591" y="879"/>
                    <a:pt x="591" y="879"/>
                    <a:pt x="591" y="879"/>
                  </a:cubicBezTo>
                  <a:cubicBezTo>
                    <a:pt x="596" y="917"/>
                    <a:pt x="596" y="917"/>
                    <a:pt x="596" y="917"/>
                  </a:cubicBezTo>
                  <a:cubicBezTo>
                    <a:pt x="639" y="935"/>
                    <a:pt x="639" y="935"/>
                    <a:pt x="639" y="935"/>
                  </a:cubicBezTo>
                  <a:cubicBezTo>
                    <a:pt x="639" y="937"/>
                    <a:pt x="639" y="937"/>
                    <a:pt x="639" y="937"/>
                  </a:cubicBezTo>
                  <a:cubicBezTo>
                    <a:pt x="639" y="937"/>
                    <a:pt x="639" y="937"/>
                    <a:pt x="639" y="937"/>
                  </a:cubicBezTo>
                  <a:cubicBezTo>
                    <a:pt x="654" y="932"/>
                    <a:pt x="654" y="932"/>
                    <a:pt x="654" y="932"/>
                  </a:cubicBezTo>
                  <a:cubicBezTo>
                    <a:pt x="656" y="931"/>
                    <a:pt x="656" y="931"/>
                    <a:pt x="656" y="931"/>
                  </a:cubicBezTo>
                  <a:cubicBezTo>
                    <a:pt x="658" y="930"/>
                    <a:pt x="658" y="930"/>
                    <a:pt x="658" y="930"/>
                  </a:cubicBezTo>
                  <a:cubicBezTo>
                    <a:pt x="659" y="932"/>
                    <a:pt x="659" y="932"/>
                    <a:pt x="659" y="932"/>
                  </a:cubicBezTo>
                  <a:cubicBezTo>
                    <a:pt x="660" y="932"/>
                    <a:pt x="660" y="932"/>
                    <a:pt x="660" y="932"/>
                  </a:cubicBezTo>
                  <a:cubicBezTo>
                    <a:pt x="671" y="938"/>
                    <a:pt x="671" y="938"/>
                    <a:pt x="671" y="938"/>
                  </a:cubicBezTo>
                  <a:cubicBezTo>
                    <a:pt x="689" y="938"/>
                    <a:pt x="689" y="938"/>
                    <a:pt x="689" y="938"/>
                  </a:cubicBezTo>
                  <a:cubicBezTo>
                    <a:pt x="696" y="937"/>
                    <a:pt x="696" y="937"/>
                    <a:pt x="696" y="93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5" y="896"/>
                    <a:pt x="685" y="896"/>
                    <a:pt x="685" y="896"/>
                  </a:cubicBezTo>
                  <a:cubicBezTo>
                    <a:pt x="685" y="895"/>
                    <a:pt x="685" y="895"/>
                    <a:pt x="685" y="895"/>
                  </a:cubicBezTo>
                  <a:cubicBezTo>
                    <a:pt x="685" y="893"/>
                    <a:pt x="685" y="893"/>
                    <a:pt x="685" y="893"/>
                  </a:cubicBezTo>
                  <a:cubicBezTo>
                    <a:pt x="686" y="892"/>
                    <a:pt x="686" y="892"/>
                    <a:pt x="686" y="892"/>
                  </a:cubicBezTo>
                  <a:cubicBezTo>
                    <a:pt x="686" y="891"/>
                    <a:pt x="686" y="891"/>
                    <a:pt x="686" y="891"/>
                  </a:cubicBezTo>
                  <a:cubicBezTo>
                    <a:pt x="692" y="883"/>
                    <a:pt x="692" y="883"/>
                    <a:pt x="692" y="883"/>
                  </a:cubicBezTo>
                  <a:cubicBezTo>
                    <a:pt x="695" y="881"/>
                    <a:pt x="695" y="881"/>
                    <a:pt x="695" y="881"/>
                  </a:cubicBezTo>
                  <a:cubicBezTo>
                    <a:pt x="695" y="881"/>
                    <a:pt x="695" y="881"/>
                    <a:pt x="695" y="881"/>
                  </a:cubicBezTo>
                  <a:cubicBezTo>
                    <a:pt x="696" y="880"/>
                    <a:pt x="696" y="880"/>
                    <a:pt x="696" y="880"/>
                  </a:cubicBezTo>
                  <a:cubicBezTo>
                    <a:pt x="707" y="864"/>
                    <a:pt x="707" y="864"/>
                    <a:pt x="707" y="864"/>
                  </a:cubicBezTo>
                  <a:cubicBezTo>
                    <a:pt x="708" y="863"/>
                    <a:pt x="708" y="863"/>
                    <a:pt x="708" y="863"/>
                  </a:cubicBezTo>
                  <a:cubicBezTo>
                    <a:pt x="727" y="848"/>
                    <a:pt x="727" y="848"/>
                    <a:pt x="727" y="848"/>
                  </a:cubicBezTo>
                  <a:cubicBezTo>
                    <a:pt x="728" y="848"/>
                    <a:pt x="728" y="848"/>
                    <a:pt x="728" y="848"/>
                  </a:cubicBezTo>
                  <a:cubicBezTo>
                    <a:pt x="728" y="847"/>
                    <a:pt x="728" y="847"/>
                    <a:pt x="728" y="847"/>
                  </a:cubicBezTo>
                  <a:cubicBezTo>
                    <a:pt x="729" y="847"/>
                    <a:pt x="729" y="847"/>
                    <a:pt x="729" y="847"/>
                  </a:cubicBezTo>
                  <a:cubicBezTo>
                    <a:pt x="729" y="847"/>
                    <a:pt x="729" y="847"/>
                    <a:pt x="729" y="847"/>
                  </a:cubicBezTo>
                  <a:cubicBezTo>
                    <a:pt x="753" y="844"/>
                    <a:pt x="753" y="844"/>
                    <a:pt x="753" y="844"/>
                  </a:cubicBezTo>
                  <a:cubicBezTo>
                    <a:pt x="753" y="850"/>
                    <a:pt x="753" y="850"/>
                    <a:pt x="753" y="850"/>
                  </a:cubicBezTo>
                  <a:cubicBezTo>
                    <a:pt x="753" y="858"/>
                    <a:pt x="754" y="863"/>
                    <a:pt x="755" y="866"/>
                  </a:cubicBezTo>
                  <a:cubicBezTo>
                    <a:pt x="759" y="876"/>
                    <a:pt x="759" y="876"/>
                    <a:pt x="759" y="876"/>
                  </a:cubicBezTo>
                  <a:cubicBezTo>
                    <a:pt x="765" y="889"/>
                    <a:pt x="765" y="889"/>
                    <a:pt x="765" y="889"/>
                  </a:cubicBezTo>
                  <a:cubicBezTo>
                    <a:pt x="786" y="901"/>
                    <a:pt x="786" y="901"/>
                    <a:pt x="786" y="901"/>
                  </a:cubicBezTo>
                  <a:cubicBezTo>
                    <a:pt x="844" y="906"/>
                    <a:pt x="844" y="906"/>
                    <a:pt x="844" y="906"/>
                  </a:cubicBezTo>
                  <a:cubicBezTo>
                    <a:pt x="847" y="906"/>
                    <a:pt x="847" y="906"/>
                    <a:pt x="847" y="906"/>
                  </a:cubicBezTo>
                  <a:cubicBezTo>
                    <a:pt x="850" y="906"/>
                    <a:pt x="850" y="906"/>
                    <a:pt x="850" y="906"/>
                  </a:cubicBezTo>
                  <a:cubicBezTo>
                    <a:pt x="850" y="910"/>
                    <a:pt x="850" y="910"/>
                    <a:pt x="850" y="910"/>
                  </a:cubicBezTo>
                  <a:cubicBezTo>
                    <a:pt x="850" y="912"/>
                    <a:pt x="850" y="912"/>
                    <a:pt x="850" y="912"/>
                  </a:cubicBezTo>
                  <a:cubicBezTo>
                    <a:pt x="848" y="931"/>
                    <a:pt x="848" y="931"/>
                    <a:pt x="848" y="931"/>
                  </a:cubicBezTo>
                  <a:cubicBezTo>
                    <a:pt x="865" y="949"/>
                    <a:pt x="865" y="949"/>
                    <a:pt x="865" y="949"/>
                  </a:cubicBezTo>
                  <a:cubicBezTo>
                    <a:pt x="877" y="954"/>
                    <a:pt x="877" y="954"/>
                    <a:pt x="877" y="954"/>
                  </a:cubicBezTo>
                  <a:cubicBezTo>
                    <a:pt x="879" y="955"/>
                    <a:pt x="879" y="955"/>
                    <a:pt x="879" y="955"/>
                  </a:cubicBezTo>
                  <a:cubicBezTo>
                    <a:pt x="879" y="956"/>
                    <a:pt x="879" y="956"/>
                    <a:pt x="879" y="956"/>
                  </a:cubicBezTo>
                  <a:cubicBezTo>
                    <a:pt x="880" y="958"/>
                    <a:pt x="880" y="958"/>
                    <a:pt x="880" y="958"/>
                  </a:cubicBezTo>
                  <a:cubicBezTo>
                    <a:pt x="880" y="965"/>
                    <a:pt x="880" y="965"/>
                    <a:pt x="880" y="965"/>
                  </a:cubicBezTo>
                  <a:cubicBezTo>
                    <a:pt x="880" y="976"/>
                    <a:pt x="880" y="976"/>
                    <a:pt x="880" y="976"/>
                  </a:cubicBezTo>
                  <a:cubicBezTo>
                    <a:pt x="875" y="997"/>
                    <a:pt x="875" y="997"/>
                    <a:pt x="875" y="997"/>
                  </a:cubicBezTo>
                  <a:cubicBezTo>
                    <a:pt x="882" y="1002"/>
                    <a:pt x="882" y="1002"/>
                    <a:pt x="882" y="1002"/>
                  </a:cubicBezTo>
                  <a:cubicBezTo>
                    <a:pt x="891" y="1001"/>
                    <a:pt x="898" y="1001"/>
                    <a:pt x="906" y="1007"/>
                  </a:cubicBezTo>
                  <a:cubicBezTo>
                    <a:pt x="930" y="1018"/>
                    <a:pt x="930" y="1018"/>
                    <a:pt x="930" y="1018"/>
                  </a:cubicBezTo>
                  <a:cubicBezTo>
                    <a:pt x="945" y="1007"/>
                    <a:pt x="945" y="1007"/>
                    <a:pt x="945" y="1007"/>
                  </a:cubicBezTo>
                  <a:cubicBezTo>
                    <a:pt x="961" y="990"/>
                    <a:pt x="961" y="990"/>
                    <a:pt x="961" y="990"/>
                  </a:cubicBezTo>
                  <a:cubicBezTo>
                    <a:pt x="962" y="982"/>
                    <a:pt x="962" y="982"/>
                    <a:pt x="962" y="982"/>
                  </a:cubicBezTo>
                  <a:cubicBezTo>
                    <a:pt x="963" y="980"/>
                    <a:pt x="963" y="980"/>
                    <a:pt x="963" y="980"/>
                  </a:cubicBezTo>
                  <a:cubicBezTo>
                    <a:pt x="965" y="979"/>
                    <a:pt x="965" y="979"/>
                    <a:pt x="965" y="979"/>
                  </a:cubicBezTo>
                  <a:cubicBezTo>
                    <a:pt x="967" y="977"/>
                    <a:pt x="967" y="977"/>
                    <a:pt x="967" y="977"/>
                  </a:cubicBezTo>
                  <a:cubicBezTo>
                    <a:pt x="967" y="975"/>
                    <a:pt x="967" y="975"/>
                    <a:pt x="967" y="975"/>
                  </a:cubicBezTo>
                  <a:cubicBezTo>
                    <a:pt x="962" y="953"/>
                    <a:pt x="962" y="953"/>
                    <a:pt x="962" y="953"/>
                  </a:cubicBezTo>
                  <a:cubicBezTo>
                    <a:pt x="961" y="941"/>
                    <a:pt x="961" y="941"/>
                    <a:pt x="961" y="941"/>
                  </a:cubicBezTo>
                  <a:cubicBezTo>
                    <a:pt x="960" y="940"/>
                    <a:pt x="960" y="940"/>
                    <a:pt x="960" y="940"/>
                  </a:cubicBezTo>
                  <a:cubicBezTo>
                    <a:pt x="960" y="939"/>
                    <a:pt x="960" y="939"/>
                    <a:pt x="960" y="939"/>
                  </a:cubicBezTo>
                  <a:cubicBezTo>
                    <a:pt x="961" y="938"/>
                    <a:pt x="961" y="938"/>
                    <a:pt x="961" y="938"/>
                  </a:cubicBezTo>
                  <a:cubicBezTo>
                    <a:pt x="961" y="937"/>
                    <a:pt x="961" y="937"/>
                    <a:pt x="961" y="937"/>
                  </a:cubicBezTo>
                  <a:cubicBezTo>
                    <a:pt x="969" y="923"/>
                    <a:pt x="969" y="923"/>
                    <a:pt x="969" y="923"/>
                  </a:cubicBezTo>
                  <a:cubicBezTo>
                    <a:pt x="970" y="922"/>
                    <a:pt x="970" y="922"/>
                    <a:pt x="970" y="922"/>
                  </a:cubicBezTo>
                  <a:cubicBezTo>
                    <a:pt x="970" y="922"/>
                    <a:pt x="970" y="922"/>
                    <a:pt x="970" y="922"/>
                  </a:cubicBezTo>
                  <a:cubicBezTo>
                    <a:pt x="987" y="911"/>
                    <a:pt x="987" y="911"/>
                    <a:pt x="987" y="911"/>
                  </a:cubicBezTo>
                  <a:cubicBezTo>
                    <a:pt x="988" y="911"/>
                    <a:pt x="988" y="911"/>
                    <a:pt x="988" y="911"/>
                  </a:cubicBezTo>
                  <a:cubicBezTo>
                    <a:pt x="1023" y="911"/>
                    <a:pt x="1023" y="911"/>
                    <a:pt x="1023" y="911"/>
                  </a:cubicBezTo>
                  <a:cubicBezTo>
                    <a:pt x="1028" y="908"/>
                    <a:pt x="1028" y="908"/>
                    <a:pt x="1028" y="908"/>
                  </a:cubicBezTo>
                  <a:cubicBezTo>
                    <a:pt x="1027" y="891"/>
                    <a:pt x="1027" y="891"/>
                    <a:pt x="1027" y="891"/>
                  </a:cubicBezTo>
                  <a:cubicBezTo>
                    <a:pt x="1022" y="875"/>
                    <a:pt x="1022" y="875"/>
                    <a:pt x="1022" y="875"/>
                  </a:cubicBezTo>
                  <a:cubicBezTo>
                    <a:pt x="1010" y="856"/>
                    <a:pt x="1010" y="856"/>
                    <a:pt x="1010" y="856"/>
                  </a:cubicBezTo>
                  <a:cubicBezTo>
                    <a:pt x="1009" y="855"/>
                    <a:pt x="1009" y="855"/>
                    <a:pt x="1009" y="855"/>
                  </a:cubicBezTo>
                  <a:cubicBezTo>
                    <a:pt x="1009" y="854"/>
                    <a:pt x="1009" y="854"/>
                    <a:pt x="1009" y="854"/>
                  </a:cubicBezTo>
                  <a:cubicBezTo>
                    <a:pt x="1009" y="827"/>
                    <a:pt x="1009" y="827"/>
                    <a:pt x="1009" y="827"/>
                  </a:cubicBezTo>
                  <a:cubicBezTo>
                    <a:pt x="1009" y="826"/>
                    <a:pt x="1009" y="826"/>
                    <a:pt x="1009" y="826"/>
                  </a:cubicBezTo>
                  <a:cubicBezTo>
                    <a:pt x="1009" y="826"/>
                    <a:pt x="1009" y="826"/>
                    <a:pt x="1009" y="826"/>
                  </a:cubicBezTo>
                  <a:cubicBezTo>
                    <a:pt x="1015" y="810"/>
                    <a:pt x="1015" y="810"/>
                    <a:pt x="1015" y="810"/>
                  </a:cubicBezTo>
                  <a:cubicBezTo>
                    <a:pt x="1015" y="810"/>
                    <a:pt x="1015" y="810"/>
                    <a:pt x="1015" y="810"/>
                  </a:cubicBezTo>
                  <a:cubicBezTo>
                    <a:pt x="1017" y="809"/>
                    <a:pt x="1017" y="809"/>
                    <a:pt x="1017" y="809"/>
                  </a:cubicBezTo>
                  <a:cubicBezTo>
                    <a:pt x="1017" y="809"/>
                    <a:pt x="1017" y="809"/>
                    <a:pt x="1017" y="809"/>
                  </a:cubicBezTo>
                  <a:cubicBezTo>
                    <a:pt x="1045" y="768"/>
                    <a:pt x="1045" y="768"/>
                    <a:pt x="1045" y="768"/>
                  </a:cubicBezTo>
                  <a:cubicBezTo>
                    <a:pt x="1046" y="767"/>
                    <a:pt x="1046" y="767"/>
                    <a:pt x="1046" y="767"/>
                  </a:cubicBezTo>
                  <a:cubicBezTo>
                    <a:pt x="1047" y="767"/>
                    <a:pt x="1047" y="767"/>
                    <a:pt x="1047" y="767"/>
                  </a:cubicBezTo>
                  <a:cubicBezTo>
                    <a:pt x="1049" y="766"/>
                    <a:pt x="1049" y="766"/>
                    <a:pt x="1049" y="766"/>
                  </a:cubicBezTo>
                  <a:cubicBezTo>
                    <a:pt x="1056" y="766"/>
                    <a:pt x="1056" y="766"/>
                    <a:pt x="1056" y="766"/>
                  </a:cubicBezTo>
                  <a:cubicBezTo>
                    <a:pt x="1066" y="767"/>
                    <a:pt x="1066" y="767"/>
                    <a:pt x="1066" y="767"/>
                  </a:cubicBezTo>
                  <a:cubicBezTo>
                    <a:pt x="1090" y="781"/>
                    <a:pt x="1090" y="781"/>
                    <a:pt x="1090" y="781"/>
                  </a:cubicBezTo>
                  <a:cubicBezTo>
                    <a:pt x="1106" y="785"/>
                    <a:pt x="1106" y="785"/>
                    <a:pt x="1106" y="785"/>
                  </a:cubicBezTo>
                  <a:cubicBezTo>
                    <a:pt x="1108" y="778"/>
                    <a:pt x="1108" y="778"/>
                    <a:pt x="1108" y="778"/>
                  </a:cubicBezTo>
                  <a:cubicBezTo>
                    <a:pt x="1105" y="776"/>
                    <a:pt x="1105" y="776"/>
                    <a:pt x="1105" y="776"/>
                  </a:cubicBezTo>
                  <a:cubicBezTo>
                    <a:pt x="1105" y="772"/>
                    <a:pt x="1105" y="772"/>
                    <a:pt x="1105" y="772"/>
                  </a:cubicBezTo>
                  <a:cubicBezTo>
                    <a:pt x="1105" y="766"/>
                    <a:pt x="1108" y="761"/>
                    <a:pt x="1115" y="755"/>
                  </a:cubicBezTo>
                  <a:cubicBezTo>
                    <a:pt x="1134" y="742"/>
                    <a:pt x="1134" y="742"/>
                    <a:pt x="1134" y="742"/>
                  </a:cubicBezTo>
                  <a:cubicBezTo>
                    <a:pt x="1135" y="741"/>
                    <a:pt x="1135" y="741"/>
                    <a:pt x="1135" y="741"/>
                  </a:cubicBezTo>
                  <a:cubicBezTo>
                    <a:pt x="1135" y="741"/>
                    <a:pt x="1135" y="741"/>
                    <a:pt x="1135" y="741"/>
                  </a:cubicBezTo>
                  <a:cubicBezTo>
                    <a:pt x="1135" y="740"/>
                    <a:pt x="1135" y="740"/>
                    <a:pt x="1135" y="740"/>
                  </a:cubicBezTo>
                  <a:cubicBezTo>
                    <a:pt x="1145" y="736"/>
                    <a:pt x="1152" y="734"/>
                    <a:pt x="1156" y="734"/>
                  </a:cubicBezTo>
                  <a:cubicBezTo>
                    <a:pt x="1173" y="732"/>
                    <a:pt x="1173" y="732"/>
                    <a:pt x="1173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85" y="734"/>
                    <a:pt x="1185" y="734"/>
                    <a:pt x="1185" y="734"/>
                  </a:cubicBezTo>
                  <a:cubicBezTo>
                    <a:pt x="1193" y="708"/>
                    <a:pt x="1193" y="708"/>
                    <a:pt x="1193" y="708"/>
                  </a:cubicBezTo>
                  <a:cubicBezTo>
                    <a:pt x="1193" y="690"/>
                    <a:pt x="1193" y="690"/>
                    <a:pt x="1193" y="690"/>
                  </a:cubicBezTo>
                  <a:cubicBezTo>
                    <a:pt x="1193" y="678"/>
                    <a:pt x="1193" y="671"/>
                    <a:pt x="1196" y="669"/>
                  </a:cubicBezTo>
                  <a:cubicBezTo>
                    <a:pt x="1203" y="655"/>
                    <a:pt x="1203" y="655"/>
                    <a:pt x="1203" y="655"/>
                  </a:cubicBezTo>
                  <a:cubicBezTo>
                    <a:pt x="1194" y="643"/>
                    <a:pt x="1194" y="643"/>
                    <a:pt x="1194" y="643"/>
                  </a:cubicBezTo>
                  <a:cubicBezTo>
                    <a:pt x="1181" y="634"/>
                    <a:pt x="1181" y="634"/>
                    <a:pt x="1181" y="634"/>
                  </a:cubicBezTo>
                  <a:cubicBezTo>
                    <a:pt x="1155" y="627"/>
                    <a:pt x="1155" y="627"/>
                    <a:pt x="1155" y="627"/>
                  </a:cubicBezTo>
                  <a:cubicBezTo>
                    <a:pt x="1149" y="627"/>
                    <a:pt x="1140" y="621"/>
                    <a:pt x="1124" y="608"/>
                  </a:cubicBezTo>
                  <a:cubicBezTo>
                    <a:pt x="1108" y="600"/>
                    <a:pt x="1108" y="600"/>
                    <a:pt x="1108" y="600"/>
                  </a:cubicBezTo>
                  <a:cubicBezTo>
                    <a:pt x="1107" y="600"/>
                    <a:pt x="1107" y="600"/>
                    <a:pt x="1107" y="600"/>
                  </a:cubicBezTo>
                  <a:cubicBezTo>
                    <a:pt x="1106" y="599"/>
                    <a:pt x="1106" y="599"/>
                    <a:pt x="1106" y="599"/>
                  </a:cubicBezTo>
                  <a:cubicBezTo>
                    <a:pt x="1087" y="576"/>
                    <a:pt x="1087" y="576"/>
                    <a:pt x="1087" y="576"/>
                  </a:cubicBezTo>
                  <a:cubicBezTo>
                    <a:pt x="1069" y="576"/>
                    <a:pt x="1069" y="576"/>
                    <a:pt x="1069" y="576"/>
                  </a:cubicBezTo>
                  <a:cubicBezTo>
                    <a:pt x="1068" y="575"/>
                    <a:pt x="1068" y="575"/>
                    <a:pt x="1068" y="575"/>
                  </a:cubicBezTo>
                  <a:cubicBezTo>
                    <a:pt x="1067" y="575"/>
                    <a:pt x="1067" y="575"/>
                    <a:pt x="1067" y="575"/>
                  </a:cubicBezTo>
                  <a:cubicBezTo>
                    <a:pt x="1051" y="567"/>
                    <a:pt x="1051" y="567"/>
                    <a:pt x="1051" y="567"/>
                  </a:cubicBezTo>
                  <a:cubicBezTo>
                    <a:pt x="1042" y="579"/>
                    <a:pt x="1042" y="579"/>
                    <a:pt x="1042" y="579"/>
                  </a:cubicBezTo>
                  <a:cubicBezTo>
                    <a:pt x="1040" y="629"/>
                    <a:pt x="1040" y="629"/>
                    <a:pt x="1040" y="629"/>
                  </a:cubicBezTo>
                  <a:cubicBezTo>
                    <a:pt x="1043" y="648"/>
                    <a:pt x="1043" y="648"/>
                    <a:pt x="1043" y="648"/>
                  </a:cubicBezTo>
                  <a:cubicBezTo>
                    <a:pt x="1050" y="648"/>
                    <a:pt x="1050" y="648"/>
                    <a:pt x="1050" y="648"/>
                  </a:cubicBezTo>
                  <a:cubicBezTo>
                    <a:pt x="1051" y="649"/>
                    <a:pt x="1051" y="649"/>
                    <a:pt x="1051" y="649"/>
                  </a:cubicBezTo>
                  <a:cubicBezTo>
                    <a:pt x="1066" y="653"/>
                    <a:pt x="1066" y="653"/>
                    <a:pt x="1066" y="653"/>
                  </a:cubicBezTo>
                  <a:cubicBezTo>
                    <a:pt x="1066" y="654"/>
                    <a:pt x="1066" y="654"/>
                    <a:pt x="1066" y="654"/>
                  </a:cubicBezTo>
                  <a:cubicBezTo>
                    <a:pt x="1066" y="655"/>
                    <a:pt x="1066" y="655"/>
                    <a:pt x="1066" y="655"/>
                  </a:cubicBezTo>
                  <a:cubicBezTo>
                    <a:pt x="1073" y="673"/>
                    <a:pt x="1073" y="673"/>
                    <a:pt x="1073" y="673"/>
                  </a:cubicBezTo>
                  <a:cubicBezTo>
                    <a:pt x="1075" y="673"/>
                    <a:pt x="1075" y="673"/>
                    <a:pt x="1075" y="673"/>
                  </a:cubicBezTo>
                  <a:cubicBezTo>
                    <a:pt x="1075" y="674"/>
                    <a:pt x="1075" y="674"/>
                    <a:pt x="1075" y="674"/>
                  </a:cubicBezTo>
                  <a:cubicBezTo>
                    <a:pt x="1075" y="674"/>
                    <a:pt x="1075" y="674"/>
                    <a:pt x="1075" y="674"/>
                  </a:cubicBezTo>
                  <a:cubicBezTo>
                    <a:pt x="1075" y="675"/>
                    <a:pt x="1075" y="675"/>
                    <a:pt x="1075" y="675"/>
                  </a:cubicBezTo>
                  <a:cubicBezTo>
                    <a:pt x="1070" y="708"/>
                    <a:pt x="1070" y="708"/>
                    <a:pt x="1070" y="708"/>
                  </a:cubicBezTo>
                  <a:cubicBezTo>
                    <a:pt x="1070" y="710"/>
                    <a:pt x="1070" y="710"/>
                    <a:pt x="1070" y="710"/>
                  </a:cubicBezTo>
                  <a:cubicBezTo>
                    <a:pt x="1070" y="711"/>
                    <a:pt x="1070" y="711"/>
                    <a:pt x="1070" y="711"/>
                  </a:cubicBezTo>
                  <a:cubicBezTo>
                    <a:pt x="1069" y="712"/>
                    <a:pt x="1069" y="712"/>
                    <a:pt x="1069" y="712"/>
                  </a:cubicBezTo>
                  <a:cubicBezTo>
                    <a:pt x="1064" y="715"/>
                    <a:pt x="1060" y="717"/>
                    <a:pt x="1055" y="721"/>
                  </a:cubicBezTo>
                  <a:cubicBezTo>
                    <a:pt x="1052" y="722"/>
                    <a:pt x="1052" y="722"/>
                    <a:pt x="1052" y="722"/>
                  </a:cubicBezTo>
                  <a:cubicBezTo>
                    <a:pt x="1051" y="721"/>
                    <a:pt x="1051" y="721"/>
                    <a:pt x="1051" y="721"/>
                  </a:cubicBezTo>
                  <a:cubicBezTo>
                    <a:pt x="1050" y="721"/>
                    <a:pt x="1050" y="721"/>
                    <a:pt x="1050" y="721"/>
                  </a:cubicBezTo>
                  <a:cubicBezTo>
                    <a:pt x="1043" y="719"/>
                    <a:pt x="1043" y="719"/>
                    <a:pt x="1043" y="719"/>
                  </a:cubicBezTo>
                  <a:cubicBezTo>
                    <a:pt x="1026" y="725"/>
                    <a:pt x="1026" y="725"/>
                    <a:pt x="1026" y="725"/>
                  </a:cubicBezTo>
                  <a:cubicBezTo>
                    <a:pt x="1025" y="725"/>
                    <a:pt x="1025" y="725"/>
                    <a:pt x="1025" y="725"/>
                  </a:cubicBezTo>
                  <a:cubicBezTo>
                    <a:pt x="1026" y="728"/>
                    <a:pt x="1026" y="728"/>
                    <a:pt x="1026" y="728"/>
                  </a:cubicBezTo>
                  <a:cubicBezTo>
                    <a:pt x="1027" y="729"/>
                    <a:pt x="1027" y="729"/>
                    <a:pt x="1027" y="729"/>
                  </a:cubicBezTo>
                  <a:cubicBezTo>
                    <a:pt x="1030" y="758"/>
                    <a:pt x="1030" y="758"/>
                    <a:pt x="1030" y="758"/>
                  </a:cubicBezTo>
                  <a:cubicBezTo>
                    <a:pt x="1030" y="762"/>
                    <a:pt x="1028" y="764"/>
                    <a:pt x="1024" y="765"/>
                  </a:cubicBezTo>
                  <a:cubicBezTo>
                    <a:pt x="1011" y="765"/>
                    <a:pt x="1011" y="765"/>
                    <a:pt x="1011" y="765"/>
                  </a:cubicBezTo>
                  <a:cubicBezTo>
                    <a:pt x="1005" y="764"/>
                    <a:pt x="1002" y="762"/>
                    <a:pt x="999" y="759"/>
                  </a:cubicBezTo>
                  <a:cubicBezTo>
                    <a:pt x="986" y="749"/>
                    <a:pt x="986" y="749"/>
                    <a:pt x="986" y="749"/>
                  </a:cubicBezTo>
                  <a:cubicBezTo>
                    <a:pt x="985" y="748"/>
                    <a:pt x="985" y="748"/>
                    <a:pt x="985" y="748"/>
                  </a:cubicBezTo>
                  <a:cubicBezTo>
                    <a:pt x="984" y="748"/>
                    <a:pt x="984" y="748"/>
                    <a:pt x="984" y="748"/>
                  </a:cubicBezTo>
                  <a:cubicBezTo>
                    <a:pt x="984" y="747"/>
                    <a:pt x="984" y="747"/>
                    <a:pt x="984" y="747"/>
                  </a:cubicBezTo>
                  <a:cubicBezTo>
                    <a:pt x="976" y="729"/>
                    <a:pt x="976" y="729"/>
                    <a:pt x="976" y="729"/>
                  </a:cubicBezTo>
                  <a:cubicBezTo>
                    <a:pt x="974" y="727"/>
                    <a:pt x="969" y="724"/>
                    <a:pt x="958" y="721"/>
                  </a:cubicBezTo>
                  <a:cubicBezTo>
                    <a:pt x="957" y="721"/>
                    <a:pt x="957" y="721"/>
                    <a:pt x="957" y="721"/>
                  </a:cubicBezTo>
                  <a:cubicBezTo>
                    <a:pt x="956" y="721"/>
                    <a:pt x="956" y="721"/>
                    <a:pt x="956" y="721"/>
                  </a:cubicBezTo>
                  <a:cubicBezTo>
                    <a:pt x="942" y="710"/>
                    <a:pt x="942" y="710"/>
                    <a:pt x="942" y="710"/>
                  </a:cubicBezTo>
                  <a:cubicBezTo>
                    <a:pt x="939" y="710"/>
                    <a:pt x="939" y="710"/>
                    <a:pt x="939" y="710"/>
                  </a:cubicBezTo>
                  <a:cubicBezTo>
                    <a:pt x="939" y="708"/>
                    <a:pt x="939" y="708"/>
                    <a:pt x="939" y="708"/>
                  </a:cubicBezTo>
                  <a:cubicBezTo>
                    <a:pt x="939" y="708"/>
                    <a:pt x="939" y="708"/>
                    <a:pt x="939" y="708"/>
                  </a:cubicBezTo>
                  <a:cubicBezTo>
                    <a:pt x="935" y="690"/>
                    <a:pt x="935" y="690"/>
                    <a:pt x="935" y="690"/>
                  </a:cubicBezTo>
                  <a:cubicBezTo>
                    <a:pt x="937" y="676"/>
                    <a:pt x="937" y="676"/>
                    <a:pt x="937" y="676"/>
                  </a:cubicBezTo>
                  <a:cubicBezTo>
                    <a:pt x="938" y="676"/>
                    <a:pt x="938" y="676"/>
                    <a:pt x="938" y="676"/>
                  </a:cubicBezTo>
                  <a:cubicBezTo>
                    <a:pt x="938" y="675"/>
                    <a:pt x="938" y="675"/>
                    <a:pt x="938" y="675"/>
                  </a:cubicBezTo>
                  <a:cubicBezTo>
                    <a:pt x="938" y="675"/>
                    <a:pt x="938" y="675"/>
                    <a:pt x="938" y="675"/>
                  </a:cubicBezTo>
                  <a:cubicBezTo>
                    <a:pt x="945" y="668"/>
                    <a:pt x="945" y="668"/>
                    <a:pt x="945" y="668"/>
                  </a:cubicBezTo>
                  <a:cubicBezTo>
                    <a:pt x="945" y="663"/>
                    <a:pt x="945" y="663"/>
                    <a:pt x="945" y="663"/>
                  </a:cubicBezTo>
                  <a:cubicBezTo>
                    <a:pt x="938" y="644"/>
                    <a:pt x="938" y="644"/>
                    <a:pt x="938" y="644"/>
                  </a:cubicBezTo>
                  <a:cubicBezTo>
                    <a:pt x="924" y="630"/>
                    <a:pt x="924" y="630"/>
                    <a:pt x="924" y="630"/>
                  </a:cubicBezTo>
                  <a:cubicBezTo>
                    <a:pt x="924" y="628"/>
                    <a:pt x="924" y="628"/>
                    <a:pt x="924" y="628"/>
                  </a:cubicBezTo>
                  <a:cubicBezTo>
                    <a:pt x="919" y="584"/>
                    <a:pt x="919" y="584"/>
                    <a:pt x="919" y="584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8" y="574"/>
                    <a:pt x="908" y="574"/>
                    <a:pt x="908" y="574"/>
                  </a:cubicBezTo>
                  <a:cubicBezTo>
                    <a:pt x="907" y="573"/>
                    <a:pt x="907" y="573"/>
                    <a:pt x="907" y="573"/>
                  </a:cubicBezTo>
                  <a:cubicBezTo>
                    <a:pt x="907" y="573"/>
                    <a:pt x="907" y="573"/>
                    <a:pt x="907" y="573"/>
                  </a:cubicBezTo>
                  <a:cubicBezTo>
                    <a:pt x="898" y="553"/>
                    <a:pt x="898" y="553"/>
                    <a:pt x="898" y="553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51" y="545"/>
                    <a:pt x="844" y="539"/>
                    <a:pt x="840" y="531"/>
                  </a:cubicBezTo>
                  <a:cubicBezTo>
                    <a:pt x="823" y="531"/>
                    <a:pt x="823" y="531"/>
                    <a:pt x="823" y="531"/>
                  </a:cubicBezTo>
                  <a:cubicBezTo>
                    <a:pt x="817" y="529"/>
                    <a:pt x="811" y="524"/>
                    <a:pt x="803" y="517"/>
                  </a:cubicBezTo>
                  <a:cubicBezTo>
                    <a:pt x="801" y="515"/>
                    <a:pt x="801" y="515"/>
                    <a:pt x="801" y="515"/>
                  </a:cubicBezTo>
                  <a:cubicBezTo>
                    <a:pt x="797" y="511"/>
                    <a:pt x="793" y="504"/>
                    <a:pt x="789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5"/>
                    <a:pt x="787" y="495"/>
                    <a:pt x="787" y="495"/>
                  </a:cubicBezTo>
                  <a:cubicBezTo>
                    <a:pt x="784" y="478"/>
                    <a:pt x="784" y="478"/>
                    <a:pt x="784" y="478"/>
                  </a:cubicBezTo>
                  <a:cubicBezTo>
                    <a:pt x="784" y="478"/>
                    <a:pt x="784" y="478"/>
                    <a:pt x="784" y="478"/>
                  </a:cubicBezTo>
                  <a:cubicBezTo>
                    <a:pt x="784" y="477"/>
                    <a:pt x="784" y="477"/>
                    <a:pt x="784" y="477"/>
                  </a:cubicBezTo>
                  <a:cubicBezTo>
                    <a:pt x="784" y="476"/>
                    <a:pt x="784" y="476"/>
                    <a:pt x="784" y="476"/>
                  </a:cubicBezTo>
                  <a:cubicBezTo>
                    <a:pt x="784" y="476"/>
                    <a:pt x="784" y="476"/>
                    <a:pt x="784" y="476"/>
                  </a:cubicBezTo>
                  <a:cubicBezTo>
                    <a:pt x="791" y="443"/>
                    <a:pt x="791" y="443"/>
                    <a:pt x="791" y="443"/>
                  </a:cubicBezTo>
                  <a:cubicBezTo>
                    <a:pt x="791" y="442"/>
                    <a:pt x="791" y="442"/>
                    <a:pt x="791" y="442"/>
                  </a:cubicBezTo>
                  <a:cubicBezTo>
                    <a:pt x="797" y="428"/>
                    <a:pt x="797" y="428"/>
                    <a:pt x="797" y="428"/>
                  </a:cubicBezTo>
                  <a:cubicBezTo>
                    <a:pt x="797" y="427"/>
                    <a:pt x="797" y="427"/>
                    <a:pt x="797" y="427"/>
                  </a:cubicBezTo>
                  <a:cubicBezTo>
                    <a:pt x="797" y="426"/>
                    <a:pt x="797" y="426"/>
                    <a:pt x="797" y="426"/>
                  </a:cubicBezTo>
                  <a:cubicBezTo>
                    <a:pt x="798" y="426"/>
                    <a:pt x="798" y="426"/>
                    <a:pt x="798" y="426"/>
                  </a:cubicBezTo>
                  <a:cubicBezTo>
                    <a:pt x="838" y="409"/>
                    <a:pt x="838" y="409"/>
                    <a:pt x="838" y="409"/>
                  </a:cubicBezTo>
                  <a:cubicBezTo>
                    <a:pt x="854" y="390"/>
                    <a:pt x="854" y="390"/>
                    <a:pt x="854" y="390"/>
                  </a:cubicBezTo>
                  <a:cubicBezTo>
                    <a:pt x="857" y="374"/>
                    <a:pt x="857" y="374"/>
                    <a:pt x="857" y="374"/>
                  </a:cubicBezTo>
                  <a:cubicBezTo>
                    <a:pt x="855" y="363"/>
                    <a:pt x="855" y="363"/>
                    <a:pt x="855" y="363"/>
                  </a:cubicBezTo>
                  <a:cubicBezTo>
                    <a:pt x="849" y="349"/>
                    <a:pt x="844" y="341"/>
                    <a:pt x="844" y="335"/>
                  </a:cubicBezTo>
                  <a:cubicBezTo>
                    <a:pt x="836" y="336"/>
                    <a:pt x="836" y="336"/>
                    <a:pt x="836" y="336"/>
                  </a:cubicBezTo>
                  <a:cubicBezTo>
                    <a:pt x="821" y="335"/>
                    <a:pt x="821" y="335"/>
                    <a:pt x="821" y="335"/>
                  </a:cubicBezTo>
                  <a:cubicBezTo>
                    <a:pt x="818" y="336"/>
                    <a:pt x="810" y="346"/>
                    <a:pt x="798" y="360"/>
                  </a:cubicBezTo>
                  <a:cubicBezTo>
                    <a:pt x="780" y="377"/>
                    <a:pt x="780" y="377"/>
                    <a:pt x="780" y="377"/>
                  </a:cubicBezTo>
                  <a:cubicBezTo>
                    <a:pt x="779" y="377"/>
                    <a:pt x="779" y="377"/>
                    <a:pt x="779" y="377"/>
                  </a:cubicBezTo>
                  <a:cubicBezTo>
                    <a:pt x="778" y="378"/>
                    <a:pt x="778" y="378"/>
                    <a:pt x="778" y="378"/>
                  </a:cubicBezTo>
                  <a:cubicBezTo>
                    <a:pt x="764" y="381"/>
                    <a:pt x="755" y="383"/>
                    <a:pt x="749" y="381"/>
                  </a:cubicBezTo>
                  <a:lnTo>
                    <a:pt x="715" y="36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690536" y="3449925"/>
              <a:ext cx="281130" cy="462477"/>
            </a:xfrm>
            <a:custGeom>
              <a:avLst/>
              <a:gdLst>
                <a:gd name="T0" fmla="*/ 2147483646 w 242"/>
                <a:gd name="T1" fmla="*/ 2147483646 h 402"/>
                <a:gd name="T2" fmla="*/ 2147483646 w 242"/>
                <a:gd name="T3" fmla="*/ 2147483646 h 402"/>
                <a:gd name="T4" fmla="*/ 2147483646 w 242"/>
                <a:gd name="T5" fmla="*/ 2147483646 h 402"/>
                <a:gd name="T6" fmla="*/ 2147483646 w 242"/>
                <a:gd name="T7" fmla="*/ 2147483646 h 402"/>
                <a:gd name="T8" fmla="*/ 2147483646 w 242"/>
                <a:gd name="T9" fmla="*/ 2147483646 h 402"/>
                <a:gd name="T10" fmla="*/ 2147483646 w 242"/>
                <a:gd name="T11" fmla="*/ 2147483646 h 402"/>
                <a:gd name="T12" fmla="*/ 2147483646 w 242"/>
                <a:gd name="T13" fmla="*/ 2147483646 h 402"/>
                <a:gd name="T14" fmla="*/ 2147483646 w 242"/>
                <a:gd name="T15" fmla="*/ 2147483646 h 402"/>
                <a:gd name="T16" fmla="*/ 2147483646 w 242"/>
                <a:gd name="T17" fmla="*/ 2147483646 h 402"/>
                <a:gd name="T18" fmla="*/ 2147483646 w 242"/>
                <a:gd name="T19" fmla="*/ 2147483646 h 402"/>
                <a:gd name="T20" fmla="*/ 2147483646 w 242"/>
                <a:gd name="T21" fmla="*/ 2147483646 h 402"/>
                <a:gd name="T22" fmla="*/ 2147483646 w 242"/>
                <a:gd name="T23" fmla="*/ 2147483646 h 402"/>
                <a:gd name="T24" fmla="*/ 2147483646 w 242"/>
                <a:gd name="T25" fmla="*/ 2147483646 h 402"/>
                <a:gd name="T26" fmla="*/ 2147483646 w 242"/>
                <a:gd name="T27" fmla="*/ 2147483646 h 402"/>
                <a:gd name="T28" fmla="*/ 2147483646 w 242"/>
                <a:gd name="T29" fmla="*/ 2147483646 h 402"/>
                <a:gd name="T30" fmla="*/ 2147483646 w 242"/>
                <a:gd name="T31" fmla="*/ 2147483646 h 402"/>
                <a:gd name="T32" fmla="*/ 2147483646 w 242"/>
                <a:gd name="T33" fmla="*/ 2147483646 h 402"/>
                <a:gd name="T34" fmla="*/ 2147483646 w 242"/>
                <a:gd name="T35" fmla="*/ 2147483646 h 402"/>
                <a:gd name="T36" fmla="*/ 2147483646 w 242"/>
                <a:gd name="T37" fmla="*/ 2147483646 h 402"/>
                <a:gd name="T38" fmla="*/ 2147483646 w 242"/>
                <a:gd name="T39" fmla="*/ 2147483646 h 402"/>
                <a:gd name="T40" fmla="*/ 2147483646 w 242"/>
                <a:gd name="T41" fmla="*/ 2147483646 h 402"/>
                <a:gd name="T42" fmla="*/ 2147483646 w 242"/>
                <a:gd name="T43" fmla="*/ 2147483646 h 402"/>
                <a:gd name="T44" fmla="*/ 2147483646 w 242"/>
                <a:gd name="T45" fmla="*/ 2147483646 h 402"/>
                <a:gd name="T46" fmla="*/ 2147483646 w 242"/>
                <a:gd name="T47" fmla="*/ 2147483646 h 402"/>
                <a:gd name="T48" fmla="*/ 2147483646 w 242"/>
                <a:gd name="T49" fmla="*/ 2147483646 h 402"/>
                <a:gd name="T50" fmla="*/ 2147483646 w 242"/>
                <a:gd name="T51" fmla="*/ 2147483646 h 402"/>
                <a:gd name="T52" fmla="*/ 2147483646 w 242"/>
                <a:gd name="T53" fmla="*/ 2147483646 h 402"/>
                <a:gd name="T54" fmla="*/ 2147483646 w 242"/>
                <a:gd name="T55" fmla="*/ 2147483646 h 402"/>
                <a:gd name="T56" fmla="*/ 2147483646 w 242"/>
                <a:gd name="T57" fmla="*/ 2147483646 h 402"/>
                <a:gd name="T58" fmla="*/ 2147483646 w 242"/>
                <a:gd name="T59" fmla="*/ 2147483646 h 402"/>
                <a:gd name="T60" fmla="*/ 2147483646 w 242"/>
                <a:gd name="T61" fmla="*/ 2147483646 h 402"/>
                <a:gd name="T62" fmla="*/ 2147483646 w 242"/>
                <a:gd name="T63" fmla="*/ 2147483646 h 402"/>
                <a:gd name="T64" fmla="*/ 2147483646 w 242"/>
                <a:gd name="T65" fmla="*/ 2147483646 h 402"/>
                <a:gd name="T66" fmla="*/ 2147483646 w 242"/>
                <a:gd name="T67" fmla="*/ 2147483646 h 402"/>
                <a:gd name="T68" fmla="*/ 2147483646 w 242"/>
                <a:gd name="T69" fmla="*/ 2147483646 h 402"/>
                <a:gd name="T70" fmla="*/ 2147483646 w 242"/>
                <a:gd name="T71" fmla="*/ 2147483646 h 402"/>
                <a:gd name="T72" fmla="*/ 2147483646 w 242"/>
                <a:gd name="T73" fmla="*/ 2147483646 h 402"/>
                <a:gd name="T74" fmla="*/ 2147483646 w 242"/>
                <a:gd name="T75" fmla="*/ 2147483646 h 402"/>
                <a:gd name="T76" fmla="*/ 2147483646 w 242"/>
                <a:gd name="T77" fmla="*/ 2147483646 h 402"/>
                <a:gd name="T78" fmla="*/ 2147483646 w 242"/>
                <a:gd name="T79" fmla="*/ 2147483646 h 402"/>
                <a:gd name="T80" fmla="*/ 2147483646 w 242"/>
                <a:gd name="T81" fmla="*/ 0 h 40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42"/>
                <a:gd name="T124" fmla="*/ 0 h 402"/>
                <a:gd name="T125" fmla="*/ 242 w 242"/>
                <a:gd name="T126" fmla="*/ 402 h 40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42" h="402">
                  <a:moveTo>
                    <a:pt x="141" y="25"/>
                  </a:moveTo>
                  <a:cubicBezTo>
                    <a:pt x="122" y="77"/>
                    <a:pt x="122" y="77"/>
                    <a:pt x="122" y="77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2" y="151"/>
                    <a:pt x="109" y="158"/>
                    <a:pt x="101" y="162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71" y="159"/>
                    <a:pt x="71" y="159"/>
                    <a:pt x="71" y="159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3" y="189"/>
                    <a:pt x="53" y="189"/>
                    <a:pt x="53" y="189"/>
                  </a:cubicBezTo>
                  <a:cubicBezTo>
                    <a:pt x="54" y="190"/>
                    <a:pt x="54" y="190"/>
                    <a:pt x="54" y="190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63" y="215"/>
                    <a:pt x="63" y="215"/>
                    <a:pt x="63" y="215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7" y="226"/>
                    <a:pt x="79" y="233"/>
                    <a:pt x="79" y="244"/>
                  </a:cubicBezTo>
                  <a:cubicBezTo>
                    <a:pt x="80" y="273"/>
                    <a:pt x="80" y="273"/>
                    <a:pt x="80" y="273"/>
                  </a:cubicBezTo>
                  <a:cubicBezTo>
                    <a:pt x="93" y="284"/>
                    <a:pt x="93" y="284"/>
                    <a:pt x="93" y="284"/>
                  </a:cubicBezTo>
                  <a:cubicBezTo>
                    <a:pt x="94" y="284"/>
                    <a:pt x="94" y="284"/>
                    <a:pt x="94" y="284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5" y="285"/>
                    <a:pt x="95" y="285"/>
                    <a:pt x="95" y="285"/>
                  </a:cubicBezTo>
                  <a:cubicBezTo>
                    <a:pt x="101" y="306"/>
                    <a:pt x="101" y="306"/>
                    <a:pt x="101" y="306"/>
                  </a:cubicBezTo>
                  <a:cubicBezTo>
                    <a:pt x="101" y="318"/>
                    <a:pt x="101" y="318"/>
                    <a:pt x="101" y="318"/>
                  </a:cubicBezTo>
                  <a:cubicBezTo>
                    <a:pt x="94" y="329"/>
                    <a:pt x="94" y="329"/>
                    <a:pt x="94" y="329"/>
                  </a:cubicBezTo>
                  <a:cubicBezTo>
                    <a:pt x="92" y="338"/>
                    <a:pt x="92" y="338"/>
                    <a:pt x="92" y="338"/>
                  </a:cubicBezTo>
                  <a:cubicBezTo>
                    <a:pt x="95" y="349"/>
                    <a:pt x="95" y="349"/>
                    <a:pt x="95" y="349"/>
                  </a:cubicBezTo>
                  <a:cubicBezTo>
                    <a:pt x="108" y="357"/>
                    <a:pt x="108" y="357"/>
                    <a:pt x="108" y="357"/>
                  </a:cubicBezTo>
                  <a:cubicBezTo>
                    <a:pt x="121" y="362"/>
                    <a:pt x="129" y="366"/>
                    <a:pt x="132" y="371"/>
                  </a:cubicBezTo>
                  <a:cubicBezTo>
                    <a:pt x="139" y="387"/>
                    <a:pt x="139" y="387"/>
                    <a:pt x="139" y="387"/>
                  </a:cubicBezTo>
                  <a:cubicBezTo>
                    <a:pt x="148" y="391"/>
                    <a:pt x="152" y="395"/>
                    <a:pt x="154" y="399"/>
                  </a:cubicBezTo>
                  <a:cubicBezTo>
                    <a:pt x="164" y="402"/>
                    <a:pt x="164" y="402"/>
                    <a:pt x="164" y="402"/>
                  </a:cubicBezTo>
                  <a:cubicBezTo>
                    <a:pt x="165" y="402"/>
                    <a:pt x="165" y="402"/>
                    <a:pt x="165" y="402"/>
                  </a:cubicBezTo>
                  <a:cubicBezTo>
                    <a:pt x="160" y="379"/>
                    <a:pt x="160" y="379"/>
                    <a:pt x="160" y="379"/>
                  </a:cubicBezTo>
                  <a:cubicBezTo>
                    <a:pt x="159" y="374"/>
                    <a:pt x="159" y="369"/>
                    <a:pt x="161" y="367"/>
                  </a:cubicBezTo>
                  <a:cubicBezTo>
                    <a:pt x="164" y="363"/>
                    <a:pt x="166" y="361"/>
                    <a:pt x="170" y="360"/>
                  </a:cubicBezTo>
                  <a:cubicBezTo>
                    <a:pt x="186" y="355"/>
                    <a:pt x="186" y="355"/>
                    <a:pt x="186" y="355"/>
                  </a:cubicBezTo>
                  <a:cubicBezTo>
                    <a:pt x="186" y="355"/>
                    <a:pt x="186" y="355"/>
                    <a:pt x="186" y="355"/>
                  </a:cubicBezTo>
                  <a:cubicBezTo>
                    <a:pt x="187" y="354"/>
                    <a:pt x="187" y="354"/>
                    <a:pt x="187" y="354"/>
                  </a:cubicBezTo>
                  <a:cubicBezTo>
                    <a:pt x="188" y="354"/>
                    <a:pt x="188" y="354"/>
                    <a:pt x="188" y="354"/>
                  </a:cubicBezTo>
                  <a:cubicBezTo>
                    <a:pt x="189" y="355"/>
                    <a:pt x="189" y="355"/>
                    <a:pt x="189" y="355"/>
                  </a:cubicBezTo>
                  <a:cubicBezTo>
                    <a:pt x="196" y="357"/>
                    <a:pt x="196" y="357"/>
                    <a:pt x="196" y="357"/>
                  </a:cubicBezTo>
                  <a:cubicBezTo>
                    <a:pt x="206" y="352"/>
                    <a:pt x="206" y="352"/>
                    <a:pt x="206" y="352"/>
                  </a:cubicBezTo>
                  <a:cubicBezTo>
                    <a:pt x="206" y="350"/>
                    <a:pt x="206" y="350"/>
                    <a:pt x="206" y="350"/>
                  </a:cubicBezTo>
                  <a:cubicBezTo>
                    <a:pt x="209" y="323"/>
                    <a:pt x="209" y="323"/>
                    <a:pt x="209" y="323"/>
                  </a:cubicBezTo>
                  <a:cubicBezTo>
                    <a:pt x="203" y="311"/>
                    <a:pt x="203" y="311"/>
                    <a:pt x="203" y="311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84" y="305"/>
                    <a:pt x="184" y="305"/>
                    <a:pt x="184" y="305"/>
                  </a:cubicBezTo>
                  <a:cubicBezTo>
                    <a:pt x="182" y="305"/>
                    <a:pt x="182" y="305"/>
                    <a:pt x="182" y="305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76" y="223"/>
                    <a:pt x="176" y="223"/>
                    <a:pt x="176" y="223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94" y="199"/>
                    <a:pt x="194" y="199"/>
                    <a:pt x="194" y="199"/>
                  </a:cubicBezTo>
                  <a:cubicBezTo>
                    <a:pt x="217" y="211"/>
                    <a:pt x="217" y="211"/>
                    <a:pt x="217" y="211"/>
                  </a:cubicBezTo>
                  <a:cubicBezTo>
                    <a:pt x="231" y="211"/>
                    <a:pt x="231" y="211"/>
                    <a:pt x="231" y="211"/>
                  </a:cubicBezTo>
                  <a:cubicBezTo>
                    <a:pt x="242" y="143"/>
                    <a:pt x="242" y="143"/>
                    <a:pt x="242" y="143"/>
                  </a:cubicBezTo>
                  <a:cubicBezTo>
                    <a:pt x="238" y="135"/>
                    <a:pt x="235" y="130"/>
                    <a:pt x="229" y="127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19" y="127"/>
                    <a:pt x="219" y="127"/>
                    <a:pt x="219" y="127"/>
                  </a:cubicBezTo>
                  <a:cubicBezTo>
                    <a:pt x="203" y="130"/>
                    <a:pt x="203" y="130"/>
                    <a:pt x="203" y="130"/>
                  </a:cubicBezTo>
                  <a:cubicBezTo>
                    <a:pt x="202" y="128"/>
                    <a:pt x="202" y="128"/>
                    <a:pt x="202" y="128"/>
                  </a:cubicBezTo>
                  <a:cubicBezTo>
                    <a:pt x="201" y="127"/>
                    <a:pt x="201" y="127"/>
                    <a:pt x="201" y="127"/>
                  </a:cubicBezTo>
                  <a:cubicBezTo>
                    <a:pt x="189" y="112"/>
                    <a:pt x="189" y="112"/>
                    <a:pt x="189" y="112"/>
                  </a:cubicBezTo>
                  <a:cubicBezTo>
                    <a:pt x="189" y="111"/>
                    <a:pt x="189" y="111"/>
                    <a:pt x="189" y="111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84"/>
                    <a:pt x="188" y="84"/>
                    <a:pt x="188" y="84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63"/>
                    <a:pt x="196" y="63"/>
                    <a:pt x="196" y="63"/>
                  </a:cubicBezTo>
                  <a:cubicBezTo>
                    <a:pt x="196" y="58"/>
                    <a:pt x="197" y="54"/>
                    <a:pt x="202" y="49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70" y="0"/>
                    <a:pt x="170" y="0"/>
                    <a:pt x="170" y="0"/>
                  </a:cubicBezTo>
                  <a:lnTo>
                    <a:pt x="141" y="25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032927" y="2233369"/>
              <a:ext cx="1990395" cy="1498869"/>
            </a:xfrm>
            <a:custGeom>
              <a:avLst/>
              <a:gdLst>
                <a:gd name="T0" fmla="*/ 2147483646 w 1721"/>
                <a:gd name="T1" fmla="*/ 2147483646 h 1302"/>
                <a:gd name="T2" fmla="*/ 2147483646 w 1721"/>
                <a:gd name="T3" fmla="*/ 2147483646 h 1302"/>
                <a:gd name="T4" fmla="*/ 2147483646 w 1721"/>
                <a:gd name="T5" fmla="*/ 2147483646 h 1302"/>
                <a:gd name="T6" fmla="*/ 2147483646 w 1721"/>
                <a:gd name="T7" fmla="*/ 2147483646 h 1302"/>
                <a:gd name="T8" fmla="*/ 2147483646 w 1721"/>
                <a:gd name="T9" fmla="*/ 2147483646 h 1302"/>
                <a:gd name="T10" fmla="*/ 2147483646 w 1721"/>
                <a:gd name="T11" fmla="*/ 2147483646 h 1302"/>
                <a:gd name="T12" fmla="*/ 2147483646 w 1721"/>
                <a:gd name="T13" fmla="*/ 2147483646 h 1302"/>
                <a:gd name="T14" fmla="*/ 2147483646 w 1721"/>
                <a:gd name="T15" fmla="*/ 2147483646 h 1302"/>
                <a:gd name="T16" fmla="*/ 2147483646 w 1721"/>
                <a:gd name="T17" fmla="*/ 2147483646 h 1302"/>
                <a:gd name="T18" fmla="*/ 2147483646 w 1721"/>
                <a:gd name="T19" fmla="*/ 2147483646 h 1302"/>
                <a:gd name="T20" fmla="*/ 2147483646 w 1721"/>
                <a:gd name="T21" fmla="*/ 2147483646 h 1302"/>
                <a:gd name="T22" fmla="*/ 2147483646 w 1721"/>
                <a:gd name="T23" fmla="*/ 2147483646 h 1302"/>
                <a:gd name="T24" fmla="*/ 2147483646 w 1721"/>
                <a:gd name="T25" fmla="*/ 2147483646 h 1302"/>
                <a:gd name="T26" fmla="*/ 2147483646 w 1721"/>
                <a:gd name="T27" fmla="*/ 2147483646 h 1302"/>
                <a:gd name="T28" fmla="*/ 2147483646 w 1721"/>
                <a:gd name="T29" fmla="*/ 2147483646 h 1302"/>
                <a:gd name="T30" fmla="*/ 2147483646 w 1721"/>
                <a:gd name="T31" fmla="*/ 2147483646 h 1302"/>
                <a:gd name="T32" fmla="*/ 2147483646 w 1721"/>
                <a:gd name="T33" fmla="*/ 2147483646 h 1302"/>
                <a:gd name="T34" fmla="*/ 2147483646 w 1721"/>
                <a:gd name="T35" fmla="*/ 2147483646 h 1302"/>
                <a:gd name="T36" fmla="*/ 2147483646 w 1721"/>
                <a:gd name="T37" fmla="*/ 2147483646 h 1302"/>
                <a:gd name="T38" fmla="*/ 2147483646 w 1721"/>
                <a:gd name="T39" fmla="*/ 2147483646 h 1302"/>
                <a:gd name="T40" fmla="*/ 2147483646 w 1721"/>
                <a:gd name="T41" fmla="*/ 2147483646 h 1302"/>
                <a:gd name="T42" fmla="*/ 2147483646 w 1721"/>
                <a:gd name="T43" fmla="*/ 2147483646 h 1302"/>
                <a:gd name="T44" fmla="*/ 2147483646 w 1721"/>
                <a:gd name="T45" fmla="*/ 2147483646 h 1302"/>
                <a:gd name="T46" fmla="*/ 2147483646 w 1721"/>
                <a:gd name="T47" fmla="*/ 2147483646 h 1302"/>
                <a:gd name="T48" fmla="*/ 2147483646 w 1721"/>
                <a:gd name="T49" fmla="*/ 2147483646 h 1302"/>
                <a:gd name="T50" fmla="*/ 2147483646 w 1721"/>
                <a:gd name="T51" fmla="*/ 2147483646 h 1302"/>
                <a:gd name="T52" fmla="*/ 2147483646 w 1721"/>
                <a:gd name="T53" fmla="*/ 2147483646 h 1302"/>
                <a:gd name="T54" fmla="*/ 2147483646 w 1721"/>
                <a:gd name="T55" fmla="*/ 2147483646 h 1302"/>
                <a:gd name="T56" fmla="*/ 2147483646 w 1721"/>
                <a:gd name="T57" fmla="*/ 2147483646 h 1302"/>
                <a:gd name="T58" fmla="*/ 2147483646 w 1721"/>
                <a:gd name="T59" fmla="*/ 2147483646 h 1302"/>
                <a:gd name="T60" fmla="*/ 2147483646 w 1721"/>
                <a:gd name="T61" fmla="*/ 2147483646 h 1302"/>
                <a:gd name="T62" fmla="*/ 2147483646 w 1721"/>
                <a:gd name="T63" fmla="*/ 2147483646 h 1302"/>
                <a:gd name="T64" fmla="*/ 2147483646 w 1721"/>
                <a:gd name="T65" fmla="*/ 2147483646 h 1302"/>
                <a:gd name="T66" fmla="*/ 2147483646 w 1721"/>
                <a:gd name="T67" fmla="*/ 2147483646 h 1302"/>
                <a:gd name="T68" fmla="*/ 2147483646 w 1721"/>
                <a:gd name="T69" fmla="*/ 2147483646 h 1302"/>
                <a:gd name="T70" fmla="*/ 2147483646 w 1721"/>
                <a:gd name="T71" fmla="*/ 2147483646 h 1302"/>
                <a:gd name="T72" fmla="*/ 2147483646 w 1721"/>
                <a:gd name="T73" fmla="*/ 2147483646 h 1302"/>
                <a:gd name="T74" fmla="*/ 2147483646 w 1721"/>
                <a:gd name="T75" fmla="*/ 2147483646 h 1302"/>
                <a:gd name="T76" fmla="*/ 2147483646 w 1721"/>
                <a:gd name="T77" fmla="*/ 2147483646 h 1302"/>
                <a:gd name="T78" fmla="*/ 2147483646 w 1721"/>
                <a:gd name="T79" fmla="*/ 2147483646 h 1302"/>
                <a:gd name="T80" fmla="*/ 2147483646 w 1721"/>
                <a:gd name="T81" fmla="*/ 2147483646 h 1302"/>
                <a:gd name="T82" fmla="*/ 2147483646 w 1721"/>
                <a:gd name="T83" fmla="*/ 2147483646 h 1302"/>
                <a:gd name="T84" fmla="*/ 2147483646 w 1721"/>
                <a:gd name="T85" fmla="*/ 2147483646 h 1302"/>
                <a:gd name="T86" fmla="*/ 2147483646 w 1721"/>
                <a:gd name="T87" fmla="*/ 2147483646 h 1302"/>
                <a:gd name="T88" fmla="*/ 2147483646 w 1721"/>
                <a:gd name="T89" fmla="*/ 2147483646 h 1302"/>
                <a:gd name="T90" fmla="*/ 2147483646 w 1721"/>
                <a:gd name="T91" fmla="*/ 2147483646 h 1302"/>
                <a:gd name="T92" fmla="*/ 2147483646 w 1721"/>
                <a:gd name="T93" fmla="*/ 2147483646 h 1302"/>
                <a:gd name="T94" fmla="*/ 2147483646 w 1721"/>
                <a:gd name="T95" fmla="*/ 2147483646 h 1302"/>
                <a:gd name="T96" fmla="*/ 2147483646 w 1721"/>
                <a:gd name="T97" fmla="*/ 2147483646 h 1302"/>
                <a:gd name="T98" fmla="*/ 2147483646 w 1721"/>
                <a:gd name="T99" fmla="*/ 2147483646 h 1302"/>
                <a:gd name="T100" fmla="*/ 2147483646 w 1721"/>
                <a:gd name="T101" fmla="*/ 2147483646 h 13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21"/>
                <a:gd name="T154" fmla="*/ 0 h 1302"/>
                <a:gd name="T155" fmla="*/ 1721 w 1721"/>
                <a:gd name="T156" fmla="*/ 1302 h 130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21" h="1302">
                  <a:moveTo>
                    <a:pt x="1719" y="701"/>
                  </a:moveTo>
                  <a:cubicBezTo>
                    <a:pt x="1720" y="700"/>
                    <a:pt x="1720" y="700"/>
                    <a:pt x="1720" y="700"/>
                  </a:cubicBezTo>
                  <a:cubicBezTo>
                    <a:pt x="1721" y="700"/>
                    <a:pt x="1721" y="700"/>
                    <a:pt x="1721" y="700"/>
                  </a:cubicBezTo>
                  <a:cubicBezTo>
                    <a:pt x="1721" y="699"/>
                    <a:pt x="1721" y="699"/>
                    <a:pt x="1721" y="699"/>
                  </a:cubicBezTo>
                  <a:cubicBezTo>
                    <a:pt x="1687" y="603"/>
                    <a:pt x="1687" y="603"/>
                    <a:pt x="1687" y="603"/>
                  </a:cubicBezTo>
                  <a:cubicBezTo>
                    <a:pt x="1666" y="586"/>
                    <a:pt x="1666" y="586"/>
                    <a:pt x="1666" y="586"/>
                  </a:cubicBezTo>
                  <a:cubicBezTo>
                    <a:pt x="1666" y="584"/>
                    <a:pt x="1666" y="584"/>
                    <a:pt x="1666" y="584"/>
                  </a:cubicBezTo>
                  <a:cubicBezTo>
                    <a:pt x="1660" y="544"/>
                    <a:pt x="1660" y="544"/>
                    <a:pt x="1660" y="544"/>
                  </a:cubicBezTo>
                  <a:cubicBezTo>
                    <a:pt x="1616" y="538"/>
                    <a:pt x="1616" y="538"/>
                    <a:pt x="1616" y="538"/>
                  </a:cubicBezTo>
                  <a:cubicBezTo>
                    <a:pt x="1615" y="538"/>
                    <a:pt x="1615" y="538"/>
                    <a:pt x="1615" y="538"/>
                  </a:cubicBezTo>
                  <a:cubicBezTo>
                    <a:pt x="1613" y="538"/>
                    <a:pt x="1613" y="538"/>
                    <a:pt x="1613" y="538"/>
                  </a:cubicBezTo>
                  <a:cubicBezTo>
                    <a:pt x="1613" y="537"/>
                    <a:pt x="1613" y="537"/>
                    <a:pt x="1613" y="537"/>
                  </a:cubicBezTo>
                  <a:cubicBezTo>
                    <a:pt x="1612" y="535"/>
                    <a:pt x="1612" y="535"/>
                    <a:pt x="1612" y="535"/>
                  </a:cubicBezTo>
                  <a:cubicBezTo>
                    <a:pt x="1612" y="534"/>
                    <a:pt x="1612" y="534"/>
                    <a:pt x="1612" y="534"/>
                  </a:cubicBezTo>
                  <a:cubicBezTo>
                    <a:pt x="1607" y="519"/>
                    <a:pt x="1593" y="503"/>
                    <a:pt x="1572" y="486"/>
                  </a:cubicBezTo>
                  <a:cubicBezTo>
                    <a:pt x="1560" y="477"/>
                    <a:pt x="1549" y="471"/>
                    <a:pt x="1539" y="468"/>
                  </a:cubicBezTo>
                  <a:cubicBezTo>
                    <a:pt x="1532" y="464"/>
                    <a:pt x="1524" y="461"/>
                    <a:pt x="1519" y="457"/>
                  </a:cubicBezTo>
                  <a:cubicBezTo>
                    <a:pt x="1505" y="447"/>
                    <a:pt x="1458" y="440"/>
                    <a:pt x="1374" y="438"/>
                  </a:cubicBezTo>
                  <a:cubicBezTo>
                    <a:pt x="1371" y="438"/>
                    <a:pt x="1371" y="438"/>
                    <a:pt x="1371" y="438"/>
                  </a:cubicBezTo>
                  <a:cubicBezTo>
                    <a:pt x="1371" y="438"/>
                    <a:pt x="1371" y="438"/>
                    <a:pt x="1371" y="438"/>
                  </a:cubicBezTo>
                  <a:cubicBezTo>
                    <a:pt x="1362" y="423"/>
                    <a:pt x="1362" y="423"/>
                    <a:pt x="1362" y="423"/>
                  </a:cubicBezTo>
                  <a:cubicBezTo>
                    <a:pt x="1358" y="414"/>
                    <a:pt x="1354" y="405"/>
                    <a:pt x="1353" y="396"/>
                  </a:cubicBezTo>
                  <a:cubicBezTo>
                    <a:pt x="1353" y="384"/>
                    <a:pt x="1367" y="346"/>
                    <a:pt x="1397" y="284"/>
                  </a:cubicBezTo>
                  <a:cubicBezTo>
                    <a:pt x="1382" y="237"/>
                    <a:pt x="1382" y="237"/>
                    <a:pt x="1382" y="237"/>
                  </a:cubicBezTo>
                  <a:cubicBezTo>
                    <a:pt x="1382" y="237"/>
                    <a:pt x="1382" y="237"/>
                    <a:pt x="1382" y="237"/>
                  </a:cubicBezTo>
                  <a:cubicBezTo>
                    <a:pt x="1366" y="163"/>
                    <a:pt x="1366" y="163"/>
                    <a:pt x="1366" y="163"/>
                  </a:cubicBezTo>
                  <a:cubicBezTo>
                    <a:pt x="1364" y="153"/>
                    <a:pt x="1346" y="143"/>
                    <a:pt x="1314" y="134"/>
                  </a:cubicBezTo>
                  <a:cubicBezTo>
                    <a:pt x="1308" y="132"/>
                    <a:pt x="1302" y="130"/>
                    <a:pt x="1295" y="125"/>
                  </a:cubicBezTo>
                  <a:cubicBezTo>
                    <a:pt x="1284" y="120"/>
                    <a:pt x="1275" y="111"/>
                    <a:pt x="1271" y="99"/>
                  </a:cubicBezTo>
                  <a:cubicBezTo>
                    <a:pt x="1265" y="85"/>
                    <a:pt x="1254" y="74"/>
                    <a:pt x="1239" y="67"/>
                  </a:cubicBezTo>
                  <a:cubicBezTo>
                    <a:pt x="1238" y="66"/>
                    <a:pt x="1238" y="66"/>
                    <a:pt x="1238" y="66"/>
                  </a:cubicBezTo>
                  <a:cubicBezTo>
                    <a:pt x="1237" y="65"/>
                    <a:pt x="1237" y="65"/>
                    <a:pt x="1237" y="65"/>
                  </a:cubicBezTo>
                  <a:cubicBezTo>
                    <a:pt x="1225" y="0"/>
                    <a:pt x="1225" y="0"/>
                    <a:pt x="1225" y="0"/>
                  </a:cubicBezTo>
                  <a:cubicBezTo>
                    <a:pt x="1174" y="5"/>
                    <a:pt x="1174" y="5"/>
                    <a:pt x="1174" y="5"/>
                  </a:cubicBezTo>
                  <a:cubicBezTo>
                    <a:pt x="1169" y="19"/>
                    <a:pt x="1169" y="19"/>
                    <a:pt x="1169" y="19"/>
                  </a:cubicBezTo>
                  <a:cubicBezTo>
                    <a:pt x="1162" y="41"/>
                    <a:pt x="1156" y="52"/>
                    <a:pt x="1149" y="52"/>
                  </a:cubicBezTo>
                  <a:cubicBezTo>
                    <a:pt x="1116" y="62"/>
                    <a:pt x="1116" y="62"/>
                    <a:pt x="1116" y="62"/>
                  </a:cubicBezTo>
                  <a:cubicBezTo>
                    <a:pt x="1096" y="70"/>
                    <a:pt x="1083" y="78"/>
                    <a:pt x="1077" y="87"/>
                  </a:cubicBezTo>
                  <a:cubicBezTo>
                    <a:pt x="1074" y="92"/>
                    <a:pt x="1071" y="104"/>
                    <a:pt x="1068" y="121"/>
                  </a:cubicBezTo>
                  <a:cubicBezTo>
                    <a:pt x="1065" y="140"/>
                    <a:pt x="1062" y="154"/>
                    <a:pt x="1058" y="162"/>
                  </a:cubicBezTo>
                  <a:cubicBezTo>
                    <a:pt x="1052" y="176"/>
                    <a:pt x="1042" y="187"/>
                    <a:pt x="1027" y="192"/>
                  </a:cubicBezTo>
                  <a:cubicBezTo>
                    <a:pt x="1000" y="203"/>
                    <a:pt x="953" y="185"/>
                    <a:pt x="889" y="139"/>
                  </a:cubicBezTo>
                  <a:cubicBezTo>
                    <a:pt x="802" y="250"/>
                    <a:pt x="802" y="250"/>
                    <a:pt x="802" y="250"/>
                  </a:cubicBezTo>
                  <a:cubicBezTo>
                    <a:pt x="813" y="295"/>
                    <a:pt x="813" y="295"/>
                    <a:pt x="813" y="295"/>
                  </a:cubicBezTo>
                  <a:cubicBezTo>
                    <a:pt x="814" y="295"/>
                    <a:pt x="814" y="295"/>
                    <a:pt x="814" y="295"/>
                  </a:cubicBezTo>
                  <a:cubicBezTo>
                    <a:pt x="815" y="298"/>
                    <a:pt x="815" y="298"/>
                    <a:pt x="815" y="298"/>
                  </a:cubicBezTo>
                  <a:cubicBezTo>
                    <a:pt x="813" y="299"/>
                    <a:pt x="813" y="299"/>
                    <a:pt x="813" y="299"/>
                  </a:cubicBezTo>
                  <a:cubicBezTo>
                    <a:pt x="813" y="300"/>
                    <a:pt x="813" y="300"/>
                    <a:pt x="813" y="300"/>
                  </a:cubicBezTo>
                  <a:cubicBezTo>
                    <a:pt x="809" y="306"/>
                    <a:pt x="802" y="310"/>
                    <a:pt x="795" y="311"/>
                  </a:cubicBezTo>
                  <a:cubicBezTo>
                    <a:pt x="787" y="313"/>
                    <a:pt x="778" y="310"/>
                    <a:pt x="769" y="304"/>
                  </a:cubicBezTo>
                  <a:cubicBezTo>
                    <a:pt x="760" y="298"/>
                    <a:pt x="736" y="292"/>
                    <a:pt x="697" y="290"/>
                  </a:cubicBezTo>
                  <a:cubicBezTo>
                    <a:pt x="679" y="289"/>
                    <a:pt x="679" y="289"/>
                    <a:pt x="679" y="289"/>
                  </a:cubicBezTo>
                  <a:cubicBezTo>
                    <a:pt x="679" y="289"/>
                    <a:pt x="679" y="289"/>
                    <a:pt x="679" y="289"/>
                  </a:cubicBezTo>
                  <a:cubicBezTo>
                    <a:pt x="653" y="287"/>
                    <a:pt x="653" y="287"/>
                    <a:pt x="653" y="287"/>
                  </a:cubicBezTo>
                  <a:cubicBezTo>
                    <a:pt x="624" y="292"/>
                    <a:pt x="624" y="292"/>
                    <a:pt x="624" y="292"/>
                  </a:cubicBezTo>
                  <a:cubicBezTo>
                    <a:pt x="637" y="310"/>
                    <a:pt x="637" y="310"/>
                    <a:pt x="637" y="310"/>
                  </a:cubicBezTo>
                  <a:cubicBezTo>
                    <a:pt x="647" y="324"/>
                    <a:pt x="652" y="332"/>
                    <a:pt x="650" y="338"/>
                  </a:cubicBezTo>
                  <a:cubicBezTo>
                    <a:pt x="639" y="406"/>
                    <a:pt x="639" y="406"/>
                    <a:pt x="639" y="406"/>
                  </a:cubicBezTo>
                  <a:cubicBezTo>
                    <a:pt x="644" y="443"/>
                    <a:pt x="644" y="443"/>
                    <a:pt x="644" y="443"/>
                  </a:cubicBezTo>
                  <a:cubicBezTo>
                    <a:pt x="645" y="443"/>
                    <a:pt x="645" y="443"/>
                    <a:pt x="645" y="443"/>
                  </a:cubicBezTo>
                  <a:cubicBezTo>
                    <a:pt x="645" y="444"/>
                    <a:pt x="645" y="444"/>
                    <a:pt x="645" y="444"/>
                  </a:cubicBezTo>
                  <a:cubicBezTo>
                    <a:pt x="644" y="445"/>
                    <a:pt x="644" y="445"/>
                    <a:pt x="644" y="445"/>
                  </a:cubicBezTo>
                  <a:cubicBezTo>
                    <a:pt x="644" y="445"/>
                    <a:pt x="644" y="445"/>
                    <a:pt x="644" y="445"/>
                  </a:cubicBezTo>
                  <a:cubicBezTo>
                    <a:pt x="623" y="514"/>
                    <a:pt x="623" y="514"/>
                    <a:pt x="623" y="514"/>
                  </a:cubicBezTo>
                  <a:cubicBezTo>
                    <a:pt x="622" y="520"/>
                    <a:pt x="620" y="523"/>
                    <a:pt x="618" y="522"/>
                  </a:cubicBezTo>
                  <a:cubicBezTo>
                    <a:pt x="616" y="522"/>
                    <a:pt x="616" y="522"/>
                    <a:pt x="616" y="522"/>
                  </a:cubicBezTo>
                  <a:cubicBezTo>
                    <a:pt x="616" y="521"/>
                    <a:pt x="616" y="521"/>
                    <a:pt x="616" y="521"/>
                  </a:cubicBezTo>
                  <a:cubicBezTo>
                    <a:pt x="612" y="515"/>
                    <a:pt x="612" y="515"/>
                    <a:pt x="612" y="515"/>
                  </a:cubicBezTo>
                  <a:cubicBezTo>
                    <a:pt x="608" y="506"/>
                    <a:pt x="606" y="503"/>
                    <a:pt x="603" y="504"/>
                  </a:cubicBezTo>
                  <a:cubicBezTo>
                    <a:pt x="601" y="505"/>
                    <a:pt x="598" y="510"/>
                    <a:pt x="597" y="519"/>
                  </a:cubicBezTo>
                  <a:cubicBezTo>
                    <a:pt x="592" y="538"/>
                    <a:pt x="581" y="554"/>
                    <a:pt x="563" y="571"/>
                  </a:cubicBezTo>
                  <a:cubicBezTo>
                    <a:pt x="544" y="586"/>
                    <a:pt x="544" y="586"/>
                    <a:pt x="544" y="586"/>
                  </a:cubicBezTo>
                  <a:cubicBezTo>
                    <a:pt x="534" y="591"/>
                    <a:pt x="534" y="591"/>
                    <a:pt x="534" y="591"/>
                  </a:cubicBezTo>
                  <a:cubicBezTo>
                    <a:pt x="534" y="591"/>
                    <a:pt x="534" y="591"/>
                    <a:pt x="534" y="591"/>
                  </a:cubicBezTo>
                  <a:cubicBezTo>
                    <a:pt x="533" y="591"/>
                    <a:pt x="533" y="591"/>
                    <a:pt x="533" y="591"/>
                  </a:cubicBezTo>
                  <a:cubicBezTo>
                    <a:pt x="465" y="592"/>
                    <a:pt x="465" y="592"/>
                    <a:pt x="465" y="592"/>
                  </a:cubicBezTo>
                  <a:cubicBezTo>
                    <a:pt x="438" y="617"/>
                    <a:pt x="438" y="617"/>
                    <a:pt x="438" y="617"/>
                  </a:cubicBezTo>
                  <a:cubicBezTo>
                    <a:pt x="437" y="617"/>
                    <a:pt x="437" y="617"/>
                    <a:pt x="437" y="617"/>
                  </a:cubicBezTo>
                  <a:cubicBezTo>
                    <a:pt x="435" y="617"/>
                    <a:pt x="435" y="617"/>
                    <a:pt x="435" y="617"/>
                  </a:cubicBezTo>
                  <a:cubicBezTo>
                    <a:pt x="434" y="617"/>
                    <a:pt x="434" y="617"/>
                    <a:pt x="434" y="617"/>
                  </a:cubicBezTo>
                  <a:cubicBezTo>
                    <a:pt x="361" y="607"/>
                    <a:pt x="361" y="607"/>
                    <a:pt x="361" y="607"/>
                  </a:cubicBezTo>
                  <a:cubicBezTo>
                    <a:pt x="350" y="619"/>
                    <a:pt x="338" y="624"/>
                    <a:pt x="326" y="622"/>
                  </a:cubicBezTo>
                  <a:cubicBezTo>
                    <a:pt x="316" y="618"/>
                    <a:pt x="298" y="623"/>
                    <a:pt x="273" y="632"/>
                  </a:cubicBezTo>
                  <a:cubicBezTo>
                    <a:pt x="243" y="667"/>
                    <a:pt x="243" y="667"/>
                    <a:pt x="243" y="667"/>
                  </a:cubicBezTo>
                  <a:cubicBezTo>
                    <a:pt x="242" y="669"/>
                    <a:pt x="242" y="669"/>
                    <a:pt x="242" y="669"/>
                  </a:cubicBezTo>
                  <a:cubicBezTo>
                    <a:pt x="196" y="670"/>
                    <a:pt x="196" y="670"/>
                    <a:pt x="196" y="670"/>
                  </a:cubicBezTo>
                  <a:cubicBezTo>
                    <a:pt x="196" y="631"/>
                    <a:pt x="196" y="631"/>
                    <a:pt x="196" y="631"/>
                  </a:cubicBezTo>
                  <a:cubicBezTo>
                    <a:pt x="166" y="631"/>
                    <a:pt x="166" y="631"/>
                    <a:pt x="166" y="631"/>
                  </a:cubicBezTo>
                  <a:cubicBezTo>
                    <a:pt x="161" y="648"/>
                    <a:pt x="161" y="648"/>
                    <a:pt x="161" y="648"/>
                  </a:cubicBezTo>
                  <a:cubicBezTo>
                    <a:pt x="139" y="653"/>
                    <a:pt x="139" y="653"/>
                    <a:pt x="139" y="653"/>
                  </a:cubicBezTo>
                  <a:cubicBezTo>
                    <a:pt x="136" y="653"/>
                    <a:pt x="136" y="653"/>
                    <a:pt x="136" y="653"/>
                  </a:cubicBezTo>
                  <a:cubicBezTo>
                    <a:pt x="136" y="653"/>
                    <a:pt x="136" y="653"/>
                    <a:pt x="136" y="653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134" y="652"/>
                    <a:pt x="134" y="652"/>
                    <a:pt x="134" y="652"/>
                  </a:cubicBezTo>
                  <a:cubicBezTo>
                    <a:pt x="121" y="644"/>
                    <a:pt x="104" y="637"/>
                    <a:pt x="87" y="635"/>
                  </a:cubicBezTo>
                  <a:cubicBezTo>
                    <a:pt x="77" y="634"/>
                    <a:pt x="66" y="641"/>
                    <a:pt x="49" y="655"/>
                  </a:cubicBezTo>
                  <a:cubicBezTo>
                    <a:pt x="31" y="670"/>
                    <a:pt x="18" y="684"/>
                    <a:pt x="12" y="696"/>
                  </a:cubicBezTo>
                  <a:cubicBezTo>
                    <a:pt x="15" y="699"/>
                    <a:pt x="17" y="703"/>
                    <a:pt x="17" y="709"/>
                  </a:cubicBezTo>
                  <a:cubicBezTo>
                    <a:pt x="19" y="717"/>
                    <a:pt x="20" y="723"/>
                    <a:pt x="20" y="731"/>
                  </a:cubicBezTo>
                  <a:cubicBezTo>
                    <a:pt x="19" y="740"/>
                    <a:pt x="16" y="745"/>
                    <a:pt x="12" y="749"/>
                  </a:cubicBezTo>
                  <a:cubicBezTo>
                    <a:pt x="7" y="752"/>
                    <a:pt x="4" y="762"/>
                    <a:pt x="0" y="779"/>
                  </a:cubicBezTo>
                  <a:cubicBezTo>
                    <a:pt x="17" y="790"/>
                    <a:pt x="17" y="790"/>
                    <a:pt x="17" y="790"/>
                  </a:cubicBezTo>
                  <a:cubicBezTo>
                    <a:pt x="40" y="766"/>
                    <a:pt x="40" y="766"/>
                    <a:pt x="40" y="766"/>
                  </a:cubicBezTo>
                  <a:cubicBezTo>
                    <a:pt x="70" y="799"/>
                    <a:pt x="70" y="799"/>
                    <a:pt x="70" y="799"/>
                  </a:cubicBezTo>
                  <a:cubicBezTo>
                    <a:pt x="70" y="801"/>
                    <a:pt x="70" y="801"/>
                    <a:pt x="70" y="801"/>
                  </a:cubicBezTo>
                  <a:cubicBezTo>
                    <a:pt x="76" y="859"/>
                    <a:pt x="76" y="859"/>
                    <a:pt x="76" y="859"/>
                  </a:cubicBezTo>
                  <a:cubicBezTo>
                    <a:pt x="76" y="860"/>
                    <a:pt x="76" y="860"/>
                    <a:pt x="76" y="860"/>
                  </a:cubicBezTo>
                  <a:cubicBezTo>
                    <a:pt x="75" y="860"/>
                    <a:pt x="75" y="860"/>
                    <a:pt x="75" y="860"/>
                  </a:cubicBezTo>
                  <a:cubicBezTo>
                    <a:pt x="58" y="940"/>
                    <a:pt x="58" y="940"/>
                    <a:pt x="58" y="940"/>
                  </a:cubicBezTo>
                  <a:cubicBezTo>
                    <a:pt x="54" y="940"/>
                    <a:pt x="54" y="940"/>
                    <a:pt x="54" y="940"/>
                  </a:cubicBezTo>
                  <a:cubicBezTo>
                    <a:pt x="30" y="940"/>
                    <a:pt x="14" y="941"/>
                    <a:pt x="8" y="946"/>
                  </a:cubicBezTo>
                  <a:cubicBezTo>
                    <a:pt x="9" y="951"/>
                    <a:pt x="19" y="959"/>
                    <a:pt x="37" y="971"/>
                  </a:cubicBezTo>
                  <a:cubicBezTo>
                    <a:pt x="52" y="969"/>
                    <a:pt x="52" y="969"/>
                    <a:pt x="52" y="969"/>
                  </a:cubicBezTo>
                  <a:cubicBezTo>
                    <a:pt x="55" y="969"/>
                    <a:pt x="55" y="969"/>
                    <a:pt x="55" y="969"/>
                  </a:cubicBezTo>
                  <a:cubicBezTo>
                    <a:pt x="56" y="970"/>
                    <a:pt x="56" y="970"/>
                    <a:pt x="56" y="970"/>
                  </a:cubicBezTo>
                  <a:cubicBezTo>
                    <a:pt x="91" y="1004"/>
                    <a:pt x="91" y="1004"/>
                    <a:pt x="91" y="1004"/>
                  </a:cubicBezTo>
                  <a:cubicBezTo>
                    <a:pt x="105" y="1015"/>
                    <a:pt x="104" y="1035"/>
                    <a:pt x="86" y="1065"/>
                  </a:cubicBezTo>
                  <a:cubicBezTo>
                    <a:pt x="91" y="1098"/>
                    <a:pt x="91" y="1098"/>
                    <a:pt x="91" y="1098"/>
                  </a:cubicBezTo>
                  <a:cubicBezTo>
                    <a:pt x="105" y="1101"/>
                    <a:pt x="105" y="1101"/>
                    <a:pt x="105" y="1101"/>
                  </a:cubicBezTo>
                  <a:cubicBezTo>
                    <a:pt x="159" y="1101"/>
                    <a:pt x="159" y="1101"/>
                    <a:pt x="159" y="1101"/>
                  </a:cubicBezTo>
                  <a:cubicBezTo>
                    <a:pt x="131" y="1126"/>
                    <a:pt x="131" y="1126"/>
                    <a:pt x="131" y="1126"/>
                  </a:cubicBezTo>
                  <a:cubicBezTo>
                    <a:pt x="147" y="1134"/>
                    <a:pt x="147" y="1134"/>
                    <a:pt x="147" y="1134"/>
                  </a:cubicBezTo>
                  <a:cubicBezTo>
                    <a:pt x="147" y="1134"/>
                    <a:pt x="147" y="1134"/>
                    <a:pt x="147" y="1134"/>
                  </a:cubicBezTo>
                  <a:cubicBezTo>
                    <a:pt x="168" y="1146"/>
                    <a:pt x="168" y="1146"/>
                    <a:pt x="168" y="1146"/>
                  </a:cubicBezTo>
                  <a:cubicBezTo>
                    <a:pt x="225" y="1170"/>
                    <a:pt x="225" y="1170"/>
                    <a:pt x="225" y="1170"/>
                  </a:cubicBezTo>
                  <a:cubicBezTo>
                    <a:pt x="226" y="1171"/>
                    <a:pt x="226" y="1171"/>
                    <a:pt x="226" y="1171"/>
                  </a:cubicBezTo>
                  <a:cubicBezTo>
                    <a:pt x="228" y="1171"/>
                    <a:pt x="228" y="1171"/>
                    <a:pt x="228" y="1171"/>
                  </a:cubicBezTo>
                  <a:cubicBezTo>
                    <a:pt x="234" y="1258"/>
                    <a:pt x="234" y="1258"/>
                    <a:pt x="234" y="1258"/>
                  </a:cubicBezTo>
                  <a:cubicBezTo>
                    <a:pt x="235" y="1275"/>
                    <a:pt x="247" y="1287"/>
                    <a:pt x="273" y="1296"/>
                  </a:cubicBezTo>
                  <a:cubicBezTo>
                    <a:pt x="277" y="1294"/>
                    <a:pt x="277" y="1294"/>
                    <a:pt x="277" y="1294"/>
                  </a:cubicBezTo>
                  <a:cubicBezTo>
                    <a:pt x="278" y="1294"/>
                    <a:pt x="278" y="1294"/>
                    <a:pt x="278" y="1294"/>
                  </a:cubicBezTo>
                  <a:cubicBezTo>
                    <a:pt x="279" y="1294"/>
                    <a:pt x="279" y="1294"/>
                    <a:pt x="279" y="1294"/>
                  </a:cubicBezTo>
                  <a:cubicBezTo>
                    <a:pt x="338" y="1302"/>
                    <a:pt x="338" y="1302"/>
                    <a:pt x="338" y="1302"/>
                  </a:cubicBezTo>
                  <a:cubicBezTo>
                    <a:pt x="342" y="1302"/>
                    <a:pt x="342" y="1302"/>
                    <a:pt x="342" y="1302"/>
                  </a:cubicBezTo>
                  <a:cubicBezTo>
                    <a:pt x="342" y="1301"/>
                    <a:pt x="342" y="1301"/>
                    <a:pt x="342" y="1301"/>
                  </a:cubicBezTo>
                  <a:cubicBezTo>
                    <a:pt x="343" y="1299"/>
                    <a:pt x="343" y="1299"/>
                    <a:pt x="343" y="1299"/>
                  </a:cubicBezTo>
                  <a:cubicBezTo>
                    <a:pt x="350" y="1287"/>
                    <a:pt x="354" y="1279"/>
                    <a:pt x="354" y="1277"/>
                  </a:cubicBezTo>
                  <a:cubicBezTo>
                    <a:pt x="354" y="1275"/>
                    <a:pt x="354" y="1275"/>
                    <a:pt x="354" y="1275"/>
                  </a:cubicBezTo>
                  <a:cubicBezTo>
                    <a:pt x="353" y="1265"/>
                    <a:pt x="357" y="1257"/>
                    <a:pt x="366" y="1251"/>
                  </a:cubicBezTo>
                  <a:cubicBezTo>
                    <a:pt x="374" y="1244"/>
                    <a:pt x="379" y="1238"/>
                    <a:pt x="382" y="1230"/>
                  </a:cubicBezTo>
                  <a:cubicBezTo>
                    <a:pt x="383" y="1229"/>
                    <a:pt x="383" y="1229"/>
                    <a:pt x="383" y="1229"/>
                  </a:cubicBezTo>
                  <a:cubicBezTo>
                    <a:pt x="387" y="1221"/>
                    <a:pt x="397" y="1219"/>
                    <a:pt x="415" y="1224"/>
                  </a:cubicBezTo>
                  <a:cubicBezTo>
                    <a:pt x="416" y="1224"/>
                    <a:pt x="416" y="1224"/>
                    <a:pt x="416" y="1224"/>
                  </a:cubicBezTo>
                  <a:cubicBezTo>
                    <a:pt x="416" y="1224"/>
                    <a:pt x="416" y="1224"/>
                    <a:pt x="416" y="1224"/>
                  </a:cubicBezTo>
                  <a:cubicBezTo>
                    <a:pt x="436" y="1236"/>
                    <a:pt x="436" y="1236"/>
                    <a:pt x="436" y="1236"/>
                  </a:cubicBezTo>
                  <a:cubicBezTo>
                    <a:pt x="503" y="1248"/>
                    <a:pt x="503" y="1248"/>
                    <a:pt x="503" y="1248"/>
                  </a:cubicBezTo>
                  <a:cubicBezTo>
                    <a:pt x="544" y="1245"/>
                    <a:pt x="544" y="1245"/>
                    <a:pt x="544" y="1245"/>
                  </a:cubicBezTo>
                  <a:cubicBezTo>
                    <a:pt x="573" y="1233"/>
                    <a:pt x="573" y="1233"/>
                    <a:pt x="573" y="1233"/>
                  </a:cubicBezTo>
                  <a:cubicBezTo>
                    <a:pt x="579" y="1225"/>
                    <a:pt x="583" y="1222"/>
                    <a:pt x="586" y="1220"/>
                  </a:cubicBezTo>
                  <a:cubicBezTo>
                    <a:pt x="591" y="1219"/>
                    <a:pt x="599" y="1221"/>
                    <a:pt x="607" y="1228"/>
                  </a:cubicBezTo>
                  <a:cubicBezTo>
                    <a:pt x="611" y="1230"/>
                    <a:pt x="611" y="1230"/>
                    <a:pt x="611" y="1230"/>
                  </a:cubicBezTo>
                  <a:cubicBezTo>
                    <a:pt x="616" y="1234"/>
                    <a:pt x="619" y="1240"/>
                    <a:pt x="623" y="1252"/>
                  </a:cubicBezTo>
                  <a:cubicBezTo>
                    <a:pt x="644" y="1267"/>
                    <a:pt x="644" y="1267"/>
                    <a:pt x="644" y="1267"/>
                  </a:cubicBezTo>
                  <a:cubicBezTo>
                    <a:pt x="660" y="1267"/>
                    <a:pt x="660" y="1267"/>
                    <a:pt x="660" y="1267"/>
                  </a:cubicBezTo>
                  <a:cubicBezTo>
                    <a:pt x="661" y="1267"/>
                    <a:pt x="661" y="1267"/>
                    <a:pt x="661" y="1267"/>
                  </a:cubicBezTo>
                  <a:cubicBezTo>
                    <a:pt x="663" y="1267"/>
                    <a:pt x="663" y="1267"/>
                    <a:pt x="663" y="1267"/>
                  </a:cubicBezTo>
                  <a:cubicBezTo>
                    <a:pt x="664" y="1267"/>
                    <a:pt x="664" y="1267"/>
                    <a:pt x="664" y="1267"/>
                  </a:cubicBezTo>
                  <a:cubicBezTo>
                    <a:pt x="686" y="1277"/>
                    <a:pt x="686" y="1277"/>
                    <a:pt x="686" y="1277"/>
                  </a:cubicBezTo>
                  <a:cubicBezTo>
                    <a:pt x="728" y="1274"/>
                    <a:pt x="728" y="1274"/>
                    <a:pt x="728" y="1274"/>
                  </a:cubicBezTo>
                  <a:cubicBezTo>
                    <a:pt x="751" y="1266"/>
                    <a:pt x="751" y="1266"/>
                    <a:pt x="751" y="1266"/>
                  </a:cubicBezTo>
                  <a:cubicBezTo>
                    <a:pt x="811" y="1272"/>
                    <a:pt x="811" y="1272"/>
                    <a:pt x="811" y="1272"/>
                  </a:cubicBezTo>
                  <a:cubicBezTo>
                    <a:pt x="837" y="1264"/>
                    <a:pt x="837" y="1264"/>
                    <a:pt x="837" y="1264"/>
                  </a:cubicBezTo>
                  <a:cubicBezTo>
                    <a:pt x="868" y="1252"/>
                    <a:pt x="868" y="1252"/>
                    <a:pt x="868" y="1252"/>
                  </a:cubicBezTo>
                  <a:cubicBezTo>
                    <a:pt x="874" y="1247"/>
                    <a:pt x="882" y="1244"/>
                    <a:pt x="892" y="1241"/>
                  </a:cubicBezTo>
                  <a:cubicBezTo>
                    <a:pt x="950" y="1241"/>
                    <a:pt x="950" y="1241"/>
                    <a:pt x="950" y="1241"/>
                  </a:cubicBezTo>
                  <a:cubicBezTo>
                    <a:pt x="971" y="1234"/>
                    <a:pt x="971" y="1234"/>
                    <a:pt x="971" y="1234"/>
                  </a:cubicBezTo>
                  <a:cubicBezTo>
                    <a:pt x="980" y="1228"/>
                    <a:pt x="987" y="1225"/>
                    <a:pt x="993" y="1225"/>
                  </a:cubicBezTo>
                  <a:cubicBezTo>
                    <a:pt x="1027" y="1225"/>
                    <a:pt x="1027" y="1225"/>
                    <a:pt x="1027" y="1225"/>
                  </a:cubicBezTo>
                  <a:cubicBezTo>
                    <a:pt x="1043" y="1237"/>
                    <a:pt x="1043" y="1237"/>
                    <a:pt x="1043" y="1237"/>
                  </a:cubicBezTo>
                  <a:cubicBezTo>
                    <a:pt x="1088" y="1246"/>
                    <a:pt x="1088" y="1246"/>
                    <a:pt x="1088" y="1246"/>
                  </a:cubicBezTo>
                  <a:cubicBezTo>
                    <a:pt x="1095" y="1246"/>
                    <a:pt x="1101" y="1252"/>
                    <a:pt x="1112" y="1261"/>
                  </a:cubicBezTo>
                  <a:cubicBezTo>
                    <a:pt x="1131" y="1274"/>
                    <a:pt x="1131" y="1274"/>
                    <a:pt x="1131" y="1274"/>
                  </a:cubicBezTo>
                  <a:cubicBezTo>
                    <a:pt x="1133" y="1276"/>
                    <a:pt x="1133" y="1276"/>
                    <a:pt x="1133" y="1276"/>
                  </a:cubicBezTo>
                  <a:cubicBezTo>
                    <a:pt x="1176" y="1277"/>
                    <a:pt x="1176" y="1277"/>
                    <a:pt x="1176" y="1277"/>
                  </a:cubicBezTo>
                  <a:cubicBezTo>
                    <a:pt x="1176" y="1277"/>
                    <a:pt x="1176" y="1277"/>
                    <a:pt x="1176" y="1277"/>
                  </a:cubicBezTo>
                  <a:cubicBezTo>
                    <a:pt x="1177" y="1277"/>
                    <a:pt x="1177" y="1277"/>
                    <a:pt x="1177" y="1277"/>
                  </a:cubicBezTo>
                  <a:cubicBezTo>
                    <a:pt x="1197" y="1287"/>
                    <a:pt x="1197" y="1287"/>
                    <a:pt x="1197" y="1287"/>
                  </a:cubicBezTo>
                  <a:cubicBezTo>
                    <a:pt x="1224" y="1293"/>
                    <a:pt x="1224" y="1293"/>
                    <a:pt x="1224" y="1293"/>
                  </a:cubicBezTo>
                  <a:cubicBezTo>
                    <a:pt x="1225" y="1293"/>
                    <a:pt x="1225" y="1293"/>
                    <a:pt x="1225" y="1293"/>
                  </a:cubicBezTo>
                  <a:cubicBezTo>
                    <a:pt x="1247" y="1296"/>
                    <a:pt x="1247" y="1296"/>
                    <a:pt x="1247" y="1296"/>
                  </a:cubicBezTo>
                  <a:cubicBezTo>
                    <a:pt x="1253" y="1283"/>
                    <a:pt x="1253" y="1283"/>
                    <a:pt x="1253" y="1283"/>
                  </a:cubicBezTo>
                  <a:cubicBezTo>
                    <a:pt x="1244" y="1262"/>
                    <a:pt x="1244" y="1262"/>
                    <a:pt x="1244" y="1262"/>
                  </a:cubicBezTo>
                  <a:cubicBezTo>
                    <a:pt x="1239" y="1241"/>
                    <a:pt x="1239" y="1241"/>
                    <a:pt x="1239" y="1241"/>
                  </a:cubicBezTo>
                  <a:cubicBezTo>
                    <a:pt x="1239" y="1240"/>
                    <a:pt x="1239" y="1240"/>
                    <a:pt x="1239" y="1240"/>
                  </a:cubicBezTo>
                  <a:cubicBezTo>
                    <a:pt x="1238" y="1240"/>
                    <a:pt x="1238" y="1240"/>
                    <a:pt x="1238" y="1240"/>
                  </a:cubicBezTo>
                  <a:cubicBezTo>
                    <a:pt x="1242" y="1237"/>
                    <a:pt x="1242" y="1237"/>
                    <a:pt x="1242" y="1237"/>
                  </a:cubicBezTo>
                  <a:cubicBezTo>
                    <a:pt x="1256" y="1217"/>
                    <a:pt x="1256" y="1217"/>
                    <a:pt x="1256" y="1217"/>
                  </a:cubicBezTo>
                  <a:cubicBezTo>
                    <a:pt x="1256" y="1216"/>
                    <a:pt x="1256" y="1216"/>
                    <a:pt x="1256" y="1216"/>
                  </a:cubicBezTo>
                  <a:cubicBezTo>
                    <a:pt x="1256" y="1216"/>
                    <a:pt x="1256" y="1216"/>
                    <a:pt x="1256" y="1216"/>
                  </a:cubicBezTo>
                  <a:cubicBezTo>
                    <a:pt x="1257" y="1216"/>
                    <a:pt x="1257" y="1216"/>
                    <a:pt x="1257" y="1216"/>
                  </a:cubicBezTo>
                  <a:cubicBezTo>
                    <a:pt x="1257" y="1215"/>
                    <a:pt x="1257" y="1215"/>
                    <a:pt x="1257" y="1215"/>
                  </a:cubicBezTo>
                  <a:cubicBezTo>
                    <a:pt x="1272" y="1204"/>
                    <a:pt x="1272" y="1204"/>
                    <a:pt x="1272" y="1204"/>
                  </a:cubicBezTo>
                  <a:cubicBezTo>
                    <a:pt x="1272" y="1204"/>
                    <a:pt x="1272" y="1204"/>
                    <a:pt x="1272" y="1204"/>
                  </a:cubicBezTo>
                  <a:cubicBezTo>
                    <a:pt x="1269" y="1198"/>
                    <a:pt x="1269" y="1198"/>
                    <a:pt x="1269" y="1198"/>
                  </a:cubicBezTo>
                  <a:cubicBezTo>
                    <a:pt x="1263" y="1177"/>
                    <a:pt x="1263" y="1177"/>
                    <a:pt x="1263" y="1177"/>
                  </a:cubicBezTo>
                  <a:cubicBezTo>
                    <a:pt x="1263" y="1174"/>
                    <a:pt x="1259" y="1171"/>
                    <a:pt x="1253" y="1167"/>
                  </a:cubicBezTo>
                  <a:cubicBezTo>
                    <a:pt x="1253" y="1167"/>
                    <a:pt x="1253" y="1167"/>
                    <a:pt x="1253" y="1167"/>
                  </a:cubicBezTo>
                  <a:cubicBezTo>
                    <a:pt x="1237" y="1150"/>
                    <a:pt x="1237" y="1150"/>
                    <a:pt x="1237" y="1150"/>
                  </a:cubicBezTo>
                  <a:cubicBezTo>
                    <a:pt x="1217" y="1133"/>
                    <a:pt x="1217" y="1133"/>
                    <a:pt x="1217" y="1133"/>
                  </a:cubicBezTo>
                  <a:cubicBezTo>
                    <a:pt x="1216" y="1131"/>
                    <a:pt x="1216" y="1131"/>
                    <a:pt x="1216" y="1131"/>
                  </a:cubicBezTo>
                  <a:cubicBezTo>
                    <a:pt x="1214" y="1130"/>
                    <a:pt x="1214" y="1130"/>
                    <a:pt x="1214" y="1130"/>
                  </a:cubicBezTo>
                  <a:cubicBezTo>
                    <a:pt x="1215" y="1129"/>
                    <a:pt x="1215" y="1129"/>
                    <a:pt x="1215" y="1129"/>
                  </a:cubicBezTo>
                  <a:cubicBezTo>
                    <a:pt x="1215" y="1127"/>
                    <a:pt x="1215" y="1127"/>
                    <a:pt x="1215" y="1127"/>
                  </a:cubicBezTo>
                  <a:cubicBezTo>
                    <a:pt x="1218" y="1107"/>
                    <a:pt x="1218" y="1107"/>
                    <a:pt x="1218" y="1107"/>
                  </a:cubicBezTo>
                  <a:cubicBezTo>
                    <a:pt x="1218" y="1092"/>
                    <a:pt x="1218" y="1092"/>
                    <a:pt x="1218" y="1092"/>
                  </a:cubicBezTo>
                  <a:cubicBezTo>
                    <a:pt x="1209" y="1067"/>
                    <a:pt x="1209" y="1067"/>
                    <a:pt x="1209" y="1067"/>
                  </a:cubicBezTo>
                  <a:cubicBezTo>
                    <a:pt x="1233" y="1062"/>
                    <a:pt x="1233" y="1062"/>
                    <a:pt x="1233" y="1062"/>
                  </a:cubicBezTo>
                  <a:cubicBezTo>
                    <a:pt x="1245" y="1050"/>
                    <a:pt x="1245" y="1050"/>
                    <a:pt x="1245" y="1050"/>
                  </a:cubicBezTo>
                  <a:cubicBezTo>
                    <a:pt x="1274" y="1050"/>
                    <a:pt x="1274" y="1050"/>
                    <a:pt x="1274" y="1050"/>
                  </a:cubicBezTo>
                  <a:cubicBezTo>
                    <a:pt x="1304" y="1046"/>
                    <a:pt x="1304" y="1046"/>
                    <a:pt x="1304" y="1046"/>
                  </a:cubicBezTo>
                  <a:cubicBezTo>
                    <a:pt x="1305" y="1046"/>
                    <a:pt x="1305" y="1046"/>
                    <a:pt x="1305" y="1046"/>
                  </a:cubicBezTo>
                  <a:cubicBezTo>
                    <a:pt x="1325" y="1048"/>
                    <a:pt x="1325" y="1048"/>
                    <a:pt x="1325" y="1048"/>
                  </a:cubicBezTo>
                  <a:cubicBezTo>
                    <a:pt x="1348" y="1039"/>
                    <a:pt x="1348" y="1039"/>
                    <a:pt x="1348" y="1039"/>
                  </a:cubicBezTo>
                  <a:cubicBezTo>
                    <a:pt x="1374" y="1036"/>
                    <a:pt x="1374" y="1036"/>
                    <a:pt x="1374" y="1036"/>
                  </a:cubicBezTo>
                  <a:cubicBezTo>
                    <a:pt x="1391" y="1029"/>
                    <a:pt x="1391" y="1029"/>
                    <a:pt x="1391" y="1029"/>
                  </a:cubicBezTo>
                  <a:cubicBezTo>
                    <a:pt x="1392" y="1029"/>
                    <a:pt x="1392" y="1029"/>
                    <a:pt x="1392" y="1029"/>
                  </a:cubicBezTo>
                  <a:cubicBezTo>
                    <a:pt x="1438" y="1020"/>
                    <a:pt x="1438" y="1020"/>
                    <a:pt x="1438" y="1020"/>
                  </a:cubicBezTo>
                  <a:cubicBezTo>
                    <a:pt x="1445" y="1013"/>
                    <a:pt x="1445" y="1013"/>
                    <a:pt x="1445" y="1013"/>
                  </a:cubicBezTo>
                  <a:cubicBezTo>
                    <a:pt x="1443" y="1005"/>
                    <a:pt x="1443" y="1005"/>
                    <a:pt x="1443" y="1005"/>
                  </a:cubicBezTo>
                  <a:cubicBezTo>
                    <a:pt x="1435" y="990"/>
                    <a:pt x="1435" y="990"/>
                    <a:pt x="1435" y="990"/>
                  </a:cubicBezTo>
                  <a:cubicBezTo>
                    <a:pt x="1435" y="989"/>
                    <a:pt x="1435" y="989"/>
                    <a:pt x="1435" y="989"/>
                  </a:cubicBezTo>
                  <a:cubicBezTo>
                    <a:pt x="1434" y="988"/>
                    <a:pt x="1434" y="988"/>
                    <a:pt x="1434" y="988"/>
                  </a:cubicBezTo>
                  <a:cubicBezTo>
                    <a:pt x="1434" y="987"/>
                    <a:pt x="1434" y="987"/>
                    <a:pt x="1434" y="987"/>
                  </a:cubicBezTo>
                  <a:cubicBezTo>
                    <a:pt x="1436" y="971"/>
                    <a:pt x="1436" y="971"/>
                    <a:pt x="1436" y="971"/>
                  </a:cubicBezTo>
                  <a:cubicBezTo>
                    <a:pt x="1437" y="970"/>
                    <a:pt x="1437" y="970"/>
                    <a:pt x="1437" y="970"/>
                  </a:cubicBezTo>
                  <a:cubicBezTo>
                    <a:pt x="1437" y="948"/>
                    <a:pt x="1437" y="948"/>
                    <a:pt x="1437" y="948"/>
                  </a:cubicBezTo>
                  <a:cubicBezTo>
                    <a:pt x="1433" y="929"/>
                    <a:pt x="1433" y="929"/>
                    <a:pt x="1433" y="929"/>
                  </a:cubicBezTo>
                  <a:cubicBezTo>
                    <a:pt x="1433" y="929"/>
                    <a:pt x="1433" y="929"/>
                    <a:pt x="1433" y="929"/>
                  </a:cubicBezTo>
                  <a:cubicBezTo>
                    <a:pt x="1433" y="928"/>
                    <a:pt x="1433" y="928"/>
                    <a:pt x="1433" y="928"/>
                  </a:cubicBezTo>
                  <a:cubicBezTo>
                    <a:pt x="1443" y="906"/>
                    <a:pt x="1443" y="906"/>
                    <a:pt x="1443" y="906"/>
                  </a:cubicBezTo>
                  <a:cubicBezTo>
                    <a:pt x="1447" y="897"/>
                    <a:pt x="1453" y="892"/>
                    <a:pt x="1459" y="892"/>
                  </a:cubicBezTo>
                  <a:cubicBezTo>
                    <a:pt x="1486" y="894"/>
                    <a:pt x="1486" y="894"/>
                    <a:pt x="1486" y="894"/>
                  </a:cubicBezTo>
                  <a:cubicBezTo>
                    <a:pt x="1491" y="894"/>
                    <a:pt x="1496" y="892"/>
                    <a:pt x="1501" y="887"/>
                  </a:cubicBezTo>
                  <a:cubicBezTo>
                    <a:pt x="1542" y="832"/>
                    <a:pt x="1542" y="832"/>
                    <a:pt x="1542" y="832"/>
                  </a:cubicBezTo>
                  <a:cubicBezTo>
                    <a:pt x="1542" y="831"/>
                    <a:pt x="1542" y="831"/>
                    <a:pt x="1542" y="831"/>
                  </a:cubicBezTo>
                  <a:cubicBezTo>
                    <a:pt x="1543" y="829"/>
                    <a:pt x="1543" y="829"/>
                    <a:pt x="1543" y="829"/>
                  </a:cubicBezTo>
                  <a:cubicBezTo>
                    <a:pt x="1566" y="811"/>
                    <a:pt x="1566" y="811"/>
                    <a:pt x="1566" y="811"/>
                  </a:cubicBezTo>
                  <a:cubicBezTo>
                    <a:pt x="1568" y="809"/>
                    <a:pt x="1568" y="809"/>
                    <a:pt x="1568" y="809"/>
                  </a:cubicBezTo>
                  <a:cubicBezTo>
                    <a:pt x="1576" y="807"/>
                    <a:pt x="1581" y="804"/>
                    <a:pt x="1585" y="802"/>
                  </a:cubicBezTo>
                  <a:cubicBezTo>
                    <a:pt x="1590" y="797"/>
                    <a:pt x="1590" y="797"/>
                    <a:pt x="1590" y="797"/>
                  </a:cubicBezTo>
                  <a:cubicBezTo>
                    <a:pt x="1597" y="787"/>
                    <a:pt x="1604" y="783"/>
                    <a:pt x="1608" y="783"/>
                  </a:cubicBezTo>
                  <a:cubicBezTo>
                    <a:pt x="1644" y="790"/>
                    <a:pt x="1644" y="790"/>
                    <a:pt x="1644" y="790"/>
                  </a:cubicBezTo>
                  <a:cubicBezTo>
                    <a:pt x="1674" y="776"/>
                    <a:pt x="1674" y="776"/>
                    <a:pt x="1674" y="776"/>
                  </a:cubicBezTo>
                  <a:cubicBezTo>
                    <a:pt x="1674" y="776"/>
                    <a:pt x="1674" y="776"/>
                    <a:pt x="1674" y="776"/>
                  </a:cubicBezTo>
                  <a:cubicBezTo>
                    <a:pt x="1675" y="776"/>
                    <a:pt x="1675" y="776"/>
                    <a:pt x="1675" y="776"/>
                  </a:cubicBezTo>
                  <a:cubicBezTo>
                    <a:pt x="1675" y="776"/>
                    <a:pt x="1675" y="776"/>
                    <a:pt x="1675" y="776"/>
                  </a:cubicBezTo>
                  <a:cubicBezTo>
                    <a:pt x="1676" y="776"/>
                    <a:pt x="1676" y="776"/>
                    <a:pt x="1676" y="776"/>
                  </a:cubicBezTo>
                  <a:cubicBezTo>
                    <a:pt x="1694" y="774"/>
                    <a:pt x="1694" y="774"/>
                    <a:pt x="1694" y="774"/>
                  </a:cubicBezTo>
                  <a:cubicBezTo>
                    <a:pt x="1709" y="767"/>
                    <a:pt x="1709" y="767"/>
                    <a:pt x="1709" y="767"/>
                  </a:cubicBezTo>
                  <a:cubicBezTo>
                    <a:pt x="1709" y="743"/>
                    <a:pt x="1709" y="743"/>
                    <a:pt x="1709" y="743"/>
                  </a:cubicBezTo>
                  <a:cubicBezTo>
                    <a:pt x="1713" y="712"/>
                    <a:pt x="1713" y="712"/>
                    <a:pt x="1713" y="712"/>
                  </a:cubicBezTo>
                  <a:cubicBezTo>
                    <a:pt x="1713" y="711"/>
                    <a:pt x="1713" y="711"/>
                    <a:pt x="1713" y="711"/>
                  </a:cubicBezTo>
                  <a:cubicBezTo>
                    <a:pt x="1713" y="711"/>
                    <a:pt x="1713" y="711"/>
                    <a:pt x="1713" y="711"/>
                  </a:cubicBezTo>
                  <a:cubicBezTo>
                    <a:pt x="1713" y="710"/>
                    <a:pt x="1713" y="710"/>
                    <a:pt x="1713" y="710"/>
                  </a:cubicBezTo>
                  <a:cubicBezTo>
                    <a:pt x="1719" y="702"/>
                    <a:pt x="1719" y="702"/>
                    <a:pt x="1719" y="702"/>
                  </a:cubicBezTo>
                  <a:lnTo>
                    <a:pt x="1719" y="701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322373" y="3410920"/>
              <a:ext cx="1240718" cy="884092"/>
            </a:xfrm>
            <a:custGeom>
              <a:avLst/>
              <a:gdLst>
                <a:gd name="T0" fmla="*/ 2147483646 w 1071"/>
                <a:gd name="T1" fmla="*/ 2147483646 h 769"/>
                <a:gd name="T2" fmla="*/ 2147483646 w 1071"/>
                <a:gd name="T3" fmla="*/ 2147483646 h 769"/>
                <a:gd name="T4" fmla="*/ 2147483646 w 1071"/>
                <a:gd name="T5" fmla="*/ 2147483646 h 769"/>
                <a:gd name="T6" fmla="*/ 2147483646 w 1071"/>
                <a:gd name="T7" fmla="*/ 2147483646 h 769"/>
                <a:gd name="T8" fmla="*/ 2147483646 w 1071"/>
                <a:gd name="T9" fmla="*/ 2147483646 h 769"/>
                <a:gd name="T10" fmla="*/ 2147483646 w 1071"/>
                <a:gd name="T11" fmla="*/ 2147483646 h 769"/>
                <a:gd name="T12" fmla="*/ 2147483646 w 1071"/>
                <a:gd name="T13" fmla="*/ 2147483646 h 769"/>
                <a:gd name="T14" fmla="*/ 2147483646 w 1071"/>
                <a:gd name="T15" fmla="*/ 2147483646 h 769"/>
                <a:gd name="T16" fmla="*/ 2147483646 w 1071"/>
                <a:gd name="T17" fmla="*/ 2147483646 h 769"/>
                <a:gd name="T18" fmla="*/ 2147483646 w 1071"/>
                <a:gd name="T19" fmla="*/ 2147483646 h 769"/>
                <a:gd name="T20" fmla="*/ 2147483646 w 1071"/>
                <a:gd name="T21" fmla="*/ 2147483646 h 769"/>
                <a:gd name="T22" fmla="*/ 2147483646 w 1071"/>
                <a:gd name="T23" fmla="*/ 2147483646 h 769"/>
                <a:gd name="T24" fmla="*/ 2147483646 w 1071"/>
                <a:gd name="T25" fmla="*/ 2147483646 h 769"/>
                <a:gd name="T26" fmla="*/ 2147483646 w 1071"/>
                <a:gd name="T27" fmla="*/ 2147483646 h 769"/>
                <a:gd name="T28" fmla="*/ 2147483646 w 1071"/>
                <a:gd name="T29" fmla="*/ 2147483646 h 769"/>
                <a:gd name="T30" fmla="*/ 2147483646 w 1071"/>
                <a:gd name="T31" fmla="*/ 2147483646 h 769"/>
                <a:gd name="T32" fmla="*/ 2147483646 w 1071"/>
                <a:gd name="T33" fmla="*/ 2147483646 h 769"/>
                <a:gd name="T34" fmla="*/ 2147483646 w 1071"/>
                <a:gd name="T35" fmla="*/ 2147483646 h 769"/>
                <a:gd name="T36" fmla="*/ 2147483646 w 1071"/>
                <a:gd name="T37" fmla="*/ 2147483646 h 769"/>
                <a:gd name="T38" fmla="*/ 2147483646 w 1071"/>
                <a:gd name="T39" fmla="*/ 2147483646 h 769"/>
                <a:gd name="T40" fmla="*/ 2147483646 w 1071"/>
                <a:gd name="T41" fmla="*/ 2147483646 h 769"/>
                <a:gd name="T42" fmla="*/ 2147483646 w 1071"/>
                <a:gd name="T43" fmla="*/ 2147483646 h 769"/>
                <a:gd name="T44" fmla="*/ 2147483646 w 1071"/>
                <a:gd name="T45" fmla="*/ 2147483646 h 769"/>
                <a:gd name="T46" fmla="*/ 2147483646 w 1071"/>
                <a:gd name="T47" fmla="*/ 2147483646 h 769"/>
                <a:gd name="T48" fmla="*/ 2147483646 w 1071"/>
                <a:gd name="T49" fmla="*/ 2147483646 h 769"/>
                <a:gd name="T50" fmla="*/ 2147483646 w 1071"/>
                <a:gd name="T51" fmla="*/ 2147483646 h 769"/>
                <a:gd name="T52" fmla="*/ 2147483646 w 1071"/>
                <a:gd name="T53" fmla="*/ 2147483646 h 769"/>
                <a:gd name="T54" fmla="*/ 2147483646 w 1071"/>
                <a:gd name="T55" fmla="*/ 2147483646 h 769"/>
                <a:gd name="T56" fmla="*/ 2147483646 w 1071"/>
                <a:gd name="T57" fmla="*/ 2147483646 h 769"/>
                <a:gd name="T58" fmla="*/ 2147483646 w 1071"/>
                <a:gd name="T59" fmla="*/ 2147483646 h 769"/>
                <a:gd name="T60" fmla="*/ 2147483646 w 1071"/>
                <a:gd name="T61" fmla="*/ 2147483646 h 769"/>
                <a:gd name="T62" fmla="*/ 2147483646 w 1071"/>
                <a:gd name="T63" fmla="*/ 2147483646 h 769"/>
                <a:gd name="T64" fmla="*/ 2147483646 w 1071"/>
                <a:gd name="T65" fmla="*/ 2147483646 h 769"/>
                <a:gd name="T66" fmla="*/ 2147483646 w 1071"/>
                <a:gd name="T67" fmla="*/ 2147483646 h 769"/>
                <a:gd name="T68" fmla="*/ 2147483646 w 1071"/>
                <a:gd name="T69" fmla="*/ 2147483646 h 769"/>
                <a:gd name="T70" fmla="*/ 2147483646 w 1071"/>
                <a:gd name="T71" fmla="*/ 2147483646 h 769"/>
                <a:gd name="T72" fmla="*/ 2147483646 w 1071"/>
                <a:gd name="T73" fmla="*/ 2147483646 h 769"/>
                <a:gd name="T74" fmla="*/ 2147483646 w 1071"/>
                <a:gd name="T75" fmla="*/ 2147483646 h 769"/>
                <a:gd name="T76" fmla="*/ 2147483646 w 1071"/>
                <a:gd name="T77" fmla="*/ 2147483646 h 769"/>
                <a:gd name="T78" fmla="*/ 2147483646 w 1071"/>
                <a:gd name="T79" fmla="*/ 2147483646 h 769"/>
                <a:gd name="T80" fmla="*/ 2147483646 w 1071"/>
                <a:gd name="T81" fmla="*/ 2147483646 h 769"/>
                <a:gd name="T82" fmla="*/ 2147483646 w 1071"/>
                <a:gd name="T83" fmla="*/ 2147483646 h 769"/>
                <a:gd name="T84" fmla="*/ 2147483646 w 1071"/>
                <a:gd name="T85" fmla="*/ 2147483646 h 769"/>
                <a:gd name="T86" fmla="*/ 2147483646 w 1071"/>
                <a:gd name="T87" fmla="*/ 2147483646 h 769"/>
                <a:gd name="T88" fmla="*/ 2147483646 w 1071"/>
                <a:gd name="T89" fmla="*/ 2147483646 h 769"/>
                <a:gd name="T90" fmla="*/ 2147483646 w 1071"/>
                <a:gd name="T91" fmla="*/ 2147483646 h 769"/>
                <a:gd name="T92" fmla="*/ 2147483646 w 1071"/>
                <a:gd name="T93" fmla="*/ 2147483646 h 769"/>
                <a:gd name="T94" fmla="*/ 2147483646 w 1071"/>
                <a:gd name="T95" fmla="*/ 2147483646 h 769"/>
                <a:gd name="T96" fmla="*/ 2147483646 w 1071"/>
                <a:gd name="T97" fmla="*/ 2147483646 h 769"/>
                <a:gd name="T98" fmla="*/ 2147483646 w 1071"/>
                <a:gd name="T99" fmla="*/ 2147483646 h 769"/>
                <a:gd name="T100" fmla="*/ 2147483646 w 1071"/>
                <a:gd name="T101" fmla="*/ 2147483646 h 769"/>
                <a:gd name="T102" fmla="*/ 2147483646 w 1071"/>
                <a:gd name="T103" fmla="*/ 2147483646 h 769"/>
                <a:gd name="T104" fmla="*/ 2147483646 w 1071"/>
                <a:gd name="T105" fmla="*/ 2147483646 h 769"/>
                <a:gd name="T106" fmla="*/ 2147483646 w 1071"/>
                <a:gd name="T107" fmla="*/ 2147483646 h 76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69"/>
                <a:gd name="T164" fmla="*/ 1071 w 1071"/>
                <a:gd name="T165" fmla="*/ 769 h 76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69">
                  <a:moveTo>
                    <a:pt x="639" y="40"/>
                  </a:moveTo>
                  <a:cubicBezTo>
                    <a:pt x="630" y="47"/>
                    <a:pt x="630" y="47"/>
                    <a:pt x="630" y="47"/>
                  </a:cubicBezTo>
                  <a:cubicBezTo>
                    <a:pt x="630" y="51"/>
                    <a:pt x="632" y="61"/>
                    <a:pt x="635" y="74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6" y="77"/>
                    <a:pt x="636" y="77"/>
                    <a:pt x="636" y="77"/>
                  </a:cubicBezTo>
                  <a:cubicBezTo>
                    <a:pt x="635" y="77"/>
                    <a:pt x="635" y="77"/>
                    <a:pt x="635" y="77"/>
                  </a:cubicBezTo>
                  <a:cubicBezTo>
                    <a:pt x="624" y="103"/>
                    <a:pt x="624" y="103"/>
                    <a:pt x="624" y="103"/>
                  </a:cubicBezTo>
                  <a:cubicBezTo>
                    <a:pt x="608" y="109"/>
                    <a:pt x="608" y="109"/>
                    <a:pt x="608" y="109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0"/>
                    <a:pt x="604" y="110"/>
                    <a:pt x="604" y="110"/>
                  </a:cubicBezTo>
                  <a:cubicBezTo>
                    <a:pt x="576" y="98"/>
                    <a:pt x="576" y="98"/>
                    <a:pt x="576" y="98"/>
                  </a:cubicBezTo>
                  <a:cubicBezTo>
                    <a:pt x="575" y="98"/>
                    <a:pt x="575" y="98"/>
                    <a:pt x="575" y="98"/>
                  </a:cubicBezTo>
                  <a:cubicBezTo>
                    <a:pt x="575" y="97"/>
                    <a:pt x="575" y="97"/>
                    <a:pt x="575" y="97"/>
                  </a:cubicBezTo>
                  <a:cubicBezTo>
                    <a:pt x="523" y="49"/>
                    <a:pt x="523" y="49"/>
                    <a:pt x="523" y="49"/>
                  </a:cubicBezTo>
                  <a:cubicBezTo>
                    <a:pt x="503" y="38"/>
                    <a:pt x="503" y="38"/>
                    <a:pt x="503" y="38"/>
                  </a:cubicBezTo>
                  <a:cubicBezTo>
                    <a:pt x="472" y="26"/>
                    <a:pt x="472" y="26"/>
                    <a:pt x="472" y="26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56" y="14"/>
                    <a:pt x="456" y="14"/>
                    <a:pt x="456" y="14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15" y="7"/>
                    <a:pt x="415" y="7"/>
                    <a:pt x="415" y="7"/>
                  </a:cubicBezTo>
                  <a:cubicBezTo>
                    <a:pt x="414" y="7"/>
                    <a:pt x="414" y="7"/>
                    <a:pt x="414" y="7"/>
                  </a:cubicBezTo>
                  <a:cubicBezTo>
                    <a:pt x="380" y="5"/>
                    <a:pt x="380" y="5"/>
                    <a:pt x="380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28" y="8"/>
                    <a:pt x="328" y="8"/>
                    <a:pt x="328" y="8"/>
                  </a:cubicBezTo>
                  <a:cubicBezTo>
                    <a:pt x="322" y="11"/>
                    <a:pt x="313" y="12"/>
                    <a:pt x="303" y="14"/>
                  </a:cubicBezTo>
                  <a:cubicBezTo>
                    <a:pt x="281" y="19"/>
                    <a:pt x="281" y="19"/>
                    <a:pt x="281" y="19"/>
                  </a:cubicBezTo>
                  <a:cubicBezTo>
                    <a:pt x="262" y="25"/>
                    <a:pt x="262" y="25"/>
                    <a:pt x="262" y="25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55" y="143"/>
                    <a:pt x="159" y="148"/>
                    <a:pt x="159" y="155"/>
                  </a:cubicBezTo>
                  <a:cubicBezTo>
                    <a:pt x="164" y="171"/>
                    <a:pt x="164" y="171"/>
                    <a:pt x="164" y="171"/>
                  </a:cubicBezTo>
                  <a:cubicBezTo>
                    <a:pt x="172" y="186"/>
                    <a:pt x="172" y="186"/>
                    <a:pt x="172" y="186"/>
                  </a:cubicBezTo>
                  <a:cubicBezTo>
                    <a:pt x="171" y="186"/>
                    <a:pt x="171" y="187"/>
                    <a:pt x="170" y="187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49" y="258"/>
                    <a:pt x="149" y="258"/>
                    <a:pt x="149" y="258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48" y="270"/>
                    <a:pt x="148" y="270"/>
                    <a:pt x="148" y="270"/>
                  </a:cubicBezTo>
                  <a:cubicBezTo>
                    <a:pt x="146" y="275"/>
                    <a:pt x="143" y="279"/>
                    <a:pt x="140" y="281"/>
                  </a:cubicBezTo>
                  <a:cubicBezTo>
                    <a:pt x="134" y="287"/>
                    <a:pt x="123" y="287"/>
                    <a:pt x="106" y="281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29" y="267"/>
                    <a:pt x="29" y="267"/>
                    <a:pt x="29" y="267"/>
                  </a:cubicBezTo>
                  <a:cubicBezTo>
                    <a:pt x="26" y="319"/>
                    <a:pt x="26" y="319"/>
                    <a:pt x="26" y="319"/>
                  </a:cubicBezTo>
                  <a:cubicBezTo>
                    <a:pt x="25" y="327"/>
                    <a:pt x="20" y="330"/>
                    <a:pt x="13" y="331"/>
                  </a:cubicBezTo>
                  <a:cubicBezTo>
                    <a:pt x="9" y="332"/>
                    <a:pt x="7" y="336"/>
                    <a:pt x="8" y="345"/>
                  </a:cubicBezTo>
                  <a:cubicBezTo>
                    <a:pt x="8" y="346"/>
                    <a:pt x="8" y="346"/>
                    <a:pt x="8" y="346"/>
                  </a:cubicBezTo>
                  <a:cubicBezTo>
                    <a:pt x="7" y="346"/>
                    <a:pt x="7" y="346"/>
                    <a:pt x="7" y="346"/>
                  </a:cubicBezTo>
                  <a:cubicBezTo>
                    <a:pt x="5" y="359"/>
                    <a:pt x="5" y="359"/>
                    <a:pt x="5" y="359"/>
                  </a:cubicBezTo>
                  <a:cubicBezTo>
                    <a:pt x="13" y="366"/>
                    <a:pt x="18" y="371"/>
                    <a:pt x="20" y="375"/>
                  </a:cubicBezTo>
                  <a:cubicBezTo>
                    <a:pt x="25" y="401"/>
                    <a:pt x="25" y="401"/>
                    <a:pt x="25" y="401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4" y="415"/>
                    <a:pt x="23" y="420"/>
                    <a:pt x="21" y="424"/>
                  </a:cubicBezTo>
                  <a:cubicBezTo>
                    <a:pt x="14" y="445"/>
                    <a:pt x="14" y="445"/>
                    <a:pt x="14" y="44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2" y="489"/>
                    <a:pt x="2" y="489"/>
                    <a:pt x="2" y="489"/>
                  </a:cubicBezTo>
                  <a:cubicBezTo>
                    <a:pt x="16" y="507"/>
                    <a:pt x="16" y="507"/>
                    <a:pt x="16" y="507"/>
                  </a:cubicBezTo>
                  <a:cubicBezTo>
                    <a:pt x="20" y="512"/>
                    <a:pt x="22" y="516"/>
                    <a:pt x="23" y="519"/>
                  </a:cubicBezTo>
                  <a:cubicBezTo>
                    <a:pt x="36" y="537"/>
                    <a:pt x="36" y="537"/>
                    <a:pt x="36" y="537"/>
                  </a:cubicBezTo>
                  <a:cubicBezTo>
                    <a:pt x="55" y="558"/>
                    <a:pt x="55" y="558"/>
                    <a:pt x="55" y="558"/>
                  </a:cubicBezTo>
                  <a:cubicBezTo>
                    <a:pt x="62" y="565"/>
                    <a:pt x="67" y="568"/>
                    <a:pt x="70" y="568"/>
                  </a:cubicBezTo>
                  <a:cubicBezTo>
                    <a:pt x="90" y="556"/>
                    <a:pt x="90" y="556"/>
                    <a:pt x="90" y="556"/>
                  </a:cubicBezTo>
                  <a:cubicBezTo>
                    <a:pt x="94" y="553"/>
                    <a:pt x="97" y="550"/>
                    <a:pt x="102" y="550"/>
                  </a:cubicBezTo>
                  <a:cubicBezTo>
                    <a:pt x="106" y="550"/>
                    <a:pt x="113" y="554"/>
                    <a:pt x="122" y="560"/>
                  </a:cubicBezTo>
                  <a:cubicBezTo>
                    <a:pt x="122" y="560"/>
                    <a:pt x="122" y="560"/>
                    <a:pt x="122" y="560"/>
                  </a:cubicBezTo>
                  <a:cubicBezTo>
                    <a:pt x="123" y="560"/>
                    <a:pt x="123" y="560"/>
                    <a:pt x="123" y="560"/>
                  </a:cubicBezTo>
                  <a:cubicBezTo>
                    <a:pt x="123" y="561"/>
                    <a:pt x="123" y="561"/>
                    <a:pt x="123" y="561"/>
                  </a:cubicBezTo>
                  <a:cubicBezTo>
                    <a:pt x="134" y="574"/>
                    <a:pt x="134" y="574"/>
                    <a:pt x="134" y="574"/>
                  </a:cubicBezTo>
                  <a:cubicBezTo>
                    <a:pt x="139" y="586"/>
                    <a:pt x="139" y="586"/>
                    <a:pt x="139" y="586"/>
                  </a:cubicBezTo>
                  <a:cubicBezTo>
                    <a:pt x="143" y="592"/>
                    <a:pt x="143" y="592"/>
                    <a:pt x="143" y="592"/>
                  </a:cubicBezTo>
                  <a:cubicBezTo>
                    <a:pt x="147" y="594"/>
                    <a:pt x="147" y="594"/>
                    <a:pt x="147" y="594"/>
                  </a:cubicBezTo>
                  <a:cubicBezTo>
                    <a:pt x="160" y="603"/>
                    <a:pt x="160" y="603"/>
                    <a:pt x="160" y="603"/>
                  </a:cubicBezTo>
                  <a:cubicBezTo>
                    <a:pt x="168" y="604"/>
                    <a:pt x="168" y="604"/>
                    <a:pt x="168" y="604"/>
                  </a:cubicBezTo>
                  <a:cubicBezTo>
                    <a:pt x="172" y="605"/>
                    <a:pt x="176" y="609"/>
                    <a:pt x="179" y="613"/>
                  </a:cubicBezTo>
                  <a:cubicBezTo>
                    <a:pt x="181" y="616"/>
                    <a:pt x="193" y="620"/>
                    <a:pt x="213" y="625"/>
                  </a:cubicBezTo>
                  <a:cubicBezTo>
                    <a:pt x="214" y="625"/>
                    <a:pt x="214" y="625"/>
                    <a:pt x="214" y="625"/>
                  </a:cubicBezTo>
                  <a:cubicBezTo>
                    <a:pt x="246" y="637"/>
                    <a:pt x="246" y="637"/>
                    <a:pt x="246" y="637"/>
                  </a:cubicBezTo>
                  <a:cubicBezTo>
                    <a:pt x="247" y="637"/>
                    <a:pt x="247" y="637"/>
                    <a:pt x="247" y="637"/>
                  </a:cubicBezTo>
                  <a:cubicBezTo>
                    <a:pt x="248" y="637"/>
                    <a:pt x="248" y="637"/>
                    <a:pt x="248" y="637"/>
                  </a:cubicBezTo>
                  <a:cubicBezTo>
                    <a:pt x="270" y="648"/>
                    <a:pt x="270" y="648"/>
                    <a:pt x="270" y="648"/>
                  </a:cubicBezTo>
                  <a:cubicBezTo>
                    <a:pt x="308" y="657"/>
                    <a:pt x="308" y="657"/>
                    <a:pt x="308" y="657"/>
                  </a:cubicBezTo>
                  <a:cubicBezTo>
                    <a:pt x="309" y="658"/>
                    <a:pt x="309" y="658"/>
                    <a:pt x="309" y="658"/>
                  </a:cubicBezTo>
                  <a:cubicBezTo>
                    <a:pt x="359" y="660"/>
                    <a:pt x="359" y="660"/>
                    <a:pt x="359" y="660"/>
                  </a:cubicBezTo>
                  <a:cubicBezTo>
                    <a:pt x="381" y="652"/>
                    <a:pt x="381" y="652"/>
                    <a:pt x="381" y="652"/>
                  </a:cubicBezTo>
                  <a:cubicBezTo>
                    <a:pt x="401" y="652"/>
                    <a:pt x="401" y="652"/>
                    <a:pt x="401" y="652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2" y="654"/>
                    <a:pt x="402" y="654"/>
                    <a:pt x="402" y="654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6"/>
                    <a:pt x="419" y="676"/>
                    <a:pt x="419" y="676"/>
                  </a:cubicBezTo>
                  <a:cubicBezTo>
                    <a:pt x="429" y="693"/>
                    <a:pt x="429" y="693"/>
                    <a:pt x="429" y="693"/>
                  </a:cubicBezTo>
                  <a:cubicBezTo>
                    <a:pt x="438" y="702"/>
                    <a:pt x="438" y="702"/>
                    <a:pt x="438" y="702"/>
                  </a:cubicBezTo>
                  <a:cubicBezTo>
                    <a:pt x="449" y="708"/>
                    <a:pt x="449" y="708"/>
                    <a:pt x="449" y="708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2" y="710"/>
                    <a:pt x="452" y="710"/>
                    <a:pt x="452" y="710"/>
                  </a:cubicBezTo>
                  <a:cubicBezTo>
                    <a:pt x="461" y="731"/>
                    <a:pt x="461" y="731"/>
                    <a:pt x="461" y="731"/>
                  </a:cubicBezTo>
                  <a:cubicBezTo>
                    <a:pt x="461" y="732"/>
                    <a:pt x="461" y="732"/>
                    <a:pt x="461" y="732"/>
                  </a:cubicBezTo>
                  <a:cubicBezTo>
                    <a:pt x="462" y="732"/>
                    <a:pt x="462" y="732"/>
                    <a:pt x="462" y="732"/>
                  </a:cubicBezTo>
                  <a:cubicBezTo>
                    <a:pt x="462" y="733"/>
                    <a:pt x="462" y="733"/>
                    <a:pt x="462" y="733"/>
                  </a:cubicBezTo>
                  <a:cubicBezTo>
                    <a:pt x="467" y="756"/>
                    <a:pt x="467" y="756"/>
                    <a:pt x="467" y="756"/>
                  </a:cubicBezTo>
                  <a:cubicBezTo>
                    <a:pt x="482" y="762"/>
                    <a:pt x="482" y="762"/>
                    <a:pt x="482" y="762"/>
                  </a:cubicBezTo>
                  <a:cubicBezTo>
                    <a:pt x="483" y="762"/>
                    <a:pt x="483" y="762"/>
                    <a:pt x="483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96" y="769"/>
                    <a:pt x="496" y="769"/>
                    <a:pt x="496" y="769"/>
                  </a:cubicBezTo>
                  <a:cubicBezTo>
                    <a:pt x="512" y="766"/>
                    <a:pt x="512" y="766"/>
                    <a:pt x="512" y="766"/>
                  </a:cubicBezTo>
                  <a:cubicBezTo>
                    <a:pt x="516" y="750"/>
                    <a:pt x="516" y="750"/>
                    <a:pt x="516" y="750"/>
                  </a:cubicBezTo>
                  <a:cubicBezTo>
                    <a:pt x="516" y="749"/>
                    <a:pt x="516" y="749"/>
                    <a:pt x="516" y="749"/>
                  </a:cubicBezTo>
                  <a:cubicBezTo>
                    <a:pt x="517" y="748"/>
                    <a:pt x="517" y="748"/>
                    <a:pt x="517" y="748"/>
                  </a:cubicBezTo>
                  <a:cubicBezTo>
                    <a:pt x="535" y="730"/>
                    <a:pt x="535" y="730"/>
                    <a:pt x="535" y="730"/>
                  </a:cubicBezTo>
                  <a:cubicBezTo>
                    <a:pt x="555" y="735"/>
                    <a:pt x="555" y="735"/>
                    <a:pt x="555" y="735"/>
                  </a:cubicBezTo>
                  <a:cubicBezTo>
                    <a:pt x="555" y="737"/>
                    <a:pt x="555" y="737"/>
                    <a:pt x="555" y="737"/>
                  </a:cubicBezTo>
                  <a:cubicBezTo>
                    <a:pt x="565" y="758"/>
                    <a:pt x="565" y="758"/>
                    <a:pt x="565" y="758"/>
                  </a:cubicBezTo>
                  <a:cubicBezTo>
                    <a:pt x="585" y="751"/>
                    <a:pt x="585" y="751"/>
                    <a:pt x="585" y="751"/>
                  </a:cubicBezTo>
                  <a:cubicBezTo>
                    <a:pt x="587" y="731"/>
                    <a:pt x="587" y="731"/>
                    <a:pt x="587" y="731"/>
                  </a:cubicBezTo>
                  <a:cubicBezTo>
                    <a:pt x="587" y="730"/>
                    <a:pt x="587" y="730"/>
                    <a:pt x="587" y="730"/>
                  </a:cubicBezTo>
                  <a:cubicBezTo>
                    <a:pt x="587" y="729"/>
                    <a:pt x="587" y="729"/>
                    <a:pt x="587" y="729"/>
                  </a:cubicBezTo>
                  <a:cubicBezTo>
                    <a:pt x="588" y="728"/>
                    <a:pt x="588" y="728"/>
                    <a:pt x="588" y="728"/>
                  </a:cubicBezTo>
                  <a:cubicBezTo>
                    <a:pt x="601" y="720"/>
                    <a:pt x="601" y="720"/>
                    <a:pt x="601" y="720"/>
                  </a:cubicBezTo>
                  <a:cubicBezTo>
                    <a:pt x="598" y="691"/>
                    <a:pt x="598" y="691"/>
                    <a:pt x="598" y="691"/>
                  </a:cubicBezTo>
                  <a:cubicBezTo>
                    <a:pt x="598" y="689"/>
                    <a:pt x="598" y="689"/>
                    <a:pt x="598" y="689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614" y="655"/>
                    <a:pt x="614" y="655"/>
                    <a:pt x="614" y="655"/>
                  </a:cubicBezTo>
                  <a:cubicBezTo>
                    <a:pt x="630" y="649"/>
                    <a:pt x="630" y="649"/>
                    <a:pt x="630" y="649"/>
                  </a:cubicBezTo>
                  <a:cubicBezTo>
                    <a:pt x="624" y="619"/>
                    <a:pt x="624" y="619"/>
                    <a:pt x="624" y="619"/>
                  </a:cubicBezTo>
                  <a:cubicBezTo>
                    <a:pt x="639" y="619"/>
                    <a:pt x="639" y="619"/>
                    <a:pt x="639" y="619"/>
                  </a:cubicBezTo>
                  <a:cubicBezTo>
                    <a:pt x="638" y="605"/>
                    <a:pt x="638" y="605"/>
                    <a:pt x="638" y="605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5"/>
                    <a:pt x="630" y="575"/>
                    <a:pt x="630" y="575"/>
                  </a:cubicBezTo>
                  <a:cubicBezTo>
                    <a:pt x="632" y="555"/>
                    <a:pt x="632" y="555"/>
                    <a:pt x="632" y="555"/>
                  </a:cubicBezTo>
                  <a:cubicBezTo>
                    <a:pt x="632" y="552"/>
                    <a:pt x="632" y="552"/>
                    <a:pt x="632" y="552"/>
                  </a:cubicBezTo>
                  <a:cubicBezTo>
                    <a:pt x="634" y="550"/>
                    <a:pt x="634" y="550"/>
                    <a:pt x="634" y="550"/>
                  </a:cubicBezTo>
                  <a:cubicBezTo>
                    <a:pt x="645" y="537"/>
                    <a:pt x="645" y="537"/>
                    <a:pt x="645" y="537"/>
                  </a:cubicBezTo>
                  <a:cubicBezTo>
                    <a:pt x="647" y="535"/>
                    <a:pt x="647" y="535"/>
                    <a:pt x="647" y="535"/>
                  </a:cubicBezTo>
                  <a:cubicBezTo>
                    <a:pt x="650" y="535"/>
                    <a:pt x="650" y="535"/>
                    <a:pt x="650" y="535"/>
                  </a:cubicBezTo>
                  <a:cubicBezTo>
                    <a:pt x="678" y="540"/>
                    <a:pt x="678" y="540"/>
                    <a:pt x="678" y="540"/>
                  </a:cubicBezTo>
                  <a:cubicBezTo>
                    <a:pt x="680" y="540"/>
                    <a:pt x="680" y="540"/>
                    <a:pt x="680" y="540"/>
                  </a:cubicBezTo>
                  <a:cubicBezTo>
                    <a:pt x="703" y="546"/>
                    <a:pt x="703" y="546"/>
                    <a:pt x="703" y="546"/>
                  </a:cubicBezTo>
                  <a:cubicBezTo>
                    <a:pt x="723" y="540"/>
                    <a:pt x="723" y="540"/>
                    <a:pt x="723" y="540"/>
                  </a:cubicBezTo>
                  <a:cubicBezTo>
                    <a:pt x="734" y="563"/>
                    <a:pt x="734" y="563"/>
                    <a:pt x="734" y="563"/>
                  </a:cubicBezTo>
                  <a:cubicBezTo>
                    <a:pt x="735" y="564"/>
                    <a:pt x="735" y="564"/>
                    <a:pt x="735" y="564"/>
                  </a:cubicBezTo>
                  <a:cubicBezTo>
                    <a:pt x="735" y="581"/>
                    <a:pt x="735" y="581"/>
                    <a:pt x="735" y="581"/>
                  </a:cubicBezTo>
                  <a:cubicBezTo>
                    <a:pt x="739" y="597"/>
                    <a:pt x="739" y="597"/>
                    <a:pt x="739" y="597"/>
                  </a:cubicBezTo>
                  <a:cubicBezTo>
                    <a:pt x="741" y="603"/>
                    <a:pt x="745" y="607"/>
                    <a:pt x="749" y="609"/>
                  </a:cubicBezTo>
                  <a:cubicBezTo>
                    <a:pt x="751" y="609"/>
                    <a:pt x="751" y="609"/>
                    <a:pt x="751" y="609"/>
                  </a:cubicBezTo>
                  <a:cubicBezTo>
                    <a:pt x="761" y="611"/>
                    <a:pt x="766" y="615"/>
                    <a:pt x="767" y="621"/>
                  </a:cubicBezTo>
                  <a:cubicBezTo>
                    <a:pt x="768" y="626"/>
                    <a:pt x="772" y="634"/>
                    <a:pt x="780" y="642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7"/>
                    <a:pt x="789" y="657"/>
                    <a:pt x="789" y="657"/>
                  </a:cubicBezTo>
                  <a:cubicBezTo>
                    <a:pt x="796" y="669"/>
                    <a:pt x="796" y="669"/>
                    <a:pt x="796" y="669"/>
                  </a:cubicBezTo>
                  <a:cubicBezTo>
                    <a:pt x="805" y="668"/>
                    <a:pt x="805" y="668"/>
                    <a:pt x="805" y="668"/>
                  </a:cubicBezTo>
                  <a:cubicBezTo>
                    <a:pt x="823" y="652"/>
                    <a:pt x="823" y="652"/>
                    <a:pt x="823" y="652"/>
                  </a:cubicBezTo>
                  <a:cubicBezTo>
                    <a:pt x="835" y="676"/>
                    <a:pt x="835" y="676"/>
                    <a:pt x="835" y="676"/>
                  </a:cubicBezTo>
                  <a:cubicBezTo>
                    <a:pt x="858" y="683"/>
                    <a:pt x="858" y="683"/>
                    <a:pt x="858" y="683"/>
                  </a:cubicBezTo>
                  <a:cubicBezTo>
                    <a:pt x="859" y="683"/>
                    <a:pt x="859" y="683"/>
                    <a:pt x="859" y="683"/>
                  </a:cubicBezTo>
                  <a:cubicBezTo>
                    <a:pt x="860" y="684"/>
                    <a:pt x="860" y="684"/>
                    <a:pt x="860" y="684"/>
                  </a:cubicBezTo>
                  <a:cubicBezTo>
                    <a:pt x="872" y="706"/>
                    <a:pt x="872" y="706"/>
                    <a:pt x="872" y="706"/>
                  </a:cubicBezTo>
                  <a:cubicBezTo>
                    <a:pt x="877" y="709"/>
                    <a:pt x="877" y="709"/>
                    <a:pt x="877" y="709"/>
                  </a:cubicBezTo>
                  <a:cubicBezTo>
                    <a:pt x="878" y="689"/>
                    <a:pt x="878" y="689"/>
                    <a:pt x="878" y="689"/>
                  </a:cubicBezTo>
                  <a:cubicBezTo>
                    <a:pt x="878" y="688"/>
                    <a:pt x="878" y="688"/>
                    <a:pt x="878" y="688"/>
                  </a:cubicBezTo>
                  <a:cubicBezTo>
                    <a:pt x="878" y="684"/>
                    <a:pt x="878" y="684"/>
                    <a:pt x="878" y="684"/>
                  </a:cubicBezTo>
                  <a:cubicBezTo>
                    <a:pt x="924" y="683"/>
                    <a:pt x="924" y="683"/>
                    <a:pt x="924" y="683"/>
                  </a:cubicBezTo>
                  <a:cubicBezTo>
                    <a:pt x="925" y="679"/>
                    <a:pt x="925" y="679"/>
                    <a:pt x="925" y="679"/>
                  </a:cubicBezTo>
                  <a:cubicBezTo>
                    <a:pt x="927" y="677"/>
                    <a:pt x="927" y="673"/>
                    <a:pt x="924" y="670"/>
                  </a:cubicBezTo>
                  <a:cubicBezTo>
                    <a:pt x="921" y="663"/>
                    <a:pt x="920" y="658"/>
                    <a:pt x="919" y="651"/>
                  </a:cubicBezTo>
                  <a:cubicBezTo>
                    <a:pt x="918" y="642"/>
                    <a:pt x="919" y="636"/>
                    <a:pt x="921" y="634"/>
                  </a:cubicBezTo>
                  <a:cubicBezTo>
                    <a:pt x="924" y="630"/>
                    <a:pt x="927" y="630"/>
                    <a:pt x="932" y="631"/>
                  </a:cubicBezTo>
                  <a:cubicBezTo>
                    <a:pt x="951" y="637"/>
                    <a:pt x="951" y="637"/>
                    <a:pt x="951" y="637"/>
                  </a:cubicBezTo>
                  <a:cubicBezTo>
                    <a:pt x="953" y="623"/>
                    <a:pt x="953" y="623"/>
                    <a:pt x="953" y="623"/>
                  </a:cubicBezTo>
                  <a:cubicBezTo>
                    <a:pt x="918" y="607"/>
                    <a:pt x="918" y="607"/>
                    <a:pt x="918" y="607"/>
                  </a:cubicBezTo>
                  <a:cubicBezTo>
                    <a:pt x="916" y="607"/>
                    <a:pt x="916" y="607"/>
                    <a:pt x="916" y="607"/>
                  </a:cubicBezTo>
                  <a:cubicBezTo>
                    <a:pt x="915" y="605"/>
                    <a:pt x="915" y="605"/>
                    <a:pt x="915" y="605"/>
                  </a:cubicBezTo>
                  <a:cubicBezTo>
                    <a:pt x="915" y="604"/>
                    <a:pt x="915" y="604"/>
                    <a:pt x="915" y="604"/>
                  </a:cubicBezTo>
                  <a:cubicBezTo>
                    <a:pt x="915" y="603"/>
                    <a:pt x="915" y="603"/>
                    <a:pt x="915" y="603"/>
                  </a:cubicBezTo>
                  <a:cubicBezTo>
                    <a:pt x="910" y="561"/>
                    <a:pt x="910" y="561"/>
                    <a:pt x="910" y="561"/>
                  </a:cubicBezTo>
                  <a:cubicBezTo>
                    <a:pt x="911" y="535"/>
                    <a:pt x="911" y="535"/>
                    <a:pt x="911" y="535"/>
                  </a:cubicBezTo>
                  <a:cubicBezTo>
                    <a:pt x="911" y="531"/>
                    <a:pt x="911" y="531"/>
                    <a:pt x="911" y="531"/>
                  </a:cubicBezTo>
                  <a:cubicBezTo>
                    <a:pt x="911" y="529"/>
                    <a:pt x="911" y="529"/>
                    <a:pt x="911" y="529"/>
                  </a:cubicBezTo>
                  <a:cubicBezTo>
                    <a:pt x="969" y="537"/>
                    <a:pt x="969" y="537"/>
                    <a:pt x="969" y="537"/>
                  </a:cubicBezTo>
                  <a:cubicBezTo>
                    <a:pt x="983" y="523"/>
                    <a:pt x="983" y="523"/>
                    <a:pt x="983" y="523"/>
                  </a:cubicBezTo>
                  <a:cubicBezTo>
                    <a:pt x="987" y="518"/>
                    <a:pt x="986" y="514"/>
                    <a:pt x="983" y="512"/>
                  </a:cubicBezTo>
                  <a:cubicBezTo>
                    <a:pt x="969" y="507"/>
                    <a:pt x="961" y="501"/>
                    <a:pt x="961" y="495"/>
                  </a:cubicBezTo>
                  <a:cubicBezTo>
                    <a:pt x="961" y="491"/>
                    <a:pt x="962" y="487"/>
                    <a:pt x="968" y="485"/>
                  </a:cubicBezTo>
                  <a:cubicBezTo>
                    <a:pt x="992" y="461"/>
                    <a:pt x="992" y="461"/>
                    <a:pt x="992" y="461"/>
                  </a:cubicBezTo>
                  <a:cubicBezTo>
                    <a:pt x="1018" y="460"/>
                    <a:pt x="1018" y="460"/>
                    <a:pt x="1018" y="460"/>
                  </a:cubicBezTo>
                  <a:cubicBezTo>
                    <a:pt x="1032" y="436"/>
                    <a:pt x="1032" y="436"/>
                    <a:pt x="1032" y="436"/>
                  </a:cubicBezTo>
                  <a:cubicBezTo>
                    <a:pt x="1032" y="414"/>
                    <a:pt x="1032" y="414"/>
                    <a:pt x="1032" y="414"/>
                  </a:cubicBezTo>
                  <a:cubicBezTo>
                    <a:pt x="1052" y="410"/>
                    <a:pt x="1052" y="410"/>
                    <a:pt x="1052" y="410"/>
                  </a:cubicBezTo>
                  <a:cubicBezTo>
                    <a:pt x="1057" y="394"/>
                    <a:pt x="1061" y="386"/>
                    <a:pt x="1063" y="383"/>
                  </a:cubicBezTo>
                  <a:cubicBezTo>
                    <a:pt x="1071" y="365"/>
                    <a:pt x="1071" y="365"/>
                    <a:pt x="1071" y="365"/>
                  </a:cubicBezTo>
                  <a:cubicBezTo>
                    <a:pt x="1056" y="338"/>
                    <a:pt x="1056" y="338"/>
                    <a:pt x="1056" y="338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6"/>
                    <a:pt x="1056" y="336"/>
                    <a:pt x="1056" y="336"/>
                  </a:cubicBezTo>
                  <a:cubicBezTo>
                    <a:pt x="1047" y="300"/>
                    <a:pt x="1047" y="300"/>
                    <a:pt x="1047" y="300"/>
                  </a:cubicBezTo>
                  <a:cubicBezTo>
                    <a:pt x="1047" y="299"/>
                    <a:pt x="1047" y="299"/>
                    <a:pt x="1047" y="299"/>
                  </a:cubicBezTo>
                  <a:cubicBezTo>
                    <a:pt x="1040" y="262"/>
                    <a:pt x="1040" y="262"/>
                    <a:pt x="1040" y="262"/>
                  </a:cubicBezTo>
                  <a:cubicBezTo>
                    <a:pt x="1028" y="241"/>
                    <a:pt x="1028" y="241"/>
                    <a:pt x="1028" y="241"/>
                  </a:cubicBezTo>
                  <a:cubicBezTo>
                    <a:pt x="1009" y="222"/>
                    <a:pt x="1009" y="222"/>
                    <a:pt x="1009" y="222"/>
                  </a:cubicBezTo>
                  <a:cubicBezTo>
                    <a:pt x="1009" y="221"/>
                    <a:pt x="1009" y="221"/>
                    <a:pt x="1009" y="221"/>
                  </a:cubicBezTo>
                  <a:cubicBezTo>
                    <a:pt x="1009" y="220"/>
                    <a:pt x="1009" y="220"/>
                    <a:pt x="1009" y="220"/>
                  </a:cubicBezTo>
                  <a:cubicBezTo>
                    <a:pt x="1008" y="219"/>
                    <a:pt x="1008" y="219"/>
                    <a:pt x="1008" y="219"/>
                  </a:cubicBezTo>
                  <a:cubicBezTo>
                    <a:pt x="1007" y="199"/>
                    <a:pt x="1007" y="199"/>
                    <a:pt x="1007" y="199"/>
                  </a:cubicBezTo>
                  <a:cubicBezTo>
                    <a:pt x="972" y="210"/>
                    <a:pt x="972" y="210"/>
                    <a:pt x="972" y="210"/>
                  </a:cubicBezTo>
                  <a:cubicBezTo>
                    <a:pt x="971" y="208"/>
                    <a:pt x="971" y="208"/>
                    <a:pt x="971" y="208"/>
                  </a:cubicBezTo>
                  <a:cubicBezTo>
                    <a:pt x="955" y="191"/>
                    <a:pt x="955" y="191"/>
                    <a:pt x="955" y="191"/>
                  </a:cubicBezTo>
                  <a:cubicBezTo>
                    <a:pt x="908" y="155"/>
                    <a:pt x="908" y="155"/>
                    <a:pt x="908" y="155"/>
                  </a:cubicBezTo>
                  <a:cubicBezTo>
                    <a:pt x="906" y="155"/>
                    <a:pt x="906" y="155"/>
                    <a:pt x="906" y="155"/>
                  </a:cubicBezTo>
                  <a:cubicBezTo>
                    <a:pt x="889" y="131"/>
                    <a:pt x="889" y="131"/>
                    <a:pt x="889" y="131"/>
                  </a:cubicBezTo>
                  <a:cubicBezTo>
                    <a:pt x="877" y="124"/>
                    <a:pt x="877" y="124"/>
                    <a:pt x="877" y="124"/>
                  </a:cubicBezTo>
                  <a:cubicBezTo>
                    <a:pt x="870" y="136"/>
                    <a:pt x="870" y="136"/>
                    <a:pt x="870" y="136"/>
                  </a:cubicBezTo>
                  <a:cubicBezTo>
                    <a:pt x="870" y="138"/>
                    <a:pt x="870" y="138"/>
                    <a:pt x="870" y="138"/>
                  </a:cubicBezTo>
                  <a:cubicBezTo>
                    <a:pt x="868" y="139"/>
                    <a:pt x="868" y="139"/>
                    <a:pt x="868" y="139"/>
                  </a:cubicBezTo>
                  <a:cubicBezTo>
                    <a:pt x="867" y="139"/>
                    <a:pt x="867" y="139"/>
                    <a:pt x="867" y="139"/>
                  </a:cubicBezTo>
                  <a:cubicBezTo>
                    <a:pt x="865" y="139"/>
                    <a:pt x="865" y="139"/>
                    <a:pt x="865" y="139"/>
                  </a:cubicBezTo>
                  <a:cubicBezTo>
                    <a:pt x="851" y="140"/>
                    <a:pt x="851" y="140"/>
                    <a:pt x="851" y="140"/>
                  </a:cubicBezTo>
                  <a:cubicBezTo>
                    <a:pt x="848" y="141"/>
                    <a:pt x="848" y="141"/>
                    <a:pt x="848" y="141"/>
                  </a:cubicBezTo>
                  <a:cubicBezTo>
                    <a:pt x="847" y="141"/>
                    <a:pt x="847" y="141"/>
                    <a:pt x="847" y="141"/>
                  </a:cubicBezTo>
                  <a:cubicBezTo>
                    <a:pt x="813" y="103"/>
                    <a:pt x="813" y="103"/>
                    <a:pt x="813" y="103"/>
                  </a:cubicBezTo>
                  <a:cubicBezTo>
                    <a:pt x="805" y="100"/>
                    <a:pt x="798" y="92"/>
                    <a:pt x="787" y="82"/>
                  </a:cubicBezTo>
                  <a:cubicBezTo>
                    <a:pt x="771" y="70"/>
                    <a:pt x="771" y="70"/>
                    <a:pt x="771" y="70"/>
                  </a:cubicBezTo>
                  <a:cubicBezTo>
                    <a:pt x="770" y="69"/>
                    <a:pt x="770" y="69"/>
                    <a:pt x="770" y="69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42" y="67"/>
                    <a:pt x="742" y="67"/>
                    <a:pt x="742" y="67"/>
                  </a:cubicBezTo>
                  <a:cubicBezTo>
                    <a:pt x="741" y="69"/>
                    <a:pt x="741" y="69"/>
                    <a:pt x="741" y="69"/>
                  </a:cubicBezTo>
                  <a:cubicBezTo>
                    <a:pt x="740" y="68"/>
                    <a:pt x="740" y="68"/>
                    <a:pt x="740" y="68"/>
                  </a:cubicBezTo>
                  <a:cubicBezTo>
                    <a:pt x="739" y="68"/>
                    <a:pt x="739" y="68"/>
                    <a:pt x="739" y="68"/>
                  </a:cubicBezTo>
                  <a:cubicBezTo>
                    <a:pt x="729" y="66"/>
                    <a:pt x="729" y="66"/>
                    <a:pt x="729" y="66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8" y="72"/>
                    <a:pt x="718" y="72"/>
                    <a:pt x="718" y="72"/>
                  </a:cubicBezTo>
                  <a:cubicBezTo>
                    <a:pt x="716" y="73"/>
                    <a:pt x="716" y="73"/>
                    <a:pt x="716" y="73"/>
                  </a:cubicBezTo>
                  <a:cubicBezTo>
                    <a:pt x="715" y="73"/>
                    <a:pt x="715" y="73"/>
                    <a:pt x="715" y="73"/>
                  </a:cubicBezTo>
                  <a:cubicBezTo>
                    <a:pt x="701" y="76"/>
                    <a:pt x="701" y="76"/>
                    <a:pt x="701" y="76"/>
                  </a:cubicBezTo>
                  <a:cubicBezTo>
                    <a:pt x="681" y="64"/>
                    <a:pt x="661" y="52"/>
                    <a:pt x="639" y="40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3034568" y="4031270"/>
              <a:ext cx="1073914" cy="936096"/>
            </a:xfrm>
            <a:custGeom>
              <a:avLst/>
              <a:gdLst>
                <a:gd name="T0" fmla="*/ 2147483646 w 928"/>
                <a:gd name="T1" fmla="*/ 2147483646 h 814"/>
                <a:gd name="T2" fmla="*/ 2147483646 w 928"/>
                <a:gd name="T3" fmla="*/ 2147483646 h 814"/>
                <a:gd name="T4" fmla="*/ 2147483646 w 928"/>
                <a:gd name="T5" fmla="*/ 2147483646 h 814"/>
                <a:gd name="T6" fmla="*/ 2147483646 w 928"/>
                <a:gd name="T7" fmla="*/ 2147483646 h 814"/>
                <a:gd name="T8" fmla="*/ 2147483646 w 928"/>
                <a:gd name="T9" fmla="*/ 2147483646 h 814"/>
                <a:gd name="T10" fmla="*/ 2147483646 w 928"/>
                <a:gd name="T11" fmla="*/ 2147483646 h 814"/>
                <a:gd name="T12" fmla="*/ 2147483646 w 928"/>
                <a:gd name="T13" fmla="*/ 2147483646 h 814"/>
                <a:gd name="T14" fmla="*/ 2147483646 w 928"/>
                <a:gd name="T15" fmla="*/ 2147483646 h 814"/>
                <a:gd name="T16" fmla="*/ 2147483646 w 928"/>
                <a:gd name="T17" fmla="*/ 2147483646 h 814"/>
                <a:gd name="T18" fmla="*/ 2147483646 w 928"/>
                <a:gd name="T19" fmla="*/ 2147483646 h 814"/>
                <a:gd name="T20" fmla="*/ 2147483646 w 928"/>
                <a:gd name="T21" fmla="*/ 2147483646 h 814"/>
                <a:gd name="T22" fmla="*/ 2147483646 w 928"/>
                <a:gd name="T23" fmla="*/ 2147483646 h 814"/>
                <a:gd name="T24" fmla="*/ 2147483646 w 928"/>
                <a:gd name="T25" fmla="*/ 2147483646 h 814"/>
                <a:gd name="T26" fmla="*/ 2147483646 w 928"/>
                <a:gd name="T27" fmla="*/ 2147483646 h 814"/>
                <a:gd name="T28" fmla="*/ 2147483646 w 928"/>
                <a:gd name="T29" fmla="*/ 2147483646 h 814"/>
                <a:gd name="T30" fmla="*/ 2147483646 w 928"/>
                <a:gd name="T31" fmla="*/ 2147483646 h 814"/>
                <a:gd name="T32" fmla="*/ 2147483646 w 928"/>
                <a:gd name="T33" fmla="*/ 2147483646 h 814"/>
                <a:gd name="T34" fmla="*/ 2147483646 w 928"/>
                <a:gd name="T35" fmla="*/ 2147483646 h 814"/>
                <a:gd name="T36" fmla="*/ 2147483646 w 928"/>
                <a:gd name="T37" fmla="*/ 2147483646 h 814"/>
                <a:gd name="T38" fmla="*/ 2147483646 w 928"/>
                <a:gd name="T39" fmla="*/ 2147483646 h 814"/>
                <a:gd name="T40" fmla="*/ 2147483646 w 928"/>
                <a:gd name="T41" fmla="*/ 2147483646 h 814"/>
                <a:gd name="T42" fmla="*/ 2147483646 w 928"/>
                <a:gd name="T43" fmla="*/ 2147483646 h 814"/>
                <a:gd name="T44" fmla="*/ 2147483646 w 928"/>
                <a:gd name="T45" fmla="*/ 2147483646 h 814"/>
                <a:gd name="T46" fmla="*/ 2147483646 w 928"/>
                <a:gd name="T47" fmla="*/ 2147483646 h 814"/>
                <a:gd name="T48" fmla="*/ 2147483646 w 928"/>
                <a:gd name="T49" fmla="*/ 2147483646 h 814"/>
                <a:gd name="T50" fmla="*/ 2147483646 w 928"/>
                <a:gd name="T51" fmla="*/ 2147483646 h 814"/>
                <a:gd name="T52" fmla="*/ 2147483646 w 928"/>
                <a:gd name="T53" fmla="*/ 2147483646 h 814"/>
                <a:gd name="T54" fmla="*/ 2147483646 w 928"/>
                <a:gd name="T55" fmla="*/ 2147483646 h 814"/>
                <a:gd name="T56" fmla="*/ 2147483646 w 928"/>
                <a:gd name="T57" fmla="*/ 2147483646 h 814"/>
                <a:gd name="T58" fmla="*/ 2147483646 w 928"/>
                <a:gd name="T59" fmla="*/ 2147483646 h 814"/>
                <a:gd name="T60" fmla="*/ 2147483646 w 928"/>
                <a:gd name="T61" fmla="*/ 2147483646 h 814"/>
                <a:gd name="T62" fmla="*/ 2147483646 w 928"/>
                <a:gd name="T63" fmla="*/ 2147483646 h 814"/>
                <a:gd name="T64" fmla="*/ 2147483646 w 928"/>
                <a:gd name="T65" fmla="*/ 2147483646 h 814"/>
                <a:gd name="T66" fmla="*/ 2147483646 w 928"/>
                <a:gd name="T67" fmla="*/ 2147483646 h 814"/>
                <a:gd name="T68" fmla="*/ 2147483646 w 928"/>
                <a:gd name="T69" fmla="*/ 2147483646 h 814"/>
                <a:gd name="T70" fmla="*/ 2147483646 w 928"/>
                <a:gd name="T71" fmla="*/ 2147483646 h 814"/>
                <a:gd name="T72" fmla="*/ 2147483646 w 928"/>
                <a:gd name="T73" fmla="*/ 2147483646 h 814"/>
                <a:gd name="T74" fmla="*/ 2147483646 w 928"/>
                <a:gd name="T75" fmla="*/ 2147483646 h 814"/>
                <a:gd name="T76" fmla="*/ 2147483646 w 928"/>
                <a:gd name="T77" fmla="*/ 2147483646 h 814"/>
                <a:gd name="T78" fmla="*/ 2147483646 w 928"/>
                <a:gd name="T79" fmla="*/ 2147483646 h 814"/>
                <a:gd name="T80" fmla="*/ 2147483646 w 928"/>
                <a:gd name="T81" fmla="*/ 2147483646 h 814"/>
                <a:gd name="T82" fmla="*/ 2147483646 w 928"/>
                <a:gd name="T83" fmla="*/ 2147483646 h 814"/>
                <a:gd name="T84" fmla="*/ 2147483646 w 928"/>
                <a:gd name="T85" fmla="*/ 2147483646 h 814"/>
                <a:gd name="T86" fmla="*/ 2147483646 w 928"/>
                <a:gd name="T87" fmla="*/ 2147483646 h 814"/>
                <a:gd name="T88" fmla="*/ 2147483646 w 928"/>
                <a:gd name="T89" fmla="*/ 2147483646 h 814"/>
                <a:gd name="T90" fmla="*/ 2147483646 w 928"/>
                <a:gd name="T91" fmla="*/ 2147483646 h 814"/>
                <a:gd name="T92" fmla="*/ 2147483646 w 928"/>
                <a:gd name="T93" fmla="*/ 2147483646 h 814"/>
                <a:gd name="T94" fmla="*/ 2147483646 w 928"/>
                <a:gd name="T95" fmla="*/ 2147483646 h 814"/>
                <a:gd name="T96" fmla="*/ 2147483646 w 928"/>
                <a:gd name="T97" fmla="*/ 2147483646 h 814"/>
                <a:gd name="T98" fmla="*/ 2147483646 w 928"/>
                <a:gd name="T99" fmla="*/ 2147483646 h 814"/>
                <a:gd name="T100" fmla="*/ 2147483646 w 928"/>
                <a:gd name="T101" fmla="*/ 2147483646 h 814"/>
                <a:gd name="T102" fmla="*/ 2147483646 w 928"/>
                <a:gd name="T103" fmla="*/ 2147483646 h 814"/>
                <a:gd name="T104" fmla="*/ 2147483646 w 928"/>
                <a:gd name="T105" fmla="*/ 2147483646 h 814"/>
                <a:gd name="T106" fmla="*/ 2147483646 w 928"/>
                <a:gd name="T107" fmla="*/ 2147483646 h 814"/>
                <a:gd name="T108" fmla="*/ 2147483646 w 928"/>
                <a:gd name="T109" fmla="*/ 2147483646 h 814"/>
                <a:gd name="T110" fmla="*/ 2147483646 w 928"/>
                <a:gd name="T111" fmla="*/ 2147483646 h 8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8"/>
                <a:gd name="T169" fmla="*/ 0 h 814"/>
                <a:gd name="T170" fmla="*/ 928 w 928"/>
                <a:gd name="T171" fmla="*/ 814 h 8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8" h="814">
                  <a:moveTo>
                    <a:pt x="87" y="20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74" y="234"/>
                    <a:pt x="74" y="234"/>
                    <a:pt x="74" y="234"/>
                  </a:cubicBezTo>
                  <a:cubicBezTo>
                    <a:pt x="78" y="240"/>
                    <a:pt x="84" y="247"/>
                    <a:pt x="93" y="255"/>
                  </a:cubicBezTo>
                  <a:cubicBezTo>
                    <a:pt x="94" y="255"/>
                    <a:pt x="94" y="255"/>
                    <a:pt x="94" y="255"/>
                  </a:cubicBezTo>
                  <a:cubicBezTo>
                    <a:pt x="95" y="256"/>
                    <a:pt x="95" y="256"/>
                    <a:pt x="95" y="256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4" y="259"/>
                    <a:pt x="94" y="259"/>
                    <a:pt x="94" y="259"/>
                  </a:cubicBezTo>
                  <a:cubicBezTo>
                    <a:pt x="94" y="283"/>
                    <a:pt x="94" y="283"/>
                    <a:pt x="94" y="283"/>
                  </a:cubicBezTo>
                  <a:cubicBezTo>
                    <a:pt x="97" y="289"/>
                    <a:pt x="98" y="303"/>
                    <a:pt x="98" y="323"/>
                  </a:cubicBezTo>
                  <a:cubicBezTo>
                    <a:pt x="108" y="336"/>
                    <a:pt x="112" y="346"/>
                    <a:pt x="112" y="352"/>
                  </a:cubicBezTo>
                  <a:cubicBezTo>
                    <a:pt x="112" y="357"/>
                    <a:pt x="115" y="365"/>
                    <a:pt x="120" y="377"/>
                  </a:cubicBezTo>
                  <a:cubicBezTo>
                    <a:pt x="120" y="377"/>
                    <a:pt x="120" y="377"/>
                    <a:pt x="120" y="377"/>
                  </a:cubicBezTo>
                  <a:cubicBezTo>
                    <a:pt x="120" y="378"/>
                    <a:pt x="120" y="378"/>
                    <a:pt x="120" y="378"/>
                  </a:cubicBezTo>
                  <a:cubicBezTo>
                    <a:pt x="120" y="378"/>
                    <a:pt x="120" y="378"/>
                    <a:pt x="120" y="378"/>
                  </a:cubicBezTo>
                  <a:cubicBezTo>
                    <a:pt x="123" y="392"/>
                    <a:pt x="122" y="405"/>
                    <a:pt x="118" y="416"/>
                  </a:cubicBezTo>
                  <a:cubicBezTo>
                    <a:pt x="115" y="423"/>
                    <a:pt x="119" y="437"/>
                    <a:pt x="131" y="456"/>
                  </a:cubicBezTo>
                  <a:cubicBezTo>
                    <a:pt x="132" y="457"/>
                    <a:pt x="132" y="457"/>
                    <a:pt x="132" y="457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32" y="461"/>
                    <a:pt x="132" y="461"/>
                    <a:pt x="132" y="461"/>
                  </a:cubicBezTo>
                  <a:cubicBezTo>
                    <a:pt x="115" y="498"/>
                    <a:pt x="115" y="498"/>
                    <a:pt x="115" y="498"/>
                  </a:cubicBezTo>
                  <a:cubicBezTo>
                    <a:pt x="118" y="506"/>
                    <a:pt x="119" y="513"/>
                    <a:pt x="119" y="517"/>
                  </a:cubicBezTo>
                  <a:cubicBezTo>
                    <a:pt x="115" y="552"/>
                    <a:pt x="115" y="552"/>
                    <a:pt x="115" y="552"/>
                  </a:cubicBezTo>
                  <a:cubicBezTo>
                    <a:pt x="113" y="563"/>
                    <a:pt x="113" y="570"/>
                    <a:pt x="118" y="572"/>
                  </a:cubicBezTo>
                  <a:cubicBezTo>
                    <a:pt x="125" y="576"/>
                    <a:pt x="125" y="576"/>
                    <a:pt x="125" y="576"/>
                  </a:cubicBezTo>
                  <a:cubicBezTo>
                    <a:pt x="134" y="580"/>
                    <a:pt x="137" y="586"/>
                    <a:pt x="137" y="591"/>
                  </a:cubicBezTo>
                  <a:cubicBezTo>
                    <a:pt x="136" y="609"/>
                    <a:pt x="136" y="609"/>
                    <a:pt x="136" y="609"/>
                  </a:cubicBezTo>
                  <a:cubicBezTo>
                    <a:pt x="142" y="611"/>
                    <a:pt x="142" y="611"/>
                    <a:pt x="142" y="611"/>
                  </a:cubicBezTo>
                  <a:cubicBezTo>
                    <a:pt x="143" y="612"/>
                    <a:pt x="143" y="612"/>
                    <a:pt x="143" y="612"/>
                  </a:cubicBezTo>
                  <a:cubicBezTo>
                    <a:pt x="146" y="609"/>
                    <a:pt x="146" y="609"/>
                    <a:pt x="146" y="609"/>
                  </a:cubicBezTo>
                  <a:cubicBezTo>
                    <a:pt x="149" y="606"/>
                    <a:pt x="152" y="601"/>
                    <a:pt x="153" y="596"/>
                  </a:cubicBezTo>
                  <a:cubicBezTo>
                    <a:pt x="155" y="593"/>
                    <a:pt x="155" y="593"/>
                    <a:pt x="155" y="593"/>
                  </a:cubicBezTo>
                  <a:cubicBezTo>
                    <a:pt x="156" y="591"/>
                    <a:pt x="156" y="591"/>
                    <a:pt x="156" y="591"/>
                  </a:cubicBezTo>
                  <a:cubicBezTo>
                    <a:pt x="161" y="589"/>
                    <a:pt x="163" y="586"/>
                    <a:pt x="166" y="581"/>
                  </a:cubicBezTo>
                  <a:cubicBezTo>
                    <a:pt x="167" y="575"/>
                    <a:pt x="167" y="569"/>
                    <a:pt x="165" y="561"/>
                  </a:cubicBezTo>
                  <a:cubicBezTo>
                    <a:pt x="163" y="556"/>
                    <a:pt x="163" y="556"/>
                    <a:pt x="163" y="556"/>
                  </a:cubicBezTo>
                  <a:cubicBezTo>
                    <a:pt x="168" y="555"/>
                    <a:pt x="168" y="555"/>
                    <a:pt x="168" y="555"/>
                  </a:cubicBezTo>
                  <a:cubicBezTo>
                    <a:pt x="185" y="551"/>
                    <a:pt x="194" y="552"/>
                    <a:pt x="198" y="559"/>
                  </a:cubicBezTo>
                  <a:cubicBezTo>
                    <a:pt x="206" y="580"/>
                    <a:pt x="206" y="580"/>
                    <a:pt x="206" y="580"/>
                  </a:cubicBezTo>
                  <a:cubicBezTo>
                    <a:pt x="206" y="581"/>
                    <a:pt x="206" y="581"/>
                    <a:pt x="206" y="581"/>
                  </a:cubicBezTo>
                  <a:cubicBezTo>
                    <a:pt x="206" y="582"/>
                    <a:pt x="206" y="582"/>
                    <a:pt x="206" y="582"/>
                  </a:cubicBezTo>
                  <a:cubicBezTo>
                    <a:pt x="210" y="617"/>
                    <a:pt x="210" y="617"/>
                    <a:pt x="210" y="617"/>
                  </a:cubicBezTo>
                  <a:cubicBezTo>
                    <a:pt x="224" y="625"/>
                    <a:pt x="224" y="625"/>
                    <a:pt x="224" y="625"/>
                  </a:cubicBezTo>
                  <a:cubicBezTo>
                    <a:pt x="225" y="625"/>
                    <a:pt x="225" y="625"/>
                    <a:pt x="225" y="625"/>
                  </a:cubicBezTo>
                  <a:cubicBezTo>
                    <a:pt x="226" y="625"/>
                    <a:pt x="226" y="625"/>
                    <a:pt x="226" y="625"/>
                  </a:cubicBezTo>
                  <a:cubicBezTo>
                    <a:pt x="234" y="632"/>
                    <a:pt x="234" y="632"/>
                    <a:pt x="234" y="632"/>
                  </a:cubicBezTo>
                  <a:cubicBezTo>
                    <a:pt x="243" y="622"/>
                    <a:pt x="243" y="622"/>
                    <a:pt x="243" y="622"/>
                  </a:cubicBezTo>
                  <a:cubicBezTo>
                    <a:pt x="252" y="615"/>
                    <a:pt x="252" y="615"/>
                    <a:pt x="252" y="615"/>
                  </a:cubicBezTo>
                  <a:cubicBezTo>
                    <a:pt x="256" y="615"/>
                    <a:pt x="256" y="615"/>
                    <a:pt x="256" y="615"/>
                  </a:cubicBezTo>
                  <a:cubicBezTo>
                    <a:pt x="263" y="617"/>
                    <a:pt x="267" y="622"/>
                    <a:pt x="269" y="630"/>
                  </a:cubicBezTo>
                  <a:cubicBezTo>
                    <a:pt x="274" y="657"/>
                    <a:pt x="274" y="657"/>
                    <a:pt x="274" y="657"/>
                  </a:cubicBezTo>
                  <a:cubicBezTo>
                    <a:pt x="275" y="662"/>
                    <a:pt x="275" y="662"/>
                    <a:pt x="275" y="662"/>
                  </a:cubicBezTo>
                  <a:cubicBezTo>
                    <a:pt x="303" y="723"/>
                    <a:pt x="303" y="723"/>
                    <a:pt x="303" y="723"/>
                  </a:cubicBezTo>
                  <a:cubicBezTo>
                    <a:pt x="315" y="734"/>
                    <a:pt x="315" y="734"/>
                    <a:pt x="315" y="734"/>
                  </a:cubicBezTo>
                  <a:cubicBezTo>
                    <a:pt x="316" y="735"/>
                    <a:pt x="316" y="735"/>
                    <a:pt x="316" y="735"/>
                  </a:cubicBezTo>
                  <a:cubicBezTo>
                    <a:pt x="316" y="736"/>
                    <a:pt x="316" y="736"/>
                    <a:pt x="316" y="736"/>
                  </a:cubicBezTo>
                  <a:cubicBezTo>
                    <a:pt x="321" y="762"/>
                    <a:pt x="321" y="762"/>
                    <a:pt x="321" y="762"/>
                  </a:cubicBezTo>
                  <a:cubicBezTo>
                    <a:pt x="321" y="762"/>
                    <a:pt x="321" y="762"/>
                    <a:pt x="321" y="762"/>
                  </a:cubicBezTo>
                  <a:cubicBezTo>
                    <a:pt x="323" y="786"/>
                    <a:pt x="323" y="786"/>
                    <a:pt x="323" y="786"/>
                  </a:cubicBezTo>
                  <a:cubicBezTo>
                    <a:pt x="324" y="788"/>
                    <a:pt x="324" y="788"/>
                    <a:pt x="324" y="788"/>
                  </a:cubicBezTo>
                  <a:cubicBezTo>
                    <a:pt x="332" y="778"/>
                    <a:pt x="338" y="772"/>
                    <a:pt x="342" y="774"/>
                  </a:cubicBezTo>
                  <a:cubicBezTo>
                    <a:pt x="346" y="776"/>
                    <a:pt x="347" y="778"/>
                    <a:pt x="347" y="782"/>
                  </a:cubicBezTo>
                  <a:cubicBezTo>
                    <a:pt x="347" y="788"/>
                    <a:pt x="347" y="788"/>
                    <a:pt x="347" y="788"/>
                  </a:cubicBezTo>
                  <a:cubicBezTo>
                    <a:pt x="347" y="807"/>
                    <a:pt x="347" y="807"/>
                    <a:pt x="347" y="807"/>
                  </a:cubicBezTo>
                  <a:cubicBezTo>
                    <a:pt x="347" y="812"/>
                    <a:pt x="347" y="812"/>
                    <a:pt x="347" y="812"/>
                  </a:cubicBezTo>
                  <a:cubicBezTo>
                    <a:pt x="353" y="814"/>
                    <a:pt x="357" y="812"/>
                    <a:pt x="358" y="809"/>
                  </a:cubicBezTo>
                  <a:cubicBezTo>
                    <a:pt x="368" y="795"/>
                    <a:pt x="368" y="795"/>
                    <a:pt x="368" y="795"/>
                  </a:cubicBezTo>
                  <a:cubicBezTo>
                    <a:pt x="380" y="783"/>
                    <a:pt x="380" y="783"/>
                    <a:pt x="380" y="783"/>
                  </a:cubicBezTo>
                  <a:cubicBezTo>
                    <a:pt x="388" y="778"/>
                    <a:pt x="395" y="773"/>
                    <a:pt x="403" y="773"/>
                  </a:cubicBezTo>
                  <a:cubicBezTo>
                    <a:pt x="404" y="773"/>
                    <a:pt x="404" y="773"/>
                    <a:pt x="404" y="773"/>
                  </a:cubicBezTo>
                  <a:cubicBezTo>
                    <a:pt x="427" y="779"/>
                    <a:pt x="427" y="779"/>
                    <a:pt x="427" y="779"/>
                  </a:cubicBezTo>
                  <a:cubicBezTo>
                    <a:pt x="433" y="776"/>
                    <a:pt x="433" y="776"/>
                    <a:pt x="433" y="776"/>
                  </a:cubicBezTo>
                  <a:cubicBezTo>
                    <a:pt x="444" y="761"/>
                    <a:pt x="444" y="761"/>
                    <a:pt x="444" y="761"/>
                  </a:cubicBezTo>
                  <a:cubicBezTo>
                    <a:pt x="442" y="738"/>
                    <a:pt x="442" y="738"/>
                    <a:pt x="442" y="738"/>
                  </a:cubicBezTo>
                  <a:cubicBezTo>
                    <a:pt x="435" y="725"/>
                    <a:pt x="432" y="714"/>
                    <a:pt x="434" y="707"/>
                  </a:cubicBezTo>
                  <a:cubicBezTo>
                    <a:pt x="437" y="688"/>
                    <a:pt x="437" y="688"/>
                    <a:pt x="437" y="688"/>
                  </a:cubicBezTo>
                  <a:cubicBezTo>
                    <a:pt x="437" y="686"/>
                    <a:pt x="437" y="686"/>
                    <a:pt x="437" y="686"/>
                  </a:cubicBezTo>
                  <a:cubicBezTo>
                    <a:pt x="438" y="684"/>
                    <a:pt x="438" y="684"/>
                    <a:pt x="438" y="684"/>
                  </a:cubicBezTo>
                  <a:cubicBezTo>
                    <a:pt x="438" y="684"/>
                    <a:pt x="438" y="684"/>
                    <a:pt x="438" y="684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9" y="672"/>
                    <a:pt x="459" y="672"/>
                    <a:pt x="459" y="672"/>
                  </a:cubicBezTo>
                  <a:cubicBezTo>
                    <a:pt x="459" y="672"/>
                    <a:pt x="459" y="672"/>
                    <a:pt x="459" y="672"/>
                  </a:cubicBezTo>
                  <a:cubicBezTo>
                    <a:pt x="474" y="663"/>
                    <a:pt x="474" y="663"/>
                    <a:pt x="474" y="663"/>
                  </a:cubicBezTo>
                  <a:cubicBezTo>
                    <a:pt x="491" y="638"/>
                    <a:pt x="491" y="638"/>
                    <a:pt x="491" y="638"/>
                  </a:cubicBezTo>
                  <a:cubicBezTo>
                    <a:pt x="493" y="620"/>
                    <a:pt x="493" y="620"/>
                    <a:pt x="493" y="620"/>
                  </a:cubicBezTo>
                  <a:cubicBezTo>
                    <a:pt x="474" y="576"/>
                    <a:pt x="474" y="576"/>
                    <a:pt x="474" y="576"/>
                  </a:cubicBezTo>
                  <a:cubicBezTo>
                    <a:pt x="516" y="595"/>
                    <a:pt x="516" y="595"/>
                    <a:pt x="516" y="595"/>
                  </a:cubicBezTo>
                  <a:cubicBezTo>
                    <a:pt x="516" y="577"/>
                    <a:pt x="516" y="577"/>
                    <a:pt x="516" y="577"/>
                  </a:cubicBezTo>
                  <a:cubicBezTo>
                    <a:pt x="516" y="577"/>
                    <a:pt x="516" y="577"/>
                    <a:pt x="516" y="577"/>
                  </a:cubicBezTo>
                  <a:cubicBezTo>
                    <a:pt x="516" y="576"/>
                    <a:pt x="516" y="576"/>
                    <a:pt x="516" y="576"/>
                  </a:cubicBezTo>
                  <a:cubicBezTo>
                    <a:pt x="532" y="562"/>
                    <a:pt x="532" y="562"/>
                    <a:pt x="532" y="562"/>
                  </a:cubicBezTo>
                  <a:cubicBezTo>
                    <a:pt x="563" y="554"/>
                    <a:pt x="563" y="554"/>
                    <a:pt x="563" y="554"/>
                  </a:cubicBezTo>
                  <a:cubicBezTo>
                    <a:pt x="565" y="554"/>
                    <a:pt x="565" y="554"/>
                    <a:pt x="565" y="554"/>
                  </a:cubicBezTo>
                  <a:cubicBezTo>
                    <a:pt x="583" y="593"/>
                    <a:pt x="583" y="593"/>
                    <a:pt x="583" y="593"/>
                  </a:cubicBezTo>
                  <a:cubicBezTo>
                    <a:pt x="583" y="595"/>
                    <a:pt x="583" y="595"/>
                    <a:pt x="583" y="595"/>
                  </a:cubicBezTo>
                  <a:cubicBezTo>
                    <a:pt x="581" y="610"/>
                    <a:pt x="581" y="610"/>
                    <a:pt x="581" y="610"/>
                  </a:cubicBezTo>
                  <a:cubicBezTo>
                    <a:pt x="583" y="624"/>
                    <a:pt x="583" y="624"/>
                    <a:pt x="583" y="624"/>
                  </a:cubicBezTo>
                  <a:cubicBezTo>
                    <a:pt x="585" y="630"/>
                    <a:pt x="589" y="633"/>
                    <a:pt x="592" y="633"/>
                  </a:cubicBezTo>
                  <a:cubicBezTo>
                    <a:pt x="596" y="633"/>
                    <a:pt x="601" y="630"/>
                    <a:pt x="605" y="625"/>
                  </a:cubicBezTo>
                  <a:cubicBezTo>
                    <a:pt x="606" y="622"/>
                    <a:pt x="606" y="622"/>
                    <a:pt x="606" y="622"/>
                  </a:cubicBezTo>
                  <a:cubicBezTo>
                    <a:pt x="606" y="622"/>
                    <a:pt x="606" y="622"/>
                    <a:pt x="606" y="622"/>
                  </a:cubicBezTo>
                  <a:cubicBezTo>
                    <a:pt x="607" y="622"/>
                    <a:pt x="607" y="622"/>
                    <a:pt x="607" y="622"/>
                  </a:cubicBezTo>
                  <a:cubicBezTo>
                    <a:pt x="632" y="614"/>
                    <a:pt x="632" y="614"/>
                    <a:pt x="632" y="614"/>
                  </a:cubicBezTo>
                  <a:cubicBezTo>
                    <a:pt x="632" y="614"/>
                    <a:pt x="632" y="614"/>
                    <a:pt x="632" y="614"/>
                  </a:cubicBezTo>
                  <a:cubicBezTo>
                    <a:pt x="633" y="614"/>
                    <a:pt x="633" y="614"/>
                    <a:pt x="633" y="614"/>
                  </a:cubicBezTo>
                  <a:cubicBezTo>
                    <a:pt x="647" y="614"/>
                    <a:pt x="653" y="617"/>
                    <a:pt x="657" y="624"/>
                  </a:cubicBezTo>
                  <a:cubicBezTo>
                    <a:pt x="659" y="652"/>
                    <a:pt x="659" y="652"/>
                    <a:pt x="659" y="652"/>
                  </a:cubicBezTo>
                  <a:cubicBezTo>
                    <a:pt x="659" y="653"/>
                    <a:pt x="659" y="653"/>
                    <a:pt x="659" y="653"/>
                  </a:cubicBezTo>
                  <a:cubicBezTo>
                    <a:pt x="664" y="654"/>
                    <a:pt x="664" y="654"/>
                    <a:pt x="664" y="654"/>
                  </a:cubicBezTo>
                  <a:cubicBezTo>
                    <a:pt x="675" y="657"/>
                    <a:pt x="675" y="657"/>
                    <a:pt x="675" y="657"/>
                  </a:cubicBezTo>
                  <a:cubicBezTo>
                    <a:pt x="690" y="656"/>
                    <a:pt x="690" y="656"/>
                    <a:pt x="690" y="656"/>
                  </a:cubicBezTo>
                  <a:cubicBezTo>
                    <a:pt x="717" y="649"/>
                    <a:pt x="717" y="649"/>
                    <a:pt x="717" y="649"/>
                  </a:cubicBezTo>
                  <a:cubicBezTo>
                    <a:pt x="733" y="635"/>
                    <a:pt x="733" y="635"/>
                    <a:pt x="733" y="635"/>
                  </a:cubicBezTo>
                  <a:cubicBezTo>
                    <a:pt x="734" y="624"/>
                    <a:pt x="734" y="624"/>
                    <a:pt x="734" y="624"/>
                  </a:cubicBezTo>
                  <a:cubicBezTo>
                    <a:pt x="726" y="615"/>
                    <a:pt x="726" y="615"/>
                    <a:pt x="726" y="615"/>
                  </a:cubicBezTo>
                  <a:cubicBezTo>
                    <a:pt x="699" y="606"/>
                    <a:pt x="699" y="606"/>
                    <a:pt x="699" y="606"/>
                  </a:cubicBezTo>
                  <a:cubicBezTo>
                    <a:pt x="699" y="606"/>
                    <a:pt x="699" y="606"/>
                    <a:pt x="699" y="606"/>
                  </a:cubicBezTo>
                  <a:cubicBezTo>
                    <a:pt x="697" y="605"/>
                    <a:pt x="697" y="605"/>
                    <a:pt x="697" y="605"/>
                  </a:cubicBezTo>
                  <a:cubicBezTo>
                    <a:pt x="697" y="605"/>
                    <a:pt x="697" y="605"/>
                    <a:pt x="697" y="605"/>
                  </a:cubicBezTo>
                  <a:cubicBezTo>
                    <a:pt x="697" y="603"/>
                    <a:pt x="697" y="603"/>
                    <a:pt x="697" y="603"/>
                  </a:cubicBezTo>
                  <a:cubicBezTo>
                    <a:pt x="665" y="572"/>
                    <a:pt x="665" y="572"/>
                    <a:pt x="665" y="572"/>
                  </a:cubicBezTo>
                  <a:cubicBezTo>
                    <a:pt x="668" y="570"/>
                    <a:pt x="668" y="570"/>
                    <a:pt x="668" y="570"/>
                  </a:cubicBezTo>
                  <a:cubicBezTo>
                    <a:pt x="684" y="556"/>
                    <a:pt x="684" y="556"/>
                    <a:pt x="684" y="556"/>
                  </a:cubicBezTo>
                  <a:cubicBezTo>
                    <a:pt x="685" y="555"/>
                    <a:pt x="685" y="555"/>
                    <a:pt x="685" y="555"/>
                  </a:cubicBezTo>
                  <a:cubicBezTo>
                    <a:pt x="685" y="555"/>
                    <a:pt x="685" y="555"/>
                    <a:pt x="685" y="555"/>
                  </a:cubicBezTo>
                  <a:cubicBezTo>
                    <a:pt x="701" y="549"/>
                    <a:pt x="701" y="549"/>
                    <a:pt x="701" y="549"/>
                  </a:cubicBezTo>
                  <a:cubicBezTo>
                    <a:pt x="701" y="549"/>
                    <a:pt x="701" y="549"/>
                    <a:pt x="701" y="549"/>
                  </a:cubicBezTo>
                  <a:cubicBezTo>
                    <a:pt x="704" y="549"/>
                    <a:pt x="704" y="549"/>
                    <a:pt x="704" y="549"/>
                  </a:cubicBezTo>
                  <a:cubicBezTo>
                    <a:pt x="725" y="553"/>
                    <a:pt x="725" y="553"/>
                    <a:pt x="725" y="553"/>
                  </a:cubicBezTo>
                  <a:cubicBezTo>
                    <a:pt x="726" y="553"/>
                    <a:pt x="726" y="553"/>
                    <a:pt x="726" y="553"/>
                  </a:cubicBezTo>
                  <a:cubicBezTo>
                    <a:pt x="727" y="554"/>
                    <a:pt x="727" y="554"/>
                    <a:pt x="727" y="554"/>
                  </a:cubicBezTo>
                  <a:cubicBezTo>
                    <a:pt x="727" y="545"/>
                    <a:pt x="727" y="545"/>
                    <a:pt x="727" y="545"/>
                  </a:cubicBezTo>
                  <a:cubicBezTo>
                    <a:pt x="718" y="530"/>
                    <a:pt x="718" y="530"/>
                    <a:pt x="718" y="530"/>
                  </a:cubicBezTo>
                  <a:cubicBezTo>
                    <a:pt x="703" y="522"/>
                    <a:pt x="703" y="522"/>
                    <a:pt x="703" y="522"/>
                  </a:cubicBezTo>
                  <a:cubicBezTo>
                    <a:pt x="683" y="493"/>
                    <a:pt x="683" y="493"/>
                    <a:pt x="683" y="493"/>
                  </a:cubicBezTo>
                  <a:cubicBezTo>
                    <a:pt x="683" y="493"/>
                    <a:pt x="683" y="493"/>
                    <a:pt x="683" y="493"/>
                  </a:cubicBezTo>
                  <a:cubicBezTo>
                    <a:pt x="682" y="492"/>
                    <a:pt x="682" y="492"/>
                    <a:pt x="682" y="492"/>
                  </a:cubicBezTo>
                  <a:cubicBezTo>
                    <a:pt x="682" y="491"/>
                    <a:pt x="682" y="491"/>
                    <a:pt x="682" y="491"/>
                  </a:cubicBezTo>
                  <a:cubicBezTo>
                    <a:pt x="672" y="456"/>
                    <a:pt x="672" y="456"/>
                    <a:pt x="672" y="456"/>
                  </a:cubicBezTo>
                  <a:cubicBezTo>
                    <a:pt x="672" y="429"/>
                    <a:pt x="672" y="429"/>
                    <a:pt x="672" y="429"/>
                  </a:cubicBezTo>
                  <a:cubicBezTo>
                    <a:pt x="689" y="414"/>
                    <a:pt x="689" y="414"/>
                    <a:pt x="689" y="414"/>
                  </a:cubicBezTo>
                  <a:cubicBezTo>
                    <a:pt x="715" y="414"/>
                    <a:pt x="715" y="414"/>
                    <a:pt x="715" y="414"/>
                  </a:cubicBezTo>
                  <a:cubicBezTo>
                    <a:pt x="774" y="419"/>
                    <a:pt x="774" y="419"/>
                    <a:pt x="774" y="419"/>
                  </a:cubicBezTo>
                  <a:cubicBezTo>
                    <a:pt x="801" y="380"/>
                    <a:pt x="801" y="380"/>
                    <a:pt x="801" y="380"/>
                  </a:cubicBezTo>
                  <a:cubicBezTo>
                    <a:pt x="801" y="378"/>
                    <a:pt x="801" y="378"/>
                    <a:pt x="801" y="378"/>
                  </a:cubicBezTo>
                  <a:cubicBezTo>
                    <a:pt x="803" y="378"/>
                    <a:pt x="803" y="378"/>
                    <a:pt x="803" y="378"/>
                  </a:cubicBezTo>
                  <a:cubicBezTo>
                    <a:pt x="825" y="366"/>
                    <a:pt x="825" y="366"/>
                    <a:pt x="825" y="366"/>
                  </a:cubicBezTo>
                  <a:cubicBezTo>
                    <a:pt x="837" y="343"/>
                    <a:pt x="837" y="343"/>
                    <a:pt x="837" y="343"/>
                  </a:cubicBezTo>
                  <a:cubicBezTo>
                    <a:pt x="838" y="342"/>
                    <a:pt x="838" y="342"/>
                    <a:pt x="838" y="342"/>
                  </a:cubicBezTo>
                  <a:cubicBezTo>
                    <a:pt x="865" y="320"/>
                    <a:pt x="865" y="320"/>
                    <a:pt x="865" y="320"/>
                  </a:cubicBezTo>
                  <a:cubicBezTo>
                    <a:pt x="877" y="296"/>
                    <a:pt x="877" y="296"/>
                    <a:pt x="877" y="296"/>
                  </a:cubicBezTo>
                  <a:cubicBezTo>
                    <a:pt x="877" y="295"/>
                    <a:pt x="877" y="295"/>
                    <a:pt x="877" y="295"/>
                  </a:cubicBezTo>
                  <a:cubicBezTo>
                    <a:pt x="878" y="295"/>
                    <a:pt x="878" y="295"/>
                    <a:pt x="878" y="295"/>
                  </a:cubicBezTo>
                  <a:cubicBezTo>
                    <a:pt x="878" y="294"/>
                    <a:pt x="878" y="294"/>
                    <a:pt x="878" y="294"/>
                  </a:cubicBezTo>
                  <a:cubicBezTo>
                    <a:pt x="878" y="294"/>
                    <a:pt x="878" y="294"/>
                    <a:pt x="878" y="294"/>
                  </a:cubicBezTo>
                  <a:cubicBezTo>
                    <a:pt x="889" y="284"/>
                    <a:pt x="889" y="284"/>
                    <a:pt x="889" y="284"/>
                  </a:cubicBezTo>
                  <a:cubicBezTo>
                    <a:pt x="901" y="263"/>
                    <a:pt x="901" y="263"/>
                    <a:pt x="901" y="263"/>
                  </a:cubicBezTo>
                  <a:cubicBezTo>
                    <a:pt x="906" y="230"/>
                    <a:pt x="906" y="230"/>
                    <a:pt x="906" y="230"/>
                  </a:cubicBezTo>
                  <a:cubicBezTo>
                    <a:pt x="906" y="227"/>
                    <a:pt x="906" y="227"/>
                    <a:pt x="906" y="227"/>
                  </a:cubicBezTo>
                  <a:cubicBezTo>
                    <a:pt x="907" y="226"/>
                    <a:pt x="907" y="226"/>
                    <a:pt x="907" y="226"/>
                  </a:cubicBezTo>
                  <a:cubicBezTo>
                    <a:pt x="924" y="214"/>
                    <a:pt x="924" y="214"/>
                    <a:pt x="924" y="214"/>
                  </a:cubicBezTo>
                  <a:cubicBezTo>
                    <a:pt x="928" y="210"/>
                    <a:pt x="928" y="210"/>
                    <a:pt x="928" y="210"/>
                  </a:cubicBezTo>
                  <a:cubicBezTo>
                    <a:pt x="903" y="206"/>
                    <a:pt x="903" y="206"/>
                    <a:pt x="903" y="206"/>
                  </a:cubicBezTo>
                  <a:cubicBezTo>
                    <a:pt x="860" y="208"/>
                    <a:pt x="860" y="208"/>
                    <a:pt x="860" y="208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43" y="194"/>
                    <a:pt x="843" y="194"/>
                    <a:pt x="843" y="194"/>
                  </a:cubicBezTo>
                  <a:cubicBezTo>
                    <a:pt x="841" y="194"/>
                    <a:pt x="841" y="194"/>
                    <a:pt x="841" y="194"/>
                  </a:cubicBezTo>
                  <a:cubicBezTo>
                    <a:pt x="841" y="193"/>
                    <a:pt x="841" y="193"/>
                    <a:pt x="841" y="193"/>
                  </a:cubicBezTo>
                  <a:cubicBezTo>
                    <a:pt x="841" y="193"/>
                    <a:pt x="841" y="193"/>
                    <a:pt x="841" y="193"/>
                  </a:cubicBezTo>
                  <a:cubicBezTo>
                    <a:pt x="833" y="180"/>
                    <a:pt x="833" y="180"/>
                    <a:pt x="833" y="180"/>
                  </a:cubicBezTo>
                  <a:cubicBezTo>
                    <a:pt x="831" y="181"/>
                    <a:pt x="831" y="181"/>
                    <a:pt x="831" y="181"/>
                  </a:cubicBezTo>
                  <a:cubicBezTo>
                    <a:pt x="830" y="183"/>
                    <a:pt x="830" y="183"/>
                    <a:pt x="830" y="183"/>
                  </a:cubicBezTo>
                  <a:cubicBezTo>
                    <a:pt x="828" y="187"/>
                    <a:pt x="822" y="188"/>
                    <a:pt x="816" y="188"/>
                  </a:cubicBezTo>
                  <a:cubicBezTo>
                    <a:pt x="810" y="191"/>
                    <a:pt x="810" y="191"/>
                    <a:pt x="810" y="191"/>
                  </a:cubicBezTo>
                  <a:cubicBezTo>
                    <a:pt x="808" y="192"/>
                    <a:pt x="806" y="193"/>
                    <a:pt x="803" y="192"/>
                  </a:cubicBezTo>
                  <a:cubicBezTo>
                    <a:pt x="801" y="192"/>
                    <a:pt x="800" y="189"/>
                    <a:pt x="798" y="183"/>
                  </a:cubicBezTo>
                  <a:cubicBezTo>
                    <a:pt x="797" y="178"/>
                    <a:pt x="795" y="173"/>
                    <a:pt x="789" y="168"/>
                  </a:cubicBezTo>
                  <a:cubicBezTo>
                    <a:pt x="787" y="167"/>
                    <a:pt x="787" y="167"/>
                    <a:pt x="787" y="167"/>
                  </a:cubicBezTo>
                  <a:cubicBezTo>
                    <a:pt x="787" y="165"/>
                    <a:pt x="787" y="165"/>
                    <a:pt x="787" y="165"/>
                  </a:cubicBezTo>
                  <a:cubicBezTo>
                    <a:pt x="786" y="165"/>
                    <a:pt x="786" y="165"/>
                    <a:pt x="786" y="165"/>
                  </a:cubicBezTo>
                  <a:cubicBezTo>
                    <a:pt x="781" y="152"/>
                    <a:pt x="781" y="152"/>
                    <a:pt x="781" y="152"/>
                  </a:cubicBezTo>
                  <a:cubicBezTo>
                    <a:pt x="777" y="152"/>
                    <a:pt x="777" y="152"/>
                    <a:pt x="777" y="152"/>
                  </a:cubicBezTo>
                  <a:cubicBezTo>
                    <a:pt x="761" y="162"/>
                    <a:pt x="761" y="162"/>
                    <a:pt x="761" y="162"/>
                  </a:cubicBezTo>
                  <a:cubicBezTo>
                    <a:pt x="760" y="163"/>
                    <a:pt x="760" y="163"/>
                    <a:pt x="760" y="163"/>
                  </a:cubicBezTo>
                  <a:cubicBezTo>
                    <a:pt x="759" y="163"/>
                    <a:pt x="759" y="163"/>
                    <a:pt x="759" y="163"/>
                  </a:cubicBezTo>
                  <a:cubicBezTo>
                    <a:pt x="722" y="171"/>
                    <a:pt x="722" y="171"/>
                    <a:pt x="722" y="171"/>
                  </a:cubicBezTo>
                  <a:cubicBezTo>
                    <a:pt x="720" y="171"/>
                    <a:pt x="720" y="171"/>
                    <a:pt x="720" y="171"/>
                  </a:cubicBezTo>
                  <a:cubicBezTo>
                    <a:pt x="718" y="170"/>
                    <a:pt x="718" y="170"/>
                    <a:pt x="718" y="170"/>
                  </a:cubicBezTo>
                  <a:cubicBezTo>
                    <a:pt x="694" y="153"/>
                    <a:pt x="694" y="153"/>
                    <a:pt x="694" y="153"/>
                  </a:cubicBezTo>
                  <a:cubicBezTo>
                    <a:pt x="694" y="153"/>
                    <a:pt x="694" y="153"/>
                    <a:pt x="694" y="153"/>
                  </a:cubicBezTo>
                  <a:cubicBezTo>
                    <a:pt x="693" y="152"/>
                    <a:pt x="693" y="152"/>
                    <a:pt x="693" y="152"/>
                  </a:cubicBezTo>
                  <a:cubicBezTo>
                    <a:pt x="693" y="151"/>
                    <a:pt x="693" y="151"/>
                    <a:pt x="693" y="151"/>
                  </a:cubicBezTo>
                  <a:cubicBezTo>
                    <a:pt x="691" y="151"/>
                    <a:pt x="691" y="151"/>
                    <a:pt x="691" y="151"/>
                  </a:cubicBezTo>
                  <a:cubicBezTo>
                    <a:pt x="685" y="138"/>
                    <a:pt x="685" y="138"/>
                    <a:pt x="685" y="138"/>
                  </a:cubicBezTo>
                  <a:cubicBezTo>
                    <a:pt x="667" y="157"/>
                    <a:pt x="667" y="157"/>
                    <a:pt x="667" y="157"/>
                  </a:cubicBezTo>
                  <a:cubicBezTo>
                    <a:pt x="655" y="172"/>
                    <a:pt x="645" y="176"/>
                    <a:pt x="639" y="172"/>
                  </a:cubicBezTo>
                  <a:cubicBezTo>
                    <a:pt x="614" y="159"/>
                    <a:pt x="614" y="159"/>
                    <a:pt x="614" y="159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95" y="158"/>
                    <a:pt x="595" y="158"/>
                    <a:pt x="595" y="158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9" y="145"/>
                    <a:pt x="579" y="145"/>
                    <a:pt x="579" y="145"/>
                  </a:cubicBezTo>
                  <a:cubicBezTo>
                    <a:pt x="575" y="144"/>
                    <a:pt x="575" y="144"/>
                    <a:pt x="575" y="144"/>
                  </a:cubicBezTo>
                  <a:cubicBezTo>
                    <a:pt x="583" y="116"/>
                    <a:pt x="583" y="116"/>
                    <a:pt x="583" y="11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73" y="102"/>
                    <a:pt x="573" y="102"/>
                    <a:pt x="573" y="102"/>
                  </a:cubicBezTo>
                  <a:cubicBezTo>
                    <a:pt x="572" y="102"/>
                    <a:pt x="572" y="102"/>
                    <a:pt x="572" y="102"/>
                  </a:cubicBezTo>
                  <a:cubicBezTo>
                    <a:pt x="550" y="78"/>
                    <a:pt x="550" y="78"/>
                    <a:pt x="550" y="78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496" y="55"/>
                    <a:pt x="496" y="55"/>
                    <a:pt x="496" y="55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0" y="40"/>
                    <a:pt x="466" y="34"/>
                    <a:pt x="462" y="23"/>
                  </a:cubicBezTo>
                  <a:cubicBezTo>
                    <a:pt x="459" y="16"/>
                    <a:pt x="459" y="16"/>
                    <a:pt x="459" y="16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448" y="1"/>
                    <a:pt x="448" y="1"/>
                    <a:pt x="448" y="1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11" y="39"/>
                    <a:pt x="411" y="39"/>
                    <a:pt x="411" y="39"/>
                  </a:cubicBezTo>
                  <a:cubicBezTo>
                    <a:pt x="415" y="57"/>
                    <a:pt x="415" y="57"/>
                    <a:pt x="415" y="57"/>
                  </a:cubicBezTo>
                  <a:cubicBezTo>
                    <a:pt x="421" y="80"/>
                    <a:pt x="421" y="80"/>
                    <a:pt x="421" y="80"/>
                  </a:cubicBezTo>
                  <a:cubicBezTo>
                    <a:pt x="421" y="81"/>
                    <a:pt x="421" y="81"/>
                    <a:pt x="421" y="81"/>
                  </a:cubicBezTo>
                  <a:cubicBezTo>
                    <a:pt x="422" y="81"/>
                    <a:pt x="422" y="81"/>
                    <a:pt x="422" y="81"/>
                  </a:cubicBezTo>
                  <a:cubicBezTo>
                    <a:pt x="421" y="82"/>
                    <a:pt x="421" y="82"/>
                    <a:pt x="421" y="82"/>
                  </a:cubicBezTo>
                  <a:cubicBezTo>
                    <a:pt x="421" y="83"/>
                    <a:pt x="421" y="83"/>
                    <a:pt x="421" y="83"/>
                  </a:cubicBezTo>
                  <a:cubicBezTo>
                    <a:pt x="419" y="89"/>
                    <a:pt x="413" y="93"/>
                    <a:pt x="403" y="93"/>
                  </a:cubicBezTo>
                  <a:cubicBezTo>
                    <a:pt x="382" y="93"/>
                    <a:pt x="382" y="93"/>
                    <a:pt x="382" y="93"/>
                  </a:cubicBezTo>
                  <a:cubicBezTo>
                    <a:pt x="370" y="86"/>
                    <a:pt x="370" y="86"/>
                    <a:pt x="370" y="86"/>
                  </a:cubicBezTo>
                  <a:cubicBezTo>
                    <a:pt x="354" y="93"/>
                    <a:pt x="354" y="93"/>
                    <a:pt x="354" y="93"/>
                  </a:cubicBezTo>
                  <a:cubicBezTo>
                    <a:pt x="351" y="94"/>
                    <a:pt x="351" y="94"/>
                    <a:pt x="351" y="94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346" y="107"/>
                    <a:pt x="346" y="107"/>
                    <a:pt x="346" y="107"/>
                  </a:cubicBezTo>
                  <a:cubicBezTo>
                    <a:pt x="345" y="110"/>
                    <a:pt x="345" y="110"/>
                    <a:pt x="345" y="110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2" y="113"/>
                    <a:pt x="342" y="113"/>
                    <a:pt x="342" y="113"/>
                  </a:cubicBezTo>
                  <a:cubicBezTo>
                    <a:pt x="316" y="104"/>
                    <a:pt x="316" y="104"/>
                    <a:pt x="316" y="104"/>
                  </a:cubicBezTo>
                  <a:cubicBezTo>
                    <a:pt x="316" y="113"/>
                    <a:pt x="317" y="119"/>
                    <a:pt x="321" y="126"/>
                  </a:cubicBezTo>
                  <a:cubicBezTo>
                    <a:pt x="324" y="134"/>
                    <a:pt x="325" y="139"/>
                    <a:pt x="322" y="145"/>
                  </a:cubicBezTo>
                  <a:cubicBezTo>
                    <a:pt x="319" y="154"/>
                    <a:pt x="319" y="154"/>
                    <a:pt x="319" y="154"/>
                  </a:cubicBezTo>
                  <a:cubicBezTo>
                    <a:pt x="316" y="157"/>
                    <a:pt x="306" y="158"/>
                    <a:pt x="293" y="157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74" y="187"/>
                    <a:pt x="274" y="187"/>
                    <a:pt x="274" y="187"/>
                  </a:cubicBezTo>
                  <a:cubicBezTo>
                    <a:pt x="250" y="178"/>
                    <a:pt x="250" y="178"/>
                    <a:pt x="250" y="178"/>
                  </a:cubicBezTo>
                  <a:cubicBezTo>
                    <a:pt x="249" y="178"/>
                    <a:pt x="249" y="178"/>
                    <a:pt x="249" y="178"/>
                  </a:cubicBezTo>
                  <a:cubicBezTo>
                    <a:pt x="248" y="177"/>
                    <a:pt x="248" y="177"/>
                    <a:pt x="248" y="177"/>
                  </a:cubicBezTo>
                  <a:cubicBezTo>
                    <a:pt x="237" y="155"/>
                    <a:pt x="237" y="155"/>
                    <a:pt x="237" y="155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4" y="140"/>
                    <a:pt x="194" y="140"/>
                    <a:pt x="194" y="140"/>
                  </a:cubicBezTo>
                  <a:cubicBezTo>
                    <a:pt x="179" y="143"/>
                    <a:pt x="179" y="143"/>
                    <a:pt x="179" y="143"/>
                  </a:cubicBezTo>
                  <a:cubicBezTo>
                    <a:pt x="174" y="143"/>
                    <a:pt x="174" y="143"/>
                    <a:pt x="174" y="143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8" y="101"/>
                    <a:pt x="144" y="92"/>
                    <a:pt x="142" y="86"/>
                  </a:cubicBezTo>
                  <a:cubicBezTo>
                    <a:pt x="142" y="85"/>
                    <a:pt x="139" y="83"/>
                    <a:pt x="134" y="82"/>
                  </a:cubicBezTo>
                  <a:cubicBezTo>
                    <a:pt x="130" y="81"/>
                    <a:pt x="130" y="81"/>
                    <a:pt x="130" y="81"/>
                  </a:cubicBezTo>
                  <a:cubicBezTo>
                    <a:pt x="123" y="78"/>
                    <a:pt x="117" y="72"/>
                    <a:pt x="114" y="62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8" y="20"/>
                    <a:pt x="88" y="20"/>
                    <a:pt x="88" y="20"/>
                  </a:cubicBezTo>
                  <a:lnTo>
                    <a:pt x="87" y="2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1252208" y="3652374"/>
              <a:ext cx="1921049" cy="1158978"/>
            </a:xfrm>
            <a:custGeom>
              <a:avLst/>
              <a:gdLst>
                <a:gd name="T0" fmla="*/ 2147483646 w 1661"/>
                <a:gd name="T1" fmla="*/ 2147483646 h 1007"/>
                <a:gd name="T2" fmla="*/ 2147483646 w 1661"/>
                <a:gd name="T3" fmla="*/ 2147483646 h 1007"/>
                <a:gd name="T4" fmla="*/ 2147483646 w 1661"/>
                <a:gd name="T5" fmla="*/ 2147483646 h 1007"/>
                <a:gd name="T6" fmla="*/ 2147483646 w 1661"/>
                <a:gd name="T7" fmla="*/ 2147483646 h 1007"/>
                <a:gd name="T8" fmla="*/ 2147483646 w 1661"/>
                <a:gd name="T9" fmla="*/ 2147483646 h 1007"/>
                <a:gd name="T10" fmla="*/ 2147483646 w 1661"/>
                <a:gd name="T11" fmla="*/ 2147483646 h 1007"/>
                <a:gd name="T12" fmla="*/ 2147483646 w 1661"/>
                <a:gd name="T13" fmla="*/ 2147483646 h 1007"/>
                <a:gd name="T14" fmla="*/ 2147483646 w 1661"/>
                <a:gd name="T15" fmla="*/ 2147483646 h 1007"/>
                <a:gd name="T16" fmla="*/ 2147483646 w 1661"/>
                <a:gd name="T17" fmla="*/ 2147483646 h 1007"/>
                <a:gd name="T18" fmla="*/ 2147483646 w 1661"/>
                <a:gd name="T19" fmla="*/ 2147483646 h 1007"/>
                <a:gd name="T20" fmla="*/ 2147483646 w 1661"/>
                <a:gd name="T21" fmla="*/ 2147483646 h 1007"/>
                <a:gd name="T22" fmla="*/ 2147483646 w 1661"/>
                <a:gd name="T23" fmla="*/ 2147483646 h 1007"/>
                <a:gd name="T24" fmla="*/ 2147483646 w 1661"/>
                <a:gd name="T25" fmla="*/ 2147483646 h 1007"/>
                <a:gd name="T26" fmla="*/ 2147483646 w 1661"/>
                <a:gd name="T27" fmla="*/ 2147483646 h 1007"/>
                <a:gd name="T28" fmla="*/ 2147483646 w 1661"/>
                <a:gd name="T29" fmla="*/ 2147483646 h 1007"/>
                <a:gd name="T30" fmla="*/ 2147483646 w 1661"/>
                <a:gd name="T31" fmla="*/ 2147483646 h 1007"/>
                <a:gd name="T32" fmla="*/ 2147483646 w 1661"/>
                <a:gd name="T33" fmla="*/ 2147483646 h 1007"/>
                <a:gd name="T34" fmla="*/ 2147483646 w 1661"/>
                <a:gd name="T35" fmla="*/ 2147483646 h 1007"/>
                <a:gd name="T36" fmla="*/ 2147483646 w 1661"/>
                <a:gd name="T37" fmla="*/ 2147483646 h 1007"/>
                <a:gd name="T38" fmla="*/ 2147483646 w 1661"/>
                <a:gd name="T39" fmla="*/ 2147483646 h 1007"/>
                <a:gd name="T40" fmla="*/ 2147483646 w 1661"/>
                <a:gd name="T41" fmla="*/ 2147483646 h 1007"/>
                <a:gd name="T42" fmla="*/ 2147483646 w 1661"/>
                <a:gd name="T43" fmla="*/ 2147483646 h 1007"/>
                <a:gd name="T44" fmla="*/ 2147483646 w 1661"/>
                <a:gd name="T45" fmla="*/ 2147483646 h 1007"/>
                <a:gd name="T46" fmla="*/ 2147483646 w 1661"/>
                <a:gd name="T47" fmla="*/ 2147483646 h 1007"/>
                <a:gd name="T48" fmla="*/ 2147483646 w 1661"/>
                <a:gd name="T49" fmla="*/ 2147483646 h 1007"/>
                <a:gd name="T50" fmla="*/ 2147483646 w 1661"/>
                <a:gd name="T51" fmla="*/ 2147483646 h 1007"/>
                <a:gd name="T52" fmla="*/ 2147483646 w 1661"/>
                <a:gd name="T53" fmla="*/ 2147483646 h 1007"/>
                <a:gd name="T54" fmla="*/ 2147483646 w 1661"/>
                <a:gd name="T55" fmla="*/ 2147483646 h 1007"/>
                <a:gd name="T56" fmla="*/ 2147483646 w 1661"/>
                <a:gd name="T57" fmla="*/ 2147483646 h 1007"/>
                <a:gd name="T58" fmla="*/ 2147483646 w 1661"/>
                <a:gd name="T59" fmla="*/ 2147483646 h 1007"/>
                <a:gd name="T60" fmla="*/ 2147483646 w 1661"/>
                <a:gd name="T61" fmla="*/ 2147483646 h 1007"/>
                <a:gd name="T62" fmla="*/ 2147483646 w 1661"/>
                <a:gd name="T63" fmla="*/ 2147483646 h 1007"/>
                <a:gd name="T64" fmla="*/ 2147483646 w 1661"/>
                <a:gd name="T65" fmla="*/ 2147483646 h 1007"/>
                <a:gd name="T66" fmla="*/ 2147483646 w 1661"/>
                <a:gd name="T67" fmla="*/ 2147483646 h 1007"/>
                <a:gd name="T68" fmla="*/ 2147483646 w 1661"/>
                <a:gd name="T69" fmla="*/ 2147483646 h 1007"/>
                <a:gd name="T70" fmla="*/ 2147483646 w 1661"/>
                <a:gd name="T71" fmla="*/ 2147483646 h 1007"/>
                <a:gd name="T72" fmla="*/ 2147483646 w 1661"/>
                <a:gd name="T73" fmla="*/ 2147483646 h 1007"/>
                <a:gd name="T74" fmla="*/ 2147483646 w 1661"/>
                <a:gd name="T75" fmla="*/ 2147483646 h 1007"/>
                <a:gd name="T76" fmla="*/ 2147483646 w 1661"/>
                <a:gd name="T77" fmla="*/ 2147483646 h 1007"/>
                <a:gd name="T78" fmla="*/ 2147483646 w 1661"/>
                <a:gd name="T79" fmla="*/ 2147483646 h 1007"/>
                <a:gd name="T80" fmla="*/ 2147483646 w 1661"/>
                <a:gd name="T81" fmla="*/ 2147483646 h 1007"/>
                <a:gd name="T82" fmla="*/ 2147483646 w 1661"/>
                <a:gd name="T83" fmla="*/ 2147483646 h 1007"/>
                <a:gd name="T84" fmla="*/ 2147483646 w 1661"/>
                <a:gd name="T85" fmla="*/ 2147483646 h 1007"/>
                <a:gd name="T86" fmla="*/ 2147483646 w 1661"/>
                <a:gd name="T87" fmla="*/ 2147483646 h 1007"/>
                <a:gd name="T88" fmla="*/ 2147483646 w 1661"/>
                <a:gd name="T89" fmla="*/ 2147483646 h 1007"/>
                <a:gd name="T90" fmla="*/ 2147483646 w 1661"/>
                <a:gd name="T91" fmla="*/ 2147483646 h 1007"/>
                <a:gd name="T92" fmla="*/ 2147483646 w 1661"/>
                <a:gd name="T93" fmla="*/ 2147483646 h 1007"/>
                <a:gd name="T94" fmla="*/ 2147483646 w 1661"/>
                <a:gd name="T95" fmla="*/ 2147483646 h 1007"/>
                <a:gd name="T96" fmla="*/ 2147483646 w 1661"/>
                <a:gd name="T97" fmla="*/ 0 h 1007"/>
                <a:gd name="T98" fmla="*/ 2147483646 w 1661"/>
                <a:gd name="T99" fmla="*/ 2147483646 h 1007"/>
                <a:gd name="T100" fmla="*/ 2147483646 w 1661"/>
                <a:gd name="T101" fmla="*/ 2147483646 h 100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661"/>
                <a:gd name="T154" fmla="*/ 0 h 1007"/>
                <a:gd name="T155" fmla="*/ 1661 w 1661"/>
                <a:gd name="T156" fmla="*/ 1007 h 100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661" h="1007">
                  <a:moveTo>
                    <a:pt x="205" y="3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1" y="13"/>
                    <a:pt x="193" y="20"/>
                    <a:pt x="185" y="27"/>
                  </a:cubicBezTo>
                  <a:cubicBezTo>
                    <a:pt x="179" y="30"/>
                    <a:pt x="177" y="35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7" y="50"/>
                    <a:pt x="173" y="59"/>
                    <a:pt x="165" y="71"/>
                  </a:cubicBezTo>
                  <a:cubicBezTo>
                    <a:pt x="164" y="77"/>
                    <a:pt x="164" y="77"/>
                    <a:pt x="164" y="77"/>
                  </a:cubicBezTo>
                  <a:cubicBezTo>
                    <a:pt x="162" y="80"/>
                    <a:pt x="158" y="82"/>
                    <a:pt x="150" y="82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69" y="114"/>
                    <a:pt x="58" y="129"/>
                    <a:pt x="57" y="140"/>
                  </a:cubicBezTo>
                  <a:cubicBezTo>
                    <a:pt x="56" y="145"/>
                    <a:pt x="63" y="164"/>
                    <a:pt x="76" y="197"/>
                  </a:cubicBezTo>
                  <a:cubicBezTo>
                    <a:pt x="86" y="219"/>
                    <a:pt x="86" y="219"/>
                    <a:pt x="86" y="219"/>
                  </a:cubicBezTo>
                  <a:cubicBezTo>
                    <a:pt x="90" y="230"/>
                    <a:pt x="87" y="242"/>
                    <a:pt x="77" y="256"/>
                  </a:cubicBezTo>
                  <a:cubicBezTo>
                    <a:pt x="58" y="275"/>
                    <a:pt x="58" y="275"/>
                    <a:pt x="58" y="275"/>
                  </a:cubicBezTo>
                  <a:cubicBezTo>
                    <a:pt x="27" y="275"/>
                    <a:pt x="27" y="275"/>
                    <a:pt x="27" y="275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12" y="283"/>
                    <a:pt x="12" y="283"/>
                    <a:pt x="12" y="283"/>
                  </a:cubicBezTo>
                  <a:cubicBezTo>
                    <a:pt x="26" y="305"/>
                    <a:pt x="26" y="305"/>
                    <a:pt x="26" y="305"/>
                  </a:cubicBezTo>
                  <a:cubicBezTo>
                    <a:pt x="27" y="308"/>
                    <a:pt x="27" y="310"/>
                    <a:pt x="26" y="311"/>
                  </a:cubicBezTo>
                  <a:cubicBezTo>
                    <a:pt x="23" y="313"/>
                    <a:pt x="23" y="313"/>
                    <a:pt x="23" y="313"/>
                  </a:cubicBezTo>
                  <a:cubicBezTo>
                    <a:pt x="19" y="316"/>
                    <a:pt x="13" y="327"/>
                    <a:pt x="7" y="345"/>
                  </a:cubicBezTo>
                  <a:cubicBezTo>
                    <a:pt x="0" y="360"/>
                    <a:pt x="3" y="376"/>
                    <a:pt x="16" y="393"/>
                  </a:cubicBezTo>
                  <a:cubicBezTo>
                    <a:pt x="41" y="393"/>
                    <a:pt x="41" y="393"/>
                    <a:pt x="41" y="393"/>
                  </a:cubicBezTo>
                  <a:cubicBezTo>
                    <a:pt x="50" y="395"/>
                    <a:pt x="63" y="409"/>
                    <a:pt x="80" y="433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82" y="443"/>
                    <a:pt x="85" y="448"/>
                    <a:pt x="90" y="452"/>
                  </a:cubicBezTo>
                  <a:cubicBezTo>
                    <a:pt x="146" y="504"/>
                    <a:pt x="146" y="504"/>
                    <a:pt x="146" y="504"/>
                  </a:cubicBezTo>
                  <a:cubicBezTo>
                    <a:pt x="146" y="505"/>
                    <a:pt x="146" y="505"/>
                    <a:pt x="146" y="505"/>
                  </a:cubicBezTo>
                  <a:cubicBezTo>
                    <a:pt x="171" y="537"/>
                    <a:pt x="171" y="537"/>
                    <a:pt x="171" y="537"/>
                  </a:cubicBezTo>
                  <a:cubicBezTo>
                    <a:pt x="186" y="537"/>
                    <a:pt x="186" y="537"/>
                    <a:pt x="186" y="537"/>
                  </a:cubicBezTo>
                  <a:cubicBezTo>
                    <a:pt x="202" y="508"/>
                    <a:pt x="202" y="508"/>
                    <a:pt x="202" y="508"/>
                  </a:cubicBezTo>
                  <a:cubicBezTo>
                    <a:pt x="204" y="506"/>
                    <a:pt x="204" y="506"/>
                    <a:pt x="204" y="506"/>
                  </a:cubicBezTo>
                  <a:cubicBezTo>
                    <a:pt x="205" y="505"/>
                    <a:pt x="205" y="505"/>
                    <a:pt x="205" y="505"/>
                  </a:cubicBezTo>
                  <a:cubicBezTo>
                    <a:pt x="244" y="515"/>
                    <a:pt x="244" y="515"/>
                    <a:pt x="244" y="515"/>
                  </a:cubicBezTo>
                  <a:cubicBezTo>
                    <a:pt x="244" y="516"/>
                    <a:pt x="244" y="516"/>
                    <a:pt x="244" y="516"/>
                  </a:cubicBezTo>
                  <a:cubicBezTo>
                    <a:pt x="244" y="518"/>
                    <a:pt x="244" y="518"/>
                    <a:pt x="244" y="518"/>
                  </a:cubicBezTo>
                  <a:cubicBezTo>
                    <a:pt x="249" y="544"/>
                    <a:pt x="249" y="544"/>
                    <a:pt x="249" y="544"/>
                  </a:cubicBezTo>
                  <a:cubicBezTo>
                    <a:pt x="296" y="598"/>
                    <a:pt x="296" y="598"/>
                    <a:pt x="296" y="598"/>
                  </a:cubicBezTo>
                  <a:cubicBezTo>
                    <a:pt x="312" y="604"/>
                    <a:pt x="312" y="604"/>
                    <a:pt x="312" y="604"/>
                  </a:cubicBezTo>
                  <a:cubicBezTo>
                    <a:pt x="313" y="605"/>
                    <a:pt x="313" y="605"/>
                    <a:pt x="313" y="605"/>
                  </a:cubicBezTo>
                  <a:cubicBezTo>
                    <a:pt x="320" y="610"/>
                    <a:pt x="320" y="610"/>
                    <a:pt x="320" y="610"/>
                  </a:cubicBezTo>
                  <a:cubicBezTo>
                    <a:pt x="321" y="611"/>
                    <a:pt x="321" y="611"/>
                    <a:pt x="321" y="611"/>
                  </a:cubicBezTo>
                  <a:cubicBezTo>
                    <a:pt x="356" y="662"/>
                    <a:pt x="356" y="662"/>
                    <a:pt x="356" y="662"/>
                  </a:cubicBezTo>
                  <a:cubicBezTo>
                    <a:pt x="384" y="658"/>
                    <a:pt x="384" y="658"/>
                    <a:pt x="384" y="658"/>
                  </a:cubicBezTo>
                  <a:cubicBezTo>
                    <a:pt x="387" y="658"/>
                    <a:pt x="387" y="658"/>
                    <a:pt x="387" y="658"/>
                  </a:cubicBezTo>
                  <a:cubicBezTo>
                    <a:pt x="388" y="658"/>
                    <a:pt x="388" y="658"/>
                    <a:pt x="388" y="658"/>
                  </a:cubicBezTo>
                  <a:cubicBezTo>
                    <a:pt x="390" y="660"/>
                    <a:pt x="390" y="660"/>
                    <a:pt x="390" y="660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415" y="713"/>
                    <a:pt x="415" y="713"/>
                    <a:pt x="415" y="713"/>
                  </a:cubicBezTo>
                  <a:cubicBezTo>
                    <a:pt x="445" y="731"/>
                    <a:pt x="445" y="731"/>
                    <a:pt x="445" y="731"/>
                  </a:cubicBezTo>
                  <a:cubicBezTo>
                    <a:pt x="469" y="737"/>
                    <a:pt x="469" y="737"/>
                    <a:pt x="469" y="737"/>
                  </a:cubicBezTo>
                  <a:cubicBezTo>
                    <a:pt x="480" y="770"/>
                    <a:pt x="480" y="770"/>
                    <a:pt x="480" y="770"/>
                  </a:cubicBezTo>
                  <a:cubicBezTo>
                    <a:pt x="498" y="770"/>
                    <a:pt x="498" y="770"/>
                    <a:pt x="498" y="770"/>
                  </a:cubicBezTo>
                  <a:cubicBezTo>
                    <a:pt x="499" y="771"/>
                    <a:pt x="499" y="771"/>
                    <a:pt x="499" y="771"/>
                  </a:cubicBezTo>
                  <a:cubicBezTo>
                    <a:pt x="499" y="771"/>
                    <a:pt x="499" y="771"/>
                    <a:pt x="499" y="771"/>
                  </a:cubicBezTo>
                  <a:cubicBezTo>
                    <a:pt x="537" y="792"/>
                    <a:pt x="537" y="792"/>
                    <a:pt x="537" y="792"/>
                  </a:cubicBezTo>
                  <a:cubicBezTo>
                    <a:pt x="537" y="793"/>
                    <a:pt x="537" y="793"/>
                    <a:pt x="537" y="793"/>
                  </a:cubicBezTo>
                  <a:cubicBezTo>
                    <a:pt x="537" y="793"/>
                    <a:pt x="537" y="793"/>
                    <a:pt x="537" y="793"/>
                  </a:cubicBezTo>
                  <a:cubicBezTo>
                    <a:pt x="539" y="794"/>
                    <a:pt x="539" y="794"/>
                    <a:pt x="539" y="794"/>
                  </a:cubicBezTo>
                  <a:cubicBezTo>
                    <a:pt x="566" y="828"/>
                    <a:pt x="566" y="828"/>
                    <a:pt x="566" y="828"/>
                  </a:cubicBezTo>
                  <a:cubicBezTo>
                    <a:pt x="606" y="821"/>
                    <a:pt x="606" y="821"/>
                    <a:pt x="606" y="821"/>
                  </a:cubicBezTo>
                  <a:cubicBezTo>
                    <a:pt x="608" y="821"/>
                    <a:pt x="608" y="821"/>
                    <a:pt x="608" y="821"/>
                  </a:cubicBezTo>
                  <a:cubicBezTo>
                    <a:pt x="623" y="827"/>
                    <a:pt x="623" y="827"/>
                    <a:pt x="623" y="827"/>
                  </a:cubicBezTo>
                  <a:cubicBezTo>
                    <a:pt x="624" y="827"/>
                    <a:pt x="624" y="827"/>
                    <a:pt x="624" y="827"/>
                  </a:cubicBezTo>
                  <a:cubicBezTo>
                    <a:pt x="649" y="849"/>
                    <a:pt x="649" y="849"/>
                    <a:pt x="649" y="849"/>
                  </a:cubicBezTo>
                  <a:cubicBezTo>
                    <a:pt x="695" y="852"/>
                    <a:pt x="695" y="852"/>
                    <a:pt x="695" y="852"/>
                  </a:cubicBezTo>
                  <a:cubicBezTo>
                    <a:pt x="722" y="848"/>
                    <a:pt x="722" y="848"/>
                    <a:pt x="722" y="848"/>
                  </a:cubicBezTo>
                  <a:cubicBezTo>
                    <a:pt x="722" y="848"/>
                    <a:pt x="722" y="848"/>
                    <a:pt x="722" y="848"/>
                  </a:cubicBezTo>
                  <a:cubicBezTo>
                    <a:pt x="759" y="842"/>
                    <a:pt x="782" y="845"/>
                    <a:pt x="791" y="854"/>
                  </a:cubicBezTo>
                  <a:cubicBezTo>
                    <a:pt x="796" y="863"/>
                    <a:pt x="793" y="871"/>
                    <a:pt x="780" y="882"/>
                  </a:cubicBezTo>
                  <a:cubicBezTo>
                    <a:pt x="770" y="892"/>
                    <a:pt x="770" y="892"/>
                    <a:pt x="770" y="892"/>
                  </a:cubicBezTo>
                  <a:cubicBezTo>
                    <a:pt x="766" y="898"/>
                    <a:pt x="771" y="906"/>
                    <a:pt x="784" y="919"/>
                  </a:cubicBezTo>
                  <a:cubicBezTo>
                    <a:pt x="785" y="921"/>
                    <a:pt x="785" y="921"/>
                    <a:pt x="785" y="921"/>
                  </a:cubicBezTo>
                  <a:cubicBezTo>
                    <a:pt x="784" y="921"/>
                    <a:pt x="784" y="921"/>
                    <a:pt x="784" y="921"/>
                  </a:cubicBezTo>
                  <a:cubicBezTo>
                    <a:pt x="793" y="927"/>
                    <a:pt x="793" y="927"/>
                    <a:pt x="793" y="927"/>
                  </a:cubicBezTo>
                  <a:cubicBezTo>
                    <a:pt x="796" y="924"/>
                    <a:pt x="796" y="924"/>
                    <a:pt x="796" y="924"/>
                  </a:cubicBezTo>
                  <a:cubicBezTo>
                    <a:pt x="822" y="874"/>
                    <a:pt x="844" y="847"/>
                    <a:pt x="858" y="842"/>
                  </a:cubicBezTo>
                  <a:cubicBezTo>
                    <a:pt x="874" y="836"/>
                    <a:pt x="907" y="850"/>
                    <a:pt x="959" y="882"/>
                  </a:cubicBezTo>
                  <a:cubicBezTo>
                    <a:pt x="1022" y="893"/>
                    <a:pt x="1022" y="893"/>
                    <a:pt x="1022" y="893"/>
                  </a:cubicBezTo>
                  <a:cubicBezTo>
                    <a:pt x="1021" y="896"/>
                    <a:pt x="1021" y="896"/>
                    <a:pt x="1021" y="896"/>
                  </a:cubicBezTo>
                  <a:cubicBezTo>
                    <a:pt x="1021" y="898"/>
                    <a:pt x="1021" y="898"/>
                    <a:pt x="1021" y="898"/>
                  </a:cubicBezTo>
                  <a:cubicBezTo>
                    <a:pt x="1018" y="927"/>
                    <a:pt x="1018" y="927"/>
                    <a:pt x="1018" y="927"/>
                  </a:cubicBezTo>
                  <a:cubicBezTo>
                    <a:pt x="1049" y="931"/>
                    <a:pt x="1049" y="931"/>
                    <a:pt x="1049" y="931"/>
                  </a:cubicBezTo>
                  <a:cubicBezTo>
                    <a:pt x="1048" y="972"/>
                    <a:pt x="1048" y="972"/>
                    <a:pt x="1048" y="972"/>
                  </a:cubicBezTo>
                  <a:cubicBezTo>
                    <a:pt x="1058" y="990"/>
                    <a:pt x="1065" y="1000"/>
                    <a:pt x="1069" y="1003"/>
                  </a:cubicBezTo>
                  <a:cubicBezTo>
                    <a:pt x="1076" y="1007"/>
                    <a:pt x="1107" y="1007"/>
                    <a:pt x="1163" y="1003"/>
                  </a:cubicBezTo>
                  <a:cubicBezTo>
                    <a:pt x="1196" y="986"/>
                    <a:pt x="1196" y="986"/>
                    <a:pt x="1196" y="986"/>
                  </a:cubicBezTo>
                  <a:cubicBezTo>
                    <a:pt x="1228" y="942"/>
                    <a:pt x="1228" y="942"/>
                    <a:pt x="1228" y="942"/>
                  </a:cubicBezTo>
                  <a:cubicBezTo>
                    <a:pt x="1265" y="941"/>
                    <a:pt x="1265" y="941"/>
                    <a:pt x="1265" y="941"/>
                  </a:cubicBezTo>
                  <a:cubicBezTo>
                    <a:pt x="1283" y="936"/>
                    <a:pt x="1283" y="936"/>
                    <a:pt x="1283" y="936"/>
                  </a:cubicBezTo>
                  <a:cubicBezTo>
                    <a:pt x="1352" y="896"/>
                    <a:pt x="1352" y="896"/>
                    <a:pt x="1352" y="896"/>
                  </a:cubicBezTo>
                  <a:cubicBezTo>
                    <a:pt x="1353" y="896"/>
                    <a:pt x="1353" y="896"/>
                    <a:pt x="1353" y="896"/>
                  </a:cubicBezTo>
                  <a:cubicBezTo>
                    <a:pt x="1354" y="895"/>
                    <a:pt x="1354" y="895"/>
                    <a:pt x="1354" y="895"/>
                  </a:cubicBezTo>
                  <a:cubicBezTo>
                    <a:pt x="1354" y="895"/>
                    <a:pt x="1354" y="895"/>
                    <a:pt x="1354" y="895"/>
                  </a:cubicBezTo>
                  <a:cubicBezTo>
                    <a:pt x="1394" y="890"/>
                    <a:pt x="1418" y="889"/>
                    <a:pt x="1424" y="895"/>
                  </a:cubicBezTo>
                  <a:cubicBezTo>
                    <a:pt x="1469" y="933"/>
                    <a:pt x="1469" y="933"/>
                    <a:pt x="1469" y="933"/>
                  </a:cubicBezTo>
                  <a:cubicBezTo>
                    <a:pt x="1483" y="938"/>
                    <a:pt x="1483" y="938"/>
                    <a:pt x="1483" y="938"/>
                  </a:cubicBezTo>
                  <a:cubicBezTo>
                    <a:pt x="1485" y="940"/>
                    <a:pt x="1485" y="940"/>
                    <a:pt x="1485" y="940"/>
                  </a:cubicBezTo>
                  <a:cubicBezTo>
                    <a:pt x="1503" y="947"/>
                    <a:pt x="1503" y="947"/>
                    <a:pt x="1503" y="947"/>
                  </a:cubicBezTo>
                  <a:cubicBezTo>
                    <a:pt x="1504" y="948"/>
                    <a:pt x="1504" y="948"/>
                    <a:pt x="1504" y="948"/>
                  </a:cubicBezTo>
                  <a:cubicBezTo>
                    <a:pt x="1504" y="945"/>
                    <a:pt x="1504" y="945"/>
                    <a:pt x="1504" y="945"/>
                  </a:cubicBezTo>
                  <a:cubicBezTo>
                    <a:pt x="1504" y="944"/>
                    <a:pt x="1504" y="944"/>
                    <a:pt x="1504" y="944"/>
                  </a:cubicBezTo>
                  <a:cubicBezTo>
                    <a:pt x="1504" y="943"/>
                    <a:pt x="1504" y="943"/>
                    <a:pt x="1504" y="943"/>
                  </a:cubicBezTo>
                  <a:cubicBezTo>
                    <a:pt x="1504" y="942"/>
                    <a:pt x="1504" y="942"/>
                    <a:pt x="1504" y="942"/>
                  </a:cubicBezTo>
                  <a:cubicBezTo>
                    <a:pt x="1512" y="910"/>
                    <a:pt x="1512" y="910"/>
                    <a:pt x="1512" y="910"/>
                  </a:cubicBezTo>
                  <a:cubicBezTo>
                    <a:pt x="1508" y="901"/>
                    <a:pt x="1508" y="893"/>
                    <a:pt x="1512" y="887"/>
                  </a:cubicBezTo>
                  <a:cubicBezTo>
                    <a:pt x="1514" y="882"/>
                    <a:pt x="1519" y="879"/>
                    <a:pt x="1527" y="877"/>
                  </a:cubicBezTo>
                  <a:cubicBezTo>
                    <a:pt x="1543" y="873"/>
                    <a:pt x="1558" y="887"/>
                    <a:pt x="1573" y="917"/>
                  </a:cubicBezTo>
                  <a:cubicBezTo>
                    <a:pt x="1575" y="918"/>
                    <a:pt x="1575" y="918"/>
                    <a:pt x="1575" y="918"/>
                  </a:cubicBezTo>
                  <a:cubicBezTo>
                    <a:pt x="1576" y="918"/>
                    <a:pt x="1576" y="918"/>
                    <a:pt x="1576" y="918"/>
                  </a:cubicBezTo>
                  <a:cubicBezTo>
                    <a:pt x="1602" y="906"/>
                    <a:pt x="1602" y="906"/>
                    <a:pt x="1602" y="906"/>
                  </a:cubicBezTo>
                  <a:cubicBezTo>
                    <a:pt x="1608" y="905"/>
                    <a:pt x="1610" y="900"/>
                    <a:pt x="1610" y="895"/>
                  </a:cubicBezTo>
                  <a:cubicBezTo>
                    <a:pt x="1604" y="876"/>
                    <a:pt x="1604" y="876"/>
                    <a:pt x="1604" y="876"/>
                  </a:cubicBezTo>
                  <a:cubicBezTo>
                    <a:pt x="1604" y="874"/>
                    <a:pt x="1604" y="874"/>
                    <a:pt x="1604" y="874"/>
                  </a:cubicBezTo>
                  <a:cubicBezTo>
                    <a:pt x="1602" y="866"/>
                    <a:pt x="1604" y="859"/>
                    <a:pt x="1613" y="855"/>
                  </a:cubicBezTo>
                  <a:cubicBezTo>
                    <a:pt x="1622" y="848"/>
                    <a:pt x="1622" y="848"/>
                    <a:pt x="1622" y="848"/>
                  </a:cubicBezTo>
                  <a:cubicBezTo>
                    <a:pt x="1646" y="823"/>
                    <a:pt x="1646" y="823"/>
                    <a:pt x="1646" y="823"/>
                  </a:cubicBezTo>
                  <a:cubicBezTo>
                    <a:pt x="1661" y="788"/>
                    <a:pt x="1661" y="788"/>
                    <a:pt x="1661" y="788"/>
                  </a:cubicBezTo>
                  <a:cubicBezTo>
                    <a:pt x="1648" y="766"/>
                    <a:pt x="1644" y="750"/>
                    <a:pt x="1648" y="739"/>
                  </a:cubicBezTo>
                  <a:cubicBezTo>
                    <a:pt x="1651" y="710"/>
                    <a:pt x="1651" y="710"/>
                    <a:pt x="1651" y="710"/>
                  </a:cubicBezTo>
                  <a:cubicBezTo>
                    <a:pt x="1645" y="697"/>
                    <a:pt x="1641" y="689"/>
                    <a:pt x="1641" y="681"/>
                  </a:cubicBezTo>
                  <a:cubicBezTo>
                    <a:pt x="1641" y="678"/>
                    <a:pt x="1637" y="669"/>
                    <a:pt x="1629" y="656"/>
                  </a:cubicBezTo>
                  <a:cubicBezTo>
                    <a:pt x="1628" y="656"/>
                    <a:pt x="1628" y="656"/>
                    <a:pt x="1628" y="656"/>
                  </a:cubicBezTo>
                  <a:cubicBezTo>
                    <a:pt x="1628" y="653"/>
                    <a:pt x="1628" y="653"/>
                    <a:pt x="1628" y="653"/>
                  </a:cubicBezTo>
                  <a:cubicBezTo>
                    <a:pt x="1625" y="615"/>
                    <a:pt x="1625" y="615"/>
                    <a:pt x="1625" y="615"/>
                  </a:cubicBezTo>
                  <a:cubicBezTo>
                    <a:pt x="1623" y="609"/>
                    <a:pt x="1622" y="600"/>
                    <a:pt x="1625" y="590"/>
                  </a:cubicBezTo>
                  <a:cubicBezTo>
                    <a:pt x="1615" y="582"/>
                    <a:pt x="1609" y="575"/>
                    <a:pt x="1604" y="567"/>
                  </a:cubicBezTo>
                  <a:cubicBezTo>
                    <a:pt x="1589" y="546"/>
                    <a:pt x="1589" y="546"/>
                    <a:pt x="1589" y="546"/>
                  </a:cubicBezTo>
                  <a:cubicBezTo>
                    <a:pt x="1588" y="545"/>
                    <a:pt x="1588" y="545"/>
                    <a:pt x="1588" y="545"/>
                  </a:cubicBezTo>
                  <a:cubicBezTo>
                    <a:pt x="1588" y="543"/>
                    <a:pt x="1588" y="543"/>
                    <a:pt x="1588" y="543"/>
                  </a:cubicBezTo>
                  <a:cubicBezTo>
                    <a:pt x="1588" y="542"/>
                    <a:pt x="1588" y="542"/>
                    <a:pt x="1588" y="542"/>
                  </a:cubicBezTo>
                  <a:cubicBezTo>
                    <a:pt x="1582" y="516"/>
                    <a:pt x="1582" y="516"/>
                    <a:pt x="1582" y="516"/>
                  </a:cubicBezTo>
                  <a:cubicBezTo>
                    <a:pt x="1566" y="503"/>
                    <a:pt x="1566" y="503"/>
                    <a:pt x="1566" y="503"/>
                  </a:cubicBezTo>
                  <a:cubicBezTo>
                    <a:pt x="1566" y="504"/>
                    <a:pt x="1566" y="504"/>
                    <a:pt x="1566" y="504"/>
                  </a:cubicBezTo>
                  <a:cubicBezTo>
                    <a:pt x="1536" y="480"/>
                    <a:pt x="1536" y="480"/>
                    <a:pt x="1536" y="480"/>
                  </a:cubicBezTo>
                  <a:cubicBezTo>
                    <a:pt x="1536" y="482"/>
                    <a:pt x="1536" y="482"/>
                    <a:pt x="1536" y="482"/>
                  </a:cubicBezTo>
                  <a:cubicBezTo>
                    <a:pt x="1540" y="515"/>
                    <a:pt x="1540" y="515"/>
                    <a:pt x="1540" y="515"/>
                  </a:cubicBezTo>
                  <a:cubicBezTo>
                    <a:pt x="1540" y="516"/>
                    <a:pt x="1540" y="516"/>
                    <a:pt x="1540" y="516"/>
                  </a:cubicBezTo>
                  <a:cubicBezTo>
                    <a:pt x="1540" y="519"/>
                    <a:pt x="1540" y="519"/>
                    <a:pt x="1540" y="519"/>
                  </a:cubicBezTo>
                  <a:cubicBezTo>
                    <a:pt x="1524" y="526"/>
                    <a:pt x="1524" y="526"/>
                    <a:pt x="1524" y="526"/>
                  </a:cubicBezTo>
                  <a:cubicBezTo>
                    <a:pt x="1522" y="546"/>
                    <a:pt x="1522" y="546"/>
                    <a:pt x="1522" y="546"/>
                  </a:cubicBezTo>
                  <a:cubicBezTo>
                    <a:pt x="1522" y="549"/>
                    <a:pt x="1522" y="549"/>
                    <a:pt x="1522" y="549"/>
                  </a:cubicBezTo>
                  <a:cubicBezTo>
                    <a:pt x="1485" y="564"/>
                    <a:pt x="1485" y="564"/>
                    <a:pt x="1485" y="564"/>
                  </a:cubicBezTo>
                  <a:cubicBezTo>
                    <a:pt x="1473" y="535"/>
                    <a:pt x="1473" y="535"/>
                    <a:pt x="1473" y="535"/>
                  </a:cubicBezTo>
                  <a:cubicBezTo>
                    <a:pt x="1465" y="533"/>
                    <a:pt x="1465" y="533"/>
                    <a:pt x="1465" y="533"/>
                  </a:cubicBezTo>
                  <a:cubicBezTo>
                    <a:pt x="1454" y="544"/>
                    <a:pt x="1454" y="544"/>
                    <a:pt x="1454" y="544"/>
                  </a:cubicBezTo>
                  <a:cubicBezTo>
                    <a:pt x="1446" y="565"/>
                    <a:pt x="1446" y="565"/>
                    <a:pt x="1446" y="565"/>
                  </a:cubicBezTo>
                  <a:cubicBezTo>
                    <a:pt x="1420" y="573"/>
                    <a:pt x="1420" y="573"/>
                    <a:pt x="1420" y="573"/>
                  </a:cubicBezTo>
                  <a:cubicBezTo>
                    <a:pt x="1405" y="562"/>
                    <a:pt x="1405" y="562"/>
                    <a:pt x="1405" y="562"/>
                  </a:cubicBezTo>
                  <a:cubicBezTo>
                    <a:pt x="1384" y="556"/>
                    <a:pt x="1384" y="556"/>
                    <a:pt x="1384" y="556"/>
                  </a:cubicBezTo>
                  <a:cubicBezTo>
                    <a:pt x="1378" y="526"/>
                    <a:pt x="1378" y="526"/>
                    <a:pt x="1378" y="526"/>
                  </a:cubicBezTo>
                  <a:cubicBezTo>
                    <a:pt x="1369" y="508"/>
                    <a:pt x="1369" y="508"/>
                    <a:pt x="1369" y="508"/>
                  </a:cubicBezTo>
                  <a:cubicBezTo>
                    <a:pt x="1356" y="503"/>
                    <a:pt x="1356" y="503"/>
                    <a:pt x="1356" y="503"/>
                  </a:cubicBezTo>
                  <a:cubicBezTo>
                    <a:pt x="1355" y="501"/>
                    <a:pt x="1355" y="501"/>
                    <a:pt x="1355" y="501"/>
                  </a:cubicBezTo>
                  <a:cubicBezTo>
                    <a:pt x="1346" y="489"/>
                    <a:pt x="1346" y="489"/>
                    <a:pt x="1346" y="489"/>
                  </a:cubicBezTo>
                  <a:cubicBezTo>
                    <a:pt x="1346" y="489"/>
                    <a:pt x="1346" y="489"/>
                    <a:pt x="1346" y="489"/>
                  </a:cubicBezTo>
                  <a:cubicBezTo>
                    <a:pt x="1336" y="472"/>
                    <a:pt x="1336" y="472"/>
                    <a:pt x="1336" y="472"/>
                  </a:cubicBezTo>
                  <a:cubicBezTo>
                    <a:pt x="1322" y="453"/>
                    <a:pt x="1322" y="453"/>
                    <a:pt x="1322" y="453"/>
                  </a:cubicBezTo>
                  <a:cubicBezTo>
                    <a:pt x="1309" y="453"/>
                    <a:pt x="1309" y="453"/>
                    <a:pt x="1309" y="453"/>
                  </a:cubicBezTo>
                  <a:cubicBezTo>
                    <a:pt x="1288" y="461"/>
                    <a:pt x="1288" y="461"/>
                    <a:pt x="1288" y="461"/>
                  </a:cubicBezTo>
                  <a:cubicBezTo>
                    <a:pt x="1287" y="462"/>
                    <a:pt x="1287" y="462"/>
                    <a:pt x="1287" y="462"/>
                  </a:cubicBezTo>
                  <a:cubicBezTo>
                    <a:pt x="1233" y="459"/>
                    <a:pt x="1233" y="459"/>
                    <a:pt x="1233" y="459"/>
                  </a:cubicBezTo>
                  <a:cubicBezTo>
                    <a:pt x="1192" y="450"/>
                    <a:pt x="1192" y="450"/>
                    <a:pt x="1192" y="450"/>
                  </a:cubicBezTo>
                  <a:cubicBezTo>
                    <a:pt x="1189" y="448"/>
                    <a:pt x="1181" y="445"/>
                    <a:pt x="1170" y="438"/>
                  </a:cubicBezTo>
                  <a:cubicBezTo>
                    <a:pt x="1138" y="427"/>
                    <a:pt x="1138" y="427"/>
                    <a:pt x="1138" y="427"/>
                  </a:cubicBezTo>
                  <a:cubicBezTo>
                    <a:pt x="1114" y="421"/>
                    <a:pt x="1100" y="415"/>
                    <a:pt x="1097" y="409"/>
                  </a:cubicBezTo>
                  <a:cubicBezTo>
                    <a:pt x="1092" y="406"/>
                    <a:pt x="1092" y="406"/>
                    <a:pt x="1092" y="406"/>
                  </a:cubicBezTo>
                  <a:cubicBezTo>
                    <a:pt x="1084" y="404"/>
                    <a:pt x="1084" y="404"/>
                    <a:pt x="1084" y="404"/>
                  </a:cubicBezTo>
                  <a:cubicBezTo>
                    <a:pt x="1065" y="393"/>
                    <a:pt x="1065" y="393"/>
                    <a:pt x="1065" y="393"/>
                  </a:cubicBezTo>
                  <a:cubicBezTo>
                    <a:pt x="1063" y="392"/>
                    <a:pt x="1063" y="392"/>
                    <a:pt x="1063" y="392"/>
                  </a:cubicBezTo>
                  <a:cubicBezTo>
                    <a:pt x="1060" y="388"/>
                    <a:pt x="1057" y="385"/>
                    <a:pt x="1055" y="381"/>
                  </a:cubicBezTo>
                  <a:cubicBezTo>
                    <a:pt x="1050" y="371"/>
                    <a:pt x="1050" y="371"/>
                    <a:pt x="1050" y="371"/>
                  </a:cubicBezTo>
                  <a:cubicBezTo>
                    <a:pt x="1042" y="358"/>
                    <a:pt x="1042" y="358"/>
                    <a:pt x="1042" y="358"/>
                  </a:cubicBezTo>
                  <a:cubicBezTo>
                    <a:pt x="1028" y="352"/>
                    <a:pt x="1028" y="352"/>
                    <a:pt x="1028" y="352"/>
                  </a:cubicBezTo>
                  <a:cubicBezTo>
                    <a:pt x="1023" y="355"/>
                    <a:pt x="1023" y="355"/>
                    <a:pt x="1023" y="355"/>
                  </a:cubicBezTo>
                  <a:cubicBezTo>
                    <a:pt x="1018" y="359"/>
                    <a:pt x="1018" y="359"/>
                    <a:pt x="1018" y="359"/>
                  </a:cubicBezTo>
                  <a:cubicBezTo>
                    <a:pt x="1015" y="362"/>
                    <a:pt x="1015" y="362"/>
                    <a:pt x="1015" y="362"/>
                  </a:cubicBezTo>
                  <a:cubicBezTo>
                    <a:pt x="1009" y="366"/>
                    <a:pt x="1004" y="368"/>
                    <a:pt x="1000" y="369"/>
                  </a:cubicBezTo>
                  <a:cubicBezTo>
                    <a:pt x="991" y="371"/>
                    <a:pt x="983" y="367"/>
                    <a:pt x="973" y="356"/>
                  </a:cubicBezTo>
                  <a:cubicBezTo>
                    <a:pt x="953" y="335"/>
                    <a:pt x="953" y="335"/>
                    <a:pt x="953" y="335"/>
                  </a:cubicBezTo>
                  <a:cubicBezTo>
                    <a:pt x="946" y="326"/>
                    <a:pt x="941" y="318"/>
                    <a:pt x="939" y="313"/>
                  </a:cubicBezTo>
                  <a:cubicBezTo>
                    <a:pt x="933" y="305"/>
                    <a:pt x="933" y="305"/>
                    <a:pt x="933" y="305"/>
                  </a:cubicBezTo>
                  <a:cubicBezTo>
                    <a:pt x="926" y="297"/>
                    <a:pt x="921" y="290"/>
                    <a:pt x="917" y="283"/>
                  </a:cubicBezTo>
                  <a:cubicBezTo>
                    <a:pt x="914" y="274"/>
                    <a:pt x="913" y="266"/>
                    <a:pt x="916" y="257"/>
                  </a:cubicBezTo>
                  <a:cubicBezTo>
                    <a:pt x="916" y="256"/>
                    <a:pt x="916" y="256"/>
                    <a:pt x="916" y="256"/>
                  </a:cubicBezTo>
                  <a:cubicBezTo>
                    <a:pt x="916" y="256"/>
                    <a:pt x="916" y="256"/>
                    <a:pt x="916" y="256"/>
                  </a:cubicBezTo>
                  <a:cubicBezTo>
                    <a:pt x="930" y="233"/>
                    <a:pt x="930" y="233"/>
                    <a:pt x="930" y="233"/>
                  </a:cubicBezTo>
                  <a:cubicBezTo>
                    <a:pt x="937" y="209"/>
                    <a:pt x="937" y="209"/>
                    <a:pt x="937" y="209"/>
                  </a:cubicBezTo>
                  <a:cubicBezTo>
                    <a:pt x="941" y="193"/>
                    <a:pt x="941" y="193"/>
                    <a:pt x="941" y="193"/>
                  </a:cubicBezTo>
                  <a:cubicBezTo>
                    <a:pt x="935" y="168"/>
                    <a:pt x="935" y="168"/>
                    <a:pt x="935" y="168"/>
                  </a:cubicBezTo>
                  <a:cubicBezTo>
                    <a:pt x="920" y="155"/>
                    <a:pt x="920" y="155"/>
                    <a:pt x="920" y="155"/>
                  </a:cubicBezTo>
                  <a:cubicBezTo>
                    <a:pt x="923" y="135"/>
                    <a:pt x="923" y="135"/>
                    <a:pt x="923" y="135"/>
                  </a:cubicBezTo>
                  <a:cubicBezTo>
                    <a:pt x="923" y="120"/>
                    <a:pt x="928" y="112"/>
                    <a:pt x="939" y="110"/>
                  </a:cubicBezTo>
                  <a:cubicBezTo>
                    <a:pt x="942" y="109"/>
                    <a:pt x="944" y="107"/>
                    <a:pt x="943" y="103"/>
                  </a:cubicBezTo>
                  <a:cubicBezTo>
                    <a:pt x="943" y="102"/>
                    <a:pt x="943" y="102"/>
                    <a:pt x="943" y="102"/>
                  </a:cubicBezTo>
                  <a:cubicBezTo>
                    <a:pt x="944" y="81"/>
                    <a:pt x="944" y="81"/>
                    <a:pt x="944" y="81"/>
                  </a:cubicBezTo>
                  <a:cubicBezTo>
                    <a:pt x="944" y="80"/>
                    <a:pt x="944" y="80"/>
                    <a:pt x="944" y="80"/>
                  </a:cubicBezTo>
                  <a:cubicBezTo>
                    <a:pt x="944" y="80"/>
                    <a:pt x="944" y="80"/>
                    <a:pt x="944" y="80"/>
                  </a:cubicBezTo>
                  <a:cubicBezTo>
                    <a:pt x="944" y="55"/>
                    <a:pt x="944" y="55"/>
                    <a:pt x="944" y="55"/>
                  </a:cubicBezTo>
                  <a:cubicBezTo>
                    <a:pt x="942" y="55"/>
                    <a:pt x="942" y="55"/>
                    <a:pt x="942" y="55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36" y="52"/>
                    <a:pt x="936" y="52"/>
                    <a:pt x="936" y="52"/>
                  </a:cubicBezTo>
                  <a:cubicBezTo>
                    <a:pt x="936" y="51"/>
                    <a:pt x="936" y="51"/>
                    <a:pt x="936" y="51"/>
                  </a:cubicBezTo>
                  <a:cubicBezTo>
                    <a:pt x="935" y="51"/>
                    <a:pt x="935" y="51"/>
                    <a:pt x="935" y="51"/>
                  </a:cubicBezTo>
                  <a:cubicBezTo>
                    <a:pt x="916" y="39"/>
                    <a:pt x="916" y="39"/>
                    <a:pt x="916" y="39"/>
                  </a:cubicBezTo>
                  <a:cubicBezTo>
                    <a:pt x="916" y="39"/>
                    <a:pt x="916" y="39"/>
                    <a:pt x="916" y="39"/>
                  </a:cubicBezTo>
                  <a:cubicBezTo>
                    <a:pt x="915" y="39"/>
                    <a:pt x="915" y="39"/>
                    <a:pt x="915" y="39"/>
                  </a:cubicBezTo>
                  <a:cubicBezTo>
                    <a:pt x="901" y="26"/>
                    <a:pt x="901" y="26"/>
                    <a:pt x="901" y="26"/>
                  </a:cubicBezTo>
                  <a:cubicBezTo>
                    <a:pt x="851" y="16"/>
                    <a:pt x="851" y="16"/>
                    <a:pt x="851" y="16"/>
                  </a:cubicBezTo>
                  <a:cubicBezTo>
                    <a:pt x="851" y="16"/>
                    <a:pt x="851" y="16"/>
                    <a:pt x="851" y="16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06" y="5"/>
                    <a:pt x="806" y="5"/>
                    <a:pt x="806" y="5"/>
                  </a:cubicBezTo>
                  <a:cubicBezTo>
                    <a:pt x="801" y="5"/>
                    <a:pt x="796" y="8"/>
                    <a:pt x="789" y="12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64" y="21"/>
                    <a:pt x="764" y="21"/>
                    <a:pt x="764" y="21"/>
                  </a:cubicBezTo>
                  <a:cubicBezTo>
                    <a:pt x="706" y="21"/>
                    <a:pt x="706" y="21"/>
                    <a:pt x="706" y="21"/>
                  </a:cubicBezTo>
                  <a:cubicBezTo>
                    <a:pt x="698" y="23"/>
                    <a:pt x="690" y="25"/>
                    <a:pt x="686" y="29"/>
                  </a:cubicBezTo>
                  <a:cubicBezTo>
                    <a:pt x="680" y="34"/>
                    <a:pt x="668" y="39"/>
                    <a:pt x="653" y="44"/>
                  </a:cubicBezTo>
                  <a:cubicBezTo>
                    <a:pt x="625" y="50"/>
                    <a:pt x="625" y="50"/>
                    <a:pt x="625" y="50"/>
                  </a:cubicBezTo>
                  <a:cubicBezTo>
                    <a:pt x="625" y="51"/>
                    <a:pt x="625" y="51"/>
                    <a:pt x="625" y="51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584" y="47"/>
                    <a:pt x="584" y="47"/>
                    <a:pt x="584" y="47"/>
                  </a:cubicBezTo>
                  <a:cubicBezTo>
                    <a:pt x="581" y="46"/>
                    <a:pt x="581" y="46"/>
                    <a:pt x="581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1" y="46"/>
                    <a:pt x="581" y="46"/>
                    <a:pt x="581" y="46"/>
                  </a:cubicBezTo>
                  <a:cubicBezTo>
                    <a:pt x="567" y="45"/>
                    <a:pt x="567" y="45"/>
                    <a:pt x="567" y="45"/>
                  </a:cubicBezTo>
                  <a:cubicBezTo>
                    <a:pt x="544" y="52"/>
                    <a:pt x="544" y="52"/>
                    <a:pt x="544" y="52"/>
                  </a:cubicBezTo>
                  <a:cubicBezTo>
                    <a:pt x="497" y="57"/>
                    <a:pt x="497" y="57"/>
                    <a:pt x="497" y="57"/>
                  </a:cubicBezTo>
                  <a:cubicBezTo>
                    <a:pt x="496" y="57"/>
                    <a:pt x="496" y="57"/>
                    <a:pt x="496" y="57"/>
                  </a:cubicBezTo>
                  <a:cubicBezTo>
                    <a:pt x="495" y="55"/>
                    <a:pt x="495" y="55"/>
                    <a:pt x="495" y="55"/>
                  </a:cubicBezTo>
                  <a:cubicBezTo>
                    <a:pt x="472" y="47"/>
                    <a:pt x="472" y="47"/>
                    <a:pt x="472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45" y="45"/>
                    <a:pt x="435" y="39"/>
                    <a:pt x="425" y="26"/>
                  </a:cubicBezTo>
                  <a:cubicBezTo>
                    <a:pt x="423" y="24"/>
                    <a:pt x="423" y="24"/>
                    <a:pt x="423" y="24"/>
                  </a:cubicBezTo>
                  <a:cubicBezTo>
                    <a:pt x="421" y="14"/>
                    <a:pt x="418" y="10"/>
                    <a:pt x="417" y="8"/>
                  </a:cubicBezTo>
                  <a:cubicBezTo>
                    <a:pt x="412" y="5"/>
                    <a:pt x="412" y="5"/>
                    <a:pt x="412" y="5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94" y="8"/>
                    <a:pt x="394" y="8"/>
                    <a:pt x="394" y="8"/>
                  </a:cubicBezTo>
                  <a:cubicBezTo>
                    <a:pt x="393" y="10"/>
                    <a:pt x="393" y="10"/>
                    <a:pt x="393" y="10"/>
                  </a:cubicBezTo>
                  <a:cubicBezTo>
                    <a:pt x="359" y="24"/>
                    <a:pt x="359" y="24"/>
                    <a:pt x="359" y="24"/>
                  </a:cubicBezTo>
                  <a:cubicBezTo>
                    <a:pt x="358" y="24"/>
                    <a:pt x="358" y="24"/>
                    <a:pt x="358" y="24"/>
                  </a:cubicBezTo>
                  <a:cubicBezTo>
                    <a:pt x="356" y="24"/>
                    <a:pt x="356" y="24"/>
                    <a:pt x="356" y="24"/>
                  </a:cubicBezTo>
                  <a:cubicBezTo>
                    <a:pt x="315" y="28"/>
                    <a:pt x="315" y="28"/>
                    <a:pt x="315" y="28"/>
                  </a:cubicBezTo>
                  <a:cubicBezTo>
                    <a:pt x="308" y="28"/>
                    <a:pt x="297" y="25"/>
                    <a:pt x="281" y="21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23" y="3"/>
                    <a:pt x="223" y="3"/>
                    <a:pt x="223" y="3"/>
                  </a:cubicBezTo>
                  <a:lnTo>
                    <a:pt x="205" y="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002707" y="4616332"/>
              <a:ext cx="865878" cy="902666"/>
            </a:xfrm>
            <a:custGeom>
              <a:avLst/>
              <a:gdLst>
                <a:gd name="T0" fmla="*/ 2147483646 w 749"/>
                <a:gd name="T1" fmla="*/ 2147483646 h 782"/>
                <a:gd name="T2" fmla="*/ 2147483646 w 749"/>
                <a:gd name="T3" fmla="*/ 2147483646 h 782"/>
                <a:gd name="T4" fmla="*/ 2147483646 w 749"/>
                <a:gd name="T5" fmla="*/ 2147483646 h 782"/>
                <a:gd name="T6" fmla="*/ 2147483646 w 749"/>
                <a:gd name="T7" fmla="*/ 2147483646 h 782"/>
                <a:gd name="T8" fmla="*/ 2147483646 w 749"/>
                <a:gd name="T9" fmla="*/ 2147483646 h 782"/>
                <a:gd name="T10" fmla="*/ 2147483646 w 749"/>
                <a:gd name="T11" fmla="*/ 2147483646 h 782"/>
                <a:gd name="T12" fmla="*/ 2147483646 w 749"/>
                <a:gd name="T13" fmla="*/ 2147483646 h 782"/>
                <a:gd name="T14" fmla="*/ 2147483646 w 749"/>
                <a:gd name="T15" fmla="*/ 2147483646 h 782"/>
                <a:gd name="T16" fmla="*/ 2147483646 w 749"/>
                <a:gd name="T17" fmla="*/ 2147483646 h 782"/>
                <a:gd name="T18" fmla="*/ 2147483646 w 749"/>
                <a:gd name="T19" fmla="*/ 2147483646 h 782"/>
                <a:gd name="T20" fmla="*/ 2147483646 w 749"/>
                <a:gd name="T21" fmla="*/ 2147483646 h 782"/>
                <a:gd name="T22" fmla="*/ 2147483646 w 749"/>
                <a:gd name="T23" fmla="*/ 2147483646 h 782"/>
                <a:gd name="T24" fmla="*/ 2147483646 w 749"/>
                <a:gd name="T25" fmla="*/ 2147483646 h 782"/>
                <a:gd name="T26" fmla="*/ 2147483646 w 749"/>
                <a:gd name="T27" fmla="*/ 2147483646 h 782"/>
                <a:gd name="T28" fmla="*/ 2147483646 w 749"/>
                <a:gd name="T29" fmla="*/ 2147483646 h 782"/>
                <a:gd name="T30" fmla="*/ 2147483646 w 749"/>
                <a:gd name="T31" fmla="*/ 2147483646 h 782"/>
                <a:gd name="T32" fmla="*/ 2147483646 w 749"/>
                <a:gd name="T33" fmla="*/ 2147483646 h 782"/>
                <a:gd name="T34" fmla="*/ 2147483646 w 749"/>
                <a:gd name="T35" fmla="*/ 2147483646 h 782"/>
                <a:gd name="T36" fmla="*/ 2147483646 w 749"/>
                <a:gd name="T37" fmla="*/ 2147483646 h 782"/>
                <a:gd name="T38" fmla="*/ 2147483646 w 749"/>
                <a:gd name="T39" fmla="*/ 2147483646 h 782"/>
                <a:gd name="T40" fmla="*/ 2147483646 w 749"/>
                <a:gd name="T41" fmla="*/ 2147483646 h 782"/>
                <a:gd name="T42" fmla="*/ 2147483646 w 749"/>
                <a:gd name="T43" fmla="*/ 2147483646 h 782"/>
                <a:gd name="T44" fmla="*/ 2147483646 w 749"/>
                <a:gd name="T45" fmla="*/ 2147483646 h 782"/>
                <a:gd name="T46" fmla="*/ 2147483646 w 749"/>
                <a:gd name="T47" fmla="*/ 2147483646 h 782"/>
                <a:gd name="T48" fmla="*/ 2147483646 w 749"/>
                <a:gd name="T49" fmla="*/ 2147483646 h 782"/>
                <a:gd name="T50" fmla="*/ 2147483646 w 749"/>
                <a:gd name="T51" fmla="*/ 2147483646 h 782"/>
                <a:gd name="T52" fmla="*/ 2147483646 w 749"/>
                <a:gd name="T53" fmla="*/ 2147483646 h 782"/>
                <a:gd name="T54" fmla="*/ 2147483646 w 749"/>
                <a:gd name="T55" fmla="*/ 2147483646 h 782"/>
                <a:gd name="T56" fmla="*/ 2147483646 w 749"/>
                <a:gd name="T57" fmla="*/ 2147483646 h 782"/>
                <a:gd name="T58" fmla="*/ 2147483646 w 749"/>
                <a:gd name="T59" fmla="*/ 2147483646 h 782"/>
                <a:gd name="T60" fmla="*/ 2147483646 w 749"/>
                <a:gd name="T61" fmla="*/ 2147483646 h 782"/>
                <a:gd name="T62" fmla="*/ 2147483646 w 749"/>
                <a:gd name="T63" fmla="*/ 2147483646 h 782"/>
                <a:gd name="T64" fmla="*/ 2147483646 w 749"/>
                <a:gd name="T65" fmla="*/ 2147483646 h 782"/>
                <a:gd name="T66" fmla="*/ 2147483646 w 749"/>
                <a:gd name="T67" fmla="*/ 2147483646 h 782"/>
                <a:gd name="T68" fmla="*/ 2147483646 w 749"/>
                <a:gd name="T69" fmla="*/ 2147483646 h 782"/>
                <a:gd name="T70" fmla="*/ 2147483646 w 749"/>
                <a:gd name="T71" fmla="*/ 2147483646 h 782"/>
                <a:gd name="T72" fmla="*/ 2147483646 w 749"/>
                <a:gd name="T73" fmla="*/ 2147483646 h 782"/>
                <a:gd name="T74" fmla="*/ 2147483646 w 749"/>
                <a:gd name="T75" fmla="*/ 2147483646 h 782"/>
                <a:gd name="T76" fmla="*/ 2147483646 w 749"/>
                <a:gd name="T77" fmla="*/ 2147483646 h 782"/>
                <a:gd name="T78" fmla="*/ 2147483646 w 749"/>
                <a:gd name="T79" fmla="*/ 2147483646 h 782"/>
                <a:gd name="T80" fmla="*/ 2147483646 w 749"/>
                <a:gd name="T81" fmla="*/ 2147483646 h 782"/>
                <a:gd name="T82" fmla="*/ 2147483646 w 749"/>
                <a:gd name="T83" fmla="*/ 2147483646 h 782"/>
                <a:gd name="T84" fmla="*/ 2147483646 w 749"/>
                <a:gd name="T85" fmla="*/ 2147483646 h 782"/>
                <a:gd name="T86" fmla="*/ 2147483646 w 749"/>
                <a:gd name="T87" fmla="*/ 2147483646 h 782"/>
                <a:gd name="T88" fmla="*/ 2147483646 w 749"/>
                <a:gd name="T89" fmla="*/ 2147483646 h 782"/>
                <a:gd name="T90" fmla="*/ 2147483646 w 749"/>
                <a:gd name="T91" fmla="*/ 2147483646 h 782"/>
                <a:gd name="T92" fmla="*/ 2147483646 w 749"/>
                <a:gd name="T93" fmla="*/ 2147483646 h 782"/>
                <a:gd name="T94" fmla="*/ 2147483646 w 749"/>
                <a:gd name="T95" fmla="*/ 2147483646 h 782"/>
                <a:gd name="T96" fmla="*/ 2147483646 w 749"/>
                <a:gd name="T97" fmla="*/ 2147483646 h 782"/>
                <a:gd name="T98" fmla="*/ 2147483646 w 749"/>
                <a:gd name="T99" fmla="*/ 2147483646 h 782"/>
                <a:gd name="T100" fmla="*/ 2147483646 w 749"/>
                <a:gd name="T101" fmla="*/ 2147483646 h 782"/>
                <a:gd name="T102" fmla="*/ 2147483646 w 749"/>
                <a:gd name="T103" fmla="*/ 2147483646 h 782"/>
                <a:gd name="T104" fmla="*/ 2147483646 w 749"/>
                <a:gd name="T105" fmla="*/ 2147483646 h 782"/>
                <a:gd name="T106" fmla="*/ 2147483646 w 749"/>
                <a:gd name="T107" fmla="*/ 2147483646 h 782"/>
                <a:gd name="T108" fmla="*/ 2147483646 w 749"/>
                <a:gd name="T109" fmla="*/ 2147483646 h 782"/>
                <a:gd name="T110" fmla="*/ 2147483646 w 749"/>
                <a:gd name="T111" fmla="*/ 2147483646 h 782"/>
                <a:gd name="T112" fmla="*/ 2147483646 w 749"/>
                <a:gd name="T113" fmla="*/ 2147483646 h 782"/>
                <a:gd name="T114" fmla="*/ 2147483646 w 749"/>
                <a:gd name="T115" fmla="*/ 2147483646 h 782"/>
                <a:gd name="T116" fmla="*/ 2147483646 w 749"/>
                <a:gd name="T117" fmla="*/ 2147483646 h 782"/>
                <a:gd name="T118" fmla="*/ 2147483646 w 749"/>
                <a:gd name="T119" fmla="*/ 2147483646 h 78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49"/>
                <a:gd name="T181" fmla="*/ 0 h 782"/>
                <a:gd name="T182" fmla="*/ 749 w 749"/>
                <a:gd name="T183" fmla="*/ 782 h 78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49" h="782">
                  <a:moveTo>
                    <a:pt x="4" y="479"/>
                  </a:moveTo>
                  <a:cubicBezTo>
                    <a:pt x="0" y="492"/>
                    <a:pt x="0" y="492"/>
                    <a:pt x="0" y="492"/>
                  </a:cubicBezTo>
                  <a:cubicBezTo>
                    <a:pt x="6" y="492"/>
                    <a:pt x="14" y="488"/>
                    <a:pt x="23" y="482"/>
                  </a:cubicBezTo>
                  <a:cubicBezTo>
                    <a:pt x="24" y="481"/>
                    <a:pt x="24" y="481"/>
                    <a:pt x="24" y="481"/>
                  </a:cubicBezTo>
                  <a:cubicBezTo>
                    <a:pt x="26" y="481"/>
                    <a:pt x="26" y="481"/>
                    <a:pt x="26" y="481"/>
                  </a:cubicBezTo>
                  <a:cubicBezTo>
                    <a:pt x="68" y="476"/>
                    <a:pt x="68" y="476"/>
                    <a:pt x="68" y="476"/>
                  </a:cubicBezTo>
                  <a:cubicBezTo>
                    <a:pt x="96" y="462"/>
                    <a:pt x="96" y="462"/>
                    <a:pt x="96" y="462"/>
                  </a:cubicBezTo>
                  <a:cubicBezTo>
                    <a:pt x="106" y="477"/>
                    <a:pt x="106" y="477"/>
                    <a:pt x="106" y="477"/>
                  </a:cubicBezTo>
                  <a:cubicBezTo>
                    <a:pt x="108" y="478"/>
                    <a:pt x="108" y="478"/>
                    <a:pt x="108" y="478"/>
                  </a:cubicBezTo>
                  <a:cubicBezTo>
                    <a:pt x="96" y="498"/>
                    <a:pt x="96" y="498"/>
                    <a:pt x="96" y="498"/>
                  </a:cubicBezTo>
                  <a:cubicBezTo>
                    <a:pt x="111" y="512"/>
                    <a:pt x="111" y="512"/>
                    <a:pt x="111" y="512"/>
                  </a:cubicBezTo>
                  <a:cubicBezTo>
                    <a:pt x="111" y="514"/>
                    <a:pt x="111" y="514"/>
                    <a:pt x="111" y="514"/>
                  </a:cubicBezTo>
                  <a:cubicBezTo>
                    <a:pt x="111" y="517"/>
                    <a:pt x="111" y="517"/>
                    <a:pt x="111" y="517"/>
                  </a:cubicBezTo>
                  <a:cubicBezTo>
                    <a:pt x="100" y="561"/>
                    <a:pt x="100" y="561"/>
                    <a:pt x="100" y="561"/>
                  </a:cubicBezTo>
                  <a:cubicBezTo>
                    <a:pt x="127" y="581"/>
                    <a:pt x="127" y="581"/>
                    <a:pt x="127" y="581"/>
                  </a:cubicBezTo>
                  <a:cubicBezTo>
                    <a:pt x="177" y="583"/>
                    <a:pt x="177" y="583"/>
                    <a:pt x="177" y="583"/>
                  </a:cubicBezTo>
                  <a:cubicBezTo>
                    <a:pt x="170" y="593"/>
                    <a:pt x="170" y="593"/>
                    <a:pt x="170" y="593"/>
                  </a:cubicBezTo>
                  <a:cubicBezTo>
                    <a:pt x="138" y="632"/>
                    <a:pt x="123" y="655"/>
                    <a:pt x="124" y="662"/>
                  </a:cubicBezTo>
                  <a:cubicBezTo>
                    <a:pt x="143" y="667"/>
                    <a:pt x="143" y="667"/>
                    <a:pt x="143" y="667"/>
                  </a:cubicBezTo>
                  <a:cubicBezTo>
                    <a:pt x="169" y="669"/>
                    <a:pt x="183" y="676"/>
                    <a:pt x="189" y="686"/>
                  </a:cubicBezTo>
                  <a:cubicBezTo>
                    <a:pt x="195" y="698"/>
                    <a:pt x="201" y="711"/>
                    <a:pt x="207" y="726"/>
                  </a:cubicBezTo>
                  <a:cubicBezTo>
                    <a:pt x="235" y="741"/>
                    <a:pt x="235" y="741"/>
                    <a:pt x="235" y="741"/>
                  </a:cubicBezTo>
                  <a:cubicBezTo>
                    <a:pt x="253" y="745"/>
                    <a:pt x="253" y="745"/>
                    <a:pt x="253" y="745"/>
                  </a:cubicBezTo>
                  <a:cubicBezTo>
                    <a:pt x="290" y="713"/>
                    <a:pt x="290" y="713"/>
                    <a:pt x="290" y="713"/>
                  </a:cubicBezTo>
                  <a:cubicBezTo>
                    <a:pt x="309" y="741"/>
                    <a:pt x="309" y="741"/>
                    <a:pt x="309" y="741"/>
                  </a:cubicBezTo>
                  <a:cubicBezTo>
                    <a:pt x="309" y="743"/>
                    <a:pt x="309" y="743"/>
                    <a:pt x="309" y="743"/>
                  </a:cubicBezTo>
                  <a:cubicBezTo>
                    <a:pt x="309" y="743"/>
                    <a:pt x="309" y="743"/>
                    <a:pt x="309" y="743"/>
                  </a:cubicBezTo>
                  <a:cubicBezTo>
                    <a:pt x="310" y="744"/>
                    <a:pt x="310" y="744"/>
                    <a:pt x="310" y="744"/>
                  </a:cubicBezTo>
                  <a:cubicBezTo>
                    <a:pt x="316" y="770"/>
                    <a:pt x="316" y="770"/>
                    <a:pt x="316" y="770"/>
                  </a:cubicBezTo>
                  <a:cubicBezTo>
                    <a:pt x="332" y="773"/>
                    <a:pt x="332" y="773"/>
                    <a:pt x="332" y="773"/>
                  </a:cubicBezTo>
                  <a:cubicBezTo>
                    <a:pt x="332" y="773"/>
                    <a:pt x="332" y="773"/>
                    <a:pt x="332" y="773"/>
                  </a:cubicBezTo>
                  <a:cubicBezTo>
                    <a:pt x="356" y="782"/>
                    <a:pt x="356" y="782"/>
                    <a:pt x="356" y="782"/>
                  </a:cubicBezTo>
                  <a:cubicBezTo>
                    <a:pt x="363" y="779"/>
                    <a:pt x="363" y="779"/>
                    <a:pt x="363" y="779"/>
                  </a:cubicBezTo>
                  <a:cubicBezTo>
                    <a:pt x="363" y="778"/>
                    <a:pt x="363" y="778"/>
                    <a:pt x="363" y="778"/>
                  </a:cubicBezTo>
                  <a:cubicBezTo>
                    <a:pt x="359" y="751"/>
                    <a:pt x="359" y="751"/>
                    <a:pt x="359" y="751"/>
                  </a:cubicBezTo>
                  <a:cubicBezTo>
                    <a:pt x="358" y="750"/>
                    <a:pt x="358" y="750"/>
                    <a:pt x="358" y="750"/>
                  </a:cubicBezTo>
                  <a:cubicBezTo>
                    <a:pt x="344" y="688"/>
                    <a:pt x="344" y="688"/>
                    <a:pt x="344" y="688"/>
                  </a:cubicBezTo>
                  <a:cubicBezTo>
                    <a:pt x="344" y="686"/>
                    <a:pt x="344" y="686"/>
                    <a:pt x="344" y="686"/>
                  </a:cubicBezTo>
                  <a:cubicBezTo>
                    <a:pt x="352" y="642"/>
                    <a:pt x="352" y="642"/>
                    <a:pt x="352" y="642"/>
                  </a:cubicBezTo>
                  <a:cubicBezTo>
                    <a:pt x="354" y="643"/>
                    <a:pt x="354" y="643"/>
                    <a:pt x="354" y="643"/>
                  </a:cubicBezTo>
                  <a:cubicBezTo>
                    <a:pt x="358" y="643"/>
                    <a:pt x="358" y="643"/>
                    <a:pt x="358" y="643"/>
                  </a:cubicBezTo>
                  <a:cubicBezTo>
                    <a:pt x="386" y="645"/>
                    <a:pt x="386" y="645"/>
                    <a:pt x="386" y="645"/>
                  </a:cubicBezTo>
                  <a:cubicBezTo>
                    <a:pt x="422" y="619"/>
                    <a:pt x="422" y="619"/>
                    <a:pt x="422" y="619"/>
                  </a:cubicBezTo>
                  <a:cubicBezTo>
                    <a:pt x="425" y="621"/>
                    <a:pt x="425" y="621"/>
                    <a:pt x="425" y="621"/>
                  </a:cubicBezTo>
                  <a:cubicBezTo>
                    <a:pt x="444" y="636"/>
                    <a:pt x="457" y="648"/>
                    <a:pt x="463" y="656"/>
                  </a:cubicBezTo>
                  <a:cubicBezTo>
                    <a:pt x="469" y="654"/>
                    <a:pt x="481" y="642"/>
                    <a:pt x="497" y="624"/>
                  </a:cubicBezTo>
                  <a:cubicBezTo>
                    <a:pt x="498" y="623"/>
                    <a:pt x="498" y="623"/>
                    <a:pt x="498" y="623"/>
                  </a:cubicBezTo>
                  <a:cubicBezTo>
                    <a:pt x="500" y="621"/>
                    <a:pt x="500" y="621"/>
                    <a:pt x="500" y="621"/>
                  </a:cubicBezTo>
                  <a:cubicBezTo>
                    <a:pt x="553" y="635"/>
                    <a:pt x="553" y="635"/>
                    <a:pt x="553" y="635"/>
                  </a:cubicBezTo>
                  <a:cubicBezTo>
                    <a:pt x="576" y="616"/>
                    <a:pt x="576" y="616"/>
                    <a:pt x="576" y="616"/>
                  </a:cubicBezTo>
                  <a:cubicBezTo>
                    <a:pt x="577" y="615"/>
                    <a:pt x="577" y="615"/>
                    <a:pt x="577" y="615"/>
                  </a:cubicBezTo>
                  <a:cubicBezTo>
                    <a:pt x="578" y="614"/>
                    <a:pt x="578" y="614"/>
                    <a:pt x="578" y="614"/>
                  </a:cubicBezTo>
                  <a:cubicBezTo>
                    <a:pt x="579" y="614"/>
                    <a:pt x="579" y="614"/>
                    <a:pt x="579" y="614"/>
                  </a:cubicBezTo>
                  <a:cubicBezTo>
                    <a:pt x="580" y="615"/>
                    <a:pt x="580" y="615"/>
                    <a:pt x="580" y="615"/>
                  </a:cubicBezTo>
                  <a:cubicBezTo>
                    <a:pt x="602" y="619"/>
                    <a:pt x="602" y="619"/>
                    <a:pt x="602" y="619"/>
                  </a:cubicBezTo>
                  <a:cubicBezTo>
                    <a:pt x="674" y="556"/>
                    <a:pt x="674" y="556"/>
                    <a:pt x="674" y="556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7" y="563"/>
                    <a:pt x="697" y="563"/>
                    <a:pt x="697" y="563"/>
                  </a:cubicBezTo>
                  <a:cubicBezTo>
                    <a:pt x="698" y="564"/>
                    <a:pt x="698" y="564"/>
                    <a:pt x="698" y="564"/>
                  </a:cubicBezTo>
                  <a:cubicBezTo>
                    <a:pt x="699" y="565"/>
                    <a:pt x="699" y="565"/>
                    <a:pt x="699" y="565"/>
                  </a:cubicBezTo>
                  <a:cubicBezTo>
                    <a:pt x="705" y="575"/>
                    <a:pt x="705" y="575"/>
                    <a:pt x="705" y="575"/>
                  </a:cubicBezTo>
                  <a:cubicBezTo>
                    <a:pt x="710" y="568"/>
                    <a:pt x="710" y="568"/>
                    <a:pt x="710" y="568"/>
                  </a:cubicBezTo>
                  <a:cubicBezTo>
                    <a:pt x="711" y="568"/>
                    <a:pt x="711" y="568"/>
                    <a:pt x="711" y="568"/>
                  </a:cubicBezTo>
                  <a:cubicBezTo>
                    <a:pt x="711" y="567"/>
                    <a:pt x="711" y="567"/>
                    <a:pt x="711" y="567"/>
                  </a:cubicBezTo>
                  <a:cubicBezTo>
                    <a:pt x="712" y="567"/>
                    <a:pt x="712" y="567"/>
                    <a:pt x="712" y="567"/>
                  </a:cubicBezTo>
                  <a:cubicBezTo>
                    <a:pt x="733" y="556"/>
                    <a:pt x="733" y="556"/>
                    <a:pt x="733" y="556"/>
                  </a:cubicBezTo>
                  <a:cubicBezTo>
                    <a:pt x="749" y="541"/>
                    <a:pt x="749" y="541"/>
                    <a:pt x="749" y="541"/>
                  </a:cubicBezTo>
                  <a:cubicBezTo>
                    <a:pt x="745" y="508"/>
                    <a:pt x="745" y="508"/>
                    <a:pt x="745" y="508"/>
                  </a:cubicBezTo>
                  <a:cubicBezTo>
                    <a:pt x="742" y="504"/>
                    <a:pt x="742" y="504"/>
                    <a:pt x="742" y="504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15" y="515"/>
                    <a:pt x="710" y="517"/>
                    <a:pt x="703" y="517"/>
                  </a:cubicBezTo>
                  <a:cubicBezTo>
                    <a:pt x="679" y="517"/>
                    <a:pt x="679" y="517"/>
                    <a:pt x="679" y="517"/>
                  </a:cubicBezTo>
                  <a:cubicBezTo>
                    <a:pt x="672" y="516"/>
                    <a:pt x="668" y="514"/>
                    <a:pt x="665" y="509"/>
                  </a:cubicBezTo>
                  <a:cubicBezTo>
                    <a:pt x="663" y="476"/>
                    <a:pt x="663" y="476"/>
                    <a:pt x="663" y="476"/>
                  </a:cubicBezTo>
                  <a:cubicBezTo>
                    <a:pt x="655" y="471"/>
                    <a:pt x="652" y="469"/>
                    <a:pt x="649" y="469"/>
                  </a:cubicBezTo>
                  <a:cubicBezTo>
                    <a:pt x="644" y="471"/>
                    <a:pt x="644" y="471"/>
                    <a:pt x="644" y="471"/>
                  </a:cubicBezTo>
                  <a:cubicBezTo>
                    <a:pt x="636" y="476"/>
                    <a:pt x="636" y="476"/>
                    <a:pt x="636" y="476"/>
                  </a:cubicBezTo>
                  <a:cubicBezTo>
                    <a:pt x="621" y="479"/>
                    <a:pt x="621" y="479"/>
                    <a:pt x="621" y="479"/>
                  </a:cubicBezTo>
                  <a:cubicBezTo>
                    <a:pt x="617" y="479"/>
                    <a:pt x="617" y="479"/>
                    <a:pt x="617" y="479"/>
                  </a:cubicBezTo>
                  <a:cubicBezTo>
                    <a:pt x="616" y="477"/>
                    <a:pt x="616" y="477"/>
                    <a:pt x="616" y="477"/>
                  </a:cubicBezTo>
                  <a:cubicBezTo>
                    <a:pt x="608" y="462"/>
                    <a:pt x="608" y="462"/>
                    <a:pt x="608" y="462"/>
                  </a:cubicBezTo>
                  <a:cubicBezTo>
                    <a:pt x="607" y="448"/>
                    <a:pt x="607" y="448"/>
                    <a:pt x="607" y="448"/>
                  </a:cubicBezTo>
                  <a:cubicBezTo>
                    <a:pt x="607" y="448"/>
                    <a:pt x="607" y="448"/>
                    <a:pt x="607" y="448"/>
                  </a:cubicBezTo>
                  <a:cubicBezTo>
                    <a:pt x="615" y="408"/>
                    <a:pt x="615" y="408"/>
                    <a:pt x="615" y="408"/>
                  </a:cubicBezTo>
                  <a:cubicBezTo>
                    <a:pt x="615" y="408"/>
                    <a:pt x="615" y="408"/>
                    <a:pt x="615" y="408"/>
                  </a:cubicBezTo>
                  <a:cubicBezTo>
                    <a:pt x="616" y="408"/>
                    <a:pt x="616" y="408"/>
                    <a:pt x="616" y="408"/>
                  </a:cubicBezTo>
                  <a:cubicBezTo>
                    <a:pt x="616" y="407"/>
                    <a:pt x="616" y="407"/>
                    <a:pt x="616" y="407"/>
                  </a:cubicBezTo>
                  <a:cubicBezTo>
                    <a:pt x="626" y="387"/>
                    <a:pt x="626" y="387"/>
                    <a:pt x="626" y="387"/>
                  </a:cubicBezTo>
                  <a:cubicBezTo>
                    <a:pt x="596" y="360"/>
                    <a:pt x="596" y="360"/>
                    <a:pt x="596" y="360"/>
                  </a:cubicBezTo>
                  <a:cubicBezTo>
                    <a:pt x="595" y="359"/>
                    <a:pt x="595" y="359"/>
                    <a:pt x="595" y="359"/>
                  </a:cubicBezTo>
                  <a:cubicBezTo>
                    <a:pt x="594" y="358"/>
                    <a:pt x="594" y="358"/>
                    <a:pt x="594" y="35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5" y="327"/>
                    <a:pt x="595" y="327"/>
                    <a:pt x="595" y="327"/>
                  </a:cubicBezTo>
                  <a:cubicBezTo>
                    <a:pt x="612" y="278"/>
                    <a:pt x="612" y="278"/>
                    <a:pt x="612" y="278"/>
                  </a:cubicBezTo>
                  <a:cubicBezTo>
                    <a:pt x="601" y="252"/>
                    <a:pt x="601" y="252"/>
                    <a:pt x="601" y="252"/>
                  </a:cubicBezTo>
                  <a:cubicBezTo>
                    <a:pt x="592" y="250"/>
                    <a:pt x="592" y="250"/>
                    <a:pt x="592" y="250"/>
                  </a:cubicBezTo>
                  <a:cubicBezTo>
                    <a:pt x="580" y="251"/>
                    <a:pt x="580" y="251"/>
                    <a:pt x="580" y="251"/>
                  </a:cubicBezTo>
                  <a:cubicBezTo>
                    <a:pt x="569" y="269"/>
                    <a:pt x="569" y="269"/>
                    <a:pt x="569" y="269"/>
                  </a:cubicBezTo>
                  <a:cubicBezTo>
                    <a:pt x="554" y="258"/>
                    <a:pt x="554" y="258"/>
                    <a:pt x="554" y="258"/>
                  </a:cubicBezTo>
                  <a:cubicBezTo>
                    <a:pt x="539" y="250"/>
                    <a:pt x="539" y="250"/>
                    <a:pt x="539" y="25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3" y="199"/>
                    <a:pt x="523" y="199"/>
                    <a:pt x="523" y="199"/>
                  </a:cubicBezTo>
                  <a:cubicBezTo>
                    <a:pt x="523" y="197"/>
                    <a:pt x="523" y="197"/>
                    <a:pt x="523" y="197"/>
                  </a:cubicBezTo>
                  <a:cubicBezTo>
                    <a:pt x="522" y="196"/>
                    <a:pt x="522" y="196"/>
                    <a:pt x="522" y="196"/>
                  </a:cubicBezTo>
                  <a:cubicBezTo>
                    <a:pt x="525" y="194"/>
                    <a:pt x="525" y="194"/>
                    <a:pt x="525" y="194"/>
                  </a:cubicBezTo>
                  <a:cubicBezTo>
                    <a:pt x="539" y="175"/>
                    <a:pt x="539" y="175"/>
                    <a:pt x="539" y="175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3" y="173"/>
                    <a:pt x="543" y="173"/>
                    <a:pt x="543" y="173"/>
                  </a:cubicBezTo>
                  <a:cubicBezTo>
                    <a:pt x="554" y="171"/>
                    <a:pt x="554" y="171"/>
                    <a:pt x="554" y="171"/>
                  </a:cubicBezTo>
                  <a:cubicBezTo>
                    <a:pt x="565" y="167"/>
                    <a:pt x="565" y="167"/>
                    <a:pt x="565" y="167"/>
                  </a:cubicBezTo>
                  <a:cubicBezTo>
                    <a:pt x="620" y="165"/>
                    <a:pt x="620" y="165"/>
                    <a:pt x="620" y="165"/>
                  </a:cubicBezTo>
                  <a:cubicBezTo>
                    <a:pt x="621" y="165"/>
                    <a:pt x="621" y="165"/>
                    <a:pt x="621" y="165"/>
                  </a:cubicBezTo>
                  <a:cubicBezTo>
                    <a:pt x="629" y="168"/>
                    <a:pt x="629" y="168"/>
                    <a:pt x="629" y="168"/>
                  </a:cubicBezTo>
                  <a:cubicBezTo>
                    <a:pt x="631" y="169"/>
                    <a:pt x="631" y="169"/>
                    <a:pt x="631" y="169"/>
                  </a:cubicBezTo>
                  <a:cubicBezTo>
                    <a:pt x="639" y="173"/>
                    <a:pt x="639" y="173"/>
                    <a:pt x="639" y="173"/>
                  </a:cubicBezTo>
                  <a:cubicBezTo>
                    <a:pt x="654" y="166"/>
                    <a:pt x="654" y="166"/>
                    <a:pt x="654" y="166"/>
                  </a:cubicBezTo>
                  <a:cubicBezTo>
                    <a:pt x="667" y="157"/>
                    <a:pt x="667" y="157"/>
                    <a:pt x="667" y="157"/>
                  </a:cubicBezTo>
                  <a:cubicBezTo>
                    <a:pt x="673" y="146"/>
                    <a:pt x="673" y="146"/>
                    <a:pt x="673" y="146"/>
                  </a:cubicBezTo>
                  <a:cubicBezTo>
                    <a:pt x="674" y="141"/>
                    <a:pt x="674" y="141"/>
                    <a:pt x="674" y="141"/>
                  </a:cubicBezTo>
                  <a:cubicBezTo>
                    <a:pt x="673" y="118"/>
                    <a:pt x="673" y="118"/>
                    <a:pt x="673" y="118"/>
                  </a:cubicBezTo>
                  <a:cubicBezTo>
                    <a:pt x="661" y="116"/>
                    <a:pt x="661" y="116"/>
                    <a:pt x="661" y="116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33" y="130"/>
                    <a:pt x="626" y="136"/>
                    <a:pt x="618" y="136"/>
                  </a:cubicBezTo>
                  <a:cubicBezTo>
                    <a:pt x="611" y="136"/>
                    <a:pt x="604" y="129"/>
                    <a:pt x="598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8"/>
                    <a:pt x="597" y="118"/>
                    <a:pt x="597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6" y="102"/>
                    <a:pt x="596" y="102"/>
                    <a:pt x="596" y="102"/>
                  </a:cubicBezTo>
                  <a:cubicBezTo>
                    <a:pt x="596" y="100"/>
                    <a:pt x="596" y="100"/>
                    <a:pt x="596" y="100"/>
                  </a:cubicBezTo>
                  <a:cubicBezTo>
                    <a:pt x="597" y="86"/>
                    <a:pt x="597" y="86"/>
                    <a:pt x="597" y="86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563" y="64"/>
                    <a:pt x="563" y="64"/>
                    <a:pt x="563" y="64"/>
                  </a:cubicBezTo>
                  <a:cubicBezTo>
                    <a:pt x="554" y="72"/>
                    <a:pt x="554" y="72"/>
                    <a:pt x="554" y="72"/>
                  </a:cubicBezTo>
                  <a:cubicBezTo>
                    <a:pt x="557" y="104"/>
                    <a:pt x="557" y="104"/>
                    <a:pt x="557" y="104"/>
                  </a:cubicBezTo>
                  <a:cubicBezTo>
                    <a:pt x="522" y="88"/>
                    <a:pt x="522" y="88"/>
                    <a:pt x="522" y="88"/>
                  </a:cubicBezTo>
                  <a:cubicBezTo>
                    <a:pt x="531" y="107"/>
                    <a:pt x="531" y="107"/>
                    <a:pt x="531" y="107"/>
                  </a:cubicBezTo>
                  <a:cubicBezTo>
                    <a:pt x="532" y="108"/>
                    <a:pt x="532" y="108"/>
                    <a:pt x="532" y="108"/>
                  </a:cubicBezTo>
                  <a:cubicBezTo>
                    <a:pt x="532" y="110"/>
                    <a:pt x="532" y="110"/>
                    <a:pt x="532" y="110"/>
                  </a:cubicBezTo>
                  <a:cubicBezTo>
                    <a:pt x="528" y="131"/>
                    <a:pt x="528" y="131"/>
                    <a:pt x="528" y="131"/>
                  </a:cubicBezTo>
                  <a:cubicBezTo>
                    <a:pt x="528" y="134"/>
                    <a:pt x="528" y="134"/>
                    <a:pt x="528" y="134"/>
                  </a:cubicBezTo>
                  <a:cubicBezTo>
                    <a:pt x="527" y="134"/>
                    <a:pt x="527" y="134"/>
                    <a:pt x="527" y="134"/>
                  </a:cubicBezTo>
                  <a:cubicBezTo>
                    <a:pt x="507" y="162"/>
                    <a:pt x="507" y="162"/>
                    <a:pt x="507" y="162"/>
                  </a:cubicBezTo>
                  <a:cubicBezTo>
                    <a:pt x="507" y="162"/>
                    <a:pt x="507" y="162"/>
                    <a:pt x="507" y="162"/>
                  </a:cubicBezTo>
                  <a:cubicBezTo>
                    <a:pt x="475" y="182"/>
                    <a:pt x="475" y="182"/>
                    <a:pt x="475" y="182"/>
                  </a:cubicBezTo>
                  <a:cubicBezTo>
                    <a:pt x="471" y="201"/>
                    <a:pt x="471" y="201"/>
                    <a:pt x="471" y="201"/>
                  </a:cubicBezTo>
                  <a:cubicBezTo>
                    <a:pt x="470" y="204"/>
                    <a:pt x="475" y="213"/>
                    <a:pt x="480" y="223"/>
                  </a:cubicBezTo>
                  <a:cubicBezTo>
                    <a:pt x="481" y="224"/>
                    <a:pt x="481" y="224"/>
                    <a:pt x="481" y="224"/>
                  </a:cubicBezTo>
                  <a:cubicBezTo>
                    <a:pt x="481" y="225"/>
                    <a:pt x="481" y="225"/>
                    <a:pt x="481" y="225"/>
                  </a:cubicBezTo>
                  <a:cubicBezTo>
                    <a:pt x="483" y="253"/>
                    <a:pt x="483" y="253"/>
                    <a:pt x="483" y="253"/>
                  </a:cubicBezTo>
                  <a:cubicBezTo>
                    <a:pt x="483" y="256"/>
                    <a:pt x="483" y="256"/>
                    <a:pt x="483" y="256"/>
                  </a:cubicBezTo>
                  <a:cubicBezTo>
                    <a:pt x="482" y="257"/>
                    <a:pt x="482" y="257"/>
                    <a:pt x="482" y="257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8" y="275"/>
                    <a:pt x="468" y="275"/>
                    <a:pt x="468" y="275"/>
                  </a:cubicBezTo>
                  <a:cubicBezTo>
                    <a:pt x="467" y="275"/>
                    <a:pt x="467" y="275"/>
                    <a:pt x="467" y="275"/>
                  </a:cubicBezTo>
                  <a:cubicBezTo>
                    <a:pt x="458" y="281"/>
                    <a:pt x="458" y="281"/>
                    <a:pt x="458" y="281"/>
                  </a:cubicBezTo>
                  <a:cubicBezTo>
                    <a:pt x="457" y="281"/>
                    <a:pt x="457" y="281"/>
                    <a:pt x="457" y="281"/>
                  </a:cubicBezTo>
                  <a:cubicBezTo>
                    <a:pt x="456" y="281"/>
                    <a:pt x="456" y="281"/>
                    <a:pt x="456" y="281"/>
                  </a:cubicBezTo>
                  <a:cubicBezTo>
                    <a:pt x="455" y="281"/>
                    <a:pt x="455" y="281"/>
                    <a:pt x="455" y="281"/>
                  </a:cubicBezTo>
                  <a:cubicBezTo>
                    <a:pt x="454" y="281"/>
                    <a:pt x="454" y="281"/>
                    <a:pt x="454" y="281"/>
                  </a:cubicBezTo>
                  <a:cubicBezTo>
                    <a:pt x="429" y="276"/>
                    <a:pt x="429" y="276"/>
                    <a:pt x="429" y="276"/>
                  </a:cubicBezTo>
                  <a:cubicBezTo>
                    <a:pt x="425" y="276"/>
                    <a:pt x="420" y="278"/>
                    <a:pt x="415" y="282"/>
                  </a:cubicBezTo>
                  <a:cubicBezTo>
                    <a:pt x="404" y="294"/>
                    <a:pt x="404" y="294"/>
                    <a:pt x="404" y="294"/>
                  </a:cubicBezTo>
                  <a:cubicBezTo>
                    <a:pt x="395" y="305"/>
                    <a:pt x="395" y="305"/>
                    <a:pt x="395" y="305"/>
                  </a:cubicBezTo>
                  <a:cubicBezTo>
                    <a:pt x="390" y="314"/>
                    <a:pt x="383" y="316"/>
                    <a:pt x="371" y="314"/>
                  </a:cubicBezTo>
                  <a:cubicBezTo>
                    <a:pt x="364" y="313"/>
                    <a:pt x="362" y="306"/>
                    <a:pt x="364" y="296"/>
                  </a:cubicBezTo>
                  <a:cubicBezTo>
                    <a:pt x="364" y="289"/>
                    <a:pt x="364" y="289"/>
                    <a:pt x="364" y="289"/>
                  </a:cubicBezTo>
                  <a:cubicBezTo>
                    <a:pt x="363" y="281"/>
                    <a:pt x="363" y="281"/>
                    <a:pt x="363" y="281"/>
                  </a:cubicBezTo>
                  <a:cubicBezTo>
                    <a:pt x="359" y="287"/>
                    <a:pt x="359" y="287"/>
                    <a:pt x="359" y="287"/>
                  </a:cubicBezTo>
                  <a:cubicBezTo>
                    <a:pt x="355" y="291"/>
                    <a:pt x="352" y="292"/>
                    <a:pt x="348" y="292"/>
                  </a:cubicBezTo>
                  <a:cubicBezTo>
                    <a:pt x="344" y="291"/>
                    <a:pt x="341" y="287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36" y="254"/>
                    <a:pt x="336" y="254"/>
                    <a:pt x="336" y="254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21" y="220"/>
                    <a:pt x="321" y="220"/>
                    <a:pt x="321" y="220"/>
                  </a:cubicBezTo>
                  <a:cubicBezTo>
                    <a:pt x="321" y="220"/>
                    <a:pt x="321" y="220"/>
                    <a:pt x="321" y="220"/>
                  </a:cubicBezTo>
                  <a:cubicBezTo>
                    <a:pt x="320" y="219"/>
                    <a:pt x="320" y="219"/>
                    <a:pt x="320" y="219"/>
                  </a:cubicBezTo>
                  <a:cubicBezTo>
                    <a:pt x="297" y="168"/>
                    <a:pt x="297" y="168"/>
                    <a:pt x="297" y="168"/>
                  </a:cubicBezTo>
                  <a:cubicBezTo>
                    <a:pt x="296" y="167"/>
                    <a:pt x="296" y="167"/>
                    <a:pt x="296" y="167"/>
                  </a:cubicBezTo>
                  <a:cubicBezTo>
                    <a:pt x="290" y="153"/>
                    <a:pt x="290" y="153"/>
                    <a:pt x="290" y="153"/>
                  </a:cubicBezTo>
                  <a:cubicBezTo>
                    <a:pt x="290" y="152"/>
                    <a:pt x="290" y="152"/>
                    <a:pt x="290" y="152"/>
                  </a:cubicBezTo>
                  <a:cubicBezTo>
                    <a:pt x="289" y="152"/>
                    <a:pt x="289" y="152"/>
                    <a:pt x="289" y="152"/>
                  </a:cubicBezTo>
                  <a:cubicBezTo>
                    <a:pt x="289" y="150"/>
                    <a:pt x="289" y="150"/>
                    <a:pt x="289" y="150"/>
                  </a:cubicBezTo>
                  <a:cubicBezTo>
                    <a:pt x="285" y="123"/>
                    <a:pt x="285" y="123"/>
                    <a:pt x="285" y="123"/>
                  </a:cubicBezTo>
                  <a:cubicBezTo>
                    <a:pt x="282" y="119"/>
                    <a:pt x="282" y="119"/>
                    <a:pt x="282" y="119"/>
                  </a:cubicBezTo>
                  <a:cubicBezTo>
                    <a:pt x="277" y="122"/>
                    <a:pt x="277" y="122"/>
                    <a:pt x="277" y="122"/>
                  </a:cubicBezTo>
                  <a:cubicBezTo>
                    <a:pt x="270" y="130"/>
                    <a:pt x="265" y="136"/>
                    <a:pt x="263" y="136"/>
                  </a:cubicBezTo>
                  <a:cubicBezTo>
                    <a:pt x="259" y="136"/>
                    <a:pt x="254" y="131"/>
                    <a:pt x="246" y="125"/>
                  </a:cubicBezTo>
                  <a:cubicBezTo>
                    <a:pt x="230" y="118"/>
                    <a:pt x="230" y="118"/>
                    <a:pt x="230" y="118"/>
                  </a:cubicBezTo>
                  <a:cubicBezTo>
                    <a:pt x="228" y="117"/>
                    <a:pt x="228" y="117"/>
                    <a:pt x="228" y="117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226" y="112"/>
                    <a:pt x="226" y="112"/>
                    <a:pt x="226" y="112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1" y="76"/>
                    <a:pt x="221" y="76"/>
                    <a:pt x="221" y="76"/>
                  </a:cubicBezTo>
                  <a:cubicBezTo>
                    <a:pt x="213" y="54"/>
                    <a:pt x="213" y="54"/>
                    <a:pt x="213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6" y="63"/>
                    <a:pt x="204" y="70"/>
                    <a:pt x="202" y="76"/>
                  </a:cubicBezTo>
                  <a:cubicBezTo>
                    <a:pt x="200" y="82"/>
                    <a:pt x="196" y="86"/>
                    <a:pt x="190" y="91"/>
                  </a:cubicBezTo>
                  <a:cubicBezTo>
                    <a:pt x="188" y="99"/>
                    <a:pt x="184" y="104"/>
                    <a:pt x="180" y="108"/>
                  </a:cubicBezTo>
                  <a:cubicBezTo>
                    <a:pt x="174" y="115"/>
                    <a:pt x="169" y="115"/>
                    <a:pt x="162" y="110"/>
                  </a:cubicBezTo>
                  <a:cubicBezTo>
                    <a:pt x="159" y="109"/>
                    <a:pt x="159" y="109"/>
                    <a:pt x="159" y="109"/>
                  </a:cubicBezTo>
                  <a:cubicBezTo>
                    <a:pt x="153" y="107"/>
                    <a:pt x="152" y="100"/>
                    <a:pt x="153" y="86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34" y="70"/>
                    <a:pt x="131" y="64"/>
                    <a:pt x="130" y="54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5" y="44"/>
                    <a:pt x="107" y="51"/>
                    <a:pt x="107" y="57"/>
                  </a:cubicBezTo>
                  <a:cubicBezTo>
                    <a:pt x="107" y="67"/>
                    <a:pt x="102" y="76"/>
                    <a:pt x="93" y="79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68" y="136"/>
                    <a:pt x="69" y="141"/>
                    <a:pt x="73" y="141"/>
                  </a:cubicBezTo>
                  <a:cubicBezTo>
                    <a:pt x="79" y="144"/>
                    <a:pt x="86" y="144"/>
                    <a:pt x="93" y="139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19" y="182"/>
                    <a:pt x="119" y="182"/>
                    <a:pt x="119" y="18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12" y="269"/>
                    <a:pt x="104" y="316"/>
                    <a:pt x="95" y="329"/>
                  </a:cubicBezTo>
                  <a:cubicBezTo>
                    <a:pt x="90" y="333"/>
                    <a:pt x="87" y="335"/>
                    <a:pt x="81" y="336"/>
                  </a:cubicBezTo>
                  <a:cubicBezTo>
                    <a:pt x="74" y="336"/>
                    <a:pt x="68" y="335"/>
                    <a:pt x="61" y="331"/>
                  </a:cubicBezTo>
                  <a:cubicBezTo>
                    <a:pt x="34" y="386"/>
                    <a:pt x="16" y="414"/>
                    <a:pt x="7" y="419"/>
                  </a:cubicBezTo>
                  <a:cubicBezTo>
                    <a:pt x="8" y="419"/>
                    <a:pt x="8" y="419"/>
                    <a:pt x="8" y="419"/>
                  </a:cubicBezTo>
                  <a:cubicBezTo>
                    <a:pt x="4" y="420"/>
                    <a:pt x="2" y="433"/>
                    <a:pt x="3" y="458"/>
                  </a:cubicBezTo>
                  <a:cubicBezTo>
                    <a:pt x="9" y="463"/>
                    <a:pt x="9" y="463"/>
                    <a:pt x="9" y="463"/>
                  </a:cubicBezTo>
                  <a:cubicBezTo>
                    <a:pt x="11" y="465"/>
                    <a:pt x="11" y="465"/>
                    <a:pt x="11" y="465"/>
                  </a:cubicBezTo>
                  <a:cubicBezTo>
                    <a:pt x="13" y="467"/>
                    <a:pt x="13" y="467"/>
                    <a:pt x="13" y="467"/>
                  </a:cubicBezTo>
                  <a:lnTo>
                    <a:pt x="4" y="479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623064" y="4603329"/>
              <a:ext cx="584749" cy="505195"/>
            </a:xfrm>
            <a:custGeom>
              <a:avLst/>
              <a:gdLst>
                <a:gd name="T0" fmla="*/ 2147483646 w 506"/>
                <a:gd name="T1" fmla="*/ 2147483646 h 438"/>
                <a:gd name="T2" fmla="*/ 2147483646 w 506"/>
                <a:gd name="T3" fmla="*/ 2147483646 h 438"/>
                <a:gd name="T4" fmla="*/ 2147483646 w 506"/>
                <a:gd name="T5" fmla="*/ 897794066 h 438"/>
                <a:gd name="T6" fmla="*/ 2147483646 w 506"/>
                <a:gd name="T7" fmla="*/ 2147483646 h 438"/>
                <a:gd name="T8" fmla="*/ 2147483646 w 506"/>
                <a:gd name="T9" fmla="*/ 2147483646 h 438"/>
                <a:gd name="T10" fmla="*/ 2147483646 w 506"/>
                <a:gd name="T11" fmla="*/ 2147483646 h 438"/>
                <a:gd name="T12" fmla="*/ 2147483646 w 506"/>
                <a:gd name="T13" fmla="*/ 2147483646 h 438"/>
                <a:gd name="T14" fmla="*/ 2147483646 w 506"/>
                <a:gd name="T15" fmla="*/ 2147483646 h 438"/>
                <a:gd name="T16" fmla="*/ 2147483646 w 506"/>
                <a:gd name="T17" fmla="*/ 2147483646 h 438"/>
                <a:gd name="T18" fmla="*/ 2147483646 w 506"/>
                <a:gd name="T19" fmla="*/ 2147483646 h 438"/>
                <a:gd name="T20" fmla="*/ 2147483646 w 506"/>
                <a:gd name="T21" fmla="*/ 2147483646 h 438"/>
                <a:gd name="T22" fmla="*/ 2147483646 w 506"/>
                <a:gd name="T23" fmla="*/ 2147483646 h 438"/>
                <a:gd name="T24" fmla="*/ 2147483646 w 506"/>
                <a:gd name="T25" fmla="*/ 2147483646 h 438"/>
                <a:gd name="T26" fmla="*/ 2147483646 w 506"/>
                <a:gd name="T27" fmla="*/ 2147483646 h 438"/>
                <a:gd name="T28" fmla="*/ 2147483646 w 506"/>
                <a:gd name="T29" fmla="*/ 2147483646 h 438"/>
                <a:gd name="T30" fmla="*/ 2147483646 w 506"/>
                <a:gd name="T31" fmla="*/ 2147483646 h 438"/>
                <a:gd name="T32" fmla="*/ 2147483646 w 506"/>
                <a:gd name="T33" fmla="*/ 2147483646 h 438"/>
                <a:gd name="T34" fmla="*/ 2147483646 w 506"/>
                <a:gd name="T35" fmla="*/ 2147483646 h 438"/>
                <a:gd name="T36" fmla="*/ 2147483646 w 506"/>
                <a:gd name="T37" fmla="*/ 2147483646 h 438"/>
                <a:gd name="T38" fmla="*/ 2147483646 w 506"/>
                <a:gd name="T39" fmla="*/ 2147483646 h 438"/>
                <a:gd name="T40" fmla="*/ 2147483646 w 506"/>
                <a:gd name="T41" fmla="*/ 2147483646 h 438"/>
                <a:gd name="T42" fmla="*/ 2147483646 w 506"/>
                <a:gd name="T43" fmla="*/ 2147483646 h 438"/>
                <a:gd name="T44" fmla="*/ 2147483646 w 506"/>
                <a:gd name="T45" fmla="*/ 2147483646 h 438"/>
                <a:gd name="T46" fmla="*/ 2147483646 w 506"/>
                <a:gd name="T47" fmla="*/ 2147483646 h 438"/>
                <a:gd name="T48" fmla="*/ 2147483646 w 506"/>
                <a:gd name="T49" fmla="*/ 2147483646 h 438"/>
                <a:gd name="T50" fmla="*/ 2147483646 w 506"/>
                <a:gd name="T51" fmla="*/ 2147483646 h 438"/>
                <a:gd name="T52" fmla="*/ 2147483646 w 506"/>
                <a:gd name="T53" fmla="*/ 2147483646 h 438"/>
                <a:gd name="T54" fmla="*/ 2147483646 w 506"/>
                <a:gd name="T55" fmla="*/ 2147483646 h 438"/>
                <a:gd name="T56" fmla="*/ 2147483646 w 506"/>
                <a:gd name="T57" fmla="*/ 2147483646 h 438"/>
                <a:gd name="T58" fmla="*/ 2147483646 w 506"/>
                <a:gd name="T59" fmla="*/ 2147483646 h 438"/>
                <a:gd name="T60" fmla="*/ 2147483646 w 506"/>
                <a:gd name="T61" fmla="*/ 2147483646 h 438"/>
                <a:gd name="T62" fmla="*/ 2147483646 w 506"/>
                <a:gd name="T63" fmla="*/ 2147483646 h 438"/>
                <a:gd name="T64" fmla="*/ 2147483646 w 506"/>
                <a:gd name="T65" fmla="*/ 2147483646 h 438"/>
                <a:gd name="T66" fmla="*/ 2147483646 w 506"/>
                <a:gd name="T67" fmla="*/ 2147483646 h 438"/>
                <a:gd name="T68" fmla="*/ 2147483646 w 506"/>
                <a:gd name="T69" fmla="*/ 2147483646 h 438"/>
                <a:gd name="T70" fmla="*/ 2147483646 w 506"/>
                <a:gd name="T71" fmla="*/ 2147483646 h 438"/>
                <a:gd name="T72" fmla="*/ 2147483646 w 506"/>
                <a:gd name="T73" fmla="*/ 2147483646 h 438"/>
                <a:gd name="T74" fmla="*/ 2147483646 w 506"/>
                <a:gd name="T75" fmla="*/ 2147483646 h 438"/>
                <a:gd name="T76" fmla="*/ 2147483646 w 506"/>
                <a:gd name="T77" fmla="*/ 2147483646 h 438"/>
                <a:gd name="T78" fmla="*/ 2147483646 w 506"/>
                <a:gd name="T79" fmla="*/ 2147483646 h 438"/>
                <a:gd name="T80" fmla="*/ 2147483646 w 506"/>
                <a:gd name="T81" fmla="*/ 2147483646 h 438"/>
                <a:gd name="T82" fmla="*/ 2147483646 w 506"/>
                <a:gd name="T83" fmla="*/ 2147483646 h 438"/>
                <a:gd name="T84" fmla="*/ 2147483646 w 506"/>
                <a:gd name="T85" fmla="*/ 2147483646 h 438"/>
                <a:gd name="T86" fmla="*/ 2147483646 w 506"/>
                <a:gd name="T87" fmla="*/ 2147483646 h 438"/>
                <a:gd name="T88" fmla="*/ 2147483646 w 506"/>
                <a:gd name="T89" fmla="*/ 2147483646 h 438"/>
                <a:gd name="T90" fmla="*/ 2147483646 w 506"/>
                <a:gd name="T91" fmla="*/ 2147483646 h 438"/>
                <a:gd name="T92" fmla="*/ 2147483646 w 506"/>
                <a:gd name="T93" fmla="*/ 2147483646 h 438"/>
                <a:gd name="T94" fmla="*/ 2147483646 w 506"/>
                <a:gd name="T95" fmla="*/ 2147483646 h 438"/>
                <a:gd name="T96" fmla="*/ 2147483646 w 506"/>
                <a:gd name="T97" fmla="*/ 2147483646 h 438"/>
                <a:gd name="T98" fmla="*/ 2147483646 w 506"/>
                <a:gd name="T99" fmla="*/ 2147483646 h 438"/>
                <a:gd name="T100" fmla="*/ 2147483646 w 506"/>
                <a:gd name="T101" fmla="*/ 2147483646 h 438"/>
                <a:gd name="T102" fmla="*/ 2147483646 w 506"/>
                <a:gd name="T103" fmla="*/ 2147483646 h 43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06"/>
                <a:gd name="T157" fmla="*/ 0 h 438"/>
                <a:gd name="T158" fmla="*/ 506 w 506"/>
                <a:gd name="T159" fmla="*/ 438 h 43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06" h="438">
                  <a:moveTo>
                    <a:pt x="398" y="8"/>
                  </a:moveTo>
                  <a:cubicBezTo>
                    <a:pt x="390" y="5"/>
                    <a:pt x="390" y="5"/>
                    <a:pt x="390" y="5"/>
                  </a:cubicBezTo>
                  <a:cubicBezTo>
                    <a:pt x="382" y="10"/>
                    <a:pt x="382" y="10"/>
                    <a:pt x="382" y="10"/>
                  </a:cubicBezTo>
                  <a:cubicBezTo>
                    <a:pt x="377" y="20"/>
                    <a:pt x="377" y="20"/>
                    <a:pt x="377" y="20"/>
                  </a:cubicBezTo>
                  <a:cubicBezTo>
                    <a:pt x="372" y="29"/>
                    <a:pt x="368" y="35"/>
                    <a:pt x="361" y="35"/>
                  </a:cubicBezTo>
                  <a:cubicBezTo>
                    <a:pt x="357" y="35"/>
                    <a:pt x="351" y="32"/>
                    <a:pt x="348" y="28"/>
                  </a:cubicBezTo>
                  <a:cubicBezTo>
                    <a:pt x="347" y="27"/>
                    <a:pt x="347" y="27"/>
                    <a:pt x="347" y="27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43" y="15"/>
                    <a:pt x="343" y="15"/>
                    <a:pt x="343" y="15"/>
                  </a:cubicBezTo>
                  <a:cubicBezTo>
                    <a:pt x="342" y="1"/>
                    <a:pt x="342" y="1"/>
                    <a:pt x="342" y="1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31" y="26"/>
                    <a:pt x="331" y="26"/>
                    <a:pt x="331" y="26"/>
                  </a:cubicBezTo>
                  <a:cubicBezTo>
                    <a:pt x="330" y="27"/>
                    <a:pt x="330" y="27"/>
                    <a:pt x="330" y="27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16" y="45"/>
                    <a:pt x="316" y="45"/>
                    <a:pt x="316" y="45"/>
                  </a:cubicBezTo>
                  <a:cubicBezTo>
                    <a:pt x="314" y="47"/>
                    <a:pt x="314" y="47"/>
                    <a:pt x="314" y="47"/>
                  </a:cubicBezTo>
                  <a:cubicBezTo>
                    <a:pt x="312" y="47"/>
                    <a:pt x="312" y="47"/>
                    <a:pt x="312" y="47"/>
                  </a:cubicBezTo>
                  <a:cubicBezTo>
                    <a:pt x="287" y="45"/>
                    <a:pt x="287" y="45"/>
                    <a:pt x="287" y="45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7"/>
                    <a:pt x="285" y="47"/>
                    <a:pt x="285" y="47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80" y="66"/>
                    <a:pt x="280" y="66"/>
                    <a:pt x="280" y="66"/>
                  </a:cubicBezTo>
                  <a:cubicBezTo>
                    <a:pt x="281" y="66"/>
                    <a:pt x="281" y="66"/>
                    <a:pt x="281" y="66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50" y="78"/>
                    <a:pt x="250" y="78"/>
                    <a:pt x="250" y="78"/>
                  </a:cubicBezTo>
                  <a:cubicBezTo>
                    <a:pt x="250" y="74"/>
                    <a:pt x="250" y="74"/>
                    <a:pt x="250" y="74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5" y="70"/>
                    <a:pt x="245" y="70"/>
                    <a:pt x="245" y="70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9" y="80"/>
                    <a:pt x="239" y="80"/>
                    <a:pt x="239" y="80"/>
                  </a:cubicBezTo>
                  <a:cubicBezTo>
                    <a:pt x="224" y="80"/>
                    <a:pt x="224" y="80"/>
                    <a:pt x="224" y="80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3" y="142"/>
                    <a:pt x="233" y="142"/>
                    <a:pt x="233" y="142"/>
                  </a:cubicBezTo>
                  <a:cubicBezTo>
                    <a:pt x="233" y="142"/>
                    <a:pt x="233" y="142"/>
                    <a:pt x="233" y="142"/>
                  </a:cubicBezTo>
                  <a:cubicBezTo>
                    <a:pt x="233" y="146"/>
                    <a:pt x="233" y="146"/>
                    <a:pt x="233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14" y="160"/>
                    <a:pt x="214" y="160"/>
                    <a:pt x="214" y="160"/>
                  </a:cubicBezTo>
                  <a:cubicBezTo>
                    <a:pt x="214" y="161"/>
                    <a:pt x="214" y="161"/>
                    <a:pt x="214" y="161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184" y="170"/>
                    <a:pt x="184" y="170"/>
                    <a:pt x="184" y="170"/>
                  </a:cubicBezTo>
                  <a:cubicBezTo>
                    <a:pt x="182" y="170"/>
                    <a:pt x="182" y="170"/>
                    <a:pt x="182" y="170"/>
                  </a:cubicBezTo>
                  <a:cubicBezTo>
                    <a:pt x="166" y="172"/>
                    <a:pt x="166" y="172"/>
                    <a:pt x="166" y="172"/>
                  </a:cubicBezTo>
                  <a:cubicBezTo>
                    <a:pt x="166" y="172"/>
                    <a:pt x="166" y="172"/>
                    <a:pt x="166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3" y="172"/>
                    <a:pt x="163" y="172"/>
                    <a:pt x="163" y="172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46" y="167"/>
                    <a:pt x="146" y="167"/>
                    <a:pt x="146" y="167"/>
                  </a:cubicBezTo>
                  <a:cubicBezTo>
                    <a:pt x="139" y="177"/>
                    <a:pt x="139" y="177"/>
                    <a:pt x="139" y="177"/>
                  </a:cubicBezTo>
                  <a:cubicBezTo>
                    <a:pt x="138" y="177"/>
                    <a:pt x="138" y="177"/>
                    <a:pt x="138" y="177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24" y="188"/>
                    <a:pt x="124" y="188"/>
                    <a:pt x="124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04" y="196"/>
                    <a:pt x="104" y="196"/>
                    <a:pt x="104" y="196"/>
                  </a:cubicBezTo>
                  <a:cubicBezTo>
                    <a:pt x="103" y="196"/>
                    <a:pt x="103" y="196"/>
                    <a:pt x="103" y="196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22" y="194"/>
                    <a:pt x="22" y="194"/>
                    <a:pt x="22" y="194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195"/>
                    <a:pt x="11" y="195"/>
                    <a:pt x="11" y="19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2" y="229"/>
                    <a:pt x="2" y="229"/>
                    <a:pt x="2" y="229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24" y="260"/>
                    <a:pt x="24" y="260"/>
                    <a:pt x="24" y="260"/>
                  </a:cubicBezTo>
                  <a:cubicBezTo>
                    <a:pt x="25" y="260"/>
                    <a:pt x="25" y="260"/>
                    <a:pt x="25" y="260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9" y="264"/>
                    <a:pt x="29" y="264"/>
                    <a:pt x="29" y="264"/>
                  </a:cubicBezTo>
                  <a:cubicBezTo>
                    <a:pt x="37" y="253"/>
                    <a:pt x="37" y="253"/>
                    <a:pt x="37" y="253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40" y="251"/>
                    <a:pt x="40" y="251"/>
                    <a:pt x="40" y="251"/>
                  </a:cubicBezTo>
                  <a:cubicBezTo>
                    <a:pt x="56" y="249"/>
                    <a:pt x="56" y="249"/>
                    <a:pt x="56" y="249"/>
                  </a:cubicBezTo>
                  <a:cubicBezTo>
                    <a:pt x="58" y="249"/>
                    <a:pt x="58" y="249"/>
                    <a:pt x="58" y="249"/>
                  </a:cubicBezTo>
                  <a:cubicBezTo>
                    <a:pt x="58" y="250"/>
                    <a:pt x="58" y="250"/>
                    <a:pt x="58" y="250"/>
                  </a:cubicBezTo>
                  <a:cubicBezTo>
                    <a:pt x="74" y="254"/>
                    <a:pt x="74" y="254"/>
                    <a:pt x="74" y="254"/>
                  </a:cubicBezTo>
                  <a:cubicBezTo>
                    <a:pt x="90" y="290"/>
                    <a:pt x="90" y="290"/>
                    <a:pt x="90" y="290"/>
                  </a:cubicBezTo>
                  <a:cubicBezTo>
                    <a:pt x="89" y="290"/>
                    <a:pt x="89" y="290"/>
                    <a:pt x="89" y="290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2" y="311"/>
                    <a:pt x="82" y="311"/>
                    <a:pt x="82" y="311"/>
                  </a:cubicBezTo>
                  <a:cubicBezTo>
                    <a:pt x="82" y="311"/>
                    <a:pt x="82" y="311"/>
                    <a:pt x="82" y="311"/>
                  </a:cubicBezTo>
                  <a:cubicBezTo>
                    <a:pt x="77" y="324"/>
                    <a:pt x="77" y="324"/>
                    <a:pt x="77" y="324"/>
                  </a:cubicBezTo>
                  <a:cubicBezTo>
                    <a:pt x="77" y="325"/>
                    <a:pt x="77" y="325"/>
                    <a:pt x="77" y="325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70" y="365"/>
                    <a:pt x="70" y="365"/>
                    <a:pt x="70" y="365"/>
                  </a:cubicBezTo>
                  <a:cubicBezTo>
                    <a:pt x="82" y="378"/>
                    <a:pt x="82" y="378"/>
                    <a:pt x="82" y="378"/>
                  </a:cubicBezTo>
                  <a:cubicBezTo>
                    <a:pt x="83" y="378"/>
                    <a:pt x="83" y="378"/>
                    <a:pt x="83" y="378"/>
                  </a:cubicBezTo>
                  <a:cubicBezTo>
                    <a:pt x="100" y="393"/>
                    <a:pt x="100" y="393"/>
                    <a:pt x="100" y="393"/>
                  </a:cubicBezTo>
                  <a:cubicBezTo>
                    <a:pt x="102" y="394"/>
                    <a:pt x="102" y="394"/>
                    <a:pt x="102" y="394"/>
                  </a:cubicBezTo>
                  <a:cubicBezTo>
                    <a:pt x="103" y="395"/>
                    <a:pt x="103" y="395"/>
                    <a:pt x="103" y="395"/>
                  </a:cubicBezTo>
                  <a:cubicBezTo>
                    <a:pt x="91" y="424"/>
                    <a:pt x="91" y="424"/>
                    <a:pt x="91" y="424"/>
                  </a:cubicBezTo>
                  <a:cubicBezTo>
                    <a:pt x="87" y="438"/>
                    <a:pt x="87" y="438"/>
                    <a:pt x="87" y="438"/>
                  </a:cubicBezTo>
                  <a:cubicBezTo>
                    <a:pt x="92" y="436"/>
                    <a:pt x="92" y="436"/>
                    <a:pt x="92" y="436"/>
                  </a:cubicBezTo>
                  <a:cubicBezTo>
                    <a:pt x="93" y="436"/>
                    <a:pt x="93" y="436"/>
                    <a:pt x="93" y="436"/>
                  </a:cubicBezTo>
                  <a:cubicBezTo>
                    <a:pt x="103" y="432"/>
                    <a:pt x="103" y="432"/>
                    <a:pt x="103" y="432"/>
                  </a:cubicBezTo>
                  <a:cubicBezTo>
                    <a:pt x="122" y="421"/>
                    <a:pt x="122" y="421"/>
                    <a:pt x="122" y="421"/>
                  </a:cubicBezTo>
                  <a:cubicBezTo>
                    <a:pt x="123" y="421"/>
                    <a:pt x="123" y="421"/>
                    <a:pt x="123" y="421"/>
                  </a:cubicBezTo>
                  <a:cubicBezTo>
                    <a:pt x="144" y="424"/>
                    <a:pt x="144" y="424"/>
                    <a:pt x="144" y="424"/>
                  </a:cubicBezTo>
                  <a:cubicBezTo>
                    <a:pt x="146" y="424"/>
                    <a:pt x="146" y="424"/>
                    <a:pt x="146" y="424"/>
                  </a:cubicBezTo>
                  <a:cubicBezTo>
                    <a:pt x="146" y="424"/>
                    <a:pt x="146" y="424"/>
                    <a:pt x="146" y="424"/>
                  </a:cubicBezTo>
                  <a:cubicBezTo>
                    <a:pt x="177" y="437"/>
                    <a:pt x="177" y="437"/>
                    <a:pt x="177" y="437"/>
                  </a:cubicBezTo>
                  <a:cubicBezTo>
                    <a:pt x="212" y="437"/>
                    <a:pt x="212" y="437"/>
                    <a:pt x="212" y="437"/>
                  </a:cubicBezTo>
                  <a:cubicBezTo>
                    <a:pt x="222" y="424"/>
                    <a:pt x="222" y="424"/>
                    <a:pt x="222" y="424"/>
                  </a:cubicBezTo>
                  <a:cubicBezTo>
                    <a:pt x="223" y="423"/>
                    <a:pt x="223" y="423"/>
                    <a:pt x="223" y="423"/>
                  </a:cubicBezTo>
                  <a:cubicBezTo>
                    <a:pt x="224" y="422"/>
                    <a:pt x="224" y="422"/>
                    <a:pt x="224" y="422"/>
                  </a:cubicBezTo>
                  <a:cubicBezTo>
                    <a:pt x="242" y="414"/>
                    <a:pt x="242" y="414"/>
                    <a:pt x="242" y="414"/>
                  </a:cubicBezTo>
                  <a:cubicBezTo>
                    <a:pt x="258" y="399"/>
                    <a:pt x="258" y="399"/>
                    <a:pt x="258" y="399"/>
                  </a:cubicBezTo>
                  <a:cubicBezTo>
                    <a:pt x="261" y="398"/>
                    <a:pt x="261" y="398"/>
                    <a:pt x="261" y="398"/>
                  </a:cubicBezTo>
                  <a:cubicBezTo>
                    <a:pt x="261" y="398"/>
                    <a:pt x="261" y="398"/>
                    <a:pt x="261" y="398"/>
                  </a:cubicBezTo>
                  <a:cubicBezTo>
                    <a:pt x="273" y="394"/>
                    <a:pt x="273" y="394"/>
                    <a:pt x="273" y="394"/>
                  </a:cubicBezTo>
                  <a:cubicBezTo>
                    <a:pt x="287" y="383"/>
                    <a:pt x="287" y="383"/>
                    <a:pt x="287" y="383"/>
                  </a:cubicBezTo>
                  <a:cubicBezTo>
                    <a:pt x="303" y="362"/>
                    <a:pt x="303" y="362"/>
                    <a:pt x="303" y="362"/>
                  </a:cubicBezTo>
                  <a:cubicBezTo>
                    <a:pt x="325" y="370"/>
                    <a:pt x="325" y="370"/>
                    <a:pt x="325" y="370"/>
                  </a:cubicBezTo>
                  <a:cubicBezTo>
                    <a:pt x="328" y="371"/>
                    <a:pt x="328" y="371"/>
                    <a:pt x="328" y="371"/>
                  </a:cubicBezTo>
                  <a:cubicBezTo>
                    <a:pt x="328" y="372"/>
                    <a:pt x="328" y="372"/>
                    <a:pt x="328" y="372"/>
                  </a:cubicBezTo>
                  <a:cubicBezTo>
                    <a:pt x="329" y="374"/>
                    <a:pt x="329" y="374"/>
                    <a:pt x="329" y="374"/>
                  </a:cubicBezTo>
                  <a:cubicBezTo>
                    <a:pt x="332" y="382"/>
                    <a:pt x="335" y="386"/>
                    <a:pt x="339" y="387"/>
                  </a:cubicBezTo>
                  <a:cubicBezTo>
                    <a:pt x="352" y="385"/>
                    <a:pt x="352" y="385"/>
                    <a:pt x="352" y="385"/>
                  </a:cubicBezTo>
                  <a:cubicBezTo>
                    <a:pt x="356" y="385"/>
                    <a:pt x="356" y="385"/>
                    <a:pt x="356" y="385"/>
                  </a:cubicBezTo>
                  <a:cubicBezTo>
                    <a:pt x="363" y="387"/>
                    <a:pt x="363" y="387"/>
                    <a:pt x="363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64" y="388"/>
                    <a:pt x="364" y="388"/>
                    <a:pt x="364" y="388"/>
                  </a:cubicBezTo>
                  <a:cubicBezTo>
                    <a:pt x="382" y="395"/>
                    <a:pt x="382" y="395"/>
                    <a:pt x="382" y="395"/>
                  </a:cubicBezTo>
                  <a:cubicBezTo>
                    <a:pt x="387" y="395"/>
                    <a:pt x="387" y="395"/>
                    <a:pt x="387" y="395"/>
                  </a:cubicBezTo>
                  <a:cubicBezTo>
                    <a:pt x="388" y="390"/>
                    <a:pt x="388" y="390"/>
                    <a:pt x="388" y="390"/>
                  </a:cubicBezTo>
                  <a:cubicBezTo>
                    <a:pt x="390" y="384"/>
                    <a:pt x="390" y="384"/>
                    <a:pt x="390" y="384"/>
                  </a:cubicBezTo>
                  <a:cubicBezTo>
                    <a:pt x="390" y="383"/>
                    <a:pt x="390" y="383"/>
                    <a:pt x="390" y="383"/>
                  </a:cubicBezTo>
                  <a:cubicBezTo>
                    <a:pt x="391" y="382"/>
                    <a:pt x="391" y="382"/>
                    <a:pt x="391" y="382"/>
                  </a:cubicBezTo>
                  <a:cubicBezTo>
                    <a:pt x="392" y="381"/>
                    <a:pt x="392" y="381"/>
                    <a:pt x="392" y="381"/>
                  </a:cubicBezTo>
                  <a:cubicBezTo>
                    <a:pt x="392" y="380"/>
                    <a:pt x="392" y="380"/>
                    <a:pt x="392" y="380"/>
                  </a:cubicBezTo>
                  <a:cubicBezTo>
                    <a:pt x="399" y="376"/>
                    <a:pt x="399" y="376"/>
                    <a:pt x="399" y="376"/>
                  </a:cubicBezTo>
                  <a:cubicBezTo>
                    <a:pt x="400" y="375"/>
                    <a:pt x="400" y="375"/>
                    <a:pt x="400" y="375"/>
                  </a:cubicBezTo>
                  <a:cubicBezTo>
                    <a:pt x="411" y="365"/>
                    <a:pt x="411" y="365"/>
                    <a:pt x="411" y="365"/>
                  </a:cubicBezTo>
                  <a:cubicBezTo>
                    <a:pt x="413" y="365"/>
                    <a:pt x="413" y="365"/>
                    <a:pt x="413" y="365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16" y="364"/>
                    <a:pt x="416" y="364"/>
                    <a:pt x="416" y="364"/>
                  </a:cubicBezTo>
                  <a:cubicBezTo>
                    <a:pt x="426" y="365"/>
                    <a:pt x="426" y="365"/>
                    <a:pt x="426" y="365"/>
                  </a:cubicBezTo>
                  <a:cubicBezTo>
                    <a:pt x="426" y="359"/>
                    <a:pt x="429" y="352"/>
                    <a:pt x="436" y="346"/>
                  </a:cubicBezTo>
                  <a:cubicBezTo>
                    <a:pt x="443" y="341"/>
                    <a:pt x="448" y="338"/>
                    <a:pt x="452" y="339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59" y="335"/>
                    <a:pt x="459" y="335"/>
                    <a:pt x="459" y="335"/>
                  </a:cubicBezTo>
                  <a:cubicBezTo>
                    <a:pt x="459" y="333"/>
                    <a:pt x="459" y="333"/>
                    <a:pt x="459" y="333"/>
                  </a:cubicBezTo>
                  <a:cubicBezTo>
                    <a:pt x="464" y="328"/>
                    <a:pt x="464" y="328"/>
                    <a:pt x="464" y="328"/>
                  </a:cubicBezTo>
                  <a:cubicBezTo>
                    <a:pt x="464" y="327"/>
                    <a:pt x="464" y="327"/>
                    <a:pt x="464" y="327"/>
                  </a:cubicBezTo>
                  <a:cubicBezTo>
                    <a:pt x="465" y="327"/>
                    <a:pt x="465" y="327"/>
                    <a:pt x="465" y="327"/>
                  </a:cubicBezTo>
                  <a:cubicBezTo>
                    <a:pt x="466" y="326"/>
                    <a:pt x="466" y="326"/>
                    <a:pt x="466" y="326"/>
                  </a:cubicBezTo>
                  <a:cubicBezTo>
                    <a:pt x="467" y="326"/>
                    <a:pt x="467" y="326"/>
                    <a:pt x="467" y="326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94" y="322"/>
                    <a:pt x="494" y="322"/>
                    <a:pt x="494" y="322"/>
                  </a:cubicBezTo>
                  <a:cubicBezTo>
                    <a:pt x="498" y="319"/>
                    <a:pt x="498" y="319"/>
                    <a:pt x="498" y="319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6" y="302"/>
                    <a:pt x="506" y="302"/>
                    <a:pt x="506" y="302"/>
                  </a:cubicBezTo>
                  <a:cubicBezTo>
                    <a:pt x="504" y="301"/>
                    <a:pt x="504" y="301"/>
                    <a:pt x="504" y="301"/>
                  </a:cubicBezTo>
                  <a:cubicBezTo>
                    <a:pt x="498" y="293"/>
                    <a:pt x="494" y="285"/>
                    <a:pt x="492" y="273"/>
                  </a:cubicBezTo>
                  <a:cubicBezTo>
                    <a:pt x="491" y="272"/>
                    <a:pt x="491" y="272"/>
                    <a:pt x="491" y="272"/>
                  </a:cubicBezTo>
                  <a:cubicBezTo>
                    <a:pt x="491" y="272"/>
                    <a:pt x="491" y="272"/>
                    <a:pt x="491" y="272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2" y="271"/>
                    <a:pt x="492" y="271"/>
                    <a:pt x="492" y="271"/>
                  </a:cubicBezTo>
                  <a:cubicBezTo>
                    <a:pt x="496" y="248"/>
                    <a:pt x="496" y="248"/>
                    <a:pt x="496" y="248"/>
                  </a:cubicBezTo>
                  <a:cubicBezTo>
                    <a:pt x="496" y="241"/>
                    <a:pt x="498" y="235"/>
                    <a:pt x="503" y="230"/>
                  </a:cubicBezTo>
                  <a:cubicBezTo>
                    <a:pt x="501" y="211"/>
                    <a:pt x="501" y="211"/>
                    <a:pt x="501" y="211"/>
                  </a:cubicBezTo>
                  <a:cubicBezTo>
                    <a:pt x="500" y="209"/>
                    <a:pt x="498" y="207"/>
                    <a:pt x="493" y="206"/>
                  </a:cubicBezTo>
                  <a:cubicBezTo>
                    <a:pt x="459" y="219"/>
                    <a:pt x="459" y="219"/>
                    <a:pt x="459" y="219"/>
                  </a:cubicBezTo>
                  <a:cubicBezTo>
                    <a:pt x="461" y="185"/>
                    <a:pt x="461" y="185"/>
                    <a:pt x="461" y="185"/>
                  </a:cubicBezTo>
                  <a:cubicBezTo>
                    <a:pt x="462" y="179"/>
                    <a:pt x="473" y="170"/>
                    <a:pt x="493" y="158"/>
                  </a:cubicBezTo>
                  <a:cubicBezTo>
                    <a:pt x="483" y="121"/>
                    <a:pt x="483" y="121"/>
                    <a:pt x="483" y="121"/>
                  </a:cubicBezTo>
                  <a:cubicBezTo>
                    <a:pt x="481" y="109"/>
                    <a:pt x="484" y="99"/>
                    <a:pt x="493" y="91"/>
                  </a:cubicBezTo>
                  <a:cubicBezTo>
                    <a:pt x="491" y="84"/>
                    <a:pt x="491" y="84"/>
                    <a:pt x="491" y="84"/>
                  </a:cubicBezTo>
                  <a:cubicBezTo>
                    <a:pt x="480" y="84"/>
                    <a:pt x="480" y="84"/>
                    <a:pt x="480" y="84"/>
                  </a:cubicBezTo>
                  <a:cubicBezTo>
                    <a:pt x="477" y="85"/>
                    <a:pt x="477" y="85"/>
                    <a:pt x="477" y="85"/>
                  </a:cubicBezTo>
                  <a:cubicBezTo>
                    <a:pt x="472" y="100"/>
                    <a:pt x="472" y="100"/>
                    <a:pt x="472" y="100"/>
                  </a:cubicBezTo>
                  <a:cubicBezTo>
                    <a:pt x="467" y="105"/>
                    <a:pt x="463" y="109"/>
                    <a:pt x="459" y="109"/>
                  </a:cubicBezTo>
                  <a:cubicBezTo>
                    <a:pt x="457" y="109"/>
                    <a:pt x="457" y="109"/>
                    <a:pt x="457" y="109"/>
                  </a:cubicBezTo>
                  <a:cubicBezTo>
                    <a:pt x="446" y="101"/>
                    <a:pt x="446" y="101"/>
                    <a:pt x="446" y="101"/>
                  </a:cubicBezTo>
                  <a:cubicBezTo>
                    <a:pt x="445" y="101"/>
                    <a:pt x="445" y="101"/>
                    <a:pt x="445" y="101"/>
                  </a:cubicBezTo>
                  <a:cubicBezTo>
                    <a:pt x="444" y="101"/>
                    <a:pt x="444" y="101"/>
                    <a:pt x="444" y="101"/>
                  </a:cubicBezTo>
                  <a:cubicBezTo>
                    <a:pt x="444" y="100"/>
                    <a:pt x="444" y="100"/>
                    <a:pt x="444" y="100"/>
                  </a:cubicBezTo>
                  <a:cubicBezTo>
                    <a:pt x="444" y="98"/>
                    <a:pt x="444" y="98"/>
                    <a:pt x="444" y="98"/>
                  </a:cubicBezTo>
                  <a:cubicBezTo>
                    <a:pt x="441" y="91"/>
                    <a:pt x="441" y="91"/>
                    <a:pt x="441" y="91"/>
                  </a:cubicBezTo>
                  <a:cubicBezTo>
                    <a:pt x="440" y="80"/>
                    <a:pt x="440" y="80"/>
                    <a:pt x="440" y="80"/>
                  </a:cubicBezTo>
                  <a:cubicBezTo>
                    <a:pt x="440" y="79"/>
                    <a:pt x="440" y="79"/>
                    <a:pt x="440" y="79"/>
                  </a:cubicBezTo>
                  <a:cubicBezTo>
                    <a:pt x="439" y="81"/>
                    <a:pt x="439" y="81"/>
                    <a:pt x="439" y="81"/>
                  </a:cubicBezTo>
                  <a:cubicBezTo>
                    <a:pt x="438" y="84"/>
                    <a:pt x="438" y="84"/>
                    <a:pt x="438" y="84"/>
                  </a:cubicBezTo>
                  <a:cubicBezTo>
                    <a:pt x="419" y="84"/>
                    <a:pt x="419" y="84"/>
                    <a:pt x="419" y="84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69"/>
                    <a:pt x="414" y="69"/>
                    <a:pt x="414" y="69"/>
                  </a:cubicBezTo>
                  <a:cubicBezTo>
                    <a:pt x="414" y="53"/>
                    <a:pt x="414" y="53"/>
                    <a:pt x="414" y="53"/>
                  </a:cubicBezTo>
                  <a:cubicBezTo>
                    <a:pt x="402" y="33"/>
                    <a:pt x="402" y="33"/>
                    <a:pt x="402" y="33"/>
                  </a:cubicBezTo>
                  <a:cubicBezTo>
                    <a:pt x="402" y="16"/>
                    <a:pt x="402" y="16"/>
                    <a:pt x="402" y="16"/>
                  </a:cubicBezTo>
                  <a:lnTo>
                    <a:pt x="398" y="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718649" y="4913505"/>
              <a:ext cx="764672" cy="583203"/>
            </a:xfrm>
            <a:custGeom>
              <a:avLst/>
              <a:gdLst>
                <a:gd name="T0" fmla="*/ 2147483646 w 662"/>
                <a:gd name="T1" fmla="*/ 2147483646 h 506"/>
                <a:gd name="T2" fmla="*/ 2147483646 w 662"/>
                <a:gd name="T3" fmla="*/ 2147483646 h 506"/>
                <a:gd name="T4" fmla="*/ 2147483646 w 662"/>
                <a:gd name="T5" fmla="*/ 2147483646 h 506"/>
                <a:gd name="T6" fmla="*/ 2147483646 w 662"/>
                <a:gd name="T7" fmla="*/ 2147483646 h 506"/>
                <a:gd name="T8" fmla="*/ 2147483646 w 662"/>
                <a:gd name="T9" fmla="*/ 2147483646 h 506"/>
                <a:gd name="T10" fmla="*/ 2147483646 w 662"/>
                <a:gd name="T11" fmla="*/ 2147483646 h 506"/>
                <a:gd name="T12" fmla="*/ 2147483646 w 662"/>
                <a:gd name="T13" fmla="*/ 2147483646 h 506"/>
                <a:gd name="T14" fmla="*/ 2147483646 w 662"/>
                <a:gd name="T15" fmla="*/ 2147483646 h 506"/>
                <a:gd name="T16" fmla="*/ 2147483646 w 662"/>
                <a:gd name="T17" fmla="*/ 2147483646 h 506"/>
                <a:gd name="T18" fmla="*/ 2147483646 w 662"/>
                <a:gd name="T19" fmla="*/ 2147483646 h 506"/>
                <a:gd name="T20" fmla="*/ 2147483646 w 662"/>
                <a:gd name="T21" fmla="*/ 2147483646 h 506"/>
                <a:gd name="T22" fmla="*/ 2147483646 w 662"/>
                <a:gd name="T23" fmla="*/ 2147483646 h 506"/>
                <a:gd name="T24" fmla="*/ 2147483646 w 662"/>
                <a:gd name="T25" fmla="*/ 2147483646 h 506"/>
                <a:gd name="T26" fmla="*/ 2147483646 w 662"/>
                <a:gd name="T27" fmla="*/ 2147483646 h 506"/>
                <a:gd name="T28" fmla="*/ 2147483646 w 662"/>
                <a:gd name="T29" fmla="*/ 2147483646 h 506"/>
                <a:gd name="T30" fmla="*/ 2147483646 w 662"/>
                <a:gd name="T31" fmla="*/ 2147483646 h 506"/>
                <a:gd name="T32" fmla="*/ 2147483646 w 662"/>
                <a:gd name="T33" fmla="*/ 2147483646 h 506"/>
                <a:gd name="T34" fmla="*/ 2147483646 w 662"/>
                <a:gd name="T35" fmla="*/ 2147483646 h 506"/>
                <a:gd name="T36" fmla="*/ 1811222124 w 662"/>
                <a:gd name="T37" fmla="*/ 2147483646 h 506"/>
                <a:gd name="T38" fmla="*/ 2147483646 w 662"/>
                <a:gd name="T39" fmla="*/ 2147483646 h 506"/>
                <a:gd name="T40" fmla="*/ 2147483646 w 662"/>
                <a:gd name="T41" fmla="*/ 2147483646 h 506"/>
                <a:gd name="T42" fmla="*/ 2147483646 w 662"/>
                <a:gd name="T43" fmla="*/ 2147483646 h 506"/>
                <a:gd name="T44" fmla="*/ 2147483646 w 662"/>
                <a:gd name="T45" fmla="*/ 2147483646 h 506"/>
                <a:gd name="T46" fmla="*/ 2147483646 w 662"/>
                <a:gd name="T47" fmla="*/ 2147483646 h 506"/>
                <a:gd name="T48" fmla="*/ 2147483646 w 662"/>
                <a:gd name="T49" fmla="*/ 2147483646 h 506"/>
                <a:gd name="T50" fmla="*/ 2147483646 w 662"/>
                <a:gd name="T51" fmla="*/ 2147483646 h 506"/>
                <a:gd name="T52" fmla="*/ 2147483646 w 662"/>
                <a:gd name="T53" fmla="*/ 2147483646 h 506"/>
                <a:gd name="T54" fmla="*/ 2147483646 w 662"/>
                <a:gd name="T55" fmla="*/ 2147483646 h 506"/>
                <a:gd name="T56" fmla="*/ 2147483646 w 662"/>
                <a:gd name="T57" fmla="*/ 2147483646 h 506"/>
                <a:gd name="T58" fmla="*/ 2147483646 w 662"/>
                <a:gd name="T59" fmla="*/ 2147483646 h 506"/>
                <a:gd name="T60" fmla="*/ 2147483646 w 662"/>
                <a:gd name="T61" fmla="*/ 2147483646 h 506"/>
                <a:gd name="T62" fmla="*/ 2147483646 w 662"/>
                <a:gd name="T63" fmla="*/ 2147483646 h 506"/>
                <a:gd name="T64" fmla="*/ 2147483646 w 662"/>
                <a:gd name="T65" fmla="*/ 2147483646 h 506"/>
                <a:gd name="T66" fmla="*/ 2147483646 w 662"/>
                <a:gd name="T67" fmla="*/ 2147483646 h 506"/>
                <a:gd name="T68" fmla="*/ 2147483646 w 662"/>
                <a:gd name="T69" fmla="*/ 2147483646 h 506"/>
                <a:gd name="T70" fmla="*/ 2147483646 w 662"/>
                <a:gd name="T71" fmla="*/ 2147483646 h 506"/>
                <a:gd name="T72" fmla="*/ 2147483646 w 662"/>
                <a:gd name="T73" fmla="*/ 2147483646 h 506"/>
                <a:gd name="T74" fmla="*/ 2147483646 w 662"/>
                <a:gd name="T75" fmla="*/ 2147483646 h 506"/>
                <a:gd name="T76" fmla="*/ 2147483646 w 662"/>
                <a:gd name="T77" fmla="*/ 2147483646 h 506"/>
                <a:gd name="T78" fmla="*/ 2147483646 w 662"/>
                <a:gd name="T79" fmla="*/ 2147483646 h 506"/>
                <a:gd name="T80" fmla="*/ 2147483646 w 662"/>
                <a:gd name="T81" fmla="*/ 2147483646 h 506"/>
                <a:gd name="T82" fmla="*/ 2147483646 w 662"/>
                <a:gd name="T83" fmla="*/ 2147483646 h 506"/>
                <a:gd name="T84" fmla="*/ 2147483646 w 662"/>
                <a:gd name="T85" fmla="*/ 2147483646 h 506"/>
                <a:gd name="T86" fmla="*/ 2147483646 w 662"/>
                <a:gd name="T87" fmla="*/ 2147483646 h 506"/>
                <a:gd name="T88" fmla="*/ 2147483646 w 662"/>
                <a:gd name="T89" fmla="*/ 2147483646 h 506"/>
                <a:gd name="T90" fmla="*/ 2147483646 w 662"/>
                <a:gd name="T91" fmla="*/ 2147483646 h 506"/>
                <a:gd name="T92" fmla="*/ 2147483646 w 662"/>
                <a:gd name="T93" fmla="*/ 2147483646 h 506"/>
                <a:gd name="T94" fmla="*/ 2147483646 w 662"/>
                <a:gd name="T95" fmla="*/ 2147483646 h 506"/>
                <a:gd name="T96" fmla="*/ 2147483646 w 662"/>
                <a:gd name="T97" fmla="*/ 2147483646 h 506"/>
                <a:gd name="T98" fmla="*/ 2147483646 w 662"/>
                <a:gd name="T99" fmla="*/ 2147483646 h 506"/>
                <a:gd name="T100" fmla="*/ 2147483646 w 662"/>
                <a:gd name="T101" fmla="*/ 2147483646 h 506"/>
                <a:gd name="T102" fmla="*/ 2147483646 w 662"/>
                <a:gd name="T103" fmla="*/ 2147483646 h 506"/>
                <a:gd name="T104" fmla="*/ 2147483646 w 662"/>
                <a:gd name="T105" fmla="*/ 2147483646 h 506"/>
                <a:gd name="T106" fmla="*/ 2147483646 w 662"/>
                <a:gd name="T107" fmla="*/ 2147483646 h 506"/>
                <a:gd name="T108" fmla="*/ 2147483646 w 662"/>
                <a:gd name="T109" fmla="*/ 2147483646 h 506"/>
                <a:gd name="T110" fmla="*/ 2147483646 w 662"/>
                <a:gd name="T111" fmla="*/ 2147483646 h 506"/>
                <a:gd name="T112" fmla="*/ 2147483646 w 662"/>
                <a:gd name="T113" fmla="*/ 2147483646 h 506"/>
                <a:gd name="T114" fmla="*/ 2147483646 w 662"/>
                <a:gd name="T115" fmla="*/ 0 h 506"/>
                <a:gd name="T116" fmla="*/ 2147483646 w 662"/>
                <a:gd name="T117" fmla="*/ 2147483646 h 50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62"/>
                <a:gd name="T178" fmla="*/ 0 h 506"/>
                <a:gd name="T179" fmla="*/ 662 w 662"/>
                <a:gd name="T180" fmla="*/ 506 h 50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62" h="506">
                  <a:moveTo>
                    <a:pt x="530" y="13"/>
                  </a:moveTo>
                  <a:cubicBezTo>
                    <a:pt x="531" y="14"/>
                    <a:pt x="531" y="14"/>
                    <a:pt x="531" y="14"/>
                  </a:cubicBezTo>
                  <a:cubicBezTo>
                    <a:pt x="533" y="16"/>
                    <a:pt x="533" y="16"/>
                    <a:pt x="533" y="16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4" y="43"/>
                    <a:pt x="507" y="48"/>
                    <a:pt x="498" y="48"/>
                  </a:cubicBezTo>
                  <a:cubicBezTo>
                    <a:pt x="496" y="48"/>
                    <a:pt x="496" y="48"/>
                    <a:pt x="496" y="48"/>
                  </a:cubicBezTo>
                  <a:cubicBezTo>
                    <a:pt x="486" y="41"/>
                    <a:pt x="486" y="41"/>
                    <a:pt x="486" y="41"/>
                  </a:cubicBezTo>
                  <a:cubicBezTo>
                    <a:pt x="475" y="42"/>
                    <a:pt x="475" y="42"/>
                    <a:pt x="475" y="42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49" y="60"/>
                    <a:pt x="442" y="55"/>
                    <a:pt x="433" y="42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17" y="64"/>
                    <a:pt x="417" y="64"/>
                    <a:pt x="417" y="64"/>
                  </a:cubicBezTo>
                  <a:cubicBezTo>
                    <a:pt x="403" y="64"/>
                    <a:pt x="403" y="64"/>
                    <a:pt x="403" y="64"/>
                  </a:cubicBezTo>
                  <a:cubicBezTo>
                    <a:pt x="390" y="69"/>
                    <a:pt x="390" y="69"/>
                    <a:pt x="390" y="69"/>
                  </a:cubicBezTo>
                  <a:cubicBezTo>
                    <a:pt x="373" y="81"/>
                    <a:pt x="373" y="81"/>
                    <a:pt x="373" y="81"/>
                  </a:cubicBezTo>
                  <a:cubicBezTo>
                    <a:pt x="367" y="81"/>
                    <a:pt x="367" y="81"/>
                    <a:pt x="367" y="81"/>
                  </a:cubicBezTo>
                  <a:cubicBezTo>
                    <a:pt x="361" y="86"/>
                    <a:pt x="361" y="86"/>
                    <a:pt x="361" y="86"/>
                  </a:cubicBezTo>
                  <a:cubicBezTo>
                    <a:pt x="356" y="91"/>
                    <a:pt x="354" y="95"/>
                    <a:pt x="357" y="99"/>
                  </a:cubicBezTo>
                  <a:cubicBezTo>
                    <a:pt x="364" y="110"/>
                    <a:pt x="364" y="110"/>
                    <a:pt x="364" y="110"/>
                  </a:cubicBezTo>
                  <a:cubicBezTo>
                    <a:pt x="335" y="107"/>
                    <a:pt x="335" y="107"/>
                    <a:pt x="335" y="107"/>
                  </a:cubicBezTo>
                  <a:cubicBezTo>
                    <a:pt x="319" y="119"/>
                    <a:pt x="319" y="119"/>
                    <a:pt x="319" y="119"/>
                  </a:cubicBezTo>
                  <a:cubicBezTo>
                    <a:pt x="317" y="125"/>
                    <a:pt x="317" y="125"/>
                    <a:pt x="317" y="125"/>
                  </a:cubicBezTo>
                  <a:cubicBezTo>
                    <a:pt x="317" y="126"/>
                    <a:pt x="317" y="126"/>
                    <a:pt x="317" y="126"/>
                  </a:cubicBezTo>
                  <a:cubicBezTo>
                    <a:pt x="314" y="134"/>
                    <a:pt x="314" y="134"/>
                    <a:pt x="314" y="134"/>
                  </a:cubicBezTo>
                  <a:cubicBezTo>
                    <a:pt x="313" y="135"/>
                    <a:pt x="313" y="135"/>
                    <a:pt x="313" y="135"/>
                  </a:cubicBezTo>
                  <a:cubicBezTo>
                    <a:pt x="312" y="136"/>
                    <a:pt x="312" y="136"/>
                    <a:pt x="312" y="136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78" y="129"/>
                    <a:pt x="278" y="129"/>
                    <a:pt x="278" y="129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57" y="130"/>
                    <a:pt x="257" y="130"/>
                    <a:pt x="257" y="130"/>
                  </a:cubicBezTo>
                  <a:cubicBezTo>
                    <a:pt x="250" y="130"/>
                    <a:pt x="243" y="122"/>
                    <a:pt x="237" y="111"/>
                  </a:cubicBezTo>
                  <a:cubicBezTo>
                    <a:pt x="224" y="106"/>
                    <a:pt x="224" y="106"/>
                    <a:pt x="224" y="106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2" y="121"/>
                    <a:pt x="212" y="121"/>
                    <a:pt x="212" y="12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196" y="134"/>
                    <a:pt x="196" y="134"/>
                    <a:pt x="196" y="134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4" y="135"/>
                    <a:pt x="194" y="135"/>
                    <a:pt x="194" y="135"/>
                  </a:cubicBezTo>
                  <a:cubicBezTo>
                    <a:pt x="183" y="138"/>
                    <a:pt x="183" y="138"/>
                    <a:pt x="183" y="138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48" y="162"/>
                    <a:pt x="148" y="162"/>
                    <a:pt x="148" y="162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0" y="178"/>
                    <a:pt x="5" y="182"/>
                    <a:pt x="2" y="18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36" y="201"/>
                    <a:pt x="43" y="204"/>
                    <a:pt x="53" y="209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85" y="248"/>
                    <a:pt x="85" y="248"/>
                    <a:pt x="85" y="248"/>
                  </a:cubicBezTo>
                  <a:cubicBezTo>
                    <a:pt x="98" y="245"/>
                    <a:pt x="98" y="245"/>
                    <a:pt x="98" y="245"/>
                  </a:cubicBezTo>
                  <a:cubicBezTo>
                    <a:pt x="100" y="243"/>
                    <a:pt x="100" y="243"/>
                    <a:pt x="100" y="243"/>
                  </a:cubicBezTo>
                  <a:cubicBezTo>
                    <a:pt x="109" y="239"/>
                    <a:pt x="116" y="235"/>
                    <a:pt x="126" y="234"/>
                  </a:cubicBezTo>
                  <a:cubicBezTo>
                    <a:pt x="130" y="233"/>
                    <a:pt x="130" y="233"/>
                    <a:pt x="130" y="233"/>
                  </a:cubicBezTo>
                  <a:cubicBezTo>
                    <a:pt x="132" y="236"/>
                    <a:pt x="132" y="236"/>
                    <a:pt x="132" y="236"/>
                  </a:cubicBezTo>
                  <a:cubicBezTo>
                    <a:pt x="138" y="249"/>
                    <a:pt x="138" y="249"/>
                    <a:pt x="138" y="249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42" y="285"/>
                    <a:pt x="142" y="285"/>
                    <a:pt x="142" y="285"/>
                  </a:cubicBezTo>
                  <a:cubicBezTo>
                    <a:pt x="142" y="288"/>
                    <a:pt x="142" y="288"/>
                    <a:pt x="142" y="288"/>
                  </a:cubicBezTo>
                  <a:cubicBezTo>
                    <a:pt x="123" y="308"/>
                    <a:pt x="123" y="308"/>
                    <a:pt x="123" y="308"/>
                  </a:cubicBezTo>
                  <a:cubicBezTo>
                    <a:pt x="122" y="308"/>
                    <a:pt x="122" y="308"/>
                    <a:pt x="122" y="308"/>
                  </a:cubicBezTo>
                  <a:cubicBezTo>
                    <a:pt x="122" y="309"/>
                    <a:pt x="122" y="309"/>
                    <a:pt x="122" y="309"/>
                  </a:cubicBezTo>
                  <a:cubicBezTo>
                    <a:pt x="99" y="320"/>
                    <a:pt x="99" y="320"/>
                    <a:pt x="99" y="320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35"/>
                    <a:pt x="95" y="335"/>
                    <a:pt x="95" y="335"/>
                  </a:cubicBezTo>
                  <a:cubicBezTo>
                    <a:pt x="141" y="339"/>
                    <a:pt x="141" y="339"/>
                    <a:pt x="141" y="339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3" y="341"/>
                    <a:pt x="143" y="341"/>
                    <a:pt x="143" y="341"/>
                  </a:cubicBezTo>
                  <a:cubicBezTo>
                    <a:pt x="161" y="352"/>
                    <a:pt x="161" y="352"/>
                    <a:pt x="161" y="352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1" y="356"/>
                    <a:pt x="201" y="356"/>
                    <a:pt x="201" y="356"/>
                  </a:cubicBezTo>
                  <a:cubicBezTo>
                    <a:pt x="203" y="376"/>
                    <a:pt x="203" y="376"/>
                    <a:pt x="203" y="376"/>
                  </a:cubicBezTo>
                  <a:cubicBezTo>
                    <a:pt x="203" y="378"/>
                    <a:pt x="203" y="378"/>
                    <a:pt x="203" y="378"/>
                  </a:cubicBezTo>
                  <a:cubicBezTo>
                    <a:pt x="204" y="378"/>
                    <a:pt x="204" y="378"/>
                    <a:pt x="204" y="378"/>
                  </a:cubicBezTo>
                  <a:cubicBezTo>
                    <a:pt x="186" y="396"/>
                    <a:pt x="186" y="396"/>
                    <a:pt x="186" y="396"/>
                  </a:cubicBezTo>
                  <a:cubicBezTo>
                    <a:pt x="184" y="419"/>
                    <a:pt x="188" y="433"/>
                    <a:pt x="198" y="436"/>
                  </a:cubicBezTo>
                  <a:cubicBezTo>
                    <a:pt x="231" y="454"/>
                    <a:pt x="231" y="454"/>
                    <a:pt x="231" y="454"/>
                  </a:cubicBezTo>
                  <a:cubicBezTo>
                    <a:pt x="258" y="472"/>
                    <a:pt x="258" y="472"/>
                    <a:pt x="258" y="472"/>
                  </a:cubicBezTo>
                  <a:cubicBezTo>
                    <a:pt x="280" y="461"/>
                    <a:pt x="280" y="461"/>
                    <a:pt x="280" y="461"/>
                  </a:cubicBezTo>
                  <a:cubicBezTo>
                    <a:pt x="282" y="460"/>
                    <a:pt x="282" y="460"/>
                    <a:pt x="282" y="460"/>
                  </a:cubicBezTo>
                  <a:cubicBezTo>
                    <a:pt x="284" y="459"/>
                    <a:pt x="284" y="459"/>
                    <a:pt x="284" y="459"/>
                  </a:cubicBezTo>
                  <a:cubicBezTo>
                    <a:pt x="285" y="460"/>
                    <a:pt x="285" y="460"/>
                    <a:pt x="285" y="460"/>
                  </a:cubicBezTo>
                  <a:cubicBezTo>
                    <a:pt x="319" y="486"/>
                    <a:pt x="319" y="486"/>
                    <a:pt x="319" y="486"/>
                  </a:cubicBezTo>
                  <a:cubicBezTo>
                    <a:pt x="324" y="488"/>
                    <a:pt x="324" y="488"/>
                    <a:pt x="324" y="488"/>
                  </a:cubicBezTo>
                  <a:cubicBezTo>
                    <a:pt x="333" y="477"/>
                    <a:pt x="333" y="477"/>
                    <a:pt x="333" y="477"/>
                  </a:cubicBezTo>
                  <a:cubicBezTo>
                    <a:pt x="335" y="475"/>
                    <a:pt x="335" y="475"/>
                    <a:pt x="335" y="475"/>
                  </a:cubicBezTo>
                  <a:cubicBezTo>
                    <a:pt x="336" y="474"/>
                    <a:pt x="336" y="474"/>
                    <a:pt x="336" y="474"/>
                  </a:cubicBezTo>
                  <a:cubicBezTo>
                    <a:pt x="337" y="474"/>
                    <a:pt x="337" y="474"/>
                    <a:pt x="337" y="474"/>
                  </a:cubicBezTo>
                  <a:cubicBezTo>
                    <a:pt x="338" y="474"/>
                    <a:pt x="338" y="474"/>
                    <a:pt x="338" y="474"/>
                  </a:cubicBezTo>
                  <a:cubicBezTo>
                    <a:pt x="358" y="477"/>
                    <a:pt x="358" y="477"/>
                    <a:pt x="358" y="477"/>
                  </a:cubicBezTo>
                  <a:cubicBezTo>
                    <a:pt x="362" y="442"/>
                    <a:pt x="362" y="442"/>
                    <a:pt x="362" y="442"/>
                  </a:cubicBezTo>
                  <a:cubicBezTo>
                    <a:pt x="388" y="488"/>
                    <a:pt x="388" y="488"/>
                    <a:pt x="388" y="488"/>
                  </a:cubicBezTo>
                  <a:cubicBezTo>
                    <a:pt x="409" y="489"/>
                    <a:pt x="409" y="489"/>
                    <a:pt x="409" y="489"/>
                  </a:cubicBezTo>
                  <a:cubicBezTo>
                    <a:pt x="412" y="490"/>
                    <a:pt x="412" y="490"/>
                    <a:pt x="412" y="490"/>
                  </a:cubicBezTo>
                  <a:cubicBezTo>
                    <a:pt x="414" y="490"/>
                    <a:pt x="414" y="490"/>
                    <a:pt x="414" y="490"/>
                  </a:cubicBezTo>
                  <a:cubicBezTo>
                    <a:pt x="414" y="492"/>
                    <a:pt x="414" y="492"/>
                    <a:pt x="414" y="492"/>
                  </a:cubicBezTo>
                  <a:cubicBezTo>
                    <a:pt x="414" y="506"/>
                    <a:pt x="414" y="506"/>
                    <a:pt x="414" y="506"/>
                  </a:cubicBezTo>
                  <a:cubicBezTo>
                    <a:pt x="422" y="503"/>
                    <a:pt x="422" y="503"/>
                    <a:pt x="422" y="503"/>
                  </a:cubicBezTo>
                  <a:cubicBezTo>
                    <a:pt x="457" y="457"/>
                    <a:pt x="457" y="457"/>
                    <a:pt x="457" y="457"/>
                  </a:cubicBezTo>
                  <a:cubicBezTo>
                    <a:pt x="472" y="479"/>
                    <a:pt x="472" y="479"/>
                    <a:pt x="472" y="479"/>
                  </a:cubicBezTo>
                  <a:cubicBezTo>
                    <a:pt x="472" y="472"/>
                    <a:pt x="472" y="472"/>
                    <a:pt x="472" y="472"/>
                  </a:cubicBezTo>
                  <a:cubicBezTo>
                    <a:pt x="472" y="472"/>
                    <a:pt x="472" y="472"/>
                    <a:pt x="472" y="472"/>
                  </a:cubicBezTo>
                  <a:cubicBezTo>
                    <a:pt x="472" y="471"/>
                    <a:pt x="472" y="471"/>
                    <a:pt x="472" y="471"/>
                  </a:cubicBezTo>
                  <a:cubicBezTo>
                    <a:pt x="472" y="470"/>
                    <a:pt x="472" y="470"/>
                    <a:pt x="472" y="470"/>
                  </a:cubicBezTo>
                  <a:cubicBezTo>
                    <a:pt x="483" y="449"/>
                    <a:pt x="483" y="449"/>
                    <a:pt x="483" y="449"/>
                  </a:cubicBezTo>
                  <a:cubicBezTo>
                    <a:pt x="492" y="433"/>
                    <a:pt x="492" y="433"/>
                    <a:pt x="492" y="433"/>
                  </a:cubicBezTo>
                  <a:cubicBezTo>
                    <a:pt x="518" y="433"/>
                    <a:pt x="518" y="433"/>
                    <a:pt x="518" y="433"/>
                  </a:cubicBezTo>
                  <a:cubicBezTo>
                    <a:pt x="523" y="403"/>
                    <a:pt x="523" y="403"/>
                    <a:pt x="523" y="403"/>
                  </a:cubicBezTo>
                  <a:cubicBezTo>
                    <a:pt x="526" y="403"/>
                    <a:pt x="526" y="403"/>
                    <a:pt x="526" y="403"/>
                  </a:cubicBezTo>
                  <a:cubicBezTo>
                    <a:pt x="528" y="404"/>
                    <a:pt x="528" y="404"/>
                    <a:pt x="528" y="404"/>
                  </a:cubicBezTo>
                  <a:cubicBezTo>
                    <a:pt x="548" y="407"/>
                    <a:pt x="548" y="407"/>
                    <a:pt x="548" y="407"/>
                  </a:cubicBezTo>
                  <a:cubicBezTo>
                    <a:pt x="550" y="397"/>
                    <a:pt x="550" y="397"/>
                    <a:pt x="550" y="397"/>
                  </a:cubicBezTo>
                  <a:cubicBezTo>
                    <a:pt x="543" y="380"/>
                    <a:pt x="543" y="380"/>
                    <a:pt x="543" y="380"/>
                  </a:cubicBezTo>
                  <a:cubicBezTo>
                    <a:pt x="543" y="378"/>
                    <a:pt x="543" y="378"/>
                    <a:pt x="543" y="378"/>
                  </a:cubicBezTo>
                  <a:cubicBezTo>
                    <a:pt x="547" y="366"/>
                    <a:pt x="547" y="366"/>
                    <a:pt x="547" y="366"/>
                  </a:cubicBezTo>
                  <a:cubicBezTo>
                    <a:pt x="547" y="364"/>
                    <a:pt x="547" y="364"/>
                    <a:pt x="547" y="364"/>
                  </a:cubicBezTo>
                  <a:cubicBezTo>
                    <a:pt x="548" y="363"/>
                    <a:pt x="548" y="363"/>
                    <a:pt x="548" y="363"/>
                  </a:cubicBezTo>
                  <a:cubicBezTo>
                    <a:pt x="549" y="363"/>
                    <a:pt x="549" y="363"/>
                    <a:pt x="549" y="363"/>
                  </a:cubicBezTo>
                  <a:cubicBezTo>
                    <a:pt x="549" y="362"/>
                    <a:pt x="549" y="362"/>
                    <a:pt x="549" y="362"/>
                  </a:cubicBezTo>
                  <a:cubicBezTo>
                    <a:pt x="604" y="333"/>
                    <a:pt x="604" y="333"/>
                    <a:pt x="604" y="333"/>
                  </a:cubicBezTo>
                  <a:cubicBezTo>
                    <a:pt x="602" y="304"/>
                    <a:pt x="602" y="304"/>
                    <a:pt x="602" y="304"/>
                  </a:cubicBezTo>
                  <a:cubicBezTo>
                    <a:pt x="602" y="304"/>
                    <a:pt x="602" y="304"/>
                    <a:pt x="602" y="304"/>
                  </a:cubicBezTo>
                  <a:cubicBezTo>
                    <a:pt x="602" y="303"/>
                    <a:pt x="602" y="303"/>
                    <a:pt x="602" y="303"/>
                  </a:cubicBezTo>
                  <a:cubicBezTo>
                    <a:pt x="612" y="282"/>
                    <a:pt x="612" y="282"/>
                    <a:pt x="612" y="282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31" y="239"/>
                    <a:pt x="631" y="239"/>
                    <a:pt x="631" y="239"/>
                  </a:cubicBezTo>
                  <a:cubicBezTo>
                    <a:pt x="632" y="238"/>
                    <a:pt x="632" y="238"/>
                    <a:pt x="632" y="238"/>
                  </a:cubicBezTo>
                  <a:cubicBezTo>
                    <a:pt x="632" y="238"/>
                    <a:pt x="632" y="238"/>
                    <a:pt x="632" y="238"/>
                  </a:cubicBezTo>
                  <a:cubicBezTo>
                    <a:pt x="646" y="224"/>
                    <a:pt x="646" y="224"/>
                    <a:pt x="646" y="224"/>
                  </a:cubicBezTo>
                  <a:cubicBezTo>
                    <a:pt x="655" y="208"/>
                    <a:pt x="655" y="208"/>
                    <a:pt x="655" y="208"/>
                  </a:cubicBezTo>
                  <a:cubicBezTo>
                    <a:pt x="655" y="206"/>
                    <a:pt x="655" y="206"/>
                    <a:pt x="655" y="206"/>
                  </a:cubicBezTo>
                  <a:cubicBezTo>
                    <a:pt x="655" y="206"/>
                    <a:pt x="655" y="206"/>
                    <a:pt x="655" y="206"/>
                  </a:cubicBezTo>
                  <a:cubicBezTo>
                    <a:pt x="662" y="193"/>
                    <a:pt x="662" y="193"/>
                    <a:pt x="662" y="193"/>
                  </a:cubicBezTo>
                  <a:cubicBezTo>
                    <a:pt x="656" y="177"/>
                    <a:pt x="656" y="177"/>
                    <a:pt x="656" y="177"/>
                  </a:cubicBezTo>
                  <a:cubicBezTo>
                    <a:pt x="656" y="176"/>
                    <a:pt x="656" y="176"/>
                    <a:pt x="656" y="176"/>
                  </a:cubicBezTo>
                  <a:cubicBezTo>
                    <a:pt x="655" y="176"/>
                    <a:pt x="655" y="176"/>
                    <a:pt x="655" y="176"/>
                  </a:cubicBezTo>
                  <a:cubicBezTo>
                    <a:pt x="655" y="159"/>
                    <a:pt x="655" y="159"/>
                    <a:pt x="655" y="159"/>
                  </a:cubicBezTo>
                  <a:cubicBezTo>
                    <a:pt x="646" y="159"/>
                    <a:pt x="646" y="159"/>
                    <a:pt x="646" y="159"/>
                  </a:cubicBezTo>
                  <a:cubicBezTo>
                    <a:pt x="630" y="167"/>
                    <a:pt x="630" y="167"/>
                    <a:pt x="630" y="167"/>
                  </a:cubicBezTo>
                  <a:cubicBezTo>
                    <a:pt x="623" y="172"/>
                    <a:pt x="612" y="170"/>
                    <a:pt x="599" y="162"/>
                  </a:cubicBezTo>
                  <a:cubicBezTo>
                    <a:pt x="593" y="157"/>
                    <a:pt x="593" y="147"/>
                    <a:pt x="596" y="131"/>
                  </a:cubicBezTo>
                  <a:cubicBezTo>
                    <a:pt x="588" y="130"/>
                    <a:pt x="588" y="130"/>
                    <a:pt x="588" y="130"/>
                  </a:cubicBezTo>
                  <a:cubicBezTo>
                    <a:pt x="584" y="135"/>
                    <a:pt x="584" y="135"/>
                    <a:pt x="584" y="135"/>
                  </a:cubicBezTo>
                  <a:cubicBezTo>
                    <a:pt x="574" y="146"/>
                    <a:pt x="567" y="152"/>
                    <a:pt x="565" y="152"/>
                  </a:cubicBezTo>
                  <a:cubicBezTo>
                    <a:pt x="563" y="152"/>
                    <a:pt x="562" y="152"/>
                    <a:pt x="560" y="151"/>
                  </a:cubicBezTo>
                  <a:cubicBezTo>
                    <a:pt x="559" y="148"/>
                    <a:pt x="556" y="143"/>
                    <a:pt x="556" y="134"/>
                  </a:cubicBezTo>
                  <a:cubicBezTo>
                    <a:pt x="556" y="125"/>
                    <a:pt x="556" y="118"/>
                    <a:pt x="560" y="116"/>
                  </a:cubicBezTo>
                  <a:cubicBezTo>
                    <a:pt x="562" y="113"/>
                    <a:pt x="564" y="112"/>
                    <a:pt x="566" y="114"/>
                  </a:cubicBezTo>
                  <a:cubicBezTo>
                    <a:pt x="586" y="77"/>
                    <a:pt x="586" y="77"/>
                    <a:pt x="586" y="77"/>
                  </a:cubicBezTo>
                  <a:cubicBezTo>
                    <a:pt x="591" y="63"/>
                    <a:pt x="591" y="63"/>
                    <a:pt x="591" y="63"/>
                  </a:cubicBezTo>
                  <a:cubicBezTo>
                    <a:pt x="594" y="48"/>
                    <a:pt x="594" y="48"/>
                    <a:pt x="594" y="48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0" y="35"/>
                    <a:pt x="579" y="28"/>
                    <a:pt x="581" y="17"/>
                  </a:cubicBezTo>
                  <a:cubicBezTo>
                    <a:pt x="581" y="11"/>
                    <a:pt x="581" y="11"/>
                    <a:pt x="581" y="11"/>
                  </a:cubicBezTo>
                  <a:cubicBezTo>
                    <a:pt x="581" y="7"/>
                    <a:pt x="579" y="3"/>
                    <a:pt x="574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1" y="3"/>
                    <a:pt x="571" y="3"/>
                    <a:pt x="571" y="3"/>
                  </a:cubicBezTo>
                  <a:cubicBezTo>
                    <a:pt x="568" y="12"/>
                    <a:pt x="561" y="16"/>
                    <a:pt x="549" y="13"/>
                  </a:cubicBezTo>
                  <a:cubicBezTo>
                    <a:pt x="544" y="11"/>
                    <a:pt x="537" y="11"/>
                    <a:pt x="530" y="13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825477" y="4274581"/>
              <a:ext cx="432940" cy="440187"/>
            </a:xfrm>
            <a:custGeom>
              <a:avLst/>
              <a:gdLst>
                <a:gd name="T0" fmla="*/ 2147483646 w 374"/>
                <a:gd name="T1" fmla="*/ 2147483646 h 381"/>
                <a:gd name="T2" fmla="*/ 2147483646 w 374"/>
                <a:gd name="T3" fmla="*/ 2147483646 h 381"/>
                <a:gd name="T4" fmla="*/ 2147483646 w 374"/>
                <a:gd name="T5" fmla="*/ 2147483646 h 381"/>
                <a:gd name="T6" fmla="*/ 2147483646 w 374"/>
                <a:gd name="T7" fmla="*/ 2147483646 h 381"/>
                <a:gd name="T8" fmla="*/ 2147483646 w 374"/>
                <a:gd name="T9" fmla="*/ 2147483646 h 381"/>
                <a:gd name="T10" fmla="*/ 2147483646 w 374"/>
                <a:gd name="T11" fmla="*/ 2147483646 h 381"/>
                <a:gd name="T12" fmla="*/ 2147483646 w 374"/>
                <a:gd name="T13" fmla="*/ 2147483646 h 381"/>
                <a:gd name="T14" fmla="*/ 2147483646 w 374"/>
                <a:gd name="T15" fmla="*/ 2147483646 h 381"/>
                <a:gd name="T16" fmla="*/ 2147483646 w 374"/>
                <a:gd name="T17" fmla="*/ 2147483646 h 381"/>
                <a:gd name="T18" fmla="*/ 2147483646 w 374"/>
                <a:gd name="T19" fmla="*/ 2147483646 h 381"/>
                <a:gd name="T20" fmla="*/ 2147483646 w 374"/>
                <a:gd name="T21" fmla="*/ 2147483646 h 381"/>
                <a:gd name="T22" fmla="*/ 2147483646 w 374"/>
                <a:gd name="T23" fmla="*/ 2147483646 h 381"/>
                <a:gd name="T24" fmla="*/ 2147483646 w 374"/>
                <a:gd name="T25" fmla="*/ 2147483646 h 381"/>
                <a:gd name="T26" fmla="*/ 2147483646 w 374"/>
                <a:gd name="T27" fmla="*/ 2147483646 h 381"/>
                <a:gd name="T28" fmla="*/ 0 w 374"/>
                <a:gd name="T29" fmla="*/ 2147483646 h 381"/>
                <a:gd name="T30" fmla="*/ 2147483646 w 374"/>
                <a:gd name="T31" fmla="*/ 2147483646 h 381"/>
                <a:gd name="T32" fmla="*/ 2147483646 w 374"/>
                <a:gd name="T33" fmla="*/ 2147483646 h 381"/>
                <a:gd name="T34" fmla="*/ 2147483646 w 374"/>
                <a:gd name="T35" fmla="*/ 2147483646 h 381"/>
                <a:gd name="T36" fmla="*/ 2147483646 w 374"/>
                <a:gd name="T37" fmla="*/ 2147483646 h 381"/>
                <a:gd name="T38" fmla="*/ 2147483646 w 374"/>
                <a:gd name="T39" fmla="*/ 2147483646 h 381"/>
                <a:gd name="T40" fmla="*/ 2147483646 w 374"/>
                <a:gd name="T41" fmla="*/ 2147483646 h 381"/>
                <a:gd name="T42" fmla="*/ 2147483646 w 374"/>
                <a:gd name="T43" fmla="*/ 2147483646 h 381"/>
                <a:gd name="T44" fmla="*/ 2147483646 w 374"/>
                <a:gd name="T45" fmla="*/ 2147483646 h 381"/>
                <a:gd name="T46" fmla="*/ 2147483646 w 374"/>
                <a:gd name="T47" fmla="*/ 2147483646 h 381"/>
                <a:gd name="T48" fmla="*/ 2147483646 w 374"/>
                <a:gd name="T49" fmla="*/ 2147483646 h 381"/>
                <a:gd name="T50" fmla="*/ 2147483646 w 374"/>
                <a:gd name="T51" fmla="*/ 2147483646 h 381"/>
                <a:gd name="T52" fmla="*/ 2147483646 w 374"/>
                <a:gd name="T53" fmla="*/ 2147483646 h 381"/>
                <a:gd name="T54" fmla="*/ 2147483646 w 374"/>
                <a:gd name="T55" fmla="*/ 2147483646 h 381"/>
                <a:gd name="T56" fmla="*/ 2147483646 w 374"/>
                <a:gd name="T57" fmla="*/ 2147483646 h 381"/>
                <a:gd name="T58" fmla="*/ 2147483646 w 374"/>
                <a:gd name="T59" fmla="*/ 2147483646 h 381"/>
                <a:gd name="T60" fmla="*/ 2147483646 w 374"/>
                <a:gd name="T61" fmla="*/ 2147483646 h 381"/>
                <a:gd name="T62" fmla="*/ 2147483646 w 374"/>
                <a:gd name="T63" fmla="*/ 2147483646 h 381"/>
                <a:gd name="T64" fmla="*/ 2147483646 w 374"/>
                <a:gd name="T65" fmla="*/ 2147483646 h 381"/>
                <a:gd name="T66" fmla="*/ 2147483646 w 374"/>
                <a:gd name="T67" fmla="*/ 2147483646 h 381"/>
                <a:gd name="T68" fmla="*/ 2147483646 w 374"/>
                <a:gd name="T69" fmla="*/ 2147483646 h 381"/>
                <a:gd name="T70" fmla="*/ 2147483646 w 374"/>
                <a:gd name="T71" fmla="*/ 2147483646 h 381"/>
                <a:gd name="T72" fmla="*/ 2147483646 w 374"/>
                <a:gd name="T73" fmla="*/ 2147483646 h 381"/>
                <a:gd name="T74" fmla="*/ 2147483646 w 374"/>
                <a:gd name="T75" fmla="*/ 2147483646 h 381"/>
                <a:gd name="T76" fmla="*/ 2147483646 w 374"/>
                <a:gd name="T77" fmla="*/ 2147483646 h 381"/>
                <a:gd name="T78" fmla="*/ 2147483646 w 374"/>
                <a:gd name="T79" fmla="*/ 2147483646 h 381"/>
                <a:gd name="T80" fmla="*/ 2147483646 w 374"/>
                <a:gd name="T81" fmla="*/ 2147483646 h 381"/>
                <a:gd name="T82" fmla="*/ 2147483646 w 374"/>
                <a:gd name="T83" fmla="*/ 2147483646 h 381"/>
                <a:gd name="T84" fmla="*/ 2147483646 w 374"/>
                <a:gd name="T85" fmla="*/ 2147483646 h 381"/>
                <a:gd name="T86" fmla="*/ 2147483646 w 374"/>
                <a:gd name="T87" fmla="*/ 2147483646 h 381"/>
                <a:gd name="T88" fmla="*/ 2147483646 w 374"/>
                <a:gd name="T89" fmla="*/ 2147483646 h 381"/>
                <a:gd name="T90" fmla="*/ 2147483646 w 374"/>
                <a:gd name="T91" fmla="*/ 2147483646 h 381"/>
                <a:gd name="T92" fmla="*/ 2147483646 w 374"/>
                <a:gd name="T93" fmla="*/ 2147483646 h 3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74"/>
                <a:gd name="T142" fmla="*/ 0 h 381"/>
                <a:gd name="T143" fmla="*/ 374 w 374"/>
                <a:gd name="T144" fmla="*/ 381 h 38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74" h="381">
                  <a:moveTo>
                    <a:pt x="374" y="77"/>
                  </a:moveTo>
                  <a:cubicBezTo>
                    <a:pt x="366" y="60"/>
                    <a:pt x="366" y="60"/>
                    <a:pt x="366" y="60"/>
                  </a:cubicBezTo>
                  <a:cubicBezTo>
                    <a:pt x="355" y="43"/>
                    <a:pt x="355" y="43"/>
                    <a:pt x="355" y="43"/>
                  </a:cubicBezTo>
                  <a:cubicBezTo>
                    <a:pt x="342" y="40"/>
                    <a:pt x="342" y="40"/>
                    <a:pt x="342" y="40"/>
                  </a:cubicBezTo>
                  <a:cubicBezTo>
                    <a:pt x="341" y="40"/>
                    <a:pt x="341" y="40"/>
                    <a:pt x="341" y="40"/>
                  </a:cubicBezTo>
                  <a:cubicBezTo>
                    <a:pt x="341" y="39"/>
                    <a:pt x="341" y="39"/>
                    <a:pt x="341" y="39"/>
                  </a:cubicBezTo>
                  <a:cubicBezTo>
                    <a:pt x="340" y="39"/>
                    <a:pt x="340" y="39"/>
                    <a:pt x="340" y="39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09" y="37"/>
                    <a:pt x="309" y="37"/>
                    <a:pt x="309" y="37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2" y="30"/>
                    <a:pt x="292" y="30"/>
                    <a:pt x="292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69" y="6"/>
                    <a:pt x="269" y="6"/>
                    <a:pt x="269" y="6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47" y="11"/>
                    <a:pt x="247" y="11"/>
                    <a:pt x="247" y="11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28" y="53"/>
                    <a:pt x="228" y="53"/>
                    <a:pt x="228" y="53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4" y="79"/>
                    <a:pt x="214" y="79"/>
                    <a:pt x="214" y="79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89" y="116"/>
                    <a:pt x="189" y="116"/>
                    <a:pt x="189" y="116"/>
                  </a:cubicBezTo>
                  <a:cubicBezTo>
                    <a:pt x="179" y="123"/>
                    <a:pt x="171" y="131"/>
                    <a:pt x="163" y="137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150" y="161"/>
                    <a:pt x="141" y="168"/>
                    <a:pt x="126" y="174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97" y="216"/>
                    <a:pt x="97" y="216"/>
                    <a:pt x="97" y="216"/>
                  </a:cubicBezTo>
                  <a:cubicBezTo>
                    <a:pt x="96" y="216"/>
                    <a:pt x="96" y="216"/>
                    <a:pt x="96" y="216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94" y="217"/>
                    <a:pt x="94" y="217"/>
                    <a:pt x="94" y="217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9" y="274"/>
                    <a:pt x="9" y="274"/>
                    <a:pt x="9" y="274"/>
                  </a:cubicBezTo>
                  <a:cubicBezTo>
                    <a:pt x="26" y="300"/>
                    <a:pt x="26" y="300"/>
                    <a:pt x="26" y="300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51" y="320"/>
                    <a:pt x="55" y="327"/>
                    <a:pt x="55" y="332"/>
                  </a:cubicBezTo>
                  <a:cubicBezTo>
                    <a:pt x="55" y="346"/>
                    <a:pt x="55" y="346"/>
                    <a:pt x="55" y="346"/>
                  </a:cubicBezTo>
                  <a:cubicBezTo>
                    <a:pt x="50" y="351"/>
                    <a:pt x="50" y="351"/>
                    <a:pt x="50" y="351"/>
                  </a:cubicBezTo>
                  <a:cubicBezTo>
                    <a:pt x="53" y="354"/>
                    <a:pt x="53" y="354"/>
                    <a:pt x="53" y="354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63" y="341"/>
                    <a:pt x="63" y="341"/>
                    <a:pt x="63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83" y="351"/>
                    <a:pt x="83" y="351"/>
                    <a:pt x="83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90" y="345"/>
                    <a:pt x="90" y="345"/>
                    <a:pt x="90" y="345"/>
                  </a:cubicBezTo>
                  <a:cubicBezTo>
                    <a:pt x="89" y="343"/>
                    <a:pt x="89" y="343"/>
                    <a:pt x="89" y="343"/>
                  </a:cubicBezTo>
                  <a:cubicBezTo>
                    <a:pt x="100" y="325"/>
                    <a:pt x="100" y="325"/>
                    <a:pt x="100" y="325"/>
                  </a:cubicBezTo>
                  <a:cubicBezTo>
                    <a:pt x="102" y="320"/>
                    <a:pt x="108" y="318"/>
                    <a:pt x="115" y="320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45" y="294"/>
                    <a:pt x="145" y="294"/>
                    <a:pt x="145" y="294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50" y="279"/>
                    <a:pt x="150" y="279"/>
                    <a:pt x="150" y="279"/>
                  </a:cubicBezTo>
                  <a:cubicBezTo>
                    <a:pt x="151" y="278"/>
                    <a:pt x="151" y="278"/>
                    <a:pt x="151" y="278"/>
                  </a:cubicBezTo>
                  <a:cubicBezTo>
                    <a:pt x="158" y="273"/>
                    <a:pt x="158" y="273"/>
                    <a:pt x="158" y="273"/>
                  </a:cubicBezTo>
                  <a:cubicBezTo>
                    <a:pt x="158" y="272"/>
                    <a:pt x="158" y="272"/>
                    <a:pt x="158" y="272"/>
                  </a:cubicBezTo>
                  <a:cubicBezTo>
                    <a:pt x="159" y="272"/>
                    <a:pt x="159" y="272"/>
                    <a:pt x="159" y="272"/>
                  </a:cubicBezTo>
                  <a:cubicBezTo>
                    <a:pt x="160" y="273"/>
                    <a:pt x="160" y="273"/>
                    <a:pt x="160" y="273"/>
                  </a:cubicBezTo>
                  <a:cubicBezTo>
                    <a:pt x="176" y="275"/>
                    <a:pt x="176" y="275"/>
                    <a:pt x="176" y="275"/>
                  </a:cubicBezTo>
                  <a:cubicBezTo>
                    <a:pt x="176" y="278"/>
                    <a:pt x="176" y="278"/>
                    <a:pt x="176" y="278"/>
                  </a:cubicBezTo>
                  <a:cubicBezTo>
                    <a:pt x="179" y="290"/>
                    <a:pt x="179" y="290"/>
                    <a:pt x="179" y="290"/>
                  </a:cubicBezTo>
                  <a:cubicBezTo>
                    <a:pt x="179" y="297"/>
                    <a:pt x="179" y="297"/>
                    <a:pt x="179" y="297"/>
                  </a:cubicBezTo>
                  <a:cubicBezTo>
                    <a:pt x="182" y="306"/>
                    <a:pt x="182" y="306"/>
                    <a:pt x="182" y="306"/>
                  </a:cubicBezTo>
                  <a:cubicBezTo>
                    <a:pt x="186" y="307"/>
                    <a:pt x="186" y="307"/>
                    <a:pt x="186" y="307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299"/>
                    <a:pt x="191" y="299"/>
                    <a:pt x="191" y="29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1" y="285"/>
                    <a:pt x="201" y="285"/>
                    <a:pt x="201" y="285"/>
                  </a:cubicBezTo>
                  <a:cubicBezTo>
                    <a:pt x="212" y="280"/>
                    <a:pt x="212" y="280"/>
                    <a:pt x="212" y="280"/>
                  </a:cubicBezTo>
                  <a:cubicBezTo>
                    <a:pt x="213" y="280"/>
                    <a:pt x="213" y="280"/>
                    <a:pt x="213" y="280"/>
                  </a:cubicBezTo>
                  <a:cubicBezTo>
                    <a:pt x="214" y="279"/>
                    <a:pt x="214" y="279"/>
                    <a:pt x="214" y="279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39" y="299"/>
                    <a:pt x="239" y="299"/>
                    <a:pt x="239" y="299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52" y="357"/>
                    <a:pt x="252" y="357"/>
                    <a:pt x="252" y="357"/>
                  </a:cubicBezTo>
                  <a:cubicBezTo>
                    <a:pt x="255" y="357"/>
                    <a:pt x="255" y="357"/>
                    <a:pt x="255" y="357"/>
                  </a:cubicBezTo>
                  <a:cubicBezTo>
                    <a:pt x="260" y="351"/>
                    <a:pt x="260" y="351"/>
                    <a:pt x="260" y="351"/>
                  </a:cubicBezTo>
                  <a:cubicBezTo>
                    <a:pt x="261" y="349"/>
                    <a:pt x="261" y="349"/>
                    <a:pt x="261" y="349"/>
                  </a:cubicBezTo>
                  <a:cubicBezTo>
                    <a:pt x="273" y="357"/>
                    <a:pt x="273" y="357"/>
                    <a:pt x="273" y="357"/>
                  </a:cubicBezTo>
                  <a:cubicBezTo>
                    <a:pt x="274" y="357"/>
                    <a:pt x="274" y="357"/>
                    <a:pt x="274" y="357"/>
                  </a:cubicBezTo>
                  <a:cubicBezTo>
                    <a:pt x="276" y="357"/>
                    <a:pt x="276" y="357"/>
                    <a:pt x="276" y="357"/>
                  </a:cubicBezTo>
                  <a:cubicBezTo>
                    <a:pt x="276" y="359"/>
                    <a:pt x="276" y="359"/>
                    <a:pt x="276" y="359"/>
                  </a:cubicBezTo>
                  <a:cubicBezTo>
                    <a:pt x="276" y="360"/>
                    <a:pt x="276" y="360"/>
                    <a:pt x="276" y="360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85" y="381"/>
                    <a:pt x="285" y="381"/>
                    <a:pt x="285" y="381"/>
                  </a:cubicBezTo>
                  <a:cubicBezTo>
                    <a:pt x="286" y="379"/>
                    <a:pt x="286" y="379"/>
                    <a:pt x="286" y="379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1" y="364"/>
                    <a:pt x="291" y="364"/>
                    <a:pt x="291" y="364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5" y="362"/>
                    <a:pt x="295" y="362"/>
                    <a:pt x="295" y="362"/>
                  </a:cubicBezTo>
                  <a:cubicBezTo>
                    <a:pt x="302" y="358"/>
                    <a:pt x="302" y="358"/>
                    <a:pt x="302" y="358"/>
                  </a:cubicBezTo>
                  <a:cubicBezTo>
                    <a:pt x="303" y="358"/>
                    <a:pt x="303" y="358"/>
                    <a:pt x="303" y="358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12" y="357"/>
                    <a:pt x="312" y="357"/>
                    <a:pt x="312" y="357"/>
                  </a:cubicBezTo>
                  <a:cubicBezTo>
                    <a:pt x="310" y="351"/>
                    <a:pt x="310" y="351"/>
                    <a:pt x="310" y="351"/>
                  </a:cubicBezTo>
                  <a:cubicBezTo>
                    <a:pt x="310" y="349"/>
                    <a:pt x="310" y="349"/>
                    <a:pt x="310" y="34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47" y="223"/>
                    <a:pt x="247" y="223"/>
                    <a:pt x="247" y="223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31" y="171"/>
                    <a:pt x="231" y="171"/>
                    <a:pt x="231" y="171"/>
                  </a:cubicBezTo>
                  <a:cubicBezTo>
                    <a:pt x="231" y="170"/>
                    <a:pt x="231" y="170"/>
                    <a:pt x="231" y="170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38" y="139"/>
                    <a:pt x="238" y="139"/>
                    <a:pt x="238" y="139"/>
                  </a:cubicBezTo>
                  <a:cubicBezTo>
                    <a:pt x="240" y="139"/>
                    <a:pt x="240" y="139"/>
                    <a:pt x="240" y="139"/>
                  </a:cubicBezTo>
                  <a:cubicBezTo>
                    <a:pt x="242" y="139"/>
                    <a:pt x="242" y="139"/>
                    <a:pt x="242" y="139"/>
                  </a:cubicBezTo>
                  <a:cubicBezTo>
                    <a:pt x="308" y="135"/>
                    <a:pt x="308" y="135"/>
                    <a:pt x="308" y="135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58" y="111"/>
                    <a:pt x="366" y="106"/>
                    <a:pt x="368" y="100"/>
                  </a:cubicBezTo>
                  <a:cubicBezTo>
                    <a:pt x="372" y="95"/>
                    <a:pt x="374" y="88"/>
                    <a:pt x="374" y="77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3825477" y="3423922"/>
              <a:ext cx="492913" cy="878518"/>
            </a:xfrm>
            <a:custGeom>
              <a:avLst/>
              <a:gdLst>
                <a:gd name="T0" fmla="*/ 2147483646 w 425"/>
                <a:gd name="T1" fmla="*/ 2147483646 h 763"/>
                <a:gd name="T2" fmla="*/ 2147483646 w 425"/>
                <a:gd name="T3" fmla="*/ 2147483646 h 763"/>
                <a:gd name="T4" fmla="*/ 2147483646 w 425"/>
                <a:gd name="T5" fmla="*/ 2147483646 h 763"/>
                <a:gd name="T6" fmla="*/ 2147483646 w 425"/>
                <a:gd name="T7" fmla="*/ 2147483646 h 763"/>
                <a:gd name="T8" fmla="*/ 2147483646 w 425"/>
                <a:gd name="T9" fmla="*/ 2147483646 h 763"/>
                <a:gd name="T10" fmla="*/ 2147483646 w 425"/>
                <a:gd name="T11" fmla="*/ 2147483646 h 763"/>
                <a:gd name="T12" fmla="*/ 2147483646 w 425"/>
                <a:gd name="T13" fmla="*/ 2147483646 h 763"/>
                <a:gd name="T14" fmla="*/ 2147483646 w 425"/>
                <a:gd name="T15" fmla="*/ 2147483646 h 763"/>
                <a:gd name="T16" fmla="*/ 2147483646 w 425"/>
                <a:gd name="T17" fmla="*/ 2147483646 h 763"/>
                <a:gd name="T18" fmla="*/ 2147483646 w 425"/>
                <a:gd name="T19" fmla="*/ 2147483646 h 763"/>
                <a:gd name="T20" fmla="*/ 2147483646 w 425"/>
                <a:gd name="T21" fmla="*/ 2147483646 h 763"/>
                <a:gd name="T22" fmla="*/ 2147483646 w 425"/>
                <a:gd name="T23" fmla="*/ 2147483646 h 763"/>
                <a:gd name="T24" fmla="*/ 2147483646 w 425"/>
                <a:gd name="T25" fmla="*/ 2147483646 h 763"/>
                <a:gd name="T26" fmla="*/ 2147483646 w 425"/>
                <a:gd name="T27" fmla="*/ 2147483646 h 763"/>
                <a:gd name="T28" fmla="*/ 2147483646 w 425"/>
                <a:gd name="T29" fmla="*/ 2147483646 h 763"/>
                <a:gd name="T30" fmla="*/ 2147483646 w 425"/>
                <a:gd name="T31" fmla="*/ 2147483646 h 763"/>
                <a:gd name="T32" fmla="*/ 2147483646 w 425"/>
                <a:gd name="T33" fmla="*/ 2147483646 h 763"/>
                <a:gd name="T34" fmla="*/ 2147483646 w 425"/>
                <a:gd name="T35" fmla="*/ 2147483646 h 763"/>
                <a:gd name="T36" fmla="*/ 2147483646 w 425"/>
                <a:gd name="T37" fmla="*/ 2147483646 h 763"/>
                <a:gd name="T38" fmla="*/ 2147483646 w 425"/>
                <a:gd name="T39" fmla="*/ 2147483646 h 763"/>
                <a:gd name="T40" fmla="*/ 2147483646 w 425"/>
                <a:gd name="T41" fmla="*/ 2147483646 h 763"/>
                <a:gd name="T42" fmla="*/ 2147483646 w 425"/>
                <a:gd name="T43" fmla="*/ 2147483646 h 763"/>
                <a:gd name="T44" fmla="*/ 2147483646 w 425"/>
                <a:gd name="T45" fmla="*/ 2147483646 h 763"/>
                <a:gd name="T46" fmla="*/ 2147483646 w 425"/>
                <a:gd name="T47" fmla="*/ 2147483646 h 763"/>
                <a:gd name="T48" fmla="*/ 2147483646 w 425"/>
                <a:gd name="T49" fmla="*/ 2147483646 h 763"/>
                <a:gd name="T50" fmla="*/ 2147483646 w 425"/>
                <a:gd name="T51" fmla="*/ 2147483646 h 763"/>
                <a:gd name="T52" fmla="*/ 2147483646 w 425"/>
                <a:gd name="T53" fmla="*/ 2147483646 h 763"/>
                <a:gd name="T54" fmla="*/ 2147483646 w 425"/>
                <a:gd name="T55" fmla="*/ 2147483646 h 763"/>
                <a:gd name="T56" fmla="*/ 2147483646 w 425"/>
                <a:gd name="T57" fmla="*/ 2147483646 h 763"/>
                <a:gd name="T58" fmla="*/ 2147483646 w 425"/>
                <a:gd name="T59" fmla="*/ 2147483646 h 763"/>
                <a:gd name="T60" fmla="*/ 2147483646 w 425"/>
                <a:gd name="T61" fmla="*/ 2147483646 h 763"/>
                <a:gd name="T62" fmla="*/ 2147483646 w 425"/>
                <a:gd name="T63" fmla="*/ 2147483646 h 763"/>
                <a:gd name="T64" fmla="*/ 2147483646 w 425"/>
                <a:gd name="T65" fmla="*/ 2147483646 h 763"/>
                <a:gd name="T66" fmla="*/ 2147483646 w 425"/>
                <a:gd name="T67" fmla="*/ 2147483646 h 763"/>
                <a:gd name="T68" fmla="*/ 2147483646 w 425"/>
                <a:gd name="T69" fmla="*/ 2147483646 h 763"/>
                <a:gd name="T70" fmla="*/ 2147483646 w 425"/>
                <a:gd name="T71" fmla="*/ 2147483646 h 763"/>
                <a:gd name="T72" fmla="*/ 2147483646 w 425"/>
                <a:gd name="T73" fmla="*/ 2147483646 h 763"/>
                <a:gd name="T74" fmla="*/ 2147483646 w 425"/>
                <a:gd name="T75" fmla="*/ 2147483646 h 763"/>
                <a:gd name="T76" fmla="*/ 2147483646 w 425"/>
                <a:gd name="T77" fmla="*/ 2147483646 h 763"/>
                <a:gd name="T78" fmla="*/ 2147483646 w 425"/>
                <a:gd name="T79" fmla="*/ 2147483646 h 763"/>
                <a:gd name="T80" fmla="*/ 2147483646 w 425"/>
                <a:gd name="T81" fmla="*/ 2147483646 h 763"/>
                <a:gd name="T82" fmla="*/ 2147483646 w 425"/>
                <a:gd name="T83" fmla="*/ 2147483646 h 763"/>
                <a:gd name="T84" fmla="*/ 2147483646 w 425"/>
                <a:gd name="T85" fmla="*/ 2147483646 h 763"/>
                <a:gd name="T86" fmla="*/ 2147483646 w 425"/>
                <a:gd name="T87" fmla="*/ 2147483646 h 763"/>
                <a:gd name="T88" fmla="*/ 2147483646 w 425"/>
                <a:gd name="T89" fmla="*/ 2147483646 h 763"/>
                <a:gd name="T90" fmla="*/ 2147483646 w 425"/>
                <a:gd name="T91" fmla="*/ 2147483646 h 763"/>
                <a:gd name="T92" fmla="*/ 2147483646 w 425"/>
                <a:gd name="T93" fmla="*/ 2147483646 h 763"/>
                <a:gd name="T94" fmla="*/ 2147483646 w 425"/>
                <a:gd name="T95" fmla="*/ 2147483646 h 763"/>
                <a:gd name="T96" fmla="*/ 2147483646 w 425"/>
                <a:gd name="T97" fmla="*/ 2147483646 h 763"/>
                <a:gd name="T98" fmla="*/ 2147483646 w 425"/>
                <a:gd name="T99" fmla="*/ 2147483646 h 763"/>
                <a:gd name="T100" fmla="*/ 2147483646 w 425"/>
                <a:gd name="T101" fmla="*/ 2147483646 h 763"/>
                <a:gd name="T102" fmla="*/ 2147483646 w 425"/>
                <a:gd name="T103" fmla="*/ 0 h 763"/>
                <a:gd name="T104" fmla="*/ 2147483646 w 425"/>
                <a:gd name="T105" fmla="*/ 2147483646 h 763"/>
                <a:gd name="T106" fmla="*/ 2147483646 w 425"/>
                <a:gd name="T107" fmla="*/ 2147483646 h 763"/>
                <a:gd name="T108" fmla="*/ 2147483646 w 425"/>
                <a:gd name="T109" fmla="*/ 2147483646 h 763"/>
                <a:gd name="T110" fmla="*/ 2147483646 w 425"/>
                <a:gd name="T111" fmla="*/ 2147483646 h 763"/>
                <a:gd name="T112" fmla="*/ 2147483646 w 425"/>
                <a:gd name="T113" fmla="*/ 2147483646 h 763"/>
                <a:gd name="T114" fmla="*/ 2147483646 w 425"/>
                <a:gd name="T115" fmla="*/ 2147483646 h 763"/>
                <a:gd name="T116" fmla="*/ 2147483646 w 425"/>
                <a:gd name="T117" fmla="*/ 2147483646 h 763"/>
                <a:gd name="T118" fmla="*/ 2147483646 w 425"/>
                <a:gd name="T119" fmla="*/ 2147483646 h 763"/>
                <a:gd name="T120" fmla="*/ 2147483646 w 425"/>
                <a:gd name="T121" fmla="*/ 2147483646 h 763"/>
                <a:gd name="T122" fmla="*/ 2147483646 w 425"/>
                <a:gd name="T123" fmla="*/ 2147483646 h 763"/>
                <a:gd name="T124" fmla="*/ 2147483646 w 425"/>
                <a:gd name="T125" fmla="*/ 2147483646 h 7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5"/>
                <a:gd name="T190" fmla="*/ 0 h 763"/>
                <a:gd name="T191" fmla="*/ 425 w 425"/>
                <a:gd name="T192" fmla="*/ 763 h 7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5" h="763">
                  <a:moveTo>
                    <a:pt x="142" y="174"/>
                  </a:moveTo>
                  <a:cubicBezTo>
                    <a:pt x="135" y="173"/>
                    <a:pt x="135" y="173"/>
                    <a:pt x="135" y="173"/>
                  </a:cubicBezTo>
                  <a:cubicBezTo>
                    <a:pt x="125" y="238"/>
                    <a:pt x="125" y="238"/>
                    <a:pt x="125" y="238"/>
                  </a:cubicBezTo>
                  <a:cubicBezTo>
                    <a:pt x="143" y="259"/>
                    <a:pt x="143" y="259"/>
                    <a:pt x="143" y="259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62" y="267"/>
                    <a:pt x="162" y="267"/>
                    <a:pt x="162" y="267"/>
                  </a:cubicBezTo>
                  <a:cubicBezTo>
                    <a:pt x="184" y="285"/>
                    <a:pt x="184" y="285"/>
                    <a:pt x="184" y="285"/>
                  </a:cubicBezTo>
                  <a:cubicBezTo>
                    <a:pt x="214" y="293"/>
                    <a:pt x="214" y="293"/>
                    <a:pt x="214" y="293"/>
                  </a:cubicBezTo>
                  <a:cubicBezTo>
                    <a:pt x="215" y="293"/>
                    <a:pt x="215" y="293"/>
                    <a:pt x="215" y="29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2" y="305"/>
                    <a:pt x="232" y="305"/>
                    <a:pt x="232" y="305"/>
                  </a:cubicBezTo>
                  <a:cubicBezTo>
                    <a:pt x="244" y="322"/>
                    <a:pt x="244" y="322"/>
                    <a:pt x="244" y="322"/>
                  </a:cubicBezTo>
                  <a:cubicBezTo>
                    <a:pt x="246" y="324"/>
                    <a:pt x="246" y="324"/>
                    <a:pt x="246" y="32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34" y="343"/>
                    <a:pt x="234" y="343"/>
                    <a:pt x="234" y="343"/>
                  </a:cubicBezTo>
                  <a:cubicBezTo>
                    <a:pt x="232" y="345"/>
                    <a:pt x="232" y="351"/>
                    <a:pt x="232" y="359"/>
                  </a:cubicBezTo>
                  <a:cubicBezTo>
                    <a:pt x="233" y="359"/>
                    <a:pt x="233" y="359"/>
                    <a:pt x="233" y="359"/>
                  </a:cubicBezTo>
                  <a:cubicBezTo>
                    <a:pt x="233" y="379"/>
                    <a:pt x="233" y="379"/>
                    <a:pt x="233" y="379"/>
                  </a:cubicBezTo>
                  <a:cubicBezTo>
                    <a:pt x="232" y="380"/>
                    <a:pt x="232" y="380"/>
                    <a:pt x="232" y="380"/>
                  </a:cubicBezTo>
                  <a:cubicBezTo>
                    <a:pt x="232" y="380"/>
                    <a:pt x="232" y="380"/>
                    <a:pt x="232" y="380"/>
                  </a:cubicBezTo>
                  <a:cubicBezTo>
                    <a:pt x="223" y="412"/>
                    <a:pt x="223" y="412"/>
                    <a:pt x="223" y="412"/>
                  </a:cubicBezTo>
                  <a:cubicBezTo>
                    <a:pt x="222" y="417"/>
                    <a:pt x="222" y="417"/>
                    <a:pt x="222" y="417"/>
                  </a:cubicBezTo>
                  <a:cubicBezTo>
                    <a:pt x="220" y="417"/>
                    <a:pt x="220" y="417"/>
                    <a:pt x="220" y="417"/>
                  </a:cubicBezTo>
                  <a:cubicBezTo>
                    <a:pt x="216" y="416"/>
                    <a:pt x="216" y="416"/>
                    <a:pt x="216" y="416"/>
                  </a:cubicBezTo>
                  <a:cubicBezTo>
                    <a:pt x="203" y="413"/>
                    <a:pt x="203" y="413"/>
                    <a:pt x="203" y="413"/>
                  </a:cubicBezTo>
                  <a:cubicBezTo>
                    <a:pt x="185" y="414"/>
                    <a:pt x="185" y="414"/>
                    <a:pt x="185" y="414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51" y="434"/>
                    <a:pt x="151" y="434"/>
                    <a:pt x="151" y="434"/>
                  </a:cubicBezTo>
                  <a:cubicBezTo>
                    <a:pt x="147" y="438"/>
                    <a:pt x="147" y="438"/>
                    <a:pt x="147" y="438"/>
                  </a:cubicBezTo>
                  <a:cubicBezTo>
                    <a:pt x="170" y="450"/>
                    <a:pt x="170" y="450"/>
                    <a:pt x="170" y="450"/>
                  </a:cubicBezTo>
                  <a:cubicBezTo>
                    <a:pt x="168" y="454"/>
                    <a:pt x="168" y="454"/>
                    <a:pt x="168" y="454"/>
                  </a:cubicBezTo>
                  <a:cubicBezTo>
                    <a:pt x="167" y="459"/>
                    <a:pt x="162" y="465"/>
                    <a:pt x="153" y="468"/>
                  </a:cubicBezTo>
                  <a:cubicBezTo>
                    <a:pt x="138" y="469"/>
                    <a:pt x="138" y="469"/>
                    <a:pt x="138" y="46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92" y="447"/>
                    <a:pt x="92" y="447"/>
                    <a:pt x="92" y="447"/>
                  </a:cubicBezTo>
                  <a:cubicBezTo>
                    <a:pt x="82" y="447"/>
                    <a:pt x="82" y="447"/>
                    <a:pt x="82" y="447"/>
                  </a:cubicBezTo>
                  <a:cubicBezTo>
                    <a:pt x="56" y="485"/>
                    <a:pt x="56" y="485"/>
                    <a:pt x="56" y="485"/>
                  </a:cubicBezTo>
                  <a:cubicBezTo>
                    <a:pt x="51" y="497"/>
                    <a:pt x="51" y="497"/>
                    <a:pt x="51" y="497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61" y="537"/>
                    <a:pt x="61" y="537"/>
                    <a:pt x="61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8" y="555"/>
                    <a:pt x="68" y="555"/>
                    <a:pt x="68" y="555"/>
                  </a:cubicBezTo>
                  <a:cubicBezTo>
                    <a:pt x="68" y="557"/>
                    <a:pt x="68" y="557"/>
                    <a:pt x="68" y="557"/>
                  </a:cubicBezTo>
                  <a:cubicBezTo>
                    <a:pt x="69" y="582"/>
                    <a:pt x="69" y="582"/>
                    <a:pt x="69" y="582"/>
                  </a:cubicBezTo>
                  <a:cubicBezTo>
                    <a:pt x="69" y="585"/>
                    <a:pt x="69" y="585"/>
                    <a:pt x="69" y="585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53" y="590"/>
                    <a:pt x="53" y="590"/>
                    <a:pt x="53" y="590"/>
                  </a:cubicBezTo>
                  <a:cubicBezTo>
                    <a:pt x="21" y="590"/>
                    <a:pt x="21" y="590"/>
                    <a:pt x="21" y="590"/>
                  </a:cubicBezTo>
                  <a:cubicBezTo>
                    <a:pt x="6" y="600"/>
                    <a:pt x="6" y="600"/>
                    <a:pt x="6" y="60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1" y="611"/>
                    <a:pt x="1" y="611"/>
                    <a:pt x="1" y="611"/>
                  </a:cubicBezTo>
                  <a:cubicBezTo>
                    <a:pt x="8" y="643"/>
                    <a:pt x="8" y="643"/>
                    <a:pt x="8" y="643"/>
                  </a:cubicBezTo>
                  <a:cubicBezTo>
                    <a:pt x="9" y="643"/>
                    <a:pt x="9" y="643"/>
                    <a:pt x="9" y="643"/>
                  </a:cubicBezTo>
                  <a:cubicBezTo>
                    <a:pt x="9" y="656"/>
                    <a:pt x="9" y="656"/>
                    <a:pt x="9" y="656"/>
                  </a:cubicBezTo>
                  <a:cubicBezTo>
                    <a:pt x="16" y="670"/>
                    <a:pt x="16" y="670"/>
                    <a:pt x="16" y="670"/>
                  </a:cubicBezTo>
                  <a:cubicBezTo>
                    <a:pt x="38" y="685"/>
                    <a:pt x="38" y="685"/>
                    <a:pt x="38" y="685"/>
                  </a:cubicBezTo>
                  <a:cubicBezTo>
                    <a:pt x="71" y="678"/>
                    <a:pt x="71" y="678"/>
                    <a:pt x="71" y="678"/>
                  </a:cubicBezTo>
                  <a:cubicBezTo>
                    <a:pt x="87" y="667"/>
                    <a:pt x="87" y="667"/>
                    <a:pt x="87" y="667"/>
                  </a:cubicBezTo>
                  <a:cubicBezTo>
                    <a:pt x="89" y="666"/>
                    <a:pt x="89" y="666"/>
                    <a:pt x="89" y="666"/>
                  </a:cubicBezTo>
                  <a:cubicBezTo>
                    <a:pt x="104" y="666"/>
                    <a:pt x="104" y="666"/>
                    <a:pt x="104" y="666"/>
                  </a:cubicBezTo>
                  <a:cubicBezTo>
                    <a:pt x="112" y="686"/>
                    <a:pt x="112" y="686"/>
                    <a:pt x="112" y="686"/>
                  </a:cubicBezTo>
                  <a:cubicBezTo>
                    <a:pt x="117" y="691"/>
                    <a:pt x="121" y="697"/>
                    <a:pt x="124" y="703"/>
                  </a:cubicBezTo>
                  <a:cubicBezTo>
                    <a:pt x="131" y="702"/>
                    <a:pt x="131" y="702"/>
                    <a:pt x="131" y="702"/>
                  </a:cubicBezTo>
                  <a:cubicBezTo>
                    <a:pt x="133" y="702"/>
                    <a:pt x="133" y="702"/>
                    <a:pt x="133" y="702"/>
                  </a:cubicBezTo>
                  <a:cubicBezTo>
                    <a:pt x="135" y="702"/>
                    <a:pt x="135" y="702"/>
                    <a:pt x="135" y="702"/>
                  </a:cubicBezTo>
                  <a:cubicBezTo>
                    <a:pt x="136" y="700"/>
                    <a:pt x="136" y="700"/>
                    <a:pt x="136" y="700"/>
                  </a:cubicBezTo>
                  <a:cubicBezTo>
                    <a:pt x="151" y="688"/>
                    <a:pt x="151" y="688"/>
                    <a:pt x="151" y="688"/>
                  </a:cubicBezTo>
                  <a:cubicBezTo>
                    <a:pt x="165" y="713"/>
                    <a:pt x="165" y="713"/>
                    <a:pt x="165" y="713"/>
                  </a:cubicBezTo>
                  <a:cubicBezTo>
                    <a:pt x="180" y="722"/>
                    <a:pt x="180" y="722"/>
                    <a:pt x="180" y="722"/>
                  </a:cubicBezTo>
                  <a:cubicBezTo>
                    <a:pt x="201" y="722"/>
                    <a:pt x="201" y="722"/>
                    <a:pt x="201" y="722"/>
                  </a:cubicBezTo>
                  <a:cubicBezTo>
                    <a:pt x="216" y="720"/>
                    <a:pt x="216" y="720"/>
                    <a:pt x="216" y="720"/>
                  </a:cubicBezTo>
                  <a:cubicBezTo>
                    <a:pt x="220" y="720"/>
                    <a:pt x="220" y="720"/>
                    <a:pt x="220" y="720"/>
                  </a:cubicBezTo>
                  <a:cubicBezTo>
                    <a:pt x="258" y="725"/>
                    <a:pt x="258" y="725"/>
                    <a:pt x="258" y="725"/>
                  </a:cubicBezTo>
                  <a:cubicBezTo>
                    <a:pt x="259" y="725"/>
                    <a:pt x="259" y="725"/>
                    <a:pt x="259" y="725"/>
                  </a:cubicBezTo>
                  <a:cubicBezTo>
                    <a:pt x="259" y="726"/>
                    <a:pt x="259" y="726"/>
                    <a:pt x="259" y="72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7"/>
                    <a:pt x="275" y="737"/>
                    <a:pt x="275" y="737"/>
                  </a:cubicBezTo>
                  <a:cubicBezTo>
                    <a:pt x="288" y="747"/>
                    <a:pt x="288" y="747"/>
                    <a:pt x="288" y="747"/>
                  </a:cubicBezTo>
                  <a:cubicBezTo>
                    <a:pt x="288" y="748"/>
                    <a:pt x="288" y="748"/>
                    <a:pt x="288" y="748"/>
                  </a:cubicBezTo>
                  <a:cubicBezTo>
                    <a:pt x="298" y="759"/>
                    <a:pt x="298" y="759"/>
                    <a:pt x="298" y="759"/>
                  </a:cubicBezTo>
                  <a:cubicBezTo>
                    <a:pt x="308" y="763"/>
                    <a:pt x="308" y="763"/>
                    <a:pt x="308" y="763"/>
                  </a:cubicBezTo>
                  <a:cubicBezTo>
                    <a:pt x="325" y="761"/>
                    <a:pt x="325" y="761"/>
                    <a:pt x="325" y="761"/>
                  </a:cubicBezTo>
                  <a:cubicBezTo>
                    <a:pt x="325" y="739"/>
                    <a:pt x="325" y="739"/>
                    <a:pt x="325" y="739"/>
                  </a:cubicBezTo>
                  <a:cubicBezTo>
                    <a:pt x="317" y="724"/>
                    <a:pt x="317" y="724"/>
                    <a:pt x="317" y="724"/>
                  </a:cubicBezTo>
                  <a:cubicBezTo>
                    <a:pt x="316" y="724"/>
                    <a:pt x="316" y="724"/>
                    <a:pt x="316" y="724"/>
                  </a:cubicBezTo>
                  <a:cubicBezTo>
                    <a:pt x="316" y="723"/>
                    <a:pt x="316" y="723"/>
                    <a:pt x="316" y="723"/>
                  </a:cubicBezTo>
                  <a:cubicBezTo>
                    <a:pt x="309" y="696"/>
                    <a:pt x="309" y="696"/>
                    <a:pt x="309" y="696"/>
                  </a:cubicBezTo>
                  <a:cubicBezTo>
                    <a:pt x="324" y="681"/>
                    <a:pt x="324" y="681"/>
                    <a:pt x="324" y="681"/>
                  </a:cubicBezTo>
                  <a:cubicBezTo>
                    <a:pt x="325" y="680"/>
                    <a:pt x="325" y="680"/>
                    <a:pt x="325" y="680"/>
                  </a:cubicBezTo>
                  <a:cubicBezTo>
                    <a:pt x="326" y="680"/>
                    <a:pt x="326" y="680"/>
                    <a:pt x="326" y="680"/>
                  </a:cubicBezTo>
                  <a:cubicBezTo>
                    <a:pt x="339" y="678"/>
                    <a:pt x="339" y="678"/>
                    <a:pt x="339" y="678"/>
                  </a:cubicBezTo>
                  <a:cubicBezTo>
                    <a:pt x="353" y="678"/>
                    <a:pt x="353" y="678"/>
                    <a:pt x="353" y="678"/>
                  </a:cubicBezTo>
                  <a:cubicBezTo>
                    <a:pt x="357" y="672"/>
                    <a:pt x="357" y="672"/>
                    <a:pt x="357" y="672"/>
                  </a:cubicBezTo>
                  <a:cubicBezTo>
                    <a:pt x="348" y="661"/>
                    <a:pt x="348" y="661"/>
                    <a:pt x="348" y="66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0" y="629"/>
                    <a:pt x="310" y="629"/>
                    <a:pt x="310" y="629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8" y="627"/>
                    <a:pt x="308" y="627"/>
                    <a:pt x="308" y="627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18" y="609"/>
                    <a:pt x="318" y="609"/>
                    <a:pt x="318" y="609"/>
                  </a:cubicBezTo>
                  <a:cubicBezTo>
                    <a:pt x="320" y="611"/>
                    <a:pt x="320" y="611"/>
                    <a:pt x="320" y="611"/>
                  </a:cubicBezTo>
                  <a:cubicBezTo>
                    <a:pt x="341" y="617"/>
                    <a:pt x="341" y="617"/>
                    <a:pt x="341" y="617"/>
                  </a:cubicBezTo>
                  <a:cubicBezTo>
                    <a:pt x="397" y="614"/>
                    <a:pt x="397" y="614"/>
                    <a:pt x="397" y="614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15"/>
                    <a:pt x="399" y="615"/>
                    <a:pt x="399" y="615"/>
                  </a:cubicBezTo>
                  <a:cubicBezTo>
                    <a:pt x="415" y="621"/>
                    <a:pt x="415" y="621"/>
                    <a:pt x="415" y="621"/>
                  </a:cubicBezTo>
                  <a:cubicBezTo>
                    <a:pt x="425" y="611"/>
                    <a:pt x="425" y="611"/>
                    <a:pt x="425" y="611"/>
                  </a:cubicBezTo>
                  <a:cubicBezTo>
                    <a:pt x="420" y="579"/>
                    <a:pt x="420" y="579"/>
                    <a:pt x="420" y="579"/>
                  </a:cubicBezTo>
                  <a:cubicBezTo>
                    <a:pt x="400" y="566"/>
                    <a:pt x="400" y="566"/>
                    <a:pt x="400" y="566"/>
                  </a:cubicBezTo>
                  <a:cubicBezTo>
                    <a:pt x="383" y="556"/>
                    <a:pt x="378" y="533"/>
                    <a:pt x="381" y="495"/>
                  </a:cubicBezTo>
                  <a:cubicBezTo>
                    <a:pt x="364" y="487"/>
                    <a:pt x="364" y="487"/>
                    <a:pt x="364" y="487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0" y="486"/>
                    <a:pt x="360" y="486"/>
                    <a:pt x="360" y="486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0" y="483"/>
                    <a:pt x="360" y="483"/>
                    <a:pt x="360" y="483"/>
                  </a:cubicBezTo>
                  <a:cubicBezTo>
                    <a:pt x="357" y="455"/>
                    <a:pt x="357" y="455"/>
                    <a:pt x="357" y="455"/>
                  </a:cubicBezTo>
                  <a:cubicBezTo>
                    <a:pt x="380" y="347"/>
                    <a:pt x="380" y="347"/>
                    <a:pt x="380" y="347"/>
                  </a:cubicBezTo>
                  <a:cubicBezTo>
                    <a:pt x="371" y="316"/>
                    <a:pt x="365" y="295"/>
                    <a:pt x="365" y="284"/>
                  </a:cubicBezTo>
                  <a:cubicBezTo>
                    <a:pt x="363" y="252"/>
                    <a:pt x="363" y="252"/>
                    <a:pt x="363" y="252"/>
                  </a:cubicBezTo>
                  <a:cubicBezTo>
                    <a:pt x="365" y="218"/>
                    <a:pt x="365" y="218"/>
                    <a:pt x="365" y="218"/>
                  </a:cubicBezTo>
                  <a:cubicBezTo>
                    <a:pt x="365" y="215"/>
                    <a:pt x="365" y="215"/>
                    <a:pt x="365" y="215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89" y="198"/>
                    <a:pt x="389" y="198"/>
                    <a:pt x="389" y="198"/>
                  </a:cubicBezTo>
                  <a:cubicBezTo>
                    <a:pt x="389" y="181"/>
                    <a:pt x="389" y="181"/>
                    <a:pt x="389" y="181"/>
                  </a:cubicBezTo>
                  <a:cubicBezTo>
                    <a:pt x="389" y="176"/>
                    <a:pt x="386" y="170"/>
                    <a:pt x="381" y="162"/>
                  </a:cubicBezTo>
                  <a:cubicBezTo>
                    <a:pt x="367" y="147"/>
                    <a:pt x="367" y="147"/>
                    <a:pt x="367" y="147"/>
                  </a:cubicBezTo>
                  <a:cubicBezTo>
                    <a:pt x="365" y="147"/>
                    <a:pt x="365" y="147"/>
                    <a:pt x="365" y="147"/>
                  </a:cubicBezTo>
                  <a:cubicBezTo>
                    <a:pt x="365" y="144"/>
                    <a:pt x="365" y="144"/>
                    <a:pt x="365" y="144"/>
                  </a:cubicBezTo>
                  <a:cubicBezTo>
                    <a:pt x="363" y="118"/>
                    <a:pt x="363" y="118"/>
                    <a:pt x="363" y="118"/>
                  </a:cubicBezTo>
                  <a:cubicBezTo>
                    <a:pt x="363" y="117"/>
                    <a:pt x="363" y="117"/>
                    <a:pt x="363" y="117"/>
                  </a:cubicBezTo>
                  <a:cubicBezTo>
                    <a:pt x="362" y="116"/>
                    <a:pt x="362" y="116"/>
                    <a:pt x="362" y="116"/>
                  </a:cubicBezTo>
                  <a:cubicBezTo>
                    <a:pt x="364" y="115"/>
                    <a:pt x="364" y="115"/>
                    <a:pt x="364" y="115"/>
                  </a:cubicBezTo>
                  <a:cubicBezTo>
                    <a:pt x="364" y="114"/>
                    <a:pt x="364" y="114"/>
                    <a:pt x="364" y="114"/>
                  </a:cubicBezTo>
                  <a:cubicBezTo>
                    <a:pt x="392" y="79"/>
                    <a:pt x="392" y="79"/>
                    <a:pt x="392" y="79"/>
                  </a:cubicBezTo>
                  <a:cubicBezTo>
                    <a:pt x="392" y="65"/>
                    <a:pt x="392" y="65"/>
                    <a:pt x="392" y="65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3" y="48"/>
                    <a:pt x="383" y="48"/>
                    <a:pt x="383" y="48"/>
                  </a:cubicBezTo>
                  <a:cubicBezTo>
                    <a:pt x="382" y="46"/>
                    <a:pt x="382" y="46"/>
                    <a:pt x="382" y="46"/>
                  </a:cubicBezTo>
                  <a:cubicBezTo>
                    <a:pt x="396" y="29"/>
                    <a:pt x="396" y="29"/>
                    <a:pt x="396" y="29"/>
                  </a:cubicBezTo>
                  <a:cubicBezTo>
                    <a:pt x="396" y="28"/>
                    <a:pt x="396" y="28"/>
                    <a:pt x="396" y="28"/>
                  </a:cubicBezTo>
                  <a:cubicBezTo>
                    <a:pt x="397" y="28"/>
                    <a:pt x="397" y="28"/>
                    <a:pt x="397" y="28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0" y="2"/>
                    <a:pt x="410" y="2"/>
                    <a:pt x="410" y="2"/>
                  </a:cubicBezTo>
                  <a:cubicBezTo>
                    <a:pt x="402" y="2"/>
                    <a:pt x="402" y="2"/>
                    <a:pt x="402" y="2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84" y="26"/>
                    <a:pt x="384" y="26"/>
                    <a:pt x="384" y="26"/>
                  </a:cubicBezTo>
                  <a:cubicBezTo>
                    <a:pt x="381" y="24"/>
                    <a:pt x="381" y="24"/>
                    <a:pt x="381" y="24"/>
                  </a:cubicBezTo>
                  <a:cubicBezTo>
                    <a:pt x="354" y="14"/>
                    <a:pt x="354" y="14"/>
                    <a:pt x="354" y="14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43" y="37"/>
                    <a:pt x="343" y="37"/>
                    <a:pt x="343" y="37"/>
                  </a:cubicBezTo>
                  <a:cubicBezTo>
                    <a:pt x="320" y="45"/>
                    <a:pt x="320" y="45"/>
                    <a:pt x="320" y="45"/>
                  </a:cubicBezTo>
                  <a:cubicBezTo>
                    <a:pt x="286" y="62"/>
                    <a:pt x="286" y="62"/>
                    <a:pt x="286" y="62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6" y="77"/>
                    <a:pt x="276" y="77"/>
                    <a:pt x="276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57" y="93"/>
                    <a:pt x="257" y="93"/>
                    <a:pt x="257" y="93"/>
                  </a:cubicBezTo>
                  <a:cubicBezTo>
                    <a:pt x="253" y="118"/>
                    <a:pt x="253" y="118"/>
                    <a:pt x="253" y="118"/>
                  </a:cubicBezTo>
                  <a:cubicBezTo>
                    <a:pt x="253" y="121"/>
                    <a:pt x="253" y="121"/>
                    <a:pt x="253" y="121"/>
                  </a:cubicBezTo>
                  <a:cubicBezTo>
                    <a:pt x="244" y="156"/>
                    <a:pt x="244" y="156"/>
                    <a:pt x="244" y="156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1" y="173"/>
                    <a:pt x="241" y="173"/>
                    <a:pt x="241" y="173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40" y="175"/>
                    <a:pt x="240" y="175"/>
                    <a:pt x="240" y="175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7" y="192"/>
                    <a:pt x="227" y="192"/>
                    <a:pt x="227" y="192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61" y="184"/>
                    <a:pt x="161" y="184"/>
                    <a:pt x="161" y="184"/>
                  </a:cubicBezTo>
                  <a:cubicBezTo>
                    <a:pt x="159" y="183"/>
                    <a:pt x="159" y="183"/>
                    <a:pt x="159" y="183"/>
                  </a:cubicBezTo>
                  <a:lnTo>
                    <a:pt x="142" y="174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252794" y="3264192"/>
              <a:ext cx="331733" cy="718788"/>
            </a:xfrm>
            <a:custGeom>
              <a:avLst/>
              <a:gdLst>
                <a:gd name="T0" fmla="*/ 2147483646 w 286"/>
                <a:gd name="T1" fmla="*/ 2147483646 h 625"/>
                <a:gd name="T2" fmla="*/ 2147483646 w 286"/>
                <a:gd name="T3" fmla="*/ 2147483646 h 625"/>
                <a:gd name="T4" fmla="*/ 2147483646 w 286"/>
                <a:gd name="T5" fmla="*/ 2147483646 h 625"/>
                <a:gd name="T6" fmla="*/ 2147483646 w 286"/>
                <a:gd name="T7" fmla="*/ 2147483646 h 625"/>
                <a:gd name="T8" fmla="*/ 2147483646 w 286"/>
                <a:gd name="T9" fmla="*/ 2147483646 h 625"/>
                <a:gd name="T10" fmla="*/ 2147483646 w 286"/>
                <a:gd name="T11" fmla="*/ 2147483646 h 625"/>
                <a:gd name="T12" fmla="*/ 2147483646 w 286"/>
                <a:gd name="T13" fmla="*/ 2147483646 h 625"/>
                <a:gd name="T14" fmla="*/ 2147483646 w 286"/>
                <a:gd name="T15" fmla="*/ 2147483646 h 625"/>
                <a:gd name="T16" fmla="*/ 2147483646 w 286"/>
                <a:gd name="T17" fmla="*/ 2147483646 h 625"/>
                <a:gd name="T18" fmla="*/ 2147483646 w 286"/>
                <a:gd name="T19" fmla="*/ 2147483646 h 625"/>
                <a:gd name="T20" fmla="*/ 2147483646 w 286"/>
                <a:gd name="T21" fmla="*/ 2147483646 h 625"/>
                <a:gd name="T22" fmla="*/ 2147483646 w 286"/>
                <a:gd name="T23" fmla="*/ 2147483646 h 625"/>
                <a:gd name="T24" fmla="*/ 2147483646 w 286"/>
                <a:gd name="T25" fmla="*/ 2147483646 h 625"/>
                <a:gd name="T26" fmla="*/ 2147483646 w 286"/>
                <a:gd name="T27" fmla="*/ 2147483646 h 625"/>
                <a:gd name="T28" fmla="*/ 2147483646 w 286"/>
                <a:gd name="T29" fmla="*/ 2147483646 h 625"/>
                <a:gd name="T30" fmla="*/ 2147483646 w 286"/>
                <a:gd name="T31" fmla="*/ 2147483646 h 625"/>
                <a:gd name="T32" fmla="*/ 2147483646 w 286"/>
                <a:gd name="T33" fmla="*/ 2147483646 h 625"/>
                <a:gd name="T34" fmla="*/ 2147483646 w 286"/>
                <a:gd name="T35" fmla="*/ 2147483646 h 625"/>
                <a:gd name="T36" fmla="*/ 2147483646 w 286"/>
                <a:gd name="T37" fmla="*/ 2147483646 h 625"/>
                <a:gd name="T38" fmla="*/ 2147483646 w 286"/>
                <a:gd name="T39" fmla="*/ 2147483646 h 625"/>
                <a:gd name="T40" fmla="*/ 2147483646 w 286"/>
                <a:gd name="T41" fmla="*/ 2147483646 h 625"/>
                <a:gd name="T42" fmla="*/ 2147483646 w 286"/>
                <a:gd name="T43" fmla="*/ 2147483646 h 625"/>
                <a:gd name="T44" fmla="*/ 2147483646 w 286"/>
                <a:gd name="T45" fmla="*/ 2147483646 h 625"/>
                <a:gd name="T46" fmla="*/ 2147483646 w 286"/>
                <a:gd name="T47" fmla="*/ 2147483646 h 625"/>
                <a:gd name="T48" fmla="*/ 2147483646 w 286"/>
                <a:gd name="T49" fmla="*/ 2147483646 h 625"/>
                <a:gd name="T50" fmla="*/ 2147483646 w 286"/>
                <a:gd name="T51" fmla="*/ 2147483646 h 625"/>
                <a:gd name="T52" fmla="*/ 2147483646 w 286"/>
                <a:gd name="T53" fmla="*/ 2147483646 h 625"/>
                <a:gd name="T54" fmla="*/ 2147483646 w 286"/>
                <a:gd name="T55" fmla="*/ 2147483646 h 625"/>
                <a:gd name="T56" fmla="*/ 2147483646 w 286"/>
                <a:gd name="T57" fmla="*/ 2147483646 h 625"/>
                <a:gd name="T58" fmla="*/ 2147483646 w 286"/>
                <a:gd name="T59" fmla="*/ 2147483646 h 625"/>
                <a:gd name="T60" fmla="*/ 2147483646 w 286"/>
                <a:gd name="T61" fmla="*/ 2147483646 h 625"/>
                <a:gd name="T62" fmla="*/ 2147483646 w 286"/>
                <a:gd name="T63" fmla="*/ 2147483646 h 625"/>
                <a:gd name="T64" fmla="*/ 2147483646 w 286"/>
                <a:gd name="T65" fmla="*/ 2147483646 h 625"/>
                <a:gd name="T66" fmla="*/ 2147483646 w 286"/>
                <a:gd name="T67" fmla="*/ 2147483646 h 625"/>
                <a:gd name="T68" fmla="*/ 2147483646 w 286"/>
                <a:gd name="T69" fmla="*/ 2147483646 h 625"/>
                <a:gd name="T70" fmla="*/ 2147483646 w 286"/>
                <a:gd name="T71" fmla="*/ 2147483646 h 625"/>
                <a:gd name="T72" fmla="*/ 2147483646 w 286"/>
                <a:gd name="T73" fmla="*/ 2147483646 h 625"/>
                <a:gd name="T74" fmla="*/ 2147483646 w 286"/>
                <a:gd name="T75" fmla="*/ 2147483646 h 625"/>
                <a:gd name="T76" fmla="*/ 2147483646 w 286"/>
                <a:gd name="T77" fmla="*/ 2147483646 h 625"/>
                <a:gd name="T78" fmla="*/ 2147483646 w 286"/>
                <a:gd name="T79" fmla="*/ 2147483646 h 625"/>
                <a:gd name="T80" fmla="*/ 2147483646 w 286"/>
                <a:gd name="T81" fmla="*/ 2147483646 h 625"/>
                <a:gd name="T82" fmla="*/ 2147483646 w 286"/>
                <a:gd name="T83" fmla="*/ 2147483646 h 6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6"/>
                <a:gd name="T127" fmla="*/ 0 h 625"/>
                <a:gd name="T128" fmla="*/ 286 w 286"/>
                <a:gd name="T129" fmla="*/ 625 h 6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6" h="625">
                  <a:moveTo>
                    <a:pt x="266" y="30"/>
                  </a:moveTo>
                  <a:cubicBezTo>
                    <a:pt x="271" y="25"/>
                    <a:pt x="271" y="25"/>
                    <a:pt x="271" y="25"/>
                  </a:cubicBezTo>
                  <a:cubicBezTo>
                    <a:pt x="263" y="8"/>
                    <a:pt x="263" y="8"/>
                    <a:pt x="263" y="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47" y="14"/>
                    <a:pt x="247" y="14"/>
                    <a:pt x="247" y="14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49" y="60"/>
                    <a:pt x="149" y="60"/>
                    <a:pt x="149" y="60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5" y="157"/>
                    <a:pt x="55" y="157"/>
                    <a:pt x="55" y="157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28" y="188"/>
                    <a:pt x="28" y="188"/>
                    <a:pt x="28" y="188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4" y="225"/>
                    <a:pt x="34" y="225"/>
                    <a:pt x="34" y="225"/>
                  </a:cubicBezTo>
                  <a:cubicBezTo>
                    <a:pt x="23" y="242"/>
                    <a:pt x="23" y="242"/>
                    <a:pt x="23" y="242"/>
                  </a:cubicBezTo>
                  <a:cubicBezTo>
                    <a:pt x="23" y="243"/>
                    <a:pt x="23" y="243"/>
                    <a:pt x="23" y="243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23" y="294"/>
                    <a:pt x="23" y="294"/>
                    <a:pt x="23" y="294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9" y="306"/>
                    <a:pt x="32" y="314"/>
                    <a:pt x="32" y="322"/>
                  </a:cubicBezTo>
                  <a:cubicBezTo>
                    <a:pt x="32" y="345"/>
                    <a:pt x="32" y="345"/>
                    <a:pt x="32" y="345"/>
                  </a:cubicBezTo>
                  <a:cubicBezTo>
                    <a:pt x="31" y="345"/>
                    <a:pt x="31" y="345"/>
                    <a:pt x="31" y="345"/>
                  </a:cubicBezTo>
                  <a:cubicBezTo>
                    <a:pt x="30" y="346"/>
                    <a:pt x="30" y="346"/>
                    <a:pt x="30" y="346"/>
                  </a:cubicBezTo>
                  <a:cubicBezTo>
                    <a:pt x="9" y="362"/>
                    <a:pt x="9" y="362"/>
                    <a:pt x="9" y="362"/>
                  </a:cubicBezTo>
                  <a:cubicBezTo>
                    <a:pt x="7" y="393"/>
                    <a:pt x="7" y="393"/>
                    <a:pt x="7" y="393"/>
                  </a:cubicBezTo>
                  <a:cubicBezTo>
                    <a:pt x="9" y="425"/>
                    <a:pt x="9" y="425"/>
                    <a:pt x="9" y="425"/>
                  </a:cubicBezTo>
                  <a:cubicBezTo>
                    <a:pt x="9" y="436"/>
                    <a:pt x="13" y="456"/>
                    <a:pt x="24" y="485"/>
                  </a:cubicBezTo>
                  <a:cubicBezTo>
                    <a:pt x="24" y="486"/>
                    <a:pt x="24" y="486"/>
                    <a:pt x="24" y="486"/>
                  </a:cubicBezTo>
                  <a:cubicBezTo>
                    <a:pt x="24" y="488"/>
                    <a:pt x="24" y="488"/>
                    <a:pt x="24" y="488"/>
                  </a:cubicBezTo>
                  <a:cubicBezTo>
                    <a:pt x="0" y="596"/>
                    <a:pt x="0" y="596"/>
                    <a:pt x="0" y="596"/>
                  </a:cubicBezTo>
                  <a:cubicBezTo>
                    <a:pt x="3" y="617"/>
                    <a:pt x="3" y="617"/>
                    <a:pt x="3" y="617"/>
                  </a:cubicBezTo>
                  <a:cubicBezTo>
                    <a:pt x="18" y="625"/>
                    <a:pt x="18" y="625"/>
                    <a:pt x="18" y="625"/>
                  </a:cubicBezTo>
                  <a:cubicBezTo>
                    <a:pt x="44" y="599"/>
                    <a:pt x="44" y="599"/>
                    <a:pt x="44" y="599"/>
                  </a:cubicBezTo>
                  <a:cubicBezTo>
                    <a:pt x="44" y="599"/>
                    <a:pt x="44" y="599"/>
                    <a:pt x="44" y="599"/>
                  </a:cubicBezTo>
                  <a:cubicBezTo>
                    <a:pt x="45" y="599"/>
                    <a:pt x="45" y="599"/>
                    <a:pt x="45" y="599"/>
                  </a:cubicBezTo>
                  <a:cubicBezTo>
                    <a:pt x="126" y="568"/>
                    <a:pt x="126" y="568"/>
                    <a:pt x="126" y="568"/>
                  </a:cubicBezTo>
                  <a:cubicBezTo>
                    <a:pt x="147" y="549"/>
                    <a:pt x="147" y="549"/>
                    <a:pt x="147" y="549"/>
                  </a:cubicBezTo>
                  <a:cubicBezTo>
                    <a:pt x="149" y="547"/>
                    <a:pt x="149" y="547"/>
                    <a:pt x="149" y="547"/>
                  </a:cubicBezTo>
                  <a:cubicBezTo>
                    <a:pt x="150" y="548"/>
                    <a:pt x="150" y="548"/>
                    <a:pt x="150" y="548"/>
                  </a:cubicBezTo>
                  <a:cubicBezTo>
                    <a:pt x="152" y="548"/>
                    <a:pt x="152" y="548"/>
                    <a:pt x="152" y="548"/>
                  </a:cubicBezTo>
                  <a:cubicBezTo>
                    <a:pt x="199" y="552"/>
                    <a:pt x="199" y="552"/>
                    <a:pt x="199" y="552"/>
                  </a:cubicBezTo>
                  <a:cubicBezTo>
                    <a:pt x="205" y="552"/>
                    <a:pt x="219" y="547"/>
                    <a:pt x="239" y="538"/>
                  </a:cubicBezTo>
                  <a:cubicBezTo>
                    <a:pt x="239" y="516"/>
                    <a:pt x="239" y="516"/>
                    <a:pt x="239" y="516"/>
                  </a:cubicBezTo>
                  <a:cubicBezTo>
                    <a:pt x="240" y="515"/>
                    <a:pt x="240" y="515"/>
                    <a:pt x="240" y="515"/>
                  </a:cubicBezTo>
                  <a:cubicBezTo>
                    <a:pt x="241" y="515"/>
                    <a:pt x="241" y="515"/>
                    <a:pt x="241" y="515"/>
                  </a:cubicBezTo>
                  <a:cubicBezTo>
                    <a:pt x="254" y="503"/>
                    <a:pt x="254" y="503"/>
                    <a:pt x="254" y="503"/>
                  </a:cubicBezTo>
                  <a:cubicBezTo>
                    <a:pt x="251" y="490"/>
                    <a:pt x="251" y="490"/>
                    <a:pt x="251" y="490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251" y="487"/>
                    <a:pt x="251" y="487"/>
                    <a:pt x="251" y="487"/>
                  </a:cubicBezTo>
                  <a:cubicBezTo>
                    <a:pt x="251" y="485"/>
                    <a:pt x="251" y="485"/>
                    <a:pt x="251" y="485"/>
                  </a:cubicBezTo>
                  <a:cubicBezTo>
                    <a:pt x="252" y="484"/>
                    <a:pt x="252" y="484"/>
                    <a:pt x="252" y="484"/>
                  </a:cubicBezTo>
                  <a:cubicBezTo>
                    <a:pt x="256" y="480"/>
                    <a:pt x="256" y="476"/>
                    <a:pt x="253" y="473"/>
                  </a:cubicBezTo>
                  <a:cubicBezTo>
                    <a:pt x="250" y="466"/>
                    <a:pt x="251" y="458"/>
                    <a:pt x="256" y="448"/>
                  </a:cubicBezTo>
                  <a:cubicBezTo>
                    <a:pt x="261" y="441"/>
                    <a:pt x="261" y="441"/>
                    <a:pt x="261" y="441"/>
                  </a:cubicBezTo>
                  <a:cubicBezTo>
                    <a:pt x="261" y="441"/>
                    <a:pt x="261" y="441"/>
                    <a:pt x="261" y="441"/>
                  </a:cubicBezTo>
                  <a:cubicBezTo>
                    <a:pt x="260" y="426"/>
                    <a:pt x="260" y="426"/>
                    <a:pt x="260" y="426"/>
                  </a:cubicBezTo>
                  <a:cubicBezTo>
                    <a:pt x="244" y="407"/>
                    <a:pt x="244" y="407"/>
                    <a:pt x="244" y="407"/>
                  </a:cubicBezTo>
                  <a:cubicBezTo>
                    <a:pt x="237" y="402"/>
                    <a:pt x="236" y="395"/>
                    <a:pt x="240" y="387"/>
                  </a:cubicBezTo>
                  <a:cubicBezTo>
                    <a:pt x="242" y="381"/>
                    <a:pt x="245" y="374"/>
                    <a:pt x="251" y="369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66" y="326"/>
                    <a:pt x="266" y="326"/>
                    <a:pt x="266" y="326"/>
                  </a:cubicBezTo>
                  <a:cubicBezTo>
                    <a:pt x="270" y="314"/>
                    <a:pt x="270" y="314"/>
                    <a:pt x="270" y="314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75" y="263"/>
                    <a:pt x="275" y="263"/>
                    <a:pt x="275" y="263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0" y="243"/>
                    <a:pt x="240" y="243"/>
                    <a:pt x="240" y="243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34" y="224"/>
                    <a:pt x="234" y="224"/>
                    <a:pt x="234" y="224"/>
                  </a:cubicBezTo>
                  <a:cubicBezTo>
                    <a:pt x="234" y="223"/>
                    <a:pt x="234" y="223"/>
                    <a:pt x="234" y="223"/>
                  </a:cubicBezTo>
                  <a:cubicBezTo>
                    <a:pt x="234" y="220"/>
                    <a:pt x="234" y="220"/>
                    <a:pt x="234" y="220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44" y="170"/>
                    <a:pt x="244" y="170"/>
                    <a:pt x="244" y="170"/>
                  </a:cubicBezTo>
                  <a:cubicBezTo>
                    <a:pt x="243" y="162"/>
                    <a:pt x="244" y="157"/>
                    <a:pt x="247" y="153"/>
                  </a:cubicBezTo>
                  <a:cubicBezTo>
                    <a:pt x="250" y="151"/>
                    <a:pt x="253" y="149"/>
                    <a:pt x="256" y="149"/>
                  </a:cubicBezTo>
                  <a:cubicBezTo>
                    <a:pt x="276" y="145"/>
                    <a:pt x="276" y="145"/>
                    <a:pt x="276" y="145"/>
                  </a:cubicBezTo>
                  <a:cubicBezTo>
                    <a:pt x="281" y="134"/>
                    <a:pt x="281" y="134"/>
                    <a:pt x="281" y="134"/>
                  </a:cubicBezTo>
                  <a:cubicBezTo>
                    <a:pt x="286" y="99"/>
                    <a:pt x="286" y="99"/>
                    <a:pt x="286" y="99"/>
                  </a:cubicBezTo>
                  <a:cubicBezTo>
                    <a:pt x="282" y="86"/>
                    <a:pt x="282" y="86"/>
                    <a:pt x="282" y="86"/>
                  </a:cubicBezTo>
                  <a:cubicBezTo>
                    <a:pt x="264" y="82"/>
                    <a:pt x="264" y="82"/>
                    <a:pt x="264" y="82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42" y="72"/>
                    <a:pt x="242" y="72"/>
                    <a:pt x="242" y="72"/>
                  </a:cubicBezTo>
                  <a:cubicBezTo>
                    <a:pt x="241" y="71"/>
                    <a:pt x="241" y="71"/>
                    <a:pt x="241" y="71"/>
                  </a:cubicBezTo>
                  <a:cubicBezTo>
                    <a:pt x="241" y="68"/>
                    <a:pt x="241" y="68"/>
                    <a:pt x="241" y="68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37"/>
                    <a:pt x="239" y="37"/>
                    <a:pt x="239" y="37"/>
                  </a:cubicBezTo>
                  <a:lnTo>
                    <a:pt x="266" y="3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168456" y="4488174"/>
              <a:ext cx="528523" cy="609207"/>
            </a:xfrm>
            <a:custGeom>
              <a:avLst/>
              <a:gdLst>
                <a:gd name="T0" fmla="*/ 2147483646 w 457"/>
                <a:gd name="T1" fmla="*/ 2147483646 h 529"/>
                <a:gd name="T2" fmla="*/ 2147483646 w 457"/>
                <a:gd name="T3" fmla="*/ 2147483646 h 529"/>
                <a:gd name="T4" fmla="*/ 2147483646 w 457"/>
                <a:gd name="T5" fmla="*/ 2147483646 h 529"/>
                <a:gd name="T6" fmla="*/ 2147483646 w 457"/>
                <a:gd name="T7" fmla="*/ 2147483646 h 529"/>
                <a:gd name="T8" fmla="*/ 2147483646 w 457"/>
                <a:gd name="T9" fmla="*/ 2147483646 h 529"/>
                <a:gd name="T10" fmla="*/ 2147483646 w 457"/>
                <a:gd name="T11" fmla="*/ 2147483646 h 529"/>
                <a:gd name="T12" fmla="*/ 2147483646 w 457"/>
                <a:gd name="T13" fmla="*/ 2147483646 h 529"/>
                <a:gd name="T14" fmla="*/ 2147483646 w 457"/>
                <a:gd name="T15" fmla="*/ 2147483646 h 529"/>
                <a:gd name="T16" fmla="*/ 2147483646 w 457"/>
                <a:gd name="T17" fmla="*/ 2147483646 h 529"/>
                <a:gd name="T18" fmla="*/ 2147483646 w 457"/>
                <a:gd name="T19" fmla="*/ 2147483646 h 529"/>
                <a:gd name="T20" fmla="*/ 2147483646 w 457"/>
                <a:gd name="T21" fmla="*/ 2147483646 h 529"/>
                <a:gd name="T22" fmla="*/ 2147483646 w 457"/>
                <a:gd name="T23" fmla="*/ 2147483646 h 529"/>
                <a:gd name="T24" fmla="*/ 2147483646 w 457"/>
                <a:gd name="T25" fmla="*/ 2147483646 h 529"/>
                <a:gd name="T26" fmla="*/ 2147483646 w 457"/>
                <a:gd name="T27" fmla="*/ 895910898 h 529"/>
                <a:gd name="T28" fmla="*/ 2147483646 w 457"/>
                <a:gd name="T29" fmla="*/ 2147483646 h 529"/>
                <a:gd name="T30" fmla="*/ 2147483646 w 457"/>
                <a:gd name="T31" fmla="*/ 2147483646 h 529"/>
                <a:gd name="T32" fmla="*/ 2147483646 w 457"/>
                <a:gd name="T33" fmla="*/ 2147483646 h 529"/>
                <a:gd name="T34" fmla="*/ 2147483646 w 457"/>
                <a:gd name="T35" fmla="*/ 2147483646 h 529"/>
                <a:gd name="T36" fmla="*/ 2147483646 w 457"/>
                <a:gd name="T37" fmla="*/ 2147483646 h 529"/>
                <a:gd name="T38" fmla="*/ 1814727673 w 457"/>
                <a:gd name="T39" fmla="*/ 2147483646 h 529"/>
                <a:gd name="T40" fmla="*/ 2147483646 w 457"/>
                <a:gd name="T41" fmla="*/ 2147483646 h 529"/>
                <a:gd name="T42" fmla="*/ 2147483646 w 457"/>
                <a:gd name="T43" fmla="*/ 2147483646 h 529"/>
                <a:gd name="T44" fmla="*/ 2147483646 w 457"/>
                <a:gd name="T45" fmla="*/ 2147483646 h 529"/>
                <a:gd name="T46" fmla="*/ 2147483646 w 457"/>
                <a:gd name="T47" fmla="*/ 2147483646 h 529"/>
                <a:gd name="T48" fmla="*/ 2147483646 w 457"/>
                <a:gd name="T49" fmla="*/ 2147483646 h 529"/>
                <a:gd name="T50" fmla="*/ 2147483646 w 457"/>
                <a:gd name="T51" fmla="*/ 2147483646 h 529"/>
                <a:gd name="T52" fmla="*/ 2147483646 w 457"/>
                <a:gd name="T53" fmla="*/ 2147483646 h 529"/>
                <a:gd name="T54" fmla="*/ 2147483646 w 457"/>
                <a:gd name="T55" fmla="*/ 2147483646 h 529"/>
                <a:gd name="T56" fmla="*/ 2147483646 w 457"/>
                <a:gd name="T57" fmla="*/ 2147483646 h 529"/>
                <a:gd name="T58" fmla="*/ 2147483646 w 457"/>
                <a:gd name="T59" fmla="*/ 2147483646 h 529"/>
                <a:gd name="T60" fmla="*/ 2147483646 w 457"/>
                <a:gd name="T61" fmla="*/ 2147483646 h 529"/>
                <a:gd name="T62" fmla="*/ 2147483646 w 457"/>
                <a:gd name="T63" fmla="*/ 2147483646 h 529"/>
                <a:gd name="T64" fmla="*/ 2147483646 w 457"/>
                <a:gd name="T65" fmla="*/ 2147483646 h 529"/>
                <a:gd name="T66" fmla="*/ 2147483646 w 457"/>
                <a:gd name="T67" fmla="*/ 2147483646 h 529"/>
                <a:gd name="T68" fmla="*/ 2147483646 w 457"/>
                <a:gd name="T69" fmla="*/ 2147483646 h 529"/>
                <a:gd name="T70" fmla="*/ 2147483646 w 457"/>
                <a:gd name="T71" fmla="*/ 2147483646 h 529"/>
                <a:gd name="T72" fmla="*/ 2147483646 w 457"/>
                <a:gd name="T73" fmla="*/ 2147483646 h 529"/>
                <a:gd name="T74" fmla="*/ 2147483646 w 457"/>
                <a:gd name="T75" fmla="*/ 2147483646 h 529"/>
                <a:gd name="T76" fmla="*/ 2147483646 w 457"/>
                <a:gd name="T77" fmla="*/ 2147483646 h 529"/>
                <a:gd name="T78" fmla="*/ 2147483646 w 457"/>
                <a:gd name="T79" fmla="*/ 2147483646 h 529"/>
                <a:gd name="T80" fmla="*/ 2147483646 w 457"/>
                <a:gd name="T81" fmla="*/ 2147483646 h 529"/>
                <a:gd name="T82" fmla="*/ 2147483646 w 457"/>
                <a:gd name="T83" fmla="*/ 2147483646 h 529"/>
                <a:gd name="T84" fmla="*/ 2147483646 w 457"/>
                <a:gd name="T85" fmla="*/ 2147483646 h 529"/>
                <a:gd name="T86" fmla="*/ 2147483646 w 457"/>
                <a:gd name="T87" fmla="*/ 2147483646 h 529"/>
                <a:gd name="T88" fmla="*/ 2147483646 w 457"/>
                <a:gd name="T89" fmla="*/ 2147483646 h 529"/>
                <a:gd name="T90" fmla="*/ 2147483646 w 457"/>
                <a:gd name="T91" fmla="*/ 2147483646 h 529"/>
                <a:gd name="T92" fmla="*/ 2147483646 w 457"/>
                <a:gd name="T93" fmla="*/ 2147483646 h 529"/>
                <a:gd name="T94" fmla="*/ 2147483646 w 457"/>
                <a:gd name="T95" fmla="*/ 2147483646 h 529"/>
                <a:gd name="T96" fmla="*/ 2147483646 w 457"/>
                <a:gd name="T97" fmla="*/ 2147483646 h 52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7"/>
                <a:gd name="T148" fmla="*/ 0 h 529"/>
                <a:gd name="T149" fmla="*/ 457 w 457"/>
                <a:gd name="T150" fmla="*/ 529 h 52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7" h="529">
                  <a:moveTo>
                    <a:pt x="395" y="90"/>
                  </a:moveTo>
                  <a:cubicBezTo>
                    <a:pt x="396" y="89"/>
                    <a:pt x="396" y="89"/>
                    <a:pt x="396" y="89"/>
                  </a:cubicBezTo>
                  <a:cubicBezTo>
                    <a:pt x="394" y="89"/>
                    <a:pt x="394" y="89"/>
                    <a:pt x="394" y="89"/>
                  </a:cubicBezTo>
                  <a:cubicBezTo>
                    <a:pt x="394" y="87"/>
                    <a:pt x="394" y="87"/>
                    <a:pt x="394" y="87"/>
                  </a:cubicBezTo>
                  <a:cubicBezTo>
                    <a:pt x="386" y="71"/>
                    <a:pt x="386" y="71"/>
                    <a:pt x="386" y="71"/>
                  </a:cubicBezTo>
                  <a:cubicBezTo>
                    <a:pt x="385" y="70"/>
                    <a:pt x="385" y="70"/>
                    <a:pt x="385" y="70"/>
                  </a:cubicBezTo>
                  <a:cubicBezTo>
                    <a:pt x="385" y="68"/>
                    <a:pt x="385" y="68"/>
                    <a:pt x="385" y="68"/>
                  </a:cubicBezTo>
                  <a:cubicBezTo>
                    <a:pt x="387" y="43"/>
                    <a:pt x="387" y="43"/>
                    <a:pt x="387" y="43"/>
                  </a:cubicBezTo>
                  <a:cubicBezTo>
                    <a:pt x="387" y="40"/>
                    <a:pt x="384" y="37"/>
                    <a:pt x="377" y="32"/>
                  </a:cubicBezTo>
                  <a:cubicBezTo>
                    <a:pt x="371" y="32"/>
                    <a:pt x="371" y="32"/>
                    <a:pt x="371" y="32"/>
                  </a:cubicBezTo>
                  <a:cubicBezTo>
                    <a:pt x="361" y="45"/>
                    <a:pt x="361" y="45"/>
                    <a:pt x="361" y="45"/>
                  </a:cubicBezTo>
                  <a:cubicBezTo>
                    <a:pt x="359" y="45"/>
                    <a:pt x="359" y="45"/>
                    <a:pt x="359" y="45"/>
                  </a:cubicBezTo>
                  <a:cubicBezTo>
                    <a:pt x="359" y="45"/>
                    <a:pt x="359" y="45"/>
                    <a:pt x="359" y="45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31" y="29"/>
                    <a:pt x="331" y="29"/>
                    <a:pt x="331" y="29"/>
                  </a:cubicBezTo>
                  <a:cubicBezTo>
                    <a:pt x="329" y="19"/>
                    <a:pt x="329" y="19"/>
                    <a:pt x="329" y="19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6" y="58"/>
                    <a:pt x="286" y="58"/>
                    <a:pt x="286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2"/>
                    <a:pt x="271" y="52"/>
                    <a:pt x="271" y="52"/>
                  </a:cubicBezTo>
                  <a:cubicBezTo>
                    <a:pt x="260" y="43"/>
                    <a:pt x="260" y="43"/>
                    <a:pt x="260" y="43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2" y="36"/>
                    <a:pt x="242" y="36"/>
                    <a:pt x="242" y="36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73" y="9"/>
                    <a:pt x="173" y="9"/>
                    <a:pt x="173" y="9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4" y="195"/>
                    <a:pt x="34" y="196"/>
                    <a:pt x="33" y="197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25" y="201"/>
                    <a:pt x="23" y="209"/>
                    <a:pt x="24" y="219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12" y="275"/>
                    <a:pt x="3" y="284"/>
                    <a:pt x="2" y="288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8" y="295"/>
                    <a:pt x="18" y="295"/>
                    <a:pt x="18" y="295"/>
                  </a:cubicBezTo>
                  <a:cubicBezTo>
                    <a:pt x="19" y="294"/>
                    <a:pt x="19" y="294"/>
                    <a:pt x="19" y="294"/>
                  </a:cubicBezTo>
                  <a:cubicBezTo>
                    <a:pt x="20" y="294"/>
                    <a:pt x="20" y="294"/>
                    <a:pt x="20" y="294"/>
                  </a:cubicBezTo>
                  <a:cubicBezTo>
                    <a:pt x="32" y="294"/>
                    <a:pt x="40" y="298"/>
                    <a:pt x="41" y="309"/>
                  </a:cubicBezTo>
                  <a:cubicBezTo>
                    <a:pt x="44" y="332"/>
                    <a:pt x="44" y="332"/>
                    <a:pt x="44" y="332"/>
                  </a:cubicBezTo>
                  <a:cubicBezTo>
                    <a:pt x="43" y="335"/>
                    <a:pt x="43" y="335"/>
                    <a:pt x="43" y="335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38" y="341"/>
                    <a:pt x="35" y="344"/>
                    <a:pt x="35" y="348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81"/>
                    <a:pt x="37" y="387"/>
                    <a:pt x="41" y="390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83" y="401"/>
                    <a:pt x="83" y="401"/>
                    <a:pt x="83" y="401"/>
                  </a:cubicBezTo>
                  <a:cubicBezTo>
                    <a:pt x="99" y="399"/>
                    <a:pt x="99" y="399"/>
                    <a:pt x="99" y="399"/>
                  </a:cubicBezTo>
                  <a:cubicBezTo>
                    <a:pt x="100" y="399"/>
                    <a:pt x="100" y="399"/>
                    <a:pt x="100" y="399"/>
                  </a:cubicBezTo>
                  <a:cubicBezTo>
                    <a:pt x="101" y="401"/>
                    <a:pt x="101" y="401"/>
                    <a:pt x="101" y="401"/>
                  </a:cubicBezTo>
                  <a:cubicBezTo>
                    <a:pt x="111" y="404"/>
                    <a:pt x="111" y="404"/>
                    <a:pt x="111" y="404"/>
                  </a:cubicBezTo>
                  <a:cubicBezTo>
                    <a:pt x="115" y="404"/>
                    <a:pt x="118" y="403"/>
                    <a:pt x="121" y="400"/>
                  </a:cubicBezTo>
                  <a:cubicBezTo>
                    <a:pt x="130" y="386"/>
                    <a:pt x="130" y="386"/>
                    <a:pt x="130" y="38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0" y="374"/>
                    <a:pt x="134" y="372"/>
                    <a:pt x="138" y="370"/>
                  </a:cubicBezTo>
                  <a:cubicBezTo>
                    <a:pt x="163" y="370"/>
                    <a:pt x="163" y="370"/>
                    <a:pt x="163" y="370"/>
                  </a:cubicBezTo>
                  <a:cubicBezTo>
                    <a:pt x="167" y="372"/>
                    <a:pt x="171" y="371"/>
                    <a:pt x="171" y="369"/>
                  </a:cubicBezTo>
                  <a:cubicBezTo>
                    <a:pt x="174" y="362"/>
                    <a:pt x="177" y="359"/>
                    <a:pt x="180" y="356"/>
                  </a:cubicBezTo>
                  <a:cubicBezTo>
                    <a:pt x="183" y="356"/>
                    <a:pt x="188" y="357"/>
                    <a:pt x="192" y="361"/>
                  </a:cubicBezTo>
                  <a:cubicBezTo>
                    <a:pt x="199" y="367"/>
                    <a:pt x="204" y="372"/>
                    <a:pt x="204" y="380"/>
                  </a:cubicBezTo>
                  <a:cubicBezTo>
                    <a:pt x="202" y="399"/>
                    <a:pt x="202" y="399"/>
                    <a:pt x="202" y="399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13" y="407"/>
                    <a:pt x="217" y="412"/>
                    <a:pt x="217" y="417"/>
                  </a:cubicBezTo>
                  <a:cubicBezTo>
                    <a:pt x="213" y="436"/>
                    <a:pt x="213" y="436"/>
                    <a:pt x="213" y="436"/>
                  </a:cubicBezTo>
                  <a:cubicBezTo>
                    <a:pt x="210" y="446"/>
                    <a:pt x="206" y="453"/>
                    <a:pt x="202" y="456"/>
                  </a:cubicBezTo>
                  <a:cubicBezTo>
                    <a:pt x="202" y="455"/>
                    <a:pt x="202" y="455"/>
                    <a:pt x="202" y="455"/>
                  </a:cubicBezTo>
                  <a:cubicBezTo>
                    <a:pt x="186" y="488"/>
                    <a:pt x="186" y="488"/>
                    <a:pt x="186" y="488"/>
                  </a:cubicBezTo>
                  <a:cubicBezTo>
                    <a:pt x="192" y="490"/>
                    <a:pt x="192" y="490"/>
                    <a:pt x="192" y="490"/>
                  </a:cubicBezTo>
                  <a:cubicBezTo>
                    <a:pt x="217" y="491"/>
                    <a:pt x="217" y="491"/>
                    <a:pt x="217" y="491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20" y="498"/>
                    <a:pt x="220" y="498"/>
                    <a:pt x="220" y="498"/>
                  </a:cubicBezTo>
                  <a:cubicBezTo>
                    <a:pt x="217" y="508"/>
                    <a:pt x="216" y="516"/>
                    <a:pt x="217" y="521"/>
                  </a:cubicBezTo>
                  <a:cubicBezTo>
                    <a:pt x="225" y="526"/>
                    <a:pt x="231" y="529"/>
                    <a:pt x="234" y="526"/>
                  </a:cubicBezTo>
                  <a:cubicBezTo>
                    <a:pt x="249" y="520"/>
                    <a:pt x="249" y="520"/>
                    <a:pt x="249" y="520"/>
                  </a:cubicBezTo>
                  <a:cubicBezTo>
                    <a:pt x="256" y="517"/>
                    <a:pt x="256" y="517"/>
                    <a:pt x="256" y="517"/>
                  </a:cubicBezTo>
                  <a:cubicBezTo>
                    <a:pt x="270" y="517"/>
                    <a:pt x="270" y="517"/>
                    <a:pt x="270" y="517"/>
                  </a:cubicBezTo>
                  <a:cubicBezTo>
                    <a:pt x="283" y="502"/>
                    <a:pt x="283" y="502"/>
                    <a:pt x="283" y="502"/>
                  </a:cubicBezTo>
                  <a:cubicBezTo>
                    <a:pt x="283" y="484"/>
                    <a:pt x="283" y="484"/>
                    <a:pt x="283" y="484"/>
                  </a:cubicBezTo>
                  <a:cubicBezTo>
                    <a:pt x="282" y="478"/>
                    <a:pt x="283" y="474"/>
                    <a:pt x="286" y="470"/>
                  </a:cubicBezTo>
                  <a:cubicBezTo>
                    <a:pt x="290" y="467"/>
                    <a:pt x="298" y="467"/>
                    <a:pt x="311" y="475"/>
                  </a:cubicBezTo>
                  <a:cubicBezTo>
                    <a:pt x="336" y="490"/>
                    <a:pt x="336" y="490"/>
                    <a:pt x="336" y="490"/>
                  </a:cubicBezTo>
                  <a:cubicBezTo>
                    <a:pt x="345" y="497"/>
                    <a:pt x="351" y="499"/>
                    <a:pt x="355" y="499"/>
                  </a:cubicBezTo>
                  <a:cubicBezTo>
                    <a:pt x="355" y="498"/>
                    <a:pt x="355" y="498"/>
                    <a:pt x="355" y="498"/>
                  </a:cubicBezTo>
                  <a:cubicBezTo>
                    <a:pt x="357" y="494"/>
                    <a:pt x="355" y="485"/>
                    <a:pt x="350" y="475"/>
                  </a:cubicBezTo>
                  <a:cubicBezTo>
                    <a:pt x="336" y="453"/>
                    <a:pt x="336" y="453"/>
                    <a:pt x="336" y="453"/>
                  </a:cubicBezTo>
                  <a:cubicBezTo>
                    <a:pt x="336" y="451"/>
                    <a:pt x="336" y="451"/>
                    <a:pt x="336" y="451"/>
                  </a:cubicBezTo>
                  <a:cubicBezTo>
                    <a:pt x="337" y="451"/>
                    <a:pt x="337" y="451"/>
                    <a:pt x="337" y="451"/>
                  </a:cubicBezTo>
                  <a:cubicBezTo>
                    <a:pt x="338" y="449"/>
                    <a:pt x="338" y="449"/>
                    <a:pt x="338" y="449"/>
                  </a:cubicBezTo>
                  <a:cubicBezTo>
                    <a:pt x="352" y="430"/>
                    <a:pt x="367" y="424"/>
                    <a:pt x="384" y="430"/>
                  </a:cubicBezTo>
                  <a:cubicBezTo>
                    <a:pt x="423" y="448"/>
                    <a:pt x="423" y="448"/>
                    <a:pt x="423" y="448"/>
                  </a:cubicBezTo>
                  <a:cubicBezTo>
                    <a:pt x="439" y="438"/>
                    <a:pt x="439" y="438"/>
                    <a:pt x="439" y="438"/>
                  </a:cubicBezTo>
                  <a:cubicBezTo>
                    <a:pt x="440" y="438"/>
                    <a:pt x="440" y="438"/>
                    <a:pt x="440" y="438"/>
                  </a:cubicBezTo>
                  <a:cubicBezTo>
                    <a:pt x="440" y="437"/>
                    <a:pt x="440" y="437"/>
                    <a:pt x="440" y="437"/>
                  </a:cubicBezTo>
                  <a:cubicBezTo>
                    <a:pt x="440" y="436"/>
                    <a:pt x="440" y="436"/>
                    <a:pt x="440" y="436"/>
                  </a:cubicBezTo>
                  <a:cubicBezTo>
                    <a:pt x="438" y="433"/>
                    <a:pt x="438" y="433"/>
                    <a:pt x="438" y="433"/>
                  </a:cubicBezTo>
                  <a:cubicBezTo>
                    <a:pt x="439" y="432"/>
                    <a:pt x="439" y="432"/>
                    <a:pt x="439" y="432"/>
                  </a:cubicBezTo>
                  <a:cubicBezTo>
                    <a:pt x="440" y="430"/>
                    <a:pt x="440" y="430"/>
                    <a:pt x="440" y="430"/>
                  </a:cubicBezTo>
                  <a:cubicBezTo>
                    <a:pt x="452" y="409"/>
                    <a:pt x="457" y="393"/>
                    <a:pt x="452" y="385"/>
                  </a:cubicBezTo>
                  <a:cubicBezTo>
                    <a:pt x="449" y="378"/>
                    <a:pt x="444" y="374"/>
                    <a:pt x="440" y="374"/>
                  </a:cubicBezTo>
                  <a:cubicBezTo>
                    <a:pt x="437" y="374"/>
                    <a:pt x="437" y="374"/>
                    <a:pt x="437" y="374"/>
                  </a:cubicBezTo>
                  <a:cubicBezTo>
                    <a:pt x="434" y="364"/>
                    <a:pt x="434" y="364"/>
                    <a:pt x="434" y="364"/>
                  </a:cubicBezTo>
                  <a:cubicBezTo>
                    <a:pt x="437" y="364"/>
                    <a:pt x="437" y="364"/>
                    <a:pt x="437" y="364"/>
                  </a:cubicBezTo>
                  <a:cubicBezTo>
                    <a:pt x="444" y="361"/>
                    <a:pt x="448" y="357"/>
                    <a:pt x="449" y="353"/>
                  </a:cubicBezTo>
                  <a:cubicBezTo>
                    <a:pt x="446" y="348"/>
                    <a:pt x="446" y="348"/>
                    <a:pt x="446" y="348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31"/>
                    <a:pt x="429" y="331"/>
                    <a:pt x="429" y="331"/>
                  </a:cubicBezTo>
                  <a:cubicBezTo>
                    <a:pt x="421" y="308"/>
                    <a:pt x="421" y="308"/>
                    <a:pt x="421" y="308"/>
                  </a:cubicBezTo>
                  <a:cubicBezTo>
                    <a:pt x="418" y="290"/>
                    <a:pt x="415" y="274"/>
                    <a:pt x="418" y="259"/>
                  </a:cubicBezTo>
                  <a:cubicBezTo>
                    <a:pt x="418" y="249"/>
                    <a:pt x="418" y="249"/>
                    <a:pt x="418" y="249"/>
                  </a:cubicBezTo>
                  <a:cubicBezTo>
                    <a:pt x="407" y="258"/>
                    <a:pt x="407" y="258"/>
                    <a:pt x="407" y="258"/>
                  </a:cubicBezTo>
                  <a:cubicBezTo>
                    <a:pt x="397" y="269"/>
                    <a:pt x="397" y="269"/>
                    <a:pt x="397" y="269"/>
                  </a:cubicBezTo>
                  <a:cubicBezTo>
                    <a:pt x="394" y="224"/>
                    <a:pt x="394" y="224"/>
                    <a:pt x="394" y="224"/>
                  </a:cubicBezTo>
                  <a:cubicBezTo>
                    <a:pt x="394" y="224"/>
                    <a:pt x="394" y="224"/>
                    <a:pt x="394" y="224"/>
                  </a:cubicBezTo>
                  <a:cubicBezTo>
                    <a:pt x="394" y="222"/>
                    <a:pt x="394" y="222"/>
                    <a:pt x="394" y="222"/>
                  </a:cubicBezTo>
                  <a:cubicBezTo>
                    <a:pt x="395" y="222"/>
                    <a:pt x="395" y="222"/>
                    <a:pt x="395" y="222"/>
                  </a:cubicBezTo>
                  <a:cubicBezTo>
                    <a:pt x="419" y="189"/>
                    <a:pt x="434" y="169"/>
                    <a:pt x="440" y="163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26" y="116"/>
                    <a:pt x="424" y="106"/>
                    <a:pt x="424" y="102"/>
                  </a:cubicBezTo>
                  <a:cubicBezTo>
                    <a:pt x="405" y="94"/>
                    <a:pt x="405" y="94"/>
                    <a:pt x="405" y="94"/>
                  </a:cubicBezTo>
                  <a:lnTo>
                    <a:pt x="395" y="9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106607" y="4140852"/>
              <a:ext cx="745929" cy="462477"/>
            </a:xfrm>
            <a:custGeom>
              <a:avLst/>
              <a:gdLst>
                <a:gd name="T0" fmla="*/ 2147483646 w 645"/>
                <a:gd name="T1" fmla="*/ 2147483646 h 402"/>
                <a:gd name="T2" fmla="*/ 2147483646 w 645"/>
                <a:gd name="T3" fmla="*/ 2147483646 h 402"/>
                <a:gd name="T4" fmla="*/ 2147483646 w 645"/>
                <a:gd name="T5" fmla="*/ 2147483646 h 402"/>
                <a:gd name="T6" fmla="*/ 2147483646 w 645"/>
                <a:gd name="T7" fmla="*/ 2147483646 h 402"/>
                <a:gd name="T8" fmla="*/ 2147483646 w 645"/>
                <a:gd name="T9" fmla="*/ 2147483646 h 402"/>
                <a:gd name="T10" fmla="*/ 2147483646 w 645"/>
                <a:gd name="T11" fmla="*/ 2147483646 h 402"/>
                <a:gd name="T12" fmla="*/ 2147483646 w 645"/>
                <a:gd name="T13" fmla="*/ 2147483646 h 402"/>
                <a:gd name="T14" fmla="*/ 2147483646 w 645"/>
                <a:gd name="T15" fmla="*/ 2147483646 h 402"/>
                <a:gd name="T16" fmla="*/ 2147483646 w 645"/>
                <a:gd name="T17" fmla="*/ 2147483646 h 402"/>
                <a:gd name="T18" fmla="*/ 2147483646 w 645"/>
                <a:gd name="T19" fmla="*/ 2147483646 h 402"/>
                <a:gd name="T20" fmla="*/ 2147483646 w 645"/>
                <a:gd name="T21" fmla="*/ 2147483646 h 402"/>
                <a:gd name="T22" fmla="*/ 2147483646 w 645"/>
                <a:gd name="T23" fmla="*/ 2147483646 h 402"/>
                <a:gd name="T24" fmla="*/ 2147483646 w 645"/>
                <a:gd name="T25" fmla="*/ 2147483646 h 402"/>
                <a:gd name="T26" fmla="*/ 2147483646 w 645"/>
                <a:gd name="T27" fmla="*/ 2147483646 h 402"/>
                <a:gd name="T28" fmla="*/ 2147483646 w 645"/>
                <a:gd name="T29" fmla="*/ 2147483646 h 402"/>
                <a:gd name="T30" fmla="*/ 2147483646 w 645"/>
                <a:gd name="T31" fmla="*/ 2147483646 h 402"/>
                <a:gd name="T32" fmla="*/ 2147483646 w 645"/>
                <a:gd name="T33" fmla="*/ 2147483646 h 402"/>
                <a:gd name="T34" fmla="*/ 2147483646 w 645"/>
                <a:gd name="T35" fmla="*/ 2147483646 h 402"/>
                <a:gd name="T36" fmla="*/ 2147483646 w 645"/>
                <a:gd name="T37" fmla="*/ 2147483646 h 402"/>
                <a:gd name="T38" fmla="*/ 2147483646 w 645"/>
                <a:gd name="T39" fmla="*/ 2147483646 h 402"/>
                <a:gd name="T40" fmla="*/ 2147483646 w 645"/>
                <a:gd name="T41" fmla="*/ 2147483646 h 402"/>
                <a:gd name="T42" fmla="*/ 2147483646 w 645"/>
                <a:gd name="T43" fmla="*/ 2147483646 h 402"/>
                <a:gd name="T44" fmla="*/ 2147483646 w 645"/>
                <a:gd name="T45" fmla="*/ 2147483646 h 402"/>
                <a:gd name="T46" fmla="*/ 2147483646 w 645"/>
                <a:gd name="T47" fmla="*/ 2147483646 h 402"/>
                <a:gd name="T48" fmla="*/ 2147483646 w 645"/>
                <a:gd name="T49" fmla="*/ 2147483646 h 402"/>
                <a:gd name="T50" fmla="*/ 2147483646 w 645"/>
                <a:gd name="T51" fmla="*/ 2147483646 h 402"/>
                <a:gd name="T52" fmla="*/ 2147483646 w 645"/>
                <a:gd name="T53" fmla="*/ 2147483646 h 402"/>
                <a:gd name="T54" fmla="*/ 2147483646 w 645"/>
                <a:gd name="T55" fmla="*/ 2147483646 h 402"/>
                <a:gd name="T56" fmla="*/ 2147483646 w 645"/>
                <a:gd name="T57" fmla="*/ 2147483646 h 402"/>
                <a:gd name="T58" fmla="*/ 2147483646 w 645"/>
                <a:gd name="T59" fmla="*/ 2147483646 h 402"/>
                <a:gd name="T60" fmla="*/ 2147483646 w 645"/>
                <a:gd name="T61" fmla="*/ 2147483646 h 402"/>
                <a:gd name="T62" fmla="*/ 2147483646 w 645"/>
                <a:gd name="T63" fmla="*/ 2147483646 h 402"/>
                <a:gd name="T64" fmla="*/ 2147483646 w 645"/>
                <a:gd name="T65" fmla="*/ 2147483646 h 402"/>
                <a:gd name="T66" fmla="*/ 2147483646 w 645"/>
                <a:gd name="T67" fmla="*/ 2147483646 h 402"/>
                <a:gd name="T68" fmla="*/ 2147483646 w 645"/>
                <a:gd name="T69" fmla="*/ 2147483646 h 402"/>
                <a:gd name="T70" fmla="*/ 2147483646 w 645"/>
                <a:gd name="T71" fmla="*/ 2147483646 h 402"/>
                <a:gd name="T72" fmla="*/ 2147483646 w 645"/>
                <a:gd name="T73" fmla="*/ 2147483646 h 402"/>
                <a:gd name="T74" fmla="*/ 2147483646 w 645"/>
                <a:gd name="T75" fmla="*/ 2147483646 h 402"/>
                <a:gd name="T76" fmla="*/ 2147483646 w 645"/>
                <a:gd name="T77" fmla="*/ 2147483646 h 402"/>
                <a:gd name="T78" fmla="*/ 2147483646 w 645"/>
                <a:gd name="T79" fmla="*/ 2147483646 h 402"/>
                <a:gd name="T80" fmla="*/ 2147483646 w 645"/>
                <a:gd name="T81" fmla="*/ 2147483646 h 402"/>
                <a:gd name="T82" fmla="*/ 2147483646 w 645"/>
                <a:gd name="T83" fmla="*/ 2147483646 h 402"/>
                <a:gd name="T84" fmla="*/ 2147483646 w 645"/>
                <a:gd name="T85" fmla="*/ 2147483646 h 402"/>
                <a:gd name="T86" fmla="*/ 2147483646 w 645"/>
                <a:gd name="T87" fmla="*/ 2147483646 h 402"/>
                <a:gd name="T88" fmla="*/ 2147483646 w 645"/>
                <a:gd name="T89" fmla="*/ 2147483646 h 402"/>
                <a:gd name="T90" fmla="*/ 2147483646 w 645"/>
                <a:gd name="T91" fmla="*/ 0 h 402"/>
                <a:gd name="T92" fmla="*/ 2147483646 w 645"/>
                <a:gd name="T93" fmla="*/ 2147483646 h 402"/>
                <a:gd name="T94" fmla="*/ 2147483646 w 645"/>
                <a:gd name="T95" fmla="*/ 893168760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45"/>
                <a:gd name="T145" fmla="*/ 0 h 402"/>
                <a:gd name="T146" fmla="*/ 645 w 645"/>
                <a:gd name="T147" fmla="*/ 402 h 40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45" h="402">
                  <a:moveTo>
                    <a:pt x="81" y="1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2" y="145"/>
                    <a:pt x="102" y="145"/>
                    <a:pt x="102" y="145"/>
                  </a:cubicBezTo>
                  <a:cubicBezTo>
                    <a:pt x="117" y="150"/>
                    <a:pt x="117" y="150"/>
                    <a:pt x="117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34" y="171"/>
                    <a:pt x="134" y="171"/>
                    <a:pt x="134" y="171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205"/>
                    <a:pt x="141" y="205"/>
                    <a:pt x="141" y="205"/>
                  </a:cubicBezTo>
                  <a:cubicBezTo>
                    <a:pt x="140" y="212"/>
                    <a:pt x="138" y="218"/>
                    <a:pt x="136" y="223"/>
                  </a:cubicBezTo>
                  <a:cubicBezTo>
                    <a:pt x="131" y="230"/>
                    <a:pt x="121" y="236"/>
                    <a:pt x="106" y="243"/>
                  </a:cubicBezTo>
                  <a:cubicBezTo>
                    <a:pt x="71" y="264"/>
                    <a:pt x="71" y="264"/>
                    <a:pt x="71" y="264"/>
                  </a:cubicBezTo>
                  <a:cubicBezTo>
                    <a:pt x="69" y="264"/>
                    <a:pt x="69" y="264"/>
                    <a:pt x="69" y="264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1" y="305"/>
                    <a:pt x="11" y="305"/>
                    <a:pt x="11" y="305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1" y="307"/>
                    <a:pt x="11" y="307"/>
                    <a:pt x="11" y="307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8"/>
                    <a:pt x="52" y="378"/>
                    <a:pt x="52" y="378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398"/>
                    <a:pt x="67" y="398"/>
                    <a:pt x="67" y="398"/>
                  </a:cubicBezTo>
                  <a:cubicBezTo>
                    <a:pt x="79" y="365"/>
                    <a:pt x="79" y="365"/>
                    <a:pt x="79" y="365"/>
                  </a:cubicBezTo>
                  <a:cubicBezTo>
                    <a:pt x="79" y="365"/>
                    <a:pt x="79" y="365"/>
                    <a:pt x="79" y="365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101" y="336"/>
                    <a:pt x="101" y="336"/>
                    <a:pt x="101" y="336"/>
                  </a:cubicBezTo>
                  <a:cubicBezTo>
                    <a:pt x="102" y="335"/>
                    <a:pt x="102" y="335"/>
                    <a:pt x="102" y="335"/>
                  </a:cubicBezTo>
                  <a:cubicBezTo>
                    <a:pt x="129" y="323"/>
                    <a:pt x="129" y="323"/>
                    <a:pt x="129" y="323"/>
                  </a:cubicBezTo>
                  <a:cubicBezTo>
                    <a:pt x="131" y="323"/>
                    <a:pt x="131" y="323"/>
                    <a:pt x="131" y="323"/>
                  </a:cubicBezTo>
                  <a:cubicBezTo>
                    <a:pt x="148" y="333"/>
                    <a:pt x="148" y="333"/>
                    <a:pt x="148" y="333"/>
                  </a:cubicBezTo>
                  <a:cubicBezTo>
                    <a:pt x="170" y="331"/>
                    <a:pt x="170" y="331"/>
                    <a:pt x="170" y="331"/>
                  </a:cubicBezTo>
                  <a:cubicBezTo>
                    <a:pt x="162" y="294"/>
                    <a:pt x="162" y="294"/>
                    <a:pt x="162" y="294"/>
                  </a:cubicBezTo>
                  <a:cubicBezTo>
                    <a:pt x="167" y="293"/>
                    <a:pt x="167" y="293"/>
                    <a:pt x="167" y="293"/>
                  </a:cubicBezTo>
                  <a:cubicBezTo>
                    <a:pt x="187" y="291"/>
                    <a:pt x="187" y="291"/>
                    <a:pt x="187" y="291"/>
                  </a:cubicBezTo>
                  <a:cubicBezTo>
                    <a:pt x="208" y="292"/>
                    <a:pt x="208" y="292"/>
                    <a:pt x="208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88" y="320"/>
                    <a:pt x="288" y="320"/>
                    <a:pt x="288" y="320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0"/>
                    <a:pt x="290" y="320"/>
                    <a:pt x="290" y="32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19" y="334"/>
                    <a:pt x="319" y="334"/>
                    <a:pt x="319" y="334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29" y="345"/>
                    <a:pt x="329" y="345"/>
                    <a:pt x="329" y="345"/>
                  </a:cubicBezTo>
                  <a:cubicBezTo>
                    <a:pt x="335" y="347"/>
                    <a:pt x="335" y="347"/>
                    <a:pt x="335" y="347"/>
                  </a:cubicBezTo>
                  <a:cubicBezTo>
                    <a:pt x="347" y="336"/>
                    <a:pt x="347" y="336"/>
                    <a:pt x="347" y="336"/>
                  </a:cubicBezTo>
                  <a:cubicBezTo>
                    <a:pt x="347" y="335"/>
                    <a:pt x="347" y="335"/>
                    <a:pt x="347" y="335"/>
                  </a:cubicBezTo>
                  <a:cubicBezTo>
                    <a:pt x="365" y="322"/>
                    <a:pt x="365" y="322"/>
                    <a:pt x="365" y="322"/>
                  </a:cubicBezTo>
                  <a:cubicBezTo>
                    <a:pt x="374" y="304"/>
                    <a:pt x="374" y="304"/>
                    <a:pt x="374" y="304"/>
                  </a:cubicBezTo>
                  <a:cubicBezTo>
                    <a:pt x="391" y="313"/>
                    <a:pt x="391" y="313"/>
                    <a:pt x="391" y="313"/>
                  </a:cubicBezTo>
                  <a:cubicBezTo>
                    <a:pt x="391" y="314"/>
                    <a:pt x="391" y="314"/>
                    <a:pt x="391" y="314"/>
                  </a:cubicBezTo>
                  <a:cubicBezTo>
                    <a:pt x="391" y="315"/>
                    <a:pt x="391" y="315"/>
                    <a:pt x="391" y="315"/>
                  </a:cubicBezTo>
                  <a:cubicBezTo>
                    <a:pt x="396" y="329"/>
                    <a:pt x="396" y="329"/>
                    <a:pt x="396" y="329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5" y="343"/>
                    <a:pt x="395" y="343"/>
                    <a:pt x="395" y="343"/>
                  </a:cubicBezTo>
                  <a:cubicBezTo>
                    <a:pt x="405" y="338"/>
                    <a:pt x="405" y="338"/>
                    <a:pt x="405" y="338"/>
                  </a:cubicBezTo>
                  <a:cubicBezTo>
                    <a:pt x="420" y="323"/>
                    <a:pt x="420" y="323"/>
                    <a:pt x="420" y="323"/>
                  </a:cubicBezTo>
                  <a:cubicBezTo>
                    <a:pt x="434" y="323"/>
                    <a:pt x="434" y="323"/>
                    <a:pt x="434" y="323"/>
                  </a:cubicBezTo>
                  <a:cubicBezTo>
                    <a:pt x="434" y="324"/>
                    <a:pt x="434" y="324"/>
                    <a:pt x="434" y="324"/>
                  </a:cubicBezTo>
                  <a:cubicBezTo>
                    <a:pt x="435" y="324"/>
                    <a:pt x="435" y="324"/>
                    <a:pt x="435" y="324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50" y="336"/>
                    <a:pt x="453" y="342"/>
                    <a:pt x="450" y="347"/>
                  </a:cubicBezTo>
                  <a:cubicBezTo>
                    <a:pt x="449" y="370"/>
                    <a:pt x="449" y="370"/>
                    <a:pt x="449" y="37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8" y="383"/>
                    <a:pt x="458" y="383"/>
                    <a:pt x="458" y="383"/>
                  </a:cubicBezTo>
                  <a:cubicBezTo>
                    <a:pt x="483" y="355"/>
                    <a:pt x="500" y="342"/>
                    <a:pt x="511" y="342"/>
                  </a:cubicBezTo>
                  <a:cubicBezTo>
                    <a:pt x="539" y="342"/>
                    <a:pt x="539" y="342"/>
                    <a:pt x="539" y="342"/>
                  </a:cubicBezTo>
                  <a:cubicBezTo>
                    <a:pt x="545" y="328"/>
                    <a:pt x="545" y="328"/>
                    <a:pt x="545" y="328"/>
                  </a:cubicBezTo>
                  <a:cubicBezTo>
                    <a:pt x="568" y="318"/>
                    <a:pt x="568" y="318"/>
                    <a:pt x="568" y="318"/>
                  </a:cubicBezTo>
                  <a:cubicBezTo>
                    <a:pt x="569" y="318"/>
                    <a:pt x="569" y="318"/>
                    <a:pt x="569" y="318"/>
                  </a:cubicBezTo>
                  <a:cubicBezTo>
                    <a:pt x="596" y="315"/>
                    <a:pt x="596" y="315"/>
                    <a:pt x="596" y="315"/>
                  </a:cubicBezTo>
                  <a:cubicBezTo>
                    <a:pt x="625" y="301"/>
                    <a:pt x="625" y="301"/>
                    <a:pt x="625" y="301"/>
                  </a:cubicBezTo>
                  <a:cubicBezTo>
                    <a:pt x="625" y="300"/>
                    <a:pt x="625" y="300"/>
                    <a:pt x="625" y="300"/>
                  </a:cubicBezTo>
                  <a:cubicBezTo>
                    <a:pt x="643" y="300"/>
                    <a:pt x="643" y="300"/>
                    <a:pt x="643" y="300"/>
                  </a:cubicBezTo>
                  <a:cubicBezTo>
                    <a:pt x="639" y="291"/>
                    <a:pt x="639" y="291"/>
                    <a:pt x="639" y="291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5" y="285"/>
                    <a:pt x="645" y="285"/>
                    <a:pt x="645" y="285"/>
                  </a:cubicBezTo>
                  <a:cubicBezTo>
                    <a:pt x="606" y="201"/>
                    <a:pt x="606" y="201"/>
                    <a:pt x="606" y="201"/>
                  </a:cubicBezTo>
                  <a:cubicBezTo>
                    <a:pt x="606" y="199"/>
                    <a:pt x="606" y="199"/>
                    <a:pt x="606" y="199"/>
                  </a:cubicBezTo>
                  <a:cubicBezTo>
                    <a:pt x="605" y="198"/>
                    <a:pt x="605" y="198"/>
                    <a:pt x="605" y="198"/>
                  </a:cubicBezTo>
                  <a:cubicBezTo>
                    <a:pt x="621" y="175"/>
                    <a:pt x="621" y="175"/>
                    <a:pt x="621" y="175"/>
                  </a:cubicBezTo>
                  <a:cubicBezTo>
                    <a:pt x="616" y="170"/>
                    <a:pt x="616" y="170"/>
                    <a:pt x="616" y="170"/>
                  </a:cubicBezTo>
                  <a:cubicBezTo>
                    <a:pt x="588" y="164"/>
                    <a:pt x="588" y="164"/>
                    <a:pt x="588" y="164"/>
                  </a:cubicBezTo>
                  <a:cubicBezTo>
                    <a:pt x="585" y="164"/>
                    <a:pt x="585" y="164"/>
                    <a:pt x="585" y="164"/>
                  </a:cubicBezTo>
                  <a:cubicBezTo>
                    <a:pt x="585" y="164"/>
                    <a:pt x="585" y="164"/>
                    <a:pt x="585" y="164"/>
                  </a:cubicBezTo>
                  <a:cubicBezTo>
                    <a:pt x="585" y="162"/>
                    <a:pt x="585" y="162"/>
                    <a:pt x="585" y="162"/>
                  </a:cubicBezTo>
                  <a:cubicBezTo>
                    <a:pt x="567" y="143"/>
                    <a:pt x="567" y="143"/>
                    <a:pt x="567" y="143"/>
                  </a:cubicBezTo>
                  <a:cubicBezTo>
                    <a:pt x="568" y="139"/>
                    <a:pt x="568" y="139"/>
                    <a:pt x="568" y="139"/>
                  </a:cubicBezTo>
                  <a:cubicBezTo>
                    <a:pt x="567" y="140"/>
                    <a:pt x="567" y="140"/>
                    <a:pt x="567" y="140"/>
                  </a:cubicBezTo>
                  <a:cubicBezTo>
                    <a:pt x="566" y="141"/>
                    <a:pt x="566" y="141"/>
                    <a:pt x="566" y="141"/>
                  </a:cubicBezTo>
                  <a:cubicBezTo>
                    <a:pt x="550" y="131"/>
                    <a:pt x="550" y="131"/>
                    <a:pt x="550" y="131"/>
                  </a:cubicBezTo>
                  <a:cubicBezTo>
                    <a:pt x="542" y="140"/>
                    <a:pt x="535" y="147"/>
                    <a:pt x="526" y="149"/>
                  </a:cubicBezTo>
                  <a:cubicBezTo>
                    <a:pt x="519" y="152"/>
                    <a:pt x="507" y="143"/>
                    <a:pt x="492" y="124"/>
                  </a:cubicBezTo>
                  <a:cubicBezTo>
                    <a:pt x="483" y="114"/>
                    <a:pt x="483" y="114"/>
                    <a:pt x="483" y="114"/>
                  </a:cubicBezTo>
                  <a:cubicBezTo>
                    <a:pt x="482" y="112"/>
                    <a:pt x="475" y="114"/>
                    <a:pt x="463" y="118"/>
                  </a:cubicBezTo>
                  <a:cubicBezTo>
                    <a:pt x="445" y="124"/>
                    <a:pt x="434" y="125"/>
                    <a:pt x="428" y="122"/>
                  </a:cubicBezTo>
                  <a:cubicBezTo>
                    <a:pt x="423" y="117"/>
                    <a:pt x="421" y="106"/>
                    <a:pt x="423" y="93"/>
                  </a:cubicBezTo>
                  <a:cubicBezTo>
                    <a:pt x="424" y="81"/>
                    <a:pt x="423" y="75"/>
                    <a:pt x="421" y="72"/>
                  </a:cubicBezTo>
                  <a:cubicBezTo>
                    <a:pt x="284" y="64"/>
                    <a:pt x="284" y="64"/>
                    <a:pt x="284" y="64"/>
                  </a:cubicBezTo>
                  <a:cubicBezTo>
                    <a:pt x="271" y="59"/>
                    <a:pt x="260" y="54"/>
                    <a:pt x="255" y="48"/>
                  </a:cubicBezTo>
                  <a:cubicBezTo>
                    <a:pt x="234" y="43"/>
                    <a:pt x="234" y="43"/>
                    <a:pt x="234" y="43"/>
                  </a:cubicBezTo>
                  <a:cubicBezTo>
                    <a:pt x="226" y="40"/>
                    <a:pt x="210" y="26"/>
                    <a:pt x="189" y="0"/>
                  </a:cubicBezTo>
                  <a:cubicBezTo>
                    <a:pt x="175" y="11"/>
                    <a:pt x="175" y="11"/>
                    <a:pt x="175" y="11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lnTo>
                    <a:pt x="81" y="1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4271536" y="4993371"/>
              <a:ext cx="774043" cy="612921"/>
            </a:xfrm>
            <a:custGeom>
              <a:avLst/>
              <a:gdLst>
                <a:gd name="T0" fmla="*/ 2147483646 w 669"/>
                <a:gd name="T1" fmla="*/ 2147483646 h 532"/>
                <a:gd name="T2" fmla="*/ 2147483646 w 669"/>
                <a:gd name="T3" fmla="*/ 2147483646 h 532"/>
                <a:gd name="T4" fmla="*/ 2147483646 w 669"/>
                <a:gd name="T5" fmla="*/ 2147483646 h 532"/>
                <a:gd name="T6" fmla="*/ 2147483646 w 669"/>
                <a:gd name="T7" fmla="*/ 2147483646 h 532"/>
                <a:gd name="T8" fmla="*/ 2147483646 w 669"/>
                <a:gd name="T9" fmla="*/ 2147483646 h 532"/>
                <a:gd name="T10" fmla="*/ 2147483646 w 669"/>
                <a:gd name="T11" fmla="*/ 2147483646 h 532"/>
                <a:gd name="T12" fmla="*/ 2147483646 w 669"/>
                <a:gd name="T13" fmla="*/ 2147483646 h 532"/>
                <a:gd name="T14" fmla="*/ 2147483646 w 669"/>
                <a:gd name="T15" fmla="*/ 2147483646 h 532"/>
                <a:gd name="T16" fmla="*/ 2147483646 w 669"/>
                <a:gd name="T17" fmla="*/ 2147483646 h 532"/>
                <a:gd name="T18" fmla="*/ 2147483646 w 669"/>
                <a:gd name="T19" fmla="*/ 2147483646 h 532"/>
                <a:gd name="T20" fmla="*/ 2147483646 w 669"/>
                <a:gd name="T21" fmla="*/ 2147483646 h 532"/>
                <a:gd name="T22" fmla="*/ 2147483646 w 669"/>
                <a:gd name="T23" fmla="*/ 2147483646 h 532"/>
                <a:gd name="T24" fmla="*/ 2147483646 w 669"/>
                <a:gd name="T25" fmla="*/ 2147483646 h 532"/>
                <a:gd name="T26" fmla="*/ 2147483646 w 669"/>
                <a:gd name="T27" fmla="*/ 2147483646 h 532"/>
                <a:gd name="T28" fmla="*/ 2147483646 w 669"/>
                <a:gd name="T29" fmla="*/ 2147483646 h 532"/>
                <a:gd name="T30" fmla="*/ 2147483646 w 669"/>
                <a:gd name="T31" fmla="*/ 2147483646 h 532"/>
                <a:gd name="T32" fmla="*/ 2147483646 w 669"/>
                <a:gd name="T33" fmla="*/ 2147483646 h 532"/>
                <a:gd name="T34" fmla="*/ 2147483646 w 669"/>
                <a:gd name="T35" fmla="*/ 2147483646 h 532"/>
                <a:gd name="T36" fmla="*/ 2147483646 w 669"/>
                <a:gd name="T37" fmla="*/ 2147483646 h 532"/>
                <a:gd name="T38" fmla="*/ 2147483646 w 669"/>
                <a:gd name="T39" fmla="*/ 2147483646 h 532"/>
                <a:gd name="T40" fmla="*/ 2147483646 w 669"/>
                <a:gd name="T41" fmla="*/ 2147483646 h 532"/>
                <a:gd name="T42" fmla="*/ 2147483646 w 669"/>
                <a:gd name="T43" fmla="*/ 2147483646 h 532"/>
                <a:gd name="T44" fmla="*/ 2147483646 w 669"/>
                <a:gd name="T45" fmla="*/ 2147483646 h 532"/>
                <a:gd name="T46" fmla="*/ 2147483646 w 669"/>
                <a:gd name="T47" fmla="*/ 2147483646 h 532"/>
                <a:gd name="T48" fmla="*/ 2147483646 w 669"/>
                <a:gd name="T49" fmla="*/ 2147483646 h 532"/>
                <a:gd name="T50" fmla="*/ 2147483646 w 669"/>
                <a:gd name="T51" fmla="*/ 2147483646 h 532"/>
                <a:gd name="T52" fmla="*/ 2147483646 w 669"/>
                <a:gd name="T53" fmla="*/ 2147483646 h 532"/>
                <a:gd name="T54" fmla="*/ 2147483646 w 669"/>
                <a:gd name="T55" fmla="*/ 2147483646 h 532"/>
                <a:gd name="T56" fmla="*/ 2147483646 w 669"/>
                <a:gd name="T57" fmla="*/ 2147483646 h 532"/>
                <a:gd name="T58" fmla="*/ 2147483646 w 669"/>
                <a:gd name="T59" fmla="*/ 2147483646 h 532"/>
                <a:gd name="T60" fmla="*/ 2147483646 w 669"/>
                <a:gd name="T61" fmla="*/ 2147483646 h 532"/>
                <a:gd name="T62" fmla="*/ 2147483646 w 669"/>
                <a:gd name="T63" fmla="*/ 2147483646 h 532"/>
                <a:gd name="T64" fmla="*/ 2147483646 w 669"/>
                <a:gd name="T65" fmla="*/ 2147483646 h 532"/>
                <a:gd name="T66" fmla="*/ 2147483646 w 669"/>
                <a:gd name="T67" fmla="*/ 2147483646 h 532"/>
                <a:gd name="T68" fmla="*/ 2147483646 w 669"/>
                <a:gd name="T69" fmla="*/ 2147483646 h 532"/>
                <a:gd name="T70" fmla="*/ 2147483646 w 669"/>
                <a:gd name="T71" fmla="*/ 2147483646 h 532"/>
                <a:gd name="T72" fmla="*/ 2147483646 w 669"/>
                <a:gd name="T73" fmla="*/ 2147483646 h 532"/>
                <a:gd name="T74" fmla="*/ 2147483646 w 669"/>
                <a:gd name="T75" fmla="*/ 2147483646 h 532"/>
                <a:gd name="T76" fmla="*/ 2147483646 w 669"/>
                <a:gd name="T77" fmla="*/ 2147483646 h 532"/>
                <a:gd name="T78" fmla="*/ 2147483646 w 669"/>
                <a:gd name="T79" fmla="*/ 2147483646 h 532"/>
                <a:gd name="T80" fmla="*/ 2147483646 w 669"/>
                <a:gd name="T81" fmla="*/ 2147483646 h 532"/>
                <a:gd name="T82" fmla="*/ 2147483646 w 669"/>
                <a:gd name="T83" fmla="*/ 2147483646 h 532"/>
                <a:gd name="T84" fmla="*/ 2147483646 w 669"/>
                <a:gd name="T85" fmla="*/ 2147483646 h 532"/>
                <a:gd name="T86" fmla="*/ 2147483646 w 669"/>
                <a:gd name="T87" fmla="*/ 2147483646 h 532"/>
                <a:gd name="T88" fmla="*/ 2147483646 w 669"/>
                <a:gd name="T89" fmla="*/ 2147483646 h 532"/>
                <a:gd name="T90" fmla="*/ 2147483646 w 669"/>
                <a:gd name="T91" fmla="*/ 2147483646 h 532"/>
                <a:gd name="T92" fmla="*/ 2147483646 w 669"/>
                <a:gd name="T93" fmla="*/ 2147483646 h 532"/>
                <a:gd name="T94" fmla="*/ 2147483646 w 669"/>
                <a:gd name="T95" fmla="*/ 2147483646 h 532"/>
                <a:gd name="T96" fmla="*/ 2147483646 w 669"/>
                <a:gd name="T97" fmla="*/ 2147483646 h 5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69"/>
                <a:gd name="T148" fmla="*/ 0 h 532"/>
                <a:gd name="T149" fmla="*/ 669 w 669"/>
                <a:gd name="T150" fmla="*/ 532 h 5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69" h="532">
                  <a:moveTo>
                    <a:pt x="628" y="182"/>
                  </a:moveTo>
                  <a:cubicBezTo>
                    <a:pt x="638" y="181"/>
                    <a:pt x="643" y="177"/>
                    <a:pt x="645" y="172"/>
                  </a:cubicBezTo>
                  <a:cubicBezTo>
                    <a:pt x="645" y="171"/>
                    <a:pt x="645" y="171"/>
                    <a:pt x="645" y="171"/>
                  </a:cubicBezTo>
                  <a:cubicBezTo>
                    <a:pt x="646" y="167"/>
                    <a:pt x="646" y="167"/>
                    <a:pt x="646" y="167"/>
                  </a:cubicBezTo>
                  <a:cubicBezTo>
                    <a:pt x="650" y="167"/>
                    <a:pt x="650" y="167"/>
                    <a:pt x="650" y="167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9" y="153"/>
                    <a:pt x="669" y="153"/>
                    <a:pt x="669" y="153"/>
                  </a:cubicBezTo>
                  <a:cubicBezTo>
                    <a:pt x="664" y="153"/>
                    <a:pt x="659" y="151"/>
                    <a:pt x="654" y="146"/>
                  </a:cubicBezTo>
                  <a:cubicBezTo>
                    <a:pt x="622" y="118"/>
                    <a:pt x="622" y="118"/>
                    <a:pt x="622" y="118"/>
                  </a:cubicBezTo>
                  <a:cubicBezTo>
                    <a:pt x="622" y="117"/>
                    <a:pt x="622" y="117"/>
                    <a:pt x="622" y="117"/>
                  </a:cubicBezTo>
                  <a:cubicBezTo>
                    <a:pt x="608" y="77"/>
                    <a:pt x="608" y="77"/>
                    <a:pt x="608" y="77"/>
                  </a:cubicBezTo>
                  <a:cubicBezTo>
                    <a:pt x="589" y="58"/>
                    <a:pt x="589" y="58"/>
                    <a:pt x="589" y="58"/>
                  </a:cubicBezTo>
                  <a:cubicBezTo>
                    <a:pt x="566" y="57"/>
                    <a:pt x="548" y="57"/>
                    <a:pt x="535" y="58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71"/>
                    <a:pt x="532" y="71"/>
                    <a:pt x="532" y="71"/>
                  </a:cubicBezTo>
                  <a:cubicBezTo>
                    <a:pt x="532" y="74"/>
                    <a:pt x="532" y="74"/>
                    <a:pt x="532" y="74"/>
                  </a:cubicBezTo>
                  <a:cubicBezTo>
                    <a:pt x="532" y="77"/>
                    <a:pt x="532" y="77"/>
                    <a:pt x="532" y="77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12" y="84"/>
                    <a:pt x="512" y="84"/>
                    <a:pt x="512" y="84"/>
                  </a:cubicBezTo>
                  <a:cubicBezTo>
                    <a:pt x="509" y="82"/>
                    <a:pt x="509" y="82"/>
                    <a:pt x="509" y="82"/>
                  </a:cubicBezTo>
                  <a:cubicBezTo>
                    <a:pt x="495" y="68"/>
                    <a:pt x="487" y="63"/>
                    <a:pt x="482" y="66"/>
                  </a:cubicBezTo>
                  <a:cubicBezTo>
                    <a:pt x="445" y="84"/>
                    <a:pt x="424" y="93"/>
                    <a:pt x="417" y="88"/>
                  </a:cubicBezTo>
                  <a:cubicBezTo>
                    <a:pt x="413" y="89"/>
                    <a:pt x="408" y="94"/>
                    <a:pt x="400" y="101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3" y="101"/>
                    <a:pt x="393" y="101"/>
                    <a:pt x="393" y="101"/>
                  </a:cubicBezTo>
                  <a:cubicBezTo>
                    <a:pt x="382" y="91"/>
                    <a:pt x="377" y="83"/>
                    <a:pt x="377" y="77"/>
                  </a:cubicBezTo>
                  <a:cubicBezTo>
                    <a:pt x="377" y="72"/>
                    <a:pt x="384" y="64"/>
                    <a:pt x="397" y="50"/>
                  </a:cubicBezTo>
                  <a:cubicBezTo>
                    <a:pt x="412" y="33"/>
                    <a:pt x="419" y="24"/>
                    <a:pt x="419" y="22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12" y="14"/>
                    <a:pt x="403" y="19"/>
                    <a:pt x="393" y="27"/>
                  </a:cubicBezTo>
                  <a:cubicBezTo>
                    <a:pt x="382" y="34"/>
                    <a:pt x="376" y="38"/>
                    <a:pt x="372" y="37"/>
                  </a:cubicBezTo>
                  <a:cubicBezTo>
                    <a:pt x="370" y="37"/>
                    <a:pt x="368" y="33"/>
                    <a:pt x="367" y="28"/>
                  </a:cubicBezTo>
                  <a:cubicBezTo>
                    <a:pt x="365" y="26"/>
                    <a:pt x="365" y="26"/>
                    <a:pt x="365" y="26"/>
                  </a:cubicBezTo>
                  <a:cubicBezTo>
                    <a:pt x="356" y="9"/>
                    <a:pt x="356" y="9"/>
                    <a:pt x="356" y="9"/>
                  </a:cubicBezTo>
                  <a:cubicBezTo>
                    <a:pt x="336" y="22"/>
                    <a:pt x="336" y="22"/>
                    <a:pt x="336" y="22"/>
                  </a:cubicBezTo>
                  <a:cubicBezTo>
                    <a:pt x="334" y="24"/>
                    <a:pt x="334" y="24"/>
                    <a:pt x="334" y="24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32" y="22"/>
                    <a:pt x="332" y="22"/>
                    <a:pt x="332" y="22"/>
                  </a:cubicBezTo>
                  <a:cubicBezTo>
                    <a:pt x="317" y="13"/>
                    <a:pt x="303" y="8"/>
                    <a:pt x="289" y="3"/>
                  </a:cubicBezTo>
                  <a:cubicBezTo>
                    <a:pt x="280" y="0"/>
                    <a:pt x="270" y="4"/>
                    <a:pt x="261" y="15"/>
                  </a:cubicBezTo>
                  <a:cubicBezTo>
                    <a:pt x="270" y="31"/>
                    <a:pt x="270" y="31"/>
                    <a:pt x="270" y="31"/>
                  </a:cubicBezTo>
                  <a:cubicBezTo>
                    <a:pt x="277" y="47"/>
                    <a:pt x="280" y="58"/>
                    <a:pt x="277" y="65"/>
                  </a:cubicBezTo>
                  <a:cubicBezTo>
                    <a:pt x="276" y="68"/>
                    <a:pt x="273" y="71"/>
                    <a:pt x="268" y="71"/>
                  </a:cubicBezTo>
                  <a:cubicBezTo>
                    <a:pt x="262" y="74"/>
                    <a:pt x="253" y="71"/>
                    <a:pt x="241" y="62"/>
                  </a:cubicBezTo>
                  <a:cubicBezTo>
                    <a:pt x="231" y="56"/>
                    <a:pt x="224" y="50"/>
                    <a:pt x="218" y="47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6" y="45"/>
                    <a:pt x="206" y="45"/>
                    <a:pt x="206" y="45"/>
                  </a:cubicBezTo>
                  <a:cubicBezTo>
                    <a:pt x="206" y="68"/>
                    <a:pt x="206" y="68"/>
                    <a:pt x="206" y="68"/>
                  </a:cubicBezTo>
                  <a:cubicBezTo>
                    <a:pt x="189" y="87"/>
                    <a:pt x="189" y="87"/>
                    <a:pt x="189" y="87"/>
                  </a:cubicBezTo>
                  <a:cubicBezTo>
                    <a:pt x="189" y="105"/>
                    <a:pt x="189" y="105"/>
                    <a:pt x="189" y="105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98" y="125"/>
                    <a:pt x="198" y="125"/>
                    <a:pt x="198" y="125"/>
                  </a:cubicBezTo>
                  <a:cubicBezTo>
                    <a:pt x="186" y="143"/>
                    <a:pt x="186" y="143"/>
                    <a:pt x="186" y="143"/>
                  </a:cubicBezTo>
                  <a:cubicBezTo>
                    <a:pt x="179" y="160"/>
                    <a:pt x="179" y="160"/>
                    <a:pt x="179" y="160"/>
                  </a:cubicBezTo>
                  <a:cubicBezTo>
                    <a:pt x="179" y="161"/>
                    <a:pt x="179" y="161"/>
                    <a:pt x="179" y="161"/>
                  </a:cubicBezTo>
                  <a:cubicBezTo>
                    <a:pt x="163" y="177"/>
                    <a:pt x="163" y="177"/>
                    <a:pt x="163" y="17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7" y="270"/>
                    <a:pt x="137" y="270"/>
                    <a:pt x="137" y="270"/>
                  </a:cubicBezTo>
                  <a:cubicBezTo>
                    <a:pt x="136" y="271"/>
                    <a:pt x="136" y="271"/>
                    <a:pt x="136" y="271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76" y="310"/>
                    <a:pt x="76" y="310"/>
                    <a:pt x="76" y="310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4" y="328"/>
                    <a:pt x="84" y="328"/>
                    <a:pt x="84" y="328"/>
                  </a:cubicBezTo>
                  <a:cubicBezTo>
                    <a:pt x="84" y="329"/>
                    <a:pt x="84" y="329"/>
                    <a:pt x="84" y="329"/>
                  </a:cubicBezTo>
                  <a:cubicBezTo>
                    <a:pt x="78" y="351"/>
                    <a:pt x="78" y="351"/>
                    <a:pt x="78" y="351"/>
                  </a:cubicBezTo>
                  <a:cubicBezTo>
                    <a:pt x="55" y="348"/>
                    <a:pt x="55" y="348"/>
                    <a:pt x="55" y="348"/>
                  </a:cubicBezTo>
                  <a:cubicBezTo>
                    <a:pt x="50" y="376"/>
                    <a:pt x="50" y="376"/>
                    <a:pt x="50" y="376"/>
                  </a:cubicBezTo>
                  <a:cubicBezTo>
                    <a:pt x="20" y="376"/>
                    <a:pt x="20" y="376"/>
                    <a:pt x="20" y="376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6" y="405"/>
                    <a:pt x="6" y="405"/>
                    <a:pt x="6" y="40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7" y="485"/>
                    <a:pt x="7" y="485"/>
                    <a:pt x="7" y="485"/>
                  </a:cubicBezTo>
                  <a:cubicBezTo>
                    <a:pt x="8" y="487"/>
                    <a:pt x="8" y="487"/>
                    <a:pt x="8" y="487"/>
                  </a:cubicBezTo>
                  <a:cubicBezTo>
                    <a:pt x="8" y="501"/>
                    <a:pt x="8" y="501"/>
                    <a:pt x="8" y="501"/>
                  </a:cubicBezTo>
                  <a:cubicBezTo>
                    <a:pt x="20" y="517"/>
                    <a:pt x="20" y="517"/>
                    <a:pt x="20" y="517"/>
                  </a:cubicBezTo>
                  <a:cubicBezTo>
                    <a:pt x="21" y="519"/>
                    <a:pt x="21" y="519"/>
                    <a:pt x="21" y="519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55" y="529"/>
                    <a:pt x="55" y="529"/>
                    <a:pt x="55" y="529"/>
                  </a:cubicBezTo>
                  <a:cubicBezTo>
                    <a:pt x="57" y="526"/>
                    <a:pt x="57" y="526"/>
                    <a:pt x="57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8" y="524"/>
                    <a:pt x="58" y="524"/>
                    <a:pt x="58" y="524"/>
                  </a:cubicBezTo>
                  <a:cubicBezTo>
                    <a:pt x="68" y="512"/>
                    <a:pt x="68" y="512"/>
                    <a:pt x="68" y="512"/>
                  </a:cubicBezTo>
                  <a:cubicBezTo>
                    <a:pt x="47" y="493"/>
                    <a:pt x="47" y="493"/>
                    <a:pt x="47" y="493"/>
                  </a:cubicBezTo>
                  <a:cubicBezTo>
                    <a:pt x="45" y="490"/>
                    <a:pt x="45" y="490"/>
                    <a:pt x="45" y="490"/>
                  </a:cubicBezTo>
                  <a:cubicBezTo>
                    <a:pt x="33" y="481"/>
                    <a:pt x="33" y="481"/>
                    <a:pt x="33" y="481"/>
                  </a:cubicBezTo>
                  <a:cubicBezTo>
                    <a:pt x="32" y="480"/>
                    <a:pt x="32" y="480"/>
                    <a:pt x="32" y="480"/>
                  </a:cubicBezTo>
                  <a:cubicBezTo>
                    <a:pt x="31" y="479"/>
                    <a:pt x="31" y="479"/>
                    <a:pt x="31" y="479"/>
                  </a:cubicBezTo>
                  <a:cubicBezTo>
                    <a:pt x="31" y="458"/>
                    <a:pt x="31" y="458"/>
                    <a:pt x="31" y="458"/>
                  </a:cubicBezTo>
                  <a:cubicBezTo>
                    <a:pt x="49" y="458"/>
                    <a:pt x="49" y="458"/>
                    <a:pt x="49" y="458"/>
                  </a:cubicBezTo>
                  <a:cubicBezTo>
                    <a:pt x="51" y="450"/>
                    <a:pt x="51" y="450"/>
                    <a:pt x="51" y="450"/>
                  </a:cubicBezTo>
                  <a:cubicBezTo>
                    <a:pt x="44" y="429"/>
                    <a:pt x="44" y="429"/>
                    <a:pt x="44" y="429"/>
                  </a:cubicBezTo>
                  <a:cubicBezTo>
                    <a:pt x="85" y="429"/>
                    <a:pt x="85" y="429"/>
                    <a:pt x="85" y="429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67" y="379"/>
                    <a:pt x="167" y="379"/>
                    <a:pt x="167" y="379"/>
                  </a:cubicBezTo>
                  <a:cubicBezTo>
                    <a:pt x="169" y="373"/>
                    <a:pt x="169" y="373"/>
                    <a:pt x="169" y="373"/>
                  </a:cubicBezTo>
                  <a:cubicBezTo>
                    <a:pt x="184" y="380"/>
                    <a:pt x="184" y="380"/>
                    <a:pt x="184" y="380"/>
                  </a:cubicBezTo>
                  <a:cubicBezTo>
                    <a:pt x="185" y="380"/>
                    <a:pt x="185" y="380"/>
                    <a:pt x="185" y="380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92" y="390"/>
                    <a:pt x="192" y="390"/>
                    <a:pt x="192" y="390"/>
                  </a:cubicBezTo>
                  <a:cubicBezTo>
                    <a:pt x="200" y="389"/>
                    <a:pt x="200" y="389"/>
                    <a:pt x="200" y="389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222" y="373"/>
                    <a:pt x="222" y="373"/>
                    <a:pt x="222" y="373"/>
                  </a:cubicBezTo>
                  <a:cubicBezTo>
                    <a:pt x="245" y="378"/>
                    <a:pt x="245" y="378"/>
                    <a:pt x="245" y="378"/>
                  </a:cubicBezTo>
                  <a:cubicBezTo>
                    <a:pt x="255" y="362"/>
                    <a:pt x="255" y="362"/>
                    <a:pt x="255" y="362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6" y="360"/>
                    <a:pt x="256" y="360"/>
                    <a:pt x="256" y="360"/>
                  </a:cubicBezTo>
                  <a:cubicBezTo>
                    <a:pt x="258" y="359"/>
                    <a:pt x="258" y="359"/>
                    <a:pt x="258" y="359"/>
                  </a:cubicBezTo>
                  <a:cubicBezTo>
                    <a:pt x="283" y="351"/>
                    <a:pt x="283" y="351"/>
                    <a:pt x="283" y="351"/>
                  </a:cubicBezTo>
                  <a:cubicBezTo>
                    <a:pt x="287" y="314"/>
                    <a:pt x="287" y="314"/>
                    <a:pt x="287" y="314"/>
                  </a:cubicBezTo>
                  <a:cubicBezTo>
                    <a:pt x="314" y="337"/>
                    <a:pt x="314" y="337"/>
                    <a:pt x="314" y="337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30" y="333"/>
                    <a:pt x="330" y="333"/>
                    <a:pt x="330" y="333"/>
                  </a:cubicBezTo>
                  <a:cubicBezTo>
                    <a:pt x="326" y="253"/>
                    <a:pt x="326" y="253"/>
                    <a:pt x="326" y="253"/>
                  </a:cubicBezTo>
                  <a:cubicBezTo>
                    <a:pt x="326" y="251"/>
                    <a:pt x="326" y="251"/>
                    <a:pt x="326" y="251"/>
                  </a:cubicBezTo>
                  <a:cubicBezTo>
                    <a:pt x="326" y="247"/>
                    <a:pt x="326" y="247"/>
                    <a:pt x="326" y="247"/>
                  </a:cubicBezTo>
                  <a:cubicBezTo>
                    <a:pt x="344" y="250"/>
                    <a:pt x="344" y="250"/>
                    <a:pt x="344" y="250"/>
                  </a:cubicBezTo>
                  <a:cubicBezTo>
                    <a:pt x="345" y="250"/>
                    <a:pt x="345" y="250"/>
                    <a:pt x="345" y="250"/>
                  </a:cubicBezTo>
                  <a:cubicBezTo>
                    <a:pt x="345" y="250"/>
                    <a:pt x="347" y="251"/>
                    <a:pt x="348" y="251"/>
                  </a:cubicBezTo>
                  <a:cubicBezTo>
                    <a:pt x="348" y="251"/>
                    <a:pt x="348" y="252"/>
                    <a:pt x="349" y="252"/>
                  </a:cubicBezTo>
                  <a:cubicBezTo>
                    <a:pt x="357" y="264"/>
                    <a:pt x="377" y="304"/>
                    <a:pt x="377" y="304"/>
                  </a:cubicBezTo>
                  <a:cubicBezTo>
                    <a:pt x="413" y="299"/>
                    <a:pt x="413" y="299"/>
                    <a:pt x="413" y="299"/>
                  </a:cubicBezTo>
                  <a:cubicBezTo>
                    <a:pt x="419" y="297"/>
                    <a:pt x="419" y="297"/>
                    <a:pt x="419" y="297"/>
                  </a:cubicBezTo>
                  <a:cubicBezTo>
                    <a:pt x="425" y="285"/>
                    <a:pt x="425" y="285"/>
                    <a:pt x="425" y="285"/>
                  </a:cubicBezTo>
                  <a:cubicBezTo>
                    <a:pt x="414" y="276"/>
                    <a:pt x="414" y="276"/>
                    <a:pt x="414" y="276"/>
                  </a:cubicBezTo>
                  <a:cubicBezTo>
                    <a:pt x="411" y="272"/>
                    <a:pt x="411" y="272"/>
                    <a:pt x="411" y="272"/>
                  </a:cubicBezTo>
                  <a:cubicBezTo>
                    <a:pt x="435" y="264"/>
                    <a:pt x="435" y="264"/>
                    <a:pt x="435" y="264"/>
                  </a:cubicBezTo>
                  <a:cubicBezTo>
                    <a:pt x="437" y="262"/>
                    <a:pt x="437" y="262"/>
                    <a:pt x="437" y="262"/>
                  </a:cubicBezTo>
                  <a:cubicBezTo>
                    <a:pt x="438" y="261"/>
                    <a:pt x="438" y="261"/>
                    <a:pt x="438" y="26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56" y="268"/>
                    <a:pt x="456" y="268"/>
                    <a:pt x="456" y="268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62" y="251"/>
                    <a:pt x="462" y="251"/>
                    <a:pt x="462" y="251"/>
                  </a:cubicBezTo>
                  <a:cubicBezTo>
                    <a:pt x="479" y="251"/>
                    <a:pt x="479" y="251"/>
                    <a:pt x="479" y="251"/>
                  </a:cubicBezTo>
                  <a:cubicBezTo>
                    <a:pt x="492" y="252"/>
                    <a:pt x="502" y="258"/>
                    <a:pt x="509" y="268"/>
                  </a:cubicBezTo>
                  <a:cubicBezTo>
                    <a:pt x="511" y="272"/>
                    <a:pt x="511" y="272"/>
                    <a:pt x="511" y="272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23" y="240"/>
                    <a:pt x="531" y="239"/>
                    <a:pt x="544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6" y="247"/>
                    <a:pt x="546" y="247"/>
                    <a:pt x="546" y="247"/>
                  </a:cubicBezTo>
                  <a:cubicBezTo>
                    <a:pt x="547" y="248"/>
                    <a:pt x="547" y="248"/>
                    <a:pt x="547" y="248"/>
                  </a:cubicBezTo>
                  <a:cubicBezTo>
                    <a:pt x="548" y="249"/>
                    <a:pt x="550" y="250"/>
                    <a:pt x="551" y="250"/>
                  </a:cubicBezTo>
                  <a:cubicBezTo>
                    <a:pt x="556" y="248"/>
                    <a:pt x="575" y="235"/>
                    <a:pt x="606" y="211"/>
                  </a:cubicBezTo>
                  <a:cubicBezTo>
                    <a:pt x="606" y="195"/>
                    <a:pt x="615" y="186"/>
                    <a:pt x="628" y="18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4637004" y="4465887"/>
              <a:ext cx="466675" cy="627779"/>
            </a:xfrm>
            <a:custGeom>
              <a:avLst/>
              <a:gdLst>
                <a:gd name="T0" fmla="*/ 2147483646 w 403"/>
                <a:gd name="T1" fmla="*/ 2147483646 h 545"/>
                <a:gd name="T2" fmla="*/ 2147483646 w 403"/>
                <a:gd name="T3" fmla="*/ 2147483646 h 545"/>
                <a:gd name="T4" fmla="*/ 2147483646 w 403"/>
                <a:gd name="T5" fmla="*/ 2147483646 h 545"/>
                <a:gd name="T6" fmla="*/ 2147483646 w 403"/>
                <a:gd name="T7" fmla="*/ 2147483646 h 545"/>
                <a:gd name="T8" fmla="*/ 2147483646 w 403"/>
                <a:gd name="T9" fmla="*/ 2147483646 h 545"/>
                <a:gd name="T10" fmla="*/ 2147483646 w 403"/>
                <a:gd name="T11" fmla="*/ 2147483646 h 545"/>
                <a:gd name="T12" fmla="*/ 2147483646 w 403"/>
                <a:gd name="T13" fmla="*/ 2147483646 h 545"/>
                <a:gd name="T14" fmla="*/ 2147483646 w 403"/>
                <a:gd name="T15" fmla="*/ 2147483646 h 545"/>
                <a:gd name="T16" fmla="*/ 2147483646 w 403"/>
                <a:gd name="T17" fmla="*/ 2147483646 h 545"/>
                <a:gd name="T18" fmla="*/ 2147483646 w 403"/>
                <a:gd name="T19" fmla="*/ 2147483646 h 545"/>
                <a:gd name="T20" fmla="*/ 2147483646 w 403"/>
                <a:gd name="T21" fmla="*/ 2147483646 h 545"/>
                <a:gd name="T22" fmla="*/ 2147483646 w 403"/>
                <a:gd name="T23" fmla="*/ 2147483646 h 545"/>
                <a:gd name="T24" fmla="*/ 2147483646 w 403"/>
                <a:gd name="T25" fmla="*/ 2147483646 h 545"/>
                <a:gd name="T26" fmla="*/ 2147483646 w 403"/>
                <a:gd name="T27" fmla="*/ 2147483646 h 545"/>
                <a:gd name="T28" fmla="*/ 0 w 403"/>
                <a:gd name="T29" fmla="*/ 2147483646 h 545"/>
                <a:gd name="T30" fmla="*/ 2147483646 w 403"/>
                <a:gd name="T31" fmla="*/ 2147483646 h 545"/>
                <a:gd name="T32" fmla="*/ 2147483646 w 403"/>
                <a:gd name="T33" fmla="*/ 2147483646 h 545"/>
                <a:gd name="T34" fmla="*/ 2147483646 w 403"/>
                <a:gd name="T35" fmla="*/ 2147483646 h 545"/>
                <a:gd name="T36" fmla="*/ 2147483646 w 403"/>
                <a:gd name="T37" fmla="*/ 2147483646 h 545"/>
                <a:gd name="T38" fmla="*/ 2147483646 w 403"/>
                <a:gd name="T39" fmla="*/ 2147483646 h 545"/>
                <a:gd name="T40" fmla="*/ 2147483646 w 403"/>
                <a:gd name="T41" fmla="*/ 2147483646 h 545"/>
                <a:gd name="T42" fmla="*/ 2147483646 w 403"/>
                <a:gd name="T43" fmla="*/ 2147483646 h 545"/>
                <a:gd name="T44" fmla="*/ 2147483646 w 403"/>
                <a:gd name="T45" fmla="*/ 2147483646 h 545"/>
                <a:gd name="T46" fmla="*/ 2147483646 w 403"/>
                <a:gd name="T47" fmla="*/ 2147483646 h 545"/>
                <a:gd name="T48" fmla="*/ 2147483646 w 403"/>
                <a:gd name="T49" fmla="*/ 2147483646 h 545"/>
                <a:gd name="T50" fmla="*/ 2147483646 w 403"/>
                <a:gd name="T51" fmla="*/ 2147483646 h 545"/>
                <a:gd name="T52" fmla="*/ 2147483646 w 403"/>
                <a:gd name="T53" fmla="*/ 2147483646 h 545"/>
                <a:gd name="T54" fmla="*/ 2147483646 w 403"/>
                <a:gd name="T55" fmla="*/ 2147483646 h 545"/>
                <a:gd name="T56" fmla="*/ 2147483646 w 403"/>
                <a:gd name="T57" fmla="*/ 2147483646 h 545"/>
                <a:gd name="T58" fmla="*/ 2147483646 w 403"/>
                <a:gd name="T59" fmla="*/ 2147483646 h 545"/>
                <a:gd name="T60" fmla="*/ 2147483646 w 403"/>
                <a:gd name="T61" fmla="*/ 2147483646 h 545"/>
                <a:gd name="T62" fmla="*/ 2147483646 w 403"/>
                <a:gd name="T63" fmla="*/ 2147483646 h 545"/>
                <a:gd name="T64" fmla="*/ 2147483646 w 403"/>
                <a:gd name="T65" fmla="*/ 2147483646 h 545"/>
                <a:gd name="T66" fmla="*/ 2147483646 w 403"/>
                <a:gd name="T67" fmla="*/ 2147483646 h 545"/>
                <a:gd name="T68" fmla="*/ 2147483646 w 403"/>
                <a:gd name="T69" fmla="*/ 2147483646 h 545"/>
                <a:gd name="T70" fmla="*/ 2147483646 w 403"/>
                <a:gd name="T71" fmla="*/ 2147483646 h 545"/>
                <a:gd name="T72" fmla="*/ 2147483646 w 403"/>
                <a:gd name="T73" fmla="*/ 2147483646 h 545"/>
                <a:gd name="T74" fmla="*/ 2147483646 w 403"/>
                <a:gd name="T75" fmla="*/ 2147483646 h 545"/>
                <a:gd name="T76" fmla="*/ 2147483646 w 403"/>
                <a:gd name="T77" fmla="*/ 2147483646 h 545"/>
                <a:gd name="T78" fmla="*/ 2147483646 w 403"/>
                <a:gd name="T79" fmla="*/ 2147483646 h 545"/>
                <a:gd name="T80" fmla="*/ 2147483646 w 403"/>
                <a:gd name="T81" fmla="*/ 2147483646 h 545"/>
                <a:gd name="T82" fmla="*/ 2147483646 w 403"/>
                <a:gd name="T83" fmla="*/ 2147483646 h 545"/>
                <a:gd name="T84" fmla="*/ 2147483646 w 403"/>
                <a:gd name="T85" fmla="*/ 2147483646 h 545"/>
                <a:gd name="T86" fmla="*/ 2147483646 w 403"/>
                <a:gd name="T87" fmla="*/ 2147483646 h 545"/>
                <a:gd name="T88" fmla="*/ 2147483646 w 403"/>
                <a:gd name="T89" fmla="*/ 2147483646 h 545"/>
                <a:gd name="T90" fmla="*/ 2147483646 w 403"/>
                <a:gd name="T91" fmla="*/ 2147483646 h 545"/>
                <a:gd name="T92" fmla="*/ 2147483646 w 403"/>
                <a:gd name="T93" fmla="*/ 2147483646 h 545"/>
                <a:gd name="T94" fmla="*/ 2147483646 w 403"/>
                <a:gd name="T95" fmla="*/ 2147483646 h 545"/>
                <a:gd name="T96" fmla="*/ 2147483646 w 403"/>
                <a:gd name="T97" fmla="*/ 2147483646 h 5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03"/>
                <a:gd name="T148" fmla="*/ 0 h 545"/>
                <a:gd name="T149" fmla="*/ 403 w 403"/>
                <a:gd name="T150" fmla="*/ 545 h 54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03" h="545">
                  <a:moveTo>
                    <a:pt x="316" y="21"/>
                  </a:moveTo>
                  <a:cubicBezTo>
                    <a:pt x="315" y="20"/>
                    <a:pt x="315" y="20"/>
                    <a:pt x="315" y="2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6"/>
                    <a:pt x="280" y="6"/>
                    <a:pt x="280" y="6"/>
                  </a:cubicBezTo>
                  <a:cubicBezTo>
                    <a:pt x="271" y="25"/>
                    <a:pt x="259" y="37"/>
                    <a:pt x="245" y="42"/>
                  </a:cubicBezTo>
                  <a:cubicBezTo>
                    <a:pt x="240" y="44"/>
                    <a:pt x="235" y="43"/>
                    <a:pt x="232" y="40"/>
                  </a:cubicBezTo>
                  <a:cubicBezTo>
                    <a:pt x="228" y="35"/>
                    <a:pt x="230" y="23"/>
                    <a:pt x="237" y="5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1" y="29"/>
                    <a:pt x="201" y="29"/>
                    <a:pt x="201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46" y="71"/>
                    <a:pt x="33" y="82"/>
                    <a:pt x="10" y="104"/>
                  </a:cubicBezTo>
                  <a:cubicBezTo>
                    <a:pt x="21" y="108"/>
                    <a:pt x="26" y="113"/>
                    <a:pt x="28" y="116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83"/>
                    <a:pt x="46" y="183"/>
                    <a:pt x="46" y="183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42" y="189"/>
                    <a:pt x="42" y="189"/>
                    <a:pt x="42" y="189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" y="261"/>
                    <a:pt x="2" y="261"/>
                    <a:pt x="2" y="261"/>
                  </a:cubicBezTo>
                  <a:cubicBezTo>
                    <a:pt x="8" y="256"/>
                    <a:pt x="14" y="255"/>
                    <a:pt x="18" y="257"/>
                  </a:cubicBezTo>
                  <a:cubicBezTo>
                    <a:pt x="23" y="259"/>
                    <a:pt x="25" y="268"/>
                    <a:pt x="23" y="280"/>
                  </a:cubicBezTo>
                  <a:cubicBezTo>
                    <a:pt x="21" y="300"/>
                    <a:pt x="24" y="323"/>
                    <a:pt x="34" y="344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54" y="365"/>
                    <a:pt x="56" y="370"/>
                    <a:pt x="55" y="375"/>
                  </a:cubicBezTo>
                  <a:cubicBezTo>
                    <a:pt x="47" y="386"/>
                    <a:pt x="47" y="386"/>
                    <a:pt x="47" y="386"/>
                  </a:cubicBezTo>
                  <a:cubicBezTo>
                    <a:pt x="57" y="399"/>
                    <a:pt x="57" y="399"/>
                    <a:pt x="57" y="399"/>
                  </a:cubicBezTo>
                  <a:cubicBezTo>
                    <a:pt x="62" y="409"/>
                    <a:pt x="58" y="427"/>
                    <a:pt x="45" y="452"/>
                  </a:cubicBezTo>
                  <a:cubicBezTo>
                    <a:pt x="59" y="476"/>
                    <a:pt x="59" y="476"/>
                    <a:pt x="59" y="476"/>
                  </a:cubicBezTo>
                  <a:cubicBezTo>
                    <a:pt x="61" y="481"/>
                    <a:pt x="61" y="481"/>
                    <a:pt x="61" y="481"/>
                  </a:cubicBezTo>
                  <a:cubicBezTo>
                    <a:pt x="70" y="476"/>
                    <a:pt x="70" y="476"/>
                    <a:pt x="70" y="476"/>
                  </a:cubicBezTo>
                  <a:cubicBezTo>
                    <a:pt x="83" y="463"/>
                    <a:pt x="95" y="460"/>
                    <a:pt x="104" y="463"/>
                  </a:cubicBezTo>
                  <a:cubicBezTo>
                    <a:pt x="111" y="465"/>
                    <a:pt x="114" y="470"/>
                    <a:pt x="115" y="476"/>
                  </a:cubicBezTo>
                  <a:cubicBezTo>
                    <a:pt x="116" y="483"/>
                    <a:pt x="108" y="496"/>
                    <a:pt x="89" y="515"/>
                  </a:cubicBezTo>
                  <a:cubicBezTo>
                    <a:pt x="74" y="534"/>
                    <a:pt x="74" y="534"/>
                    <a:pt x="74" y="534"/>
                  </a:cubicBezTo>
                  <a:cubicBezTo>
                    <a:pt x="81" y="545"/>
                    <a:pt x="81" y="545"/>
                    <a:pt x="81" y="545"/>
                  </a:cubicBezTo>
                  <a:cubicBezTo>
                    <a:pt x="92" y="536"/>
                    <a:pt x="100" y="533"/>
                    <a:pt x="105" y="535"/>
                  </a:cubicBezTo>
                  <a:cubicBezTo>
                    <a:pt x="112" y="535"/>
                    <a:pt x="130" y="528"/>
                    <a:pt x="160" y="513"/>
                  </a:cubicBezTo>
                  <a:cubicBezTo>
                    <a:pt x="170" y="507"/>
                    <a:pt x="182" y="513"/>
                    <a:pt x="198" y="528"/>
                  </a:cubicBezTo>
                  <a:cubicBezTo>
                    <a:pt x="205" y="525"/>
                    <a:pt x="205" y="525"/>
                    <a:pt x="205" y="525"/>
                  </a:cubicBezTo>
                  <a:cubicBezTo>
                    <a:pt x="204" y="513"/>
                    <a:pt x="204" y="513"/>
                    <a:pt x="204" y="513"/>
                  </a:cubicBezTo>
                  <a:cubicBezTo>
                    <a:pt x="200" y="510"/>
                    <a:pt x="200" y="510"/>
                    <a:pt x="200" y="510"/>
                  </a:cubicBezTo>
                  <a:cubicBezTo>
                    <a:pt x="198" y="507"/>
                    <a:pt x="200" y="504"/>
                    <a:pt x="204" y="501"/>
                  </a:cubicBezTo>
                  <a:cubicBezTo>
                    <a:pt x="198" y="481"/>
                    <a:pt x="198" y="481"/>
                    <a:pt x="198" y="481"/>
                  </a:cubicBezTo>
                  <a:cubicBezTo>
                    <a:pt x="197" y="478"/>
                    <a:pt x="197" y="474"/>
                    <a:pt x="198" y="470"/>
                  </a:cubicBezTo>
                  <a:cubicBezTo>
                    <a:pt x="201" y="467"/>
                    <a:pt x="206" y="465"/>
                    <a:pt x="210" y="463"/>
                  </a:cubicBezTo>
                  <a:cubicBezTo>
                    <a:pt x="219" y="455"/>
                    <a:pt x="219" y="455"/>
                    <a:pt x="219" y="455"/>
                  </a:cubicBezTo>
                  <a:cubicBezTo>
                    <a:pt x="214" y="442"/>
                    <a:pt x="214" y="442"/>
                    <a:pt x="214" y="442"/>
                  </a:cubicBezTo>
                  <a:cubicBezTo>
                    <a:pt x="214" y="441"/>
                    <a:pt x="214" y="441"/>
                    <a:pt x="214" y="441"/>
                  </a:cubicBezTo>
                  <a:cubicBezTo>
                    <a:pt x="215" y="441"/>
                    <a:pt x="215" y="441"/>
                    <a:pt x="215" y="441"/>
                  </a:cubicBezTo>
                  <a:cubicBezTo>
                    <a:pt x="215" y="440"/>
                    <a:pt x="215" y="440"/>
                    <a:pt x="215" y="440"/>
                  </a:cubicBezTo>
                  <a:cubicBezTo>
                    <a:pt x="219" y="433"/>
                    <a:pt x="219" y="428"/>
                    <a:pt x="218" y="425"/>
                  </a:cubicBezTo>
                  <a:cubicBezTo>
                    <a:pt x="214" y="418"/>
                    <a:pt x="217" y="412"/>
                    <a:pt x="226" y="405"/>
                  </a:cubicBezTo>
                  <a:cubicBezTo>
                    <a:pt x="237" y="394"/>
                    <a:pt x="237" y="394"/>
                    <a:pt x="237" y="394"/>
                  </a:cubicBezTo>
                  <a:cubicBezTo>
                    <a:pt x="235" y="392"/>
                    <a:pt x="235" y="392"/>
                    <a:pt x="235" y="392"/>
                  </a:cubicBezTo>
                  <a:cubicBezTo>
                    <a:pt x="232" y="389"/>
                    <a:pt x="232" y="389"/>
                    <a:pt x="232" y="389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6" y="360"/>
                    <a:pt x="251" y="351"/>
                    <a:pt x="266" y="341"/>
                  </a:cubicBezTo>
                  <a:cubicBezTo>
                    <a:pt x="272" y="335"/>
                    <a:pt x="272" y="335"/>
                    <a:pt x="272" y="335"/>
                  </a:cubicBezTo>
                  <a:cubicBezTo>
                    <a:pt x="272" y="335"/>
                    <a:pt x="272" y="335"/>
                    <a:pt x="272" y="335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51" y="310"/>
                    <a:pt x="253" y="300"/>
                    <a:pt x="263" y="291"/>
                  </a:cubicBezTo>
                  <a:cubicBezTo>
                    <a:pt x="263" y="289"/>
                    <a:pt x="263" y="289"/>
                    <a:pt x="263" y="289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0" y="252"/>
                    <a:pt x="288" y="240"/>
                    <a:pt x="291" y="222"/>
                  </a:cubicBezTo>
                  <a:cubicBezTo>
                    <a:pt x="295" y="194"/>
                    <a:pt x="308" y="180"/>
                    <a:pt x="330" y="177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61" y="184"/>
                    <a:pt x="361" y="184"/>
                    <a:pt x="361" y="184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6" y="166"/>
                    <a:pt x="376" y="166"/>
                    <a:pt x="376" y="166"/>
                  </a:cubicBezTo>
                  <a:cubicBezTo>
                    <a:pt x="392" y="156"/>
                    <a:pt x="392" y="156"/>
                    <a:pt x="392" y="156"/>
                  </a:cubicBezTo>
                  <a:cubicBezTo>
                    <a:pt x="390" y="141"/>
                    <a:pt x="390" y="141"/>
                    <a:pt x="390" y="141"/>
                  </a:cubicBezTo>
                  <a:cubicBezTo>
                    <a:pt x="390" y="138"/>
                    <a:pt x="390" y="138"/>
                    <a:pt x="390" y="138"/>
                  </a:cubicBezTo>
                  <a:cubicBezTo>
                    <a:pt x="392" y="136"/>
                    <a:pt x="392" y="136"/>
                    <a:pt x="392" y="136"/>
                  </a:cubicBezTo>
                  <a:cubicBezTo>
                    <a:pt x="397" y="134"/>
                    <a:pt x="397" y="134"/>
                    <a:pt x="397" y="134"/>
                  </a:cubicBezTo>
                  <a:cubicBezTo>
                    <a:pt x="402" y="127"/>
                    <a:pt x="402" y="127"/>
                    <a:pt x="402" y="127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392" y="108"/>
                    <a:pt x="392" y="108"/>
                    <a:pt x="392" y="108"/>
                  </a:cubicBezTo>
                  <a:cubicBezTo>
                    <a:pt x="382" y="95"/>
                    <a:pt x="372" y="82"/>
                    <a:pt x="366" y="67"/>
                  </a:cubicBezTo>
                  <a:cubicBezTo>
                    <a:pt x="361" y="58"/>
                    <a:pt x="362" y="47"/>
                    <a:pt x="369" y="36"/>
                  </a:cubicBezTo>
                  <a:cubicBezTo>
                    <a:pt x="350" y="24"/>
                    <a:pt x="350" y="24"/>
                    <a:pt x="350" y="24"/>
                  </a:cubicBezTo>
                  <a:lnTo>
                    <a:pt x="316" y="21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878775" y="4631190"/>
              <a:ext cx="429191" cy="523769"/>
            </a:xfrm>
            <a:custGeom>
              <a:avLst/>
              <a:gdLst>
                <a:gd name="T0" fmla="*/ 2147483646 w 371"/>
                <a:gd name="T1" fmla="*/ 2147483646 h 456"/>
                <a:gd name="T2" fmla="*/ 2147483646 w 371"/>
                <a:gd name="T3" fmla="*/ 2147483646 h 456"/>
                <a:gd name="T4" fmla="*/ 2147483646 w 371"/>
                <a:gd name="T5" fmla="*/ 2147483646 h 456"/>
                <a:gd name="T6" fmla="*/ 2147483646 w 371"/>
                <a:gd name="T7" fmla="*/ 2147483646 h 456"/>
                <a:gd name="T8" fmla="*/ 2147483646 w 371"/>
                <a:gd name="T9" fmla="*/ 2147483646 h 456"/>
                <a:gd name="T10" fmla="*/ 2147483646 w 371"/>
                <a:gd name="T11" fmla="*/ 2147483646 h 456"/>
                <a:gd name="T12" fmla="*/ 2147483646 w 371"/>
                <a:gd name="T13" fmla="*/ 2147483646 h 456"/>
                <a:gd name="T14" fmla="*/ 2147483646 w 371"/>
                <a:gd name="T15" fmla="*/ 2147483646 h 456"/>
                <a:gd name="T16" fmla="*/ 2147483646 w 371"/>
                <a:gd name="T17" fmla="*/ 2147483646 h 456"/>
                <a:gd name="T18" fmla="*/ 2147483646 w 371"/>
                <a:gd name="T19" fmla="*/ 2147483646 h 456"/>
                <a:gd name="T20" fmla="*/ 2147483646 w 371"/>
                <a:gd name="T21" fmla="*/ 2147483646 h 456"/>
                <a:gd name="T22" fmla="*/ 2147483646 w 371"/>
                <a:gd name="T23" fmla="*/ 2147483646 h 456"/>
                <a:gd name="T24" fmla="*/ 2147483646 w 371"/>
                <a:gd name="T25" fmla="*/ 2147483646 h 456"/>
                <a:gd name="T26" fmla="*/ 2147483646 w 371"/>
                <a:gd name="T27" fmla="*/ 2147483646 h 456"/>
                <a:gd name="T28" fmla="*/ 2147483646 w 371"/>
                <a:gd name="T29" fmla="*/ 2147483646 h 456"/>
                <a:gd name="T30" fmla="*/ 2147483646 w 371"/>
                <a:gd name="T31" fmla="*/ 2147483646 h 456"/>
                <a:gd name="T32" fmla="*/ 0 w 371"/>
                <a:gd name="T33" fmla="*/ 2147483646 h 456"/>
                <a:gd name="T34" fmla="*/ 2147483646 w 371"/>
                <a:gd name="T35" fmla="*/ 2147483646 h 456"/>
                <a:gd name="T36" fmla="*/ 2147483646 w 371"/>
                <a:gd name="T37" fmla="*/ 2147483646 h 456"/>
                <a:gd name="T38" fmla="*/ 2147483646 w 371"/>
                <a:gd name="T39" fmla="*/ 2147483646 h 456"/>
                <a:gd name="T40" fmla="*/ 2147483646 w 371"/>
                <a:gd name="T41" fmla="*/ 2147483646 h 456"/>
                <a:gd name="T42" fmla="*/ 2147483646 w 371"/>
                <a:gd name="T43" fmla="*/ 2147483646 h 456"/>
                <a:gd name="T44" fmla="*/ 2147483646 w 371"/>
                <a:gd name="T45" fmla="*/ 2147483646 h 456"/>
                <a:gd name="T46" fmla="*/ 2147483646 w 371"/>
                <a:gd name="T47" fmla="*/ 2147483646 h 456"/>
                <a:gd name="T48" fmla="*/ 2147483646 w 371"/>
                <a:gd name="T49" fmla="*/ 2147483646 h 456"/>
                <a:gd name="T50" fmla="*/ 2147483646 w 371"/>
                <a:gd name="T51" fmla="*/ 2147483646 h 456"/>
                <a:gd name="T52" fmla="*/ 2147483646 w 371"/>
                <a:gd name="T53" fmla="*/ 2147483646 h 456"/>
                <a:gd name="T54" fmla="*/ 2147483646 w 371"/>
                <a:gd name="T55" fmla="*/ 2147483646 h 456"/>
                <a:gd name="T56" fmla="*/ 2147483646 w 371"/>
                <a:gd name="T57" fmla="*/ 2147483646 h 456"/>
                <a:gd name="T58" fmla="*/ 2147483646 w 371"/>
                <a:gd name="T59" fmla="*/ 2147483646 h 456"/>
                <a:gd name="T60" fmla="*/ 2147483646 w 371"/>
                <a:gd name="T61" fmla="*/ 2147483646 h 456"/>
                <a:gd name="T62" fmla="*/ 2147483646 w 371"/>
                <a:gd name="T63" fmla="*/ 2147483646 h 456"/>
                <a:gd name="T64" fmla="*/ 2147483646 w 371"/>
                <a:gd name="T65" fmla="*/ 2147483646 h 456"/>
                <a:gd name="T66" fmla="*/ 2147483646 w 371"/>
                <a:gd name="T67" fmla="*/ 2147483646 h 456"/>
                <a:gd name="T68" fmla="*/ 2147483646 w 371"/>
                <a:gd name="T69" fmla="*/ 2147483646 h 456"/>
                <a:gd name="T70" fmla="*/ 2147483646 w 371"/>
                <a:gd name="T71" fmla="*/ 2147483646 h 456"/>
                <a:gd name="T72" fmla="*/ 2147483646 w 371"/>
                <a:gd name="T73" fmla="*/ 2147483646 h 456"/>
                <a:gd name="T74" fmla="*/ 2147483646 w 371"/>
                <a:gd name="T75" fmla="*/ 2147483646 h 456"/>
                <a:gd name="T76" fmla="*/ 2147483646 w 371"/>
                <a:gd name="T77" fmla="*/ 2147483646 h 456"/>
                <a:gd name="T78" fmla="*/ 2147483646 w 371"/>
                <a:gd name="T79" fmla="*/ 2147483646 h 456"/>
                <a:gd name="T80" fmla="*/ 2147483646 w 371"/>
                <a:gd name="T81" fmla="*/ 2147483646 h 456"/>
                <a:gd name="T82" fmla="*/ 2147483646 w 371"/>
                <a:gd name="T83" fmla="*/ 2147483646 h 456"/>
                <a:gd name="T84" fmla="*/ 2147483646 w 371"/>
                <a:gd name="T85" fmla="*/ 2147483646 h 456"/>
                <a:gd name="T86" fmla="*/ 2147483646 w 371"/>
                <a:gd name="T87" fmla="*/ 2147483646 h 456"/>
                <a:gd name="T88" fmla="*/ 2147483646 w 371"/>
                <a:gd name="T89" fmla="*/ 2147483646 h 456"/>
                <a:gd name="T90" fmla="*/ 2147483646 w 371"/>
                <a:gd name="T91" fmla="*/ 2147483646 h 456"/>
                <a:gd name="T92" fmla="*/ 2147483646 w 371"/>
                <a:gd name="T93" fmla="*/ 2147483646 h 456"/>
                <a:gd name="T94" fmla="*/ 2147483646 w 371"/>
                <a:gd name="T95" fmla="*/ 2147483646 h 456"/>
                <a:gd name="T96" fmla="*/ 2147483646 w 371"/>
                <a:gd name="T97" fmla="*/ 2147483646 h 456"/>
                <a:gd name="T98" fmla="*/ 2147483646 w 371"/>
                <a:gd name="T99" fmla="*/ 2147483646 h 456"/>
                <a:gd name="T100" fmla="*/ 2147483646 w 371"/>
                <a:gd name="T101" fmla="*/ 2147483646 h 456"/>
                <a:gd name="T102" fmla="*/ 2147483646 w 371"/>
                <a:gd name="T103" fmla="*/ 889434824 h 456"/>
                <a:gd name="T104" fmla="*/ 2147483646 w 371"/>
                <a:gd name="T105" fmla="*/ 2147483646 h 4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71"/>
                <a:gd name="T160" fmla="*/ 0 h 456"/>
                <a:gd name="T161" fmla="*/ 371 w 371"/>
                <a:gd name="T162" fmla="*/ 456 h 4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71" h="456">
                  <a:moveTo>
                    <a:pt x="194" y="20"/>
                  </a:moveTo>
                  <a:cubicBezTo>
                    <a:pt x="192" y="21"/>
                    <a:pt x="192" y="21"/>
                    <a:pt x="192" y="21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7" y="54"/>
                    <a:pt x="157" y="54"/>
                    <a:pt x="157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05" y="51"/>
                    <a:pt x="97" y="61"/>
                    <a:pt x="94" y="81"/>
                  </a:cubicBezTo>
                  <a:cubicBezTo>
                    <a:pt x="93" y="99"/>
                    <a:pt x="93" y="99"/>
                    <a:pt x="93" y="9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7" y="125"/>
                    <a:pt x="97" y="125"/>
                    <a:pt x="97" y="125"/>
                  </a:cubicBezTo>
                  <a:cubicBezTo>
                    <a:pt x="62" y="155"/>
                    <a:pt x="62" y="155"/>
                    <a:pt x="62" y="155"/>
                  </a:cubicBezTo>
                  <a:cubicBezTo>
                    <a:pt x="57" y="162"/>
                    <a:pt x="55" y="167"/>
                    <a:pt x="57" y="170"/>
                  </a:cubicBezTo>
                  <a:cubicBezTo>
                    <a:pt x="63" y="177"/>
                    <a:pt x="63" y="177"/>
                    <a:pt x="63" y="177"/>
                  </a:cubicBezTo>
                  <a:cubicBezTo>
                    <a:pt x="71" y="184"/>
                    <a:pt x="75" y="189"/>
                    <a:pt x="74" y="193"/>
                  </a:cubicBezTo>
                  <a:cubicBezTo>
                    <a:pt x="74" y="196"/>
                    <a:pt x="73" y="200"/>
                    <a:pt x="71" y="202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26"/>
                    <a:pt x="49" y="234"/>
                    <a:pt x="48" y="244"/>
                  </a:cubicBezTo>
                  <a:cubicBezTo>
                    <a:pt x="48" y="247"/>
                    <a:pt x="48" y="247"/>
                    <a:pt x="48" y="247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9" y="257"/>
                    <a:pt x="37" y="260"/>
                    <a:pt x="31" y="265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0" y="278"/>
                    <a:pt x="20" y="278"/>
                    <a:pt x="20" y="278"/>
                  </a:cubicBezTo>
                  <a:cubicBezTo>
                    <a:pt x="22" y="283"/>
                    <a:pt x="22" y="289"/>
                    <a:pt x="18" y="299"/>
                  </a:cubicBezTo>
                  <a:cubicBezTo>
                    <a:pt x="23" y="309"/>
                    <a:pt x="23" y="317"/>
                    <a:pt x="18" y="32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5" y="332"/>
                    <a:pt x="5" y="332"/>
                    <a:pt x="5" y="332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9" y="361"/>
                    <a:pt x="9" y="361"/>
                    <a:pt x="9" y="361"/>
                  </a:cubicBezTo>
                  <a:cubicBezTo>
                    <a:pt x="27" y="359"/>
                    <a:pt x="46" y="359"/>
                    <a:pt x="67" y="361"/>
                  </a:cubicBezTo>
                  <a:cubicBezTo>
                    <a:pt x="69" y="361"/>
                    <a:pt x="69" y="361"/>
                    <a:pt x="69" y="361"/>
                  </a:cubicBezTo>
                  <a:cubicBezTo>
                    <a:pt x="69" y="362"/>
                    <a:pt x="69" y="362"/>
                    <a:pt x="69" y="362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93" y="386"/>
                    <a:pt x="93" y="386"/>
                    <a:pt x="93" y="386"/>
                  </a:cubicBezTo>
                  <a:cubicBezTo>
                    <a:pt x="94" y="386"/>
                    <a:pt x="94" y="386"/>
                    <a:pt x="94" y="386"/>
                  </a:cubicBezTo>
                  <a:cubicBezTo>
                    <a:pt x="107" y="425"/>
                    <a:pt x="107" y="425"/>
                    <a:pt x="107" y="425"/>
                  </a:cubicBezTo>
                  <a:cubicBezTo>
                    <a:pt x="136" y="452"/>
                    <a:pt x="136" y="452"/>
                    <a:pt x="136" y="452"/>
                  </a:cubicBezTo>
                  <a:cubicBezTo>
                    <a:pt x="148" y="456"/>
                    <a:pt x="148" y="456"/>
                    <a:pt x="148" y="456"/>
                  </a:cubicBezTo>
                  <a:cubicBezTo>
                    <a:pt x="149" y="423"/>
                    <a:pt x="149" y="423"/>
                    <a:pt x="149" y="423"/>
                  </a:cubicBezTo>
                  <a:cubicBezTo>
                    <a:pt x="175" y="450"/>
                    <a:pt x="175" y="450"/>
                    <a:pt x="175" y="450"/>
                  </a:cubicBezTo>
                  <a:cubicBezTo>
                    <a:pt x="179" y="446"/>
                    <a:pt x="179" y="446"/>
                    <a:pt x="179" y="446"/>
                  </a:cubicBezTo>
                  <a:cubicBezTo>
                    <a:pt x="198" y="406"/>
                    <a:pt x="198" y="406"/>
                    <a:pt x="198" y="406"/>
                  </a:cubicBezTo>
                  <a:cubicBezTo>
                    <a:pt x="201" y="384"/>
                    <a:pt x="201" y="384"/>
                    <a:pt x="201" y="384"/>
                  </a:cubicBezTo>
                  <a:cubicBezTo>
                    <a:pt x="205" y="385"/>
                    <a:pt x="205" y="385"/>
                    <a:pt x="205" y="385"/>
                  </a:cubicBezTo>
                  <a:cubicBezTo>
                    <a:pt x="207" y="385"/>
                    <a:pt x="207" y="385"/>
                    <a:pt x="207" y="385"/>
                  </a:cubicBezTo>
                  <a:cubicBezTo>
                    <a:pt x="227" y="386"/>
                    <a:pt x="227" y="386"/>
                    <a:pt x="227" y="386"/>
                  </a:cubicBezTo>
                  <a:cubicBezTo>
                    <a:pt x="226" y="371"/>
                    <a:pt x="226" y="371"/>
                    <a:pt x="226" y="371"/>
                  </a:cubicBezTo>
                  <a:cubicBezTo>
                    <a:pt x="226" y="367"/>
                    <a:pt x="226" y="367"/>
                    <a:pt x="226" y="367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9" y="365"/>
                    <a:pt x="229" y="365"/>
                    <a:pt x="229" y="365"/>
                  </a:cubicBezTo>
                  <a:cubicBezTo>
                    <a:pt x="255" y="366"/>
                    <a:pt x="255" y="366"/>
                    <a:pt x="255" y="366"/>
                  </a:cubicBezTo>
                  <a:cubicBezTo>
                    <a:pt x="269" y="353"/>
                    <a:pt x="275" y="341"/>
                    <a:pt x="275" y="332"/>
                  </a:cubicBezTo>
                  <a:cubicBezTo>
                    <a:pt x="271" y="294"/>
                    <a:pt x="271" y="294"/>
                    <a:pt x="271" y="294"/>
                  </a:cubicBezTo>
                  <a:cubicBezTo>
                    <a:pt x="294" y="301"/>
                    <a:pt x="294" y="301"/>
                    <a:pt x="294" y="301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290" y="280"/>
                    <a:pt x="290" y="280"/>
                    <a:pt x="290" y="280"/>
                  </a:cubicBezTo>
                  <a:cubicBezTo>
                    <a:pt x="287" y="276"/>
                    <a:pt x="287" y="276"/>
                    <a:pt x="287" y="276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9" y="257"/>
                    <a:pt x="309" y="257"/>
                    <a:pt x="309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24" y="264"/>
                    <a:pt x="324" y="264"/>
                    <a:pt x="324" y="264"/>
                  </a:cubicBezTo>
                  <a:cubicBezTo>
                    <a:pt x="324" y="261"/>
                    <a:pt x="324" y="261"/>
                    <a:pt x="324" y="261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9" y="239"/>
                    <a:pt x="319" y="239"/>
                    <a:pt x="319" y="239"/>
                  </a:cubicBezTo>
                  <a:cubicBezTo>
                    <a:pt x="324" y="236"/>
                    <a:pt x="324" y="236"/>
                    <a:pt x="324" y="236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11" y="208"/>
                    <a:pt x="311" y="208"/>
                    <a:pt x="311" y="208"/>
                  </a:cubicBezTo>
                  <a:cubicBezTo>
                    <a:pt x="313" y="207"/>
                    <a:pt x="313" y="207"/>
                    <a:pt x="313" y="207"/>
                  </a:cubicBezTo>
                  <a:cubicBezTo>
                    <a:pt x="315" y="205"/>
                    <a:pt x="315" y="205"/>
                    <a:pt x="315" y="205"/>
                  </a:cubicBezTo>
                  <a:cubicBezTo>
                    <a:pt x="344" y="189"/>
                    <a:pt x="344" y="189"/>
                    <a:pt x="344" y="18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321" y="165"/>
                    <a:pt x="308" y="154"/>
                    <a:pt x="310" y="149"/>
                  </a:cubicBezTo>
                  <a:cubicBezTo>
                    <a:pt x="311" y="145"/>
                    <a:pt x="313" y="144"/>
                    <a:pt x="319" y="144"/>
                  </a:cubicBezTo>
                  <a:cubicBezTo>
                    <a:pt x="350" y="149"/>
                    <a:pt x="350" y="149"/>
                    <a:pt x="350" y="149"/>
                  </a:cubicBezTo>
                  <a:cubicBezTo>
                    <a:pt x="351" y="130"/>
                    <a:pt x="351" y="130"/>
                    <a:pt x="351" y="130"/>
                  </a:cubicBezTo>
                  <a:cubicBezTo>
                    <a:pt x="351" y="128"/>
                    <a:pt x="351" y="128"/>
                    <a:pt x="351" y="128"/>
                  </a:cubicBezTo>
                  <a:cubicBezTo>
                    <a:pt x="367" y="112"/>
                    <a:pt x="367" y="112"/>
                    <a:pt x="367" y="112"/>
                  </a:cubicBezTo>
                  <a:cubicBezTo>
                    <a:pt x="371" y="100"/>
                    <a:pt x="371" y="100"/>
                    <a:pt x="371" y="100"/>
                  </a:cubicBezTo>
                  <a:cubicBezTo>
                    <a:pt x="365" y="98"/>
                    <a:pt x="361" y="94"/>
                    <a:pt x="357" y="90"/>
                  </a:cubicBezTo>
                  <a:cubicBezTo>
                    <a:pt x="356" y="88"/>
                    <a:pt x="356" y="88"/>
                    <a:pt x="356" y="88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0"/>
                    <a:pt x="357" y="80"/>
                    <a:pt x="357" y="80"/>
                  </a:cubicBezTo>
                  <a:cubicBezTo>
                    <a:pt x="356" y="78"/>
                    <a:pt x="356" y="78"/>
                    <a:pt x="356" y="78"/>
                  </a:cubicBezTo>
                  <a:cubicBezTo>
                    <a:pt x="353" y="77"/>
                    <a:pt x="353" y="77"/>
                    <a:pt x="353" y="77"/>
                  </a:cubicBezTo>
                  <a:cubicBezTo>
                    <a:pt x="352" y="78"/>
                    <a:pt x="352" y="78"/>
                    <a:pt x="352" y="78"/>
                  </a:cubicBezTo>
                  <a:cubicBezTo>
                    <a:pt x="350" y="82"/>
                    <a:pt x="345" y="86"/>
                    <a:pt x="338" y="86"/>
                  </a:cubicBezTo>
                  <a:cubicBezTo>
                    <a:pt x="326" y="86"/>
                    <a:pt x="316" y="80"/>
                    <a:pt x="309" y="73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297" y="59"/>
                    <a:pt x="297" y="59"/>
                    <a:pt x="297" y="59"/>
                  </a:cubicBezTo>
                  <a:cubicBezTo>
                    <a:pt x="296" y="66"/>
                    <a:pt x="292" y="72"/>
                    <a:pt x="285" y="77"/>
                  </a:cubicBezTo>
                  <a:cubicBezTo>
                    <a:pt x="271" y="84"/>
                    <a:pt x="258" y="86"/>
                    <a:pt x="246" y="80"/>
                  </a:cubicBezTo>
                  <a:cubicBezTo>
                    <a:pt x="237" y="77"/>
                    <a:pt x="232" y="71"/>
                    <a:pt x="229" y="61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23" y="20"/>
                    <a:pt x="218" y="9"/>
                    <a:pt x="212" y="5"/>
                  </a:cubicBezTo>
                  <a:cubicBezTo>
                    <a:pt x="206" y="1"/>
                    <a:pt x="199" y="0"/>
                    <a:pt x="194" y="1"/>
                  </a:cubicBezTo>
                  <a:cubicBezTo>
                    <a:pt x="195" y="19"/>
                    <a:pt x="195" y="19"/>
                    <a:pt x="195" y="19"/>
                  </a:cubicBezTo>
                  <a:lnTo>
                    <a:pt x="194" y="2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5066194" y="4298725"/>
              <a:ext cx="372965" cy="429044"/>
            </a:xfrm>
            <a:custGeom>
              <a:avLst/>
              <a:gdLst>
                <a:gd name="T0" fmla="*/ 2147483646 w 322"/>
                <a:gd name="T1" fmla="*/ 2147483646 h 372"/>
                <a:gd name="T2" fmla="*/ 2147483646 w 322"/>
                <a:gd name="T3" fmla="*/ 2147483646 h 372"/>
                <a:gd name="T4" fmla="*/ 2147483646 w 322"/>
                <a:gd name="T5" fmla="*/ 2147483646 h 372"/>
                <a:gd name="T6" fmla="*/ 2147483646 w 322"/>
                <a:gd name="T7" fmla="*/ 2147483646 h 372"/>
                <a:gd name="T8" fmla="*/ 2147483646 w 322"/>
                <a:gd name="T9" fmla="*/ 2147483646 h 372"/>
                <a:gd name="T10" fmla="*/ 2147483646 w 322"/>
                <a:gd name="T11" fmla="*/ 2147483646 h 372"/>
                <a:gd name="T12" fmla="*/ 2147483646 w 322"/>
                <a:gd name="T13" fmla="*/ 2147483646 h 372"/>
                <a:gd name="T14" fmla="*/ 2147483646 w 322"/>
                <a:gd name="T15" fmla="*/ 2147483646 h 372"/>
                <a:gd name="T16" fmla="*/ 2147483646 w 322"/>
                <a:gd name="T17" fmla="*/ 2147483646 h 372"/>
                <a:gd name="T18" fmla="*/ 2147483646 w 322"/>
                <a:gd name="T19" fmla="*/ 2147483646 h 372"/>
                <a:gd name="T20" fmla="*/ 2147483646 w 322"/>
                <a:gd name="T21" fmla="*/ 2147483646 h 372"/>
                <a:gd name="T22" fmla="*/ 2147483646 w 322"/>
                <a:gd name="T23" fmla="*/ 2147483646 h 372"/>
                <a:gd name="T24" fmla="*/ 2147483646 w 322"/>
                <a:gd name="T25" fmla="*/ 2147483646 h 372"/>
                <a:gd name="T26" fmla="*/ 2147483646 w 322"/>
                <a:gd name="T27" fmla="*/ 2147483646 h 372"/>
                <a:gd name="T28" fmla="*/ 2147483646 w 322"/>
                <a:gd name="T29" fmla="*/ 2147483646 h 372"/>
                <a:gd name="T30" fmla="*/ 2147483646 w 322"/>
                <a:gd name="T31" fmla="*/ 2147483646 h 372"/>
                <a:gd name="T32" fmla="*/ 2147483646 w 322"/>
                <a:gd name="T33" fmla="*/ 2147483646 h 372"/>
                <a:gd name="T34" fmla="*/ 2147483646 w 322"/>
                <a:gd name="T35" fmla="*/ 2147483646 h 372"/>
                <a:gd name="T36" fmla="*/ 2147483646 w 322"/>
                <a:gd name="T37" fmla="*/ 2147483646 h 372"/>
                <a:gd name="T38" fmla="*/ 2147483646 w 322"/>
                <a:gd name="T39" fmla="*/ 2147483646 h 372"/>
                <a:gd name="T40" fmla="*/ 2147483646 w 322"/>
                <a:gd name="T41" fmla="*/ 2147483646 h 372"/>
                <a:gd name="T42" fmla="*/ 2147483646 w 322"/>
                <a:gd name="T43" fmla="*/ 2147483646 h 372"/>
                <a:gd name="T44" fmla="*/ 2147483646 w 322"/>
                <a:gd name="T45" fmla="*/ 2147483646 h 372"/>
                <a:gd name="T46" fmla="*/ 2147483646 w 322"/>
                <a:gd name="T47" fmla="*/ 2147483646 h 372"/>
                <a:gd name="T48" fmla="*/ 2147483646 w 322"/>
                <a:gd name="T49" fmla="*/ 2147483646 h 372"/>
                <a:gd name="T50" fmla="*/ 2147483646 w 322"/>
                <a:gd name="T51" fmla="*/ 2147483646 h 372"/>
                <a:gd name="T52" fmla="*/ 2147483646 w 322"/>
                <a:gd name="T53" fmla="*/ 2147483646 h 372"/>
                <a:gd name="T54" fmla="*/ 2147483646 w 322"/>
                <a:gd name="T55" fmla="*/ 2147483646 h 372"/>
                <a:gd name="T56" fmla="*/ 2147483646 w 322"/>
                <a:gd name="T57" fmla="*/ 2147483646 h 372"/>
                <a:gd name="T58" fmla="*/ 2147483646 w 322"/>
                <a:gd name="T59" fmla="*/ 2147483646 h 372"/>
                <a:gd name="T60" fmla="*/ 2147483646 w 322"/>
                <a:gd name="T61" fmla="*/ 2147483646 h 372"/>
                <a:gd name="T62" fmla="*/ 2147483646 w 322"/>
                <a:gd name="T63" fmla="*/ 2147483646 h 372"/>
                <a:gd name="T64" fmla="*/ 2147483646 w 322"/>
                <a:gd name="T65" fmla="*/ 2147483646 h 372"/>
                <a:gd name="T66" fmla="*/ 2147483646 w 322"/>
                <a:gd name="T67" fmla="*/ 2147483646 h 372"/>
                <a:gd name="T68" fmla="*/ 2147483646 w 322"/>
                <a:gd name="T69" fmla="*/ 2147483646 h 372"/>
                <a:gd name="T70" fmla="*/ 2147483646 w 322"/>
                <a:gd name="T71" fmla="*/ 2147483646 h 372"/>
                <a:gd name="T72" fmla="*/ 2147483646 w 322"/>
                <a:gd name="T73" fmla="*/ 2147483646 h 372"/>
                <a:gd name="T74" fmla="*/ 2147483646 w 322"/>
                <a:gd name="T75" fmla="*/ 2147483646 h 372"/>
                <a:gd name="T76" fmla="*/ 2147483646 w 322"/>
                <a:gd name="T77" fmla="*/ 2147483646 h 372"/>
                <a:gd name="T78" fmla="*/ 2147483646 w 322"/>
                <a:gd name="T79" fmla="*/ 2147483646 h 372"/>
                <a:gd name="T80" fmla="*/ 2147483646 w 322"/>
                <a:gd name="T81" fmla="*/ 2147483646 h 372"/>
                <a:gd name="T82" fmla="*/ 2147483646 w 322"/>
                <a:gd name="T83" fmla="*/ 2147483646 h 372"/>
                <a:gd name="T84" fmla="*/ 2147483646 w 322"/>
                <a:gd name="T85" fmla="*/ 2147483646 h 372"/>
                <a:gd name="T86" fmla="*/ 2147483646 w 322"/>
                <a:gd name="T87" fmla="*/ 2147483646 h 372"/>
                <a:gd name="T88" fmla="*/ 2147483646 w 322"/>
                <a:gd name="T89" fmla="*/ 2147483646 h 372"/>
                <a:gd name="T90" fmla="*/ 2147483646 w 322"/>
                <a:gd name="T91" fmla="*/ 2147483646 h 372"/>
                <a:gd name="T92" fmla="*/ 2147483646 w 322"/>
                <a:gd name="T93" fmla="*/ 0 h 37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22"/>
                <a:gd name="T142" fmla="*/ 0 h 372"/>
                <a:gd name="T143" fmla="*/ 322 w 322"/>
                <a:gd name="T144" fmla="*/ 372 h 37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22" h="372">
                  <a:moveTo>
                    <a:pt x="198" y="5"/>
                  </a:moveTo>
                  <a:cubicBezTo>
                    <a:pt x="186" y="11"/>
                    <a:pt x="177" y="15"/>
                    <a:pt x="169" y="16"/>
                  </a:cubicBezTo>
                  <a:cubicBezTo>
                    <a:pt x="163" y="16"/>
                    <a:pt x="152" y="14"/>
                    <a:pt x="138" y="9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06" y="9"/>
                    <a:pt x="98" y="19"/>
                    <a:pt x="86" y="37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62" y="95"/>
                    <a:pt x="64" y="105"/>
                    <a:pt x="61" y="109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53" y="130"/>
                    <a:pt x="49" y="137"/>
                    <a:pt x="45" y="141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3" y="192"/>
                    <a:pt x="0" y="201"/>
                    <a:pt x="5" y="207"/>
                  </a:cubicBezTo>
                  <a:cubicBezTo>
                    <a:pt x="30" y="246"/>
                    <a:pt x="30" y="246"/>
                    <a:pt x="30" y="246"/>
                  </a:cubicBezTo>
                  <a:cubicBezTo>
                    <a:pt x="31" y="246"/>
                    <a:pt x="31" y="246"/>
                    <a:pt x="31" y="246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43" y="268"/>
                    <a:pt x="43" y="268"/>
                    <a:pt x="43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3" y="272"/>
                    <a:pt x="43" y="272"/>
                    <a:pt x="43" y="272"/>
                  </a:cubicBezTo>
                  <a:cubicBezTo>
                    <a:pt x="43" y="274"/>
                    <a:pt x="43" y="274"/>
                    <a:pt x="43" y="274"/>
                  </a:cubicBezTo>
                  <a:cubicBezTo>
                    <a:pt x="43" y="276"/>
                    <a:pt x="43" y="276"/>
                    <a:pt x="43" y="276"/>
                  </a:cubicBezTo>
                  <a:cubicBezTo>
                    <a:pt x="41" y="278"/>
                    <a:pt x="41" y="278"/>
                    <a:pt x="41" y="278"/>
                  </a:cubicBezTo>
                  <a:cubicBezTo>
                    <a:pt x="46" y="278"/>
                    <a:pt x="50" y="280"/>
                    <a:pt x="55" y="283"/>
                  </a:cubicBezTo>
                  <a:cubicBezTo>
                    <a:pt x="64" y="288"/>
                    <a:pt x="70" y="303"/>
                    <a:pt x="73" y="325"/>
                  </a:cubicBezTo>
                  <a:cubicBezTo>
                    <a:pt x="77" y="346"/>
                    <a:pt x="77" y="346"/>
                    <a:pt x="77" y="346"/>
                  </a:cubicBezTo>
                  <a:cubicBezTo>
                    <a:pt x="80" y="352"/>
                    <a:pt x="82" y="355"/>
                    <a:pt x="87" y="357"/>
                  </a:cubicBezTo>
                  <a:cubicBezTo>
                    <a:pt x="95" y="361"/>
                    <a:pt x="106" y="360"/>
                    <a:pt x="115" y="354"/>
                  </a:cubicBezTo>
                  <a:cubicBezTo>
                    <a:pt x="121" y="350"/>
                    <a:pt x="124" y="347"/>
                    <a:pt x="123" y="344"/>
                  </a:cubicBezTo>
                  <a:cubicBezTo>
                    <a:pt x="122" y="343"/>
                    <a:pt x="122" y="343"/>
                    <a:pt x="122" y="343"/>
                  </a:cubicBezTo>
                  <a:cubicBezTo>
                    <a:pt x="122" y="341"/>
                    <a:pt x="122" y="341"/>
                    <a:pt x="122" y="341"/>
                  </a:cubicBezTo>
                  <a:cubicBezTo>
                    <a:pt x="140" y="328"/>
                    <a:pt x="140" y="328"/>
                    <a:pt x="140" y="328"/>
                  </a:cubicBezTo>
                  <a:cubicBezTo>
                    <a:pt x="142" y="330"/>
                    <a:pt x="142" y="330"/>
                    <a:pt x="142" y="330"/>
                  </a:cubicBezTo>
                  <a:cubicBezTo>
                    <a:pt x="156" y="354"/>
                    <a:pt x="156" y="354"/>
                    <a:pt x="156" y="354"/>
                  </a:cubicBezTo>
                  <a:cubicBezTo>
                    <a:pt x="161" y="358"/>
                    <a:pt x="166" y="360"/>
                    <a:pt x="175" y="360"/>
                  </a:cubicBezTo>
                  <a:cubicBezTo>
                    <a:pt x="180" y="359"/>
                    <a:pt x="180" y="359"/>
                    <a:pt x="180" y="359"/>
                  </a:cubicBezTo>
                  <a:cubicBezTo>
                    <a:pt x="180" y="359"/>
                    <a:pt x="180" y="359"/>
                    <a:pt x="180" y="359"/>
                  </a:cubicBezTo>
                  <a:cubicBezTo>
                    <a:pt x="176" y="346"/>
                    <a:pt x="176" y="346"/>
                    <a:pt x="176" y="346"/>
                  </a:cubicBezTo>
                  <a:cubicBezTo>
                    <a:pt x="196" y="355"/>
                    <a:pt x="196" y="355"/>
                    <a:pt x="196" y="355"/>
                  </a:cubicBezTo>
                  <a:cubicBezTo>
                    <a:pt x="201" y="355"/>
                    <a:pt x="201" y="355"/>
                    <a:pt x="201" y="355"/>
                  </a:cubicBezTo>
                  <a:cubicBezTo>
                    <a:pt x="202" y="355"/>
                    <a:pt x="202" y="355"/>
                    <a:pt x="202" y="355"/>
                  </a:cubicBezTo>
                  <a:cubicBezTo>
                    <a:pt x="203" y="357"/>
                    <a:pt x="203" y="357"/>
                    <a:pt x="203" y="357"/>
                  </a:cubicBezTo>
                  <a:cubicBezTo>
                    <a:pt x="222" y="372"/>
                    <a:pt x="222" y="372"/>
                    <a:pt x="222" y="372"/>
                  </a:cubicBezTo>
                  <a:cubicBezTo>
                    <a:pt x="227" y="363"/>
                    <a:pt x="227" y="363"/>
                    <a:pt x="227" y="363"/>
                  </a:cubicBezTo>
                  <a:cubicBezTo>
                    <a:pt x="226" y="327"/>
                    <a:pt x="226" y="327"/>
                    <a:pt x="226" y="327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40" y="310"/>
                    <a:pt x="240" y="310"/>
                    <a:pt x="240" y="310"/>
                  </a:cubicBezTo>
                  <a:cubicBezTo>
                    <a:pt x="241" y="308"/>
                    <a:pt x="240" y="304"/>
                    <a:pt x="235" y="299"/>
                  </a:cubicBezTo>
                  <a:cubicBezTo>
                    <a:pt x="232" y="296"/>
                    <a:pt x="232" y="296"/>
                    <a:pt x="232" y="296"/>
                  </a:cubicBezTo>
                  <a:cubicBezTo>
                    <a:pt x="234" y="293"/>
                    <a:pt x="234" y="293"/>
                    <a:pt x="234" y="293"/>
                  </a:cubicBezTo>
                  <a:cubicBezTo>
                    <a:pt x="235" y="291"/>
                    <a:pt x="235" y="291"/>
                    <a:pt x="235" y="291"/>
                  </a:cubicBezTo>
                  <a:cubicBezTo>
                    <a:pt x="238" y="290"/>
                    <a:pt x="238" y="290"/>
                    <a:pt x="238" y="290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6" y="248"/>
                    <a:pt x="266" y="248"/>
                    <a:pt x="266" y="248"/>
                  </a:cubicBezTo>
                  <a:cubicBezTo>
                    <a:pt x="272" y="249"/>
                    <a:pt x="272" y="249"/>
                    <a:pt x="272" y="249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69"/>
                    <a:pt x="274" y="269"/>
                    <a:pt x="274" y="269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85" y="230"/>
                    <a:pt x="285" y="230"/>
                    <a:pt x="285" y="230"/>
                  </a:cubicBezTo>
                  <a:cubicBezTo>
                    <a:pt x="303" y="182"/>
                    <a:pt x="303" y="182"/>
                    <a:pt x="303" y="182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5" y="180"/>
                    <a:pt x="285" y="180"/>
                    <a:pt x="285" y="180"/>
                  </a:cubicBezTo>
                  <a:cubicBezTo>
                    <a:pt x="285" y="177"/>
                    <a:pt x="285" y="177"/>
                    <a:pt x="285" y="177"/>
                  </a:cubicBezTo>
                  <a:cubicBezTo>
                    <a:pt x="280" y="171"/>
                    <a:pt x="280" y="171"/>
                    <a:pt x="280" y="171"/>
                  </a:cubicBezTo>
                  <a:cubicBezTo>
                    <a:pt x="277" y="165"/>
                    <a:pt x="277" y="159"/>
                    <a:pt x="281" y="154"/>
                  </a:cubicBezTo>
                  <a:cubicBezTo>
                    <a:pt x="306" y="153"/>
                    <a:pt x="306" y="153"/>
                    <a:pt x="306" y="153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2" y="148"/>
                    <a:pt x="319" y="138"/>
                    <a:pt x="310" y="123"/>
                  </a:cubicBezTo>
                  <a:cubicBezTo>
                    <a:pt x="287" y="115"/>
                    <a:pt x="287" y="115"/>
                    <a:pt x="287" y="115"/>
                  </a:cubicBezTo>
                  <a:cubicBezTo>
                    <a:pt x="311" y="93"/>
                    <a:pt x="311" y="93"/>
                    <a:pt x="311" y="93"/>
                  </a:cubicBezTo>
                  <a:cubicBezTo>
                    <a:pt x="311" y="88"/>
                    <a:pt x="311" y="88"/>
                    <a:pt x="311" y="88"/>
                  </a:cubicBezTo>
                  <a:cubicBezTo>
                    <a:pt x="299" y="90"/>
                    <a:pt x="299" y="90"/>
                    <a:pt x="299" y="90"/>
                  </a:cubicBezTo>
                  <a:cubicBezTo>
                    <a:pt x="295" y="90"/>
                    <a:pt x="295" y="90"/>
                    <a:pt x="295" y="90"/>
                  </a:cubicBezTo>
                  <a:cubicBezTo>
                    <a:pt x="295" y="89"/>
                    <a:pt x="295" y="89"/>
                    <a:pt x="295" y="89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3" y="86"/>
                    <a:pt x="293" y="86"/>
                    <a:pt x="293" y="86"/>
                  </a:cubicBezTo>
                  <a:cubicBezTo>
                    <a:pt x="290" y="75"/>
                    <a:pt x="283" y="67"/>
                    <a:pt x="274" y="63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14" y="86"/>
                    <a:pt x="214" y="86"/>
                    <a:pt x="214" y="8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206" y="48"/>
                    <a:pt x="206" y="48"/>
                    <a:pt x="206" y="48"/>
                  </a:cubicBezTo>
                  <a:cubicBezTo>
                    <a:pt x="210" y="48"/>
                    <a:pt x="221" y="37"/>
                    <a:pt x="239" y="16"/>
                  </a:cubicBezTo>
                  <a:cubicBezTo>
                    <a:pt x="217" y="0"/>
                    <a:pt x="217" y="0"/>
                    <a:pt x="217" y="0"/>
                  </a:cubicBezTo>
                  <a:lnTo>
                    <a:pt x="198" y="5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4710097" y="3932833"/>
              <a:ext cx="468549" cy="568344"/>
            </a:xfrm>
            <a:custGeom>
              <a:avLst/>
              <a:gdLst>
                <a:gd name="T0" fmla="*/ 2147483646 w 403"/>
                <a:gd name="T1" fmla="*/ 2147483646 h 494"/>
                <a:gd name="T2" fmla="*/ 2147483646 w 403"/>
                <a:gd name="T3" fmla="*/ 2147483646 h 494"/>
                <a:gd name="T4" fmla="*/ 2147483646 w 403"/>
                <a:gd name="T5" fmla="*/ 2147483646 h 494"/>
                <a:gd name="T6" fmla="*/ 2147483646 w 403"/>
                <a:gd name="T7" fmla="*/ 0 h 494"/>
                <a:gd name="T8" fmla="*/ 2147483646 w 403"/>
                <a:gd name="T9" fmla="*/ 2147483646 h 494"/>
                <a:gd name="T10" fmla="*/ 2147483646 w 403"/>
                <a:gd name="T11" fmla="*/ 2147483646 h 494"/>
                <a:gd name="T12" fmla="*/ 2147483646 w 403"/>
                <a:gd name="T13" fmla="*/ 2147483646 h 494"/>
                <a:gd name="T14" fmla="*/ 2147483646 w 403"/>
                <a:gd name="T15" fmla="*/ 2147483646 h 494"/>
                <a:gd name="T16" fmla="*/ 2147483646 w 403"/>
                <a:gd name="T17" fmla="*/ 2147483646 h 494"/>
                <a:gd name="T18" fmla="*/ 2147483646 w 403"/>
                <a:gd name="T19" fmla="*/ 2147483646 h 494"/>
                <a:gd name="T20" fmla="*/ 2147483646 w 403"/>
                <a:gd name="T21" fmla="*/ 2147483646 h 494"/>
                <a:gd name="T22" fmla="*/ 2147483646 w 403"/>
                <a:gd name="T23" fmla="*/ 2147483646 h 494"/>
                <a:gd name="T24" fmla="*/ 2147483646 w 403"/>
                <a:gd name="T25" fmla="*/ 2147483646 h 494"/>
                <a:gd name="T26" fmla="*/ 2147483646 w 403"/>
                <a:gd name="T27" fmla="*/ 2147483646 h 494"/>
                <a:gd name="T28" fmla="*/ 2147483646 w 403"/>
                <a:gd name="T29" fmla="*/ 2147483646 h 494"/>
                <a:gd name="T30" fmla="*/ 2147483646 w 403"/>
                <a:gd name="T31" fmla="*/ 2147483646 h 494"/>
                <a:gd name="T32" fmla="*/ 2147483646 w 403"/>
                <a:gd name="T33" fmla="*/ 2147483646 h 494"/>
                <a:gd name="T34" fmla="*/ 2147483646 w 403"/>
                <a:gd name="T35" fmla="*/ 2147483646 h 494"/>
                <a:gd name="T36" fmla="*/ 2147483646 w 403"/>
                <a:gd name="T37" fmla="*/ 2147483646 h 494"/>
                <a:gd name="T38" fmla="*/ 2147483646 w 403"/>
                <a:gd name="T39" fmla="*/ 2147483646 h 494"/>
                <a:gd name="T40" fmla="*/ 2147483646 w 403"/>
                <a:gd name="T41" fmla="*/ 2147483646 h 494"/>
                <a:gd name="T42" fmla="*/ 2147483646 w 403"/>
                <a:gd name="T43" fmla="*/ 2147483646 h 494"/>
                <a:gd name="T44" fmla="*/ 2147483646 w 403"/>
                <a:gd name="T45" fmla="*/ 2147483646 h 494"/>
                <a:gd name="T46" fmla="*/ 2147483646 w 403"/>
                <a:gd name="T47" fmla="*/ 2147483646 h 494"/>
                <a:gd name="T48" fmla="*/ 2147483646 w 403"/>
                <a:gd name="T49" fmla="*/ 2147483646 h 494"/>
                <a:gd name="T50" fmla="*/ 2147483646 w 403"/>
                <a:gd name="T51" fmla="*/ 2147483646 h 494"/>
                <a:gd name="T52" fmla="*/ 2147483646 w 403"/>
                <a:gd name="T53" fmla="*/ 2147483646 h 494"/>
                <a:gd name="T54" fmla="*/ 2147483646 w 403"/>
                <a:gd name="T55" fmla="*/ 2147483646 h 494"/>
                <a:gd name="T56" fmla="*/ 2147483646 w 403"/>
                <a:gd name="T57" fmla="*/ 2147483646 h 494"/>
                <a:gd name="T58" fmla="*/ 2147483646 w 403"/>
                <a:gd name="T59" fmla="*/ 2147483646 h 494"/>
                <a:gd name="T60" fmla="*/ 2147483646 w 403"/>
                <a:gd name="T61" fmla="*/ 2147483646 h 494"/>
                <a:gd name="T62" fmla="*/ 2147483646 w 403"/>
                <a:gd name="T63" fmla="*/ 2147483646 h 494"/>
                <a:gd name="T64" fmla="*/ 2147483646 w 403"/>
                <a:gd name="T65" fmla="*/ 2147483646 h 494"/>
                <a:gd name="T66" fmla="*/ 2147483646 w 403"/>
                <a:gd name="T67" fmla="*/ 2147483646 h 494"/>
                <a:gd name="T68" fmla="*/ 2147483646 w 403"/>
                <a:gd name="T69" fmla="*/ 2147483646 h 494"/>
                <a:gd name="T70" fmla="*/ 2147483646 w 403"/>
                <a:gd name="T71" fmla="*/ 2147483646 h 494"/>
                <a:gd name="T72" fmla="*/ 2147483646 w 403"/>
                <a:gd name="T73" fmla="*/ 2147483646 h 494"/>
                <a:gd name="T74" fmla="*/ 2147483646 w 403"/>
                <a:gd name="T75" fmla="*/ 2147483646 h 494"/>
                <a:gd name="T76" fmla="*/ 2147483646 w 403"/>
                <a:gd name="T77" fmla="*/ 2147483646 h 494"/>
                <a:gd name="T78" fmla="*/ 2147483646 w 403"/>
                <a:gd name="T79" fmla="*/ 2147483646 h 494"/>
                <a:gd name="T80" fmla="*/ 2147483646 w 403"/>
                <a:gd name="T81" fmla="*/ 2147483646 h 494"/>
                <a:gd name="T82" fmla="*/ 2147483646 w 403"/>
                <a:gd name="T83" fmla="*/ 2147483646 h 494"/>
                <a:gd name="T84" fmla="*/ 2147483646 w 403"/>
                <a:gd name="T85" fmla="*/ 2147483646 h 494"/>
                <a:gd name="T86" fmla="*/ 2147483646 w 403"/>
                <a:gd name="T87" fmla="*/ 2147483646 h 494"/>
                <a:gd name="T88" fmla="*/ 2147483646 w 403"/>
                <a:gd name="T89" fmla="*/ 2147483646 h 494"/>
                <a:gd name="T90" fmla="*/ 2147483646 w 403"/>
                <a:gd name="T91" fmla="*/ 2147483646 h 494"/>
                <a:gd name="T92" fmla="*/ 2147483646 w 403"/>
                <a:gd name="T93" fmla="*/ 2147483646 h 494"/>
                <a:gd name="T94" fmla="*/ 2147483646 w 403"/>
                <a:gd name="T95" fmla="*/ 2147483646 h 494"/>
                <a:gd name="T96" fmla="*/ 2147483646 w 403"/>
                <a:gd name="T97" fmla="*/ 2147483646 h 494"/>
                <a:gd name="T98" fmla="*/ 2147483646 w 403"/>
                <a:gd name="T99" fmla="*/ 2147483646 h 494"/>
                <a:gd name="T100" fmla="*/ 2147483646 w 403"/>
                <a:gd name="T101" fmla="*/ 2147483646 h 494"/>
                <a:gd name="T102" fmla="*/ 2147483646 w 403"/>
                <a:gd name="T103" fmla="*/ 2147483646 h 4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494"/>
                <a:gd name="T158" fmla="*/ 403 w 403"/>
                <a:gd name="T159" fmla="*/ 494 h 49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494">
                  <a:moveTo>
                    <a:pt x="255" y="140"/>
                  </a:moveTo>
                  <a:cubicBezTo>
                    <a:pt x="254" y="140"/>
                    <a:pt x="254" y="140"/>
                    <a:pt x="254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42" y="99"/>
                    <a:pt x="231" y="76"/>
                    <a:pt x="224" y="73"/>
                  </a:cubicBezTo>
                  <a:cubicBezTo>
                    <a:pt x="187" y="61"/>
                    <a:pt x="187" y="61"/>
                    <a:pt x="187" y="61"/>
                  </a:cubicBezTo>
                  <a:cubicBezTo>
                    <a:pt x="166" y="54"/>
                    <a:pt x="151" y="50"/>
                    <a:pt x="145" y="46"/>
                  </a:cubicBezTo>
                  <a:cubicBezTo>
                    <a:pt x="134" y="39"/>
                    <a:pt x="121" y="25"/>
                    <a:pt x="10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10"/>
                    <a:pt x="110" y="25"/>
                    <a:pt x="128" y="46"/>
                  </a:cubicBezTo>
                  <a:cubicBezTo>
                    <a:pt x="129" y="47"/>
                    <a:pt x="129" y="47"/>
                    <a:pt x="129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7" y="91"/>
                    <a:pt x="101" y="96"/>
                    <a:pt x="94" y="94"/>
                  </a:cubicBezTo>
                  <a:cubicBezTo>
                    <a:pt x="90" y="92"/>
                    <a:pt x="82" y="83"/>
                    <a:pt x="68" y="65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65"/>
                    <a:pt x="53" y="75"/>
                    <a:pt x="60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29" y="122"/>
                    <a:pt x="29" y="127"/>
                    <a:pt x="30" y="133"/>
                  </a:cubicBezTo>
                  <a:cubicBezTo>
                    <a:pt x="32" y="149"/>
                    <a:pt x="31" y="159"/>
                    <a:pt x="28" y="163"/>
                  </a:cubicBezTo>
                  <a:cubicBezTo>
                    <a:pt x="26" y="165"/>
                    <a:pt x="25" y="165"/>
                    <a:pt x="22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1" y="165"/>
                    <a:pt x="4" y="169"/>
                    <a:pt x="10" y="172"/>
                  </a:cubicBezTo>
                  <a:cubicBezTo>
                    <a:pt x="20" y="182"/>
                    <a:pt x="29" y="196"/>
                    <a:pt x="37" y="211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59" y="210"/>
                    <a:pt x="70" y="213"/>
                    <a:pt x="80" y="220"/>
                  </a:cubicBezTo>
                  <a:cubicBezTo>
                    <a:pt x="92" y="234"/>
                    <a:pt x="92" y="234"/>
                    <a:pt x="92" y="234"/>
                  </a:cubicBezTo>
                  <a:cubicBezTo>
                    <a:pt x="93" y="235"/>
                    <a:pt x="93" y="235"/>
                    <a:pt x="93" y="235"/>
                  </a:cubicBezTo>
                  <a:cubicBezTo>
                    <a:pt x="93" y="236"/>
                    <a:pt x="93" y="236"/>
                    <a:pt x="93" y="236"/>
                  </a:cubicBezTo>
                  <a:cubicBezTo>
                    <a:pt x="92" y="236"/>
                    <a:pt x="92" y="236"/>
                    <a:pt x="92" y="236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4" y="267"/>
                    <a:pt x="96" y="273"/>
                    <a:pt x="94" y="277"/>
                  </a:cubicBezTo>
                  <a:cubicBezTo>
                    <a:pt x="92" y="282"/>
                    <a:pt x="88" y="285"/>
                    <a:pt x="80" y="286"/>
                  </a:cubicBezTo>
                  <a:cubicBezTo>
                    <a:pt x="72" y="286"/>
                    <a:pt x="68" y="292"/>
                    <a:pt x="66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6" y="303"/>
                    <a:pt x="66" y="303"/>
                    <a:pt x="66" y="303"/>
                  </a:cubicBezTo>
                  <a:cubicBezTo>
                    <a:pt x="57" y="321"/>
                    <a:pt x="57" y="321"/>
                    <a:pt x="57" y="321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97" y="339"/>
                    <a:pt x="97" y="339"/>
                    <a:pt x="97" y="339"/>
                  </a:cubicBezTo>
                  <a:cubicBezTo>
                    <a:pt x="99" y="339"/>
                    <a:pt x="99" y="339"/>
                    <a:pt x="99" y="339"/>
                  </a:cubicBezTo>
                  <a:cubicBezTo>
                    <a:pt x="99" y="339"/>
                    <a:pt x="99" y="339"/>
                    <a:pt x="99" y="339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96" y="379"/>
                    <a:pt x="96" y="379"/>
                    <a:pt x="96" y="379"/>
                  </a:cubicBezTo>
                  <a:cubicBezTo>
                    <a:pt x="135" y="464"/>
                    <a:pt x="135" y="464"/>
                    <a:pt x="135" y="464"/>
                  </a:cubicBezTo>
                  <a:cubicBezTo>
                    <a:pt x="136" y="466"/>
                    <a:pt x="136" y="466"/>
                    <a:pt x="136" y="466"/>
                  </a:cubicBezTo>
                  <a:cubicBezTo>
                    <a:pt x="130" y="473"/>
                    <a:pt x="130" y="473"/>
                    <a:pt x="130" y="473"/>
                  </a:cubicBezTo>
                  <a:cubicBezTo>
                    <a:pt x="132" y="480"/>
                    <a:pt x="132" y="480"/>
                    <a:pt x="132" y="480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205" y="434"/>
                    <a:pt x="205" y="434"/>
                    <a:pt x="205" y="434"/>
                  </a:cubicBezTo>
                  <a:cubicBezTo>
                    <a:pt x="193" y="455"/>
                    <a:pt x="193" y="455"/>
                    <a:pt x="193" y="455"/>
                  </a:cubicBezTo>
                  <a:cubicBezTo>
                    <a:pt x="184" y="471"/>
                    <a:pt x="179" y="485"/>
                    <a:pt x="176" y="494"/>
                  </a:cubicBezTo>
                  <a:cubicBezTo>
                    <a:pt x="189" y="489"/>
                    <a:pt x="200" y="480"/>
                    <a:pt x="206" y="463"/>
                  </a:cubicBezTo>
                  <a:cubicBezTo>
                    <a:pt x="207" y="461"/>
                    <a:pt x="207" y="461"/>
                    <a:pt x="207" y="461"/>
                  </a:cubicBezTo>
                  <a:cubicBezTo>
                    <a:pt x="208" y="461"/>
                    <a:pt x="208" y="461"/>
                    <a:pt x="208" y="461"/>
                  </a:cubicBezTo>
                  <a:cubicBezTo>
                    <a:pt x="228" y="450"/>
                    <a:pt x="228" y="450"/>
                    <a:pt x="228" y="450"/>
                  </a:cubicBezTo>
                  <a:cubicBezTo>
                    <a:pt x="229" y="448"/>
                    <a:pt x="229" y="448"/>
                    <a:pt x="229" y="448"/>
                  </a:cubicBezTo>
                  <a:cubicBezTo>
                    <a:pt x="258" y="473"/>
                    <a:pt x="258" y="473"/>
                    <a:pt x="258" y="473"/>
                  </a:cubicBezTo>
                  <a:cubicBezTo>
                    <a:pt x="289" y="474"/>
                    <a:pt x="289" y="474"/>
                    <a:pt x="289" y="474"/>
                  </a:cubicBezTo>
                  <a:cubicBezTo>
                    <a:pt x="290" y="475"/>
                    <a:pt x="290" y="475"/>
                    <a:pt x="290" y="475"/>
                  </a:cubicBezTo>
                  <a:cubicBezTo>
                    <a:pt x="305" y="485"/>
                    <a:pt x="305" y="485"/>
                    <a:pt x="305" y="485"/>
                  </a:cubicBezTo>
                  <a:cubicBezTo>
                    <a:pt x="344" y="451"/>
                    <a:pt x="344" y="451"/>
                    <a:pt x="344" y="451"/>
                  </a:cubicBezTo>
                  <a:cubicBezTo>
                    <a:pt x="347" y="448"/>
                    <a:pt x="351" y="442"/>
                    <a:pt x="355" y="431"/>
                  </a:cubicBezTo>
                  <a:cubicBezTo>
                    <a:pt x="359" y="423"/>
                    <a:pt x="359" y="423"/>
                    <a:pt x="359" y="423"/>
                  </a:cubicBezTo>
                  <a:cubicBezTo>
                    <a:pt x="360" y="418"/>
                    <a:pt x="355" y="408"/>
                    <a:pt x="344" y="390"/>
                  </a:cubicBezTo>
                  <a:cubicBezTo>
                    <a:pt x="335" y="376"/>
                    <a:pt x="335" y="376"/>
                    <a:pt x="335" y="376"/>
                  </a:cubicBezTo>
                  <a:cubicBezTo>
                    <a:pt x="381" y="392"/>
                    <a:pt x="381" y="392"/>
                    <a:pt x="381" y="392"/>
                  </a:cubicBezTo>
                  <a:cubicBezTo>
                    <a:pt x="395" y="385"/>
                    <a:pt x="395" y="385"/>
                    <a:pt x="395" y="385"/>
                  </a:cubicBezTo>
                  <a:cubicBezTo>
                    <a:pt x="381" y="355"/>
                    <a:pt x="381" y="355"/>
                    <a:pt x="381" y="355"/>
                  </a:cubicBezTo>
                  <a:cubicBezTo>
                    <a:pt x="380" y="354"/>
                    <a:pt x="380" y="354"/>
                    <a:pt x="380" y="354"/>
                  </a:cubicBezTo>
                  <a:cubicBezTo>
                    <a:pt x="403" y="323"/>
                    <a:pt x="403" y="323"/>
                    <a:pt x="403" y="323"/>
                  </a:cubicBezTo>
                  <a:cubicBezTo>
                    <a:pt x="394" y="309"/>
                    <a:pt x="394" y="309"/>
                    <a:pt x="394" y="309"/>
                  </a:cubicBezTo>
                  <a:cubicBezTo>
                    <a:pt x="384" y="298"/>
                    <a:pt x="378" y="293"/>
                    <a:pt x="374" y="293"/>
                  </a:cubicBezTo>
                  <a:cubicBezTo>
                    <a:pt x="372" y="294"/>
                    <a:pt x="372" y="294"/>
                    <a:pt x="372" y="294"/>
                  </a:cubicBezTo>
                  <a:cubicBezTo>
                    <a:pt x="360" y="305"/>
                    <a:pt x="360" y="305"/>
                    <a:pt x="360" y="305"/>
                  </a:cubicBezTo>
                  <a:cubicBezTo>
                    <a:pt x="358" y="304"/>
                    <a:pt x="358" y="304"/>
                    <a:pt x="358" y="304"/>
                  </a:cubicBezTo>
                  <a:cubicBezTo>
                    <a:pt x="356" y="304"/>
                    <a:pt x="356" y="304"/>
                    <a:pt x="356" y="304"/>
                  </a:cubicBezTo>
                  <a:cubicBezTo>
                    <a:pt x="337" y="298"/>
                    <a:pt x="337" y="298"/>
                    <a:pt x="337" y="298"/>
                  </a:cubicBezTo>
                  <a:cubicBezTo>
                    <a:pt x="332" y="281"/>
                    <a:pt x="332" y="281"/>
                    <a:pt x="332" y="281"/>
                  </a:cubicBezTo>
                  <a:cubicBezTo>
                    <a:pt x="324" y="280"/>
                    <a:pt x="317" y="276"/>
                    <a:pt x="311" y="268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89" y="257"/>
                    <a:pt x="284" y="252"/>
                    <a:pt x="284" y="246"/>
                  </a:cubicBezTo>
                  <a:cubicBezTo>
                    <a:pt x="282" y="240"/>
                    <a:pt x="284" y="233"/>
                    <a:pt x="290" y="223"/>
                  </a:cubicBezTo>
                  <a:cubicBezTo>
                    <a:pt x="302" y="206"/>
                    <a:pt x="308" y="192"/>
                    <a:pt x="308" y="182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40" y="170"/>
                    <a:pt x="340" y="170"/>
                    <a:pt x="340" y="170"/>
                  </a:cubicBezTo>
                  <a:cubicBezTo>
                    <a:pt x="342" y="168"/>
                    <a:pt x="345" y="158"/>
                    <a:pt x="350" y="139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25" y="149"/>
                    <a:pt x="313" y="157"/>
                    <a:pt x="303" y="160"/>
                  </a:cubicBezTo>
                  <a:cubicBezTo>
                    <a:pt x="292" y="163"/>
                    <a:pt x="277" y="157"/>
                    <a:pt x="256" y="142"/>
                  </a:cubicBezTo>
                  <a:cubicBezTo>
                    <a:pt x="256" y="141"/>
                    <a:pt x="256" y="141"/>
                    <a:pt x="256" y="141"/>
                  </a:cubicBezTo>
                  <a:lnTo>
                    <a:pt x="255" y="14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4800058" y="3277192"/>
              <a:ext cx="123697" cy="176447"/>
            </a:xfrm>
            <a:custGeom>
              <a:avLst/>
              <a:gdLst>
                <a:gd name="T0" fmla="*/ 2147483646 w 107"/>
                <a:gd name="T1" fmla="*/ 2147483646 h 154"/>
                <a:gd name="T2" fmla="*/ 2147483646 w 107"/>
                <a:gd name="T3" fmla="*/ 0 h 154"/>
                <a:gd name="T4" fmla="*/ 2147483646 w 107"/>
                <a:gd name="T5" fmla="*/ 2147483646 h 154"/>
                <a:gd name="T6" fmla="*/ 2147483646 w 107"/>
                <a:gd name="T7" fmla="*/ 2147483646 h 154"/>
                <a:gd name="T8" fmla="*/ 2147483646 w 107"/>
                <a:gd name="T9" fmla="*/ 2147483646 h 154"/>
                <a:gd name="T10" fmla="*/ 2147483646 w 107"/>
                <a:gd name="T11" fmla="*/ 2147483646 h 154"/>
                <a:gd name="T12" fmla="*/ 2147483646 w 107"/>
                <a:gd name="T13" fmla="*/ 2147483646 h 154"/>
                <a:gd name="T14" fmla="*/ 2147483646 w 107"/>
                <a:gd name="T15" fmla="*/ 2147483646 h 154"/>
                <a:gd name="T16" fmla="*/ 2147483646 w 107"/>
                <a:gd name="T17" fmla="*/ 2147483646 h 154"/>
                <a:gd name="T18" fmla="*/ 2147483646 w 107"/>
                <a:gd name="T19" fmla="*/ 2147483646 h 154"/>
                <a:gd name="T20" fmla="*/ 2147483646 w 107"/>
                <a:gd name="T21" fmla="*/ 2147483646 h 154"/>
                <a:gd name="T22" fmla="*/ 1802171503 w 107"/>
                <a:gd name="T23" fmla="*/ 2147483646 h 154"/>
                <a:gd name="T24" fmla="*/ 900623042 w 107"/>
                <a:gd name="T25" fmla="*/ 2147483646 h 154"/>
                <a:gd name="T26" fmla="*/ 2147483646 w 107"/>
                <a:gd name="T27" fmla="*/ 2147483646 h 154"/>
                <a:gd name="T28" fmla="*/ 2147483646 w 107"/>
                <a:gd name="T29" fmla="*/ 2147483646 h 154"/>
                <a:gd name="T30" fmla="*/ 2147483646 w 107"/>
                <a:gd name="T31" fmla="*/ 2147483646 h 154"/>
                <a:gd name="T32" fmla="*/ 2147483646 w 107"/>
                <a:gd name="T33" fmla="*/ 2147483646 h 154"/>
                <a:gd name="T34" fmla="*/ 2147483646 w 107"/>
                <a:gd name="T35" fmla="*/ 2147483646 h 154"/>
                <a:gd name="T36" fmla="*/ 2147483646 w 107"/>
                <a:gd name="T37" fmla="*/ 2147483646 h 154"/>
                <a:gd name="T38" fmla="*/ 2147483646 w 107"/>
                <a:gd name="T39" fmla="*/ 2147483646 h 154"/>
                <a:gd name="T40" fmla="*/ 2147483646 w 107"/>
                <a:gd name="T41" fmla="*/ 2147483646 h 154"/>
                <a:gd name="T42" fmla="*/ 2147483646 w 107"/>
                <a:gd name="T43" fmla="*/ 2147483646 h 154"/>
                <a:gd name="T44" fmla="*/ 2147483646 w 107"/>
                <a:gd name="T45" fmla="*/ 2147483646 h 154"/>
                <a:gd name="T46" fmla="*/ 2147483646 w 107"/>
                <a:gd name="T47" fmla="*/ 2147483646 h 154"/>
                <a:gd name="T48" fmla="*/ 2147483646 w 107"/>
                <a:gd name="T49" fmla="*/ 2147483646 h 154"/>
                <a:gd name="T50" fmla="*/ 2147483646 w 107"/>
                <a:gd name="T51" fmla="*/ 2147483646 h 154"/>
                <a:gd name="T52" fmla="*/ 2147483646 w 107"/>
                <a:gd name="T53" fmla="*/ 2147483646 h 154"/>
                <a:gd name="T54" fmla="*/ 2147483646 w 107"/>
                <a:gd name="T55" fmla="*/ 2147483646 h 154"/>
                <a:gd name="T56" fmla="*/ 2147483646 w 107"/>
                <a:gd name="T57" fmla="*/ 2147483646 h 1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7"/>
                <a:gd name="T88" fmla="*/ 0 h 154"/>
                <a:gd name="T89" fmla="*/ 107 w 107"/>
                <a:gd name="T90" fmla="*/ 154 h 15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7" h="154">
                  <a:moveTo>
                    <a:pt x="63" y="3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4" y="0"/>
                    <a:pt x="49" y="6"/>
                    <a:pt x="44" y="1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5" y="54"/>
                    <a:pt x="12" y="63"/>
                    <a:pt x="7" y="66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82"/>
                    <a:pt x="0" y="90"/>
                    <a:pt x="1" y="102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10" y="138"/>
                    <a:pt x="15" y="143"/>
                    <a:pt x="26" y="147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4"/>
                    <a:pt x="65" y="150"/>
                    <a:pt x="74" y="144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5" y="90"/>
                    <a:pt x="98" y="79"/>
                    <a:pt x="87" y="64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5" y="45"/>
                    <a:pt x="71" y="35"/>
                    <a:pt x="70" y="23"/>
                  </a:cubicBezTo>
                  <a:cubicBezTo>
                    <a:pt x="68" y="13"/>
                    <a:pt x="65" y="7"/>
                    <a:pt x="63" y="3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4680110" y="3197327"/>
              <a:ext cx="163055" cy="174589"/>
            </a:xfrm>
            <a:custGeom>
              <a:avLst/>
              <a:gdLst>
                <a:gd name="T0" fmla="*/ 2147483646 w 141"/>
                <a:gd name="T1" fmla="*/ 2147483646 h 152"/>
                <a:gd name="T2" fmla="*/ 2147483646 w 141"/>
                <a:gd name="T3" fmla="*/ 2147483646 h 152"/>
                <a:gd name="T4" fmla="*/ 2147483646 w 141"/>
                <a:gd name="T5" fmla="*/ 2147483646 h 152"/>
                <a:gd name="T6" fmla="*/ 2147483646 w 141"/>
                <a:gd name="T7" fmla="*/ 2147483646 h 152"/>
                <a:gd name="T8" fmla="*/ 2147483646 w 141"/>
                <a:gd name="T9" fmla="*/ 2147483646 h 152"/>
                <a:gd name="T10" fmla="*/ 2147483646 w 141"/>
                <a:gd name="T11" fmla="*/ 2147483646 h 152"/>
                <a:gd name="T12" fmla="*/ 2147483646 w 141"/>
                <a:gd name="T13" fmla="*/ 2147483646 h 152"/>
                <a:gd name="T14" fmla="*/ 2147483646 w 141"/>
                <a:gd name="T15" fmla="*/ 2147483646 h 152"/>
                <a:gd name="T16" fmla="*/ 2147483646 w 141"/>
                <a:gd name="T17" fmla="*/ 2147483646 h 152"/>
                <a:gd name="T18" fmla="*/ 2147483646 w 141"/>
                <a:gd name="T19" fmla="*/ 2147483646 h 152"/>
                <a:gd name="T20" fmla="*/ 2147483646 w 141"/>
                <a:gd name="T21" fmla="*/ 2147483646 h 152"/>
                <a:gd name="T22" fmla="*/ 2147483646 w 141"/>
                <a:gd name="T23" fmla="*/ 2147483646 h 152"/>
                <a:gd name="T24" fmla="*/ 2147483646 w 141"/>
                <a:gd name="T25" fmla="*/ 2147483646 h 152"/>
                <a:gd name="T26" fmla="*/ 0 w 141"/>
                <a:gd name="T27" fmla="*/ 2147483646 h 152"/>
                <a:gd name="T28" fmla="*/ 2147483646 w 141"/>
                <a:gd name="T29" fmla="*/ 2147483646 h 152"/>
                <a:gd name="T30" fmla="*/ 2147483646 w 141"/>
                <a:gd name="T31" fmla="*/ 2147483646 h 152"/>
                <a:gd name="T32" fmla="*/ 2147483646 w 141"/>
                <a:gd name="T33" fmla="*/ 2147483646 h 152"/>
                <a:gd name="T34" fmla="*/ 2147483646 w 141"/>
                <a:gd name="T35" fmla="*/ 2147483646 h 152"/>
                <a:gd name="T36" fmla="*/ 2147483646 w 141"/>
                <a:gd name="T37" fmla="*/ 2147483646 h 152"/>
                <a:gd name="T38" fmla="*/ 2147483646 w 141"/>
                <a:gd name="T39" fmla="*/ 2147483646 h 152"/>
                <a:gd name="T40" fmla="*/ 2147483646 w 141"/>
                <a:gd name="T41" fmla="*/ 2147483646 h 152"/>
                <a:gd name="T42" fmla="*/ 2147483646 w 141"/>
                <a:gd name="T43" fmla="*/ 2147483646 h 152"/>
                <a:gd name="T44" fmla="*/ 2147483646 w 141"/>
                <a:gd name="T45" fmla="*/ 2147483646 h 152"/>
                <a:gd name="T46" fmla="*/ 2147483646 w 141"/>
                <a:gd name="T47" fmla="*/ 2147483646 h 152"/>
                <a:gd name="T48" fmla="*/ 2147483646 w 141"/>
                <a:gd name="T49" fmla="*/ 2147483646 h 152"/>
                <a:gd name="T50" fmla="*/ 2147483646 w 141"/>
                <a:gd name="T51" fmla="*/ 2147483646 h 152"/>
                <a:gd name="T52" fmla="*/ 2147483646 w 141"/>
                <a:gd name="T53" fmla="*/ 2147483646 h 152"/>
                <a:gd name="T54" fmla="*/ 2147483646 w 141"/>
                <a:gd name="T55" fmla="*/ 2147483646 h 152"/>
                <a:gd name="T56" fmla="*/ 2147483646 w 141"/>
                <a:gd name="T57" fmla="*/ 2147483646 h 152"/>
                <a:gd name="T58" fmla="*/ 2147483646 w 141"/>
                <a:gd name="T59" fmla="*/ 2147483646 h 152"/>
                <a:gd name="T60" fmla="*/ 2147483646 w 141"/>
                <a:gd name="T61" fmla="*/ 2147483646 h 152"/>
                <a:gd name="T62" fmla="*/ 2147483646 w 141"/>
                <a:gd name="T63" fmla="*/ 2147483646 h 152"/>
                <a:gd name="T64" fmla="*/ 2147483646 w 141"/>
                <a:gd name="T65" fmla="*/ 2147483646 h 152"/>
                <a:gd name="T66" fmla="*/ 2147483646 w 141"/>
                <a:gd name="T67" fmla="*/ 2147483646 h 152"/>
                <a:gd name="T68" fmla="*/ 2147483646 w 141"/>
                <a:gd name="T69" fmla="*/ 2147483646 h 152"/>
                <a:gd name="T70" fmla="*/ 2147483646 w 141"/>
                <a:gd name="T71" fmla="*/ 2147483646 h 152"/>
                <a:gd name="T72" fmla="*/ 2147483646 w 141"/>
                <a:gd name="T73" fmla="*/ 1787908903 h 152"/>
                <a:gd name="T74" fmla="*/ 2147483646 w 141"/>
                <a:gd name="T75" fmla="*/ 2147483646 h 152"/>
                <a:gd name="T76" fmla="*/ 2147483646 w 141"/>
                <a:gd name="T77" fmla="*/ 2147483646 h 152"/>
                <a:gd name="T78" fmla="*/ 2147483646 w 141"/>
                <a:gd name="T79" fmla="*/ 2147483646 h 1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1"/>
                <a:gd name="T121" fmla="*/ 0 h 152"/>
                <a:gd name="T122" fmla="*/ 141 w 141"/>
                <a:gd name="T123" fmla="*/ 152 h 15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1" h="152">
                  <a:moveTo>
                    <a:pt x="71" y="31"/>
                  </a:moveTo>
                  <a:cubicBezTo>
                    <a:pt x="68" y="35"/>
                    <a:pt x="68" y="35"/>
                    <a:pt x="68" y="35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1" y="60"/>
                    <a:pt x="24" y="66"/>
                    <a:pt x="31" y="75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5" y="91"/>
                    <a:pt x="16" y="101"/>
                    <a:pt x="5" y="109"/>
                  </a:cubicBezTo>
                  <a:cubicBezTo>
                    <a:pt x="1" y="112"/>
                    <a:pt x="0" y="115"/>
                    <a:pt x="0" y="11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19" y="132"/>
                    <a:pt x="19" y="132"/>
                    <a:pt x="19" y="132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41" y="133"/>
                    <a:pt x="49" y="134"/>
                    <a:pt x="53" y="139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71" y="150"/>
                    <a:pt x="77" y="152"/>
                    <a:pt x="82" y="152"/>
                  </a:cubicBezTo>
                  <a:cubicBezTo>
                    <a:pt x="86" y="152"/>
                    <a:pt x="92" y="149"/>
                    <a:pt x="96" y="140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28" y="91"/>
                    <a:pt x="128" y="91"/>
                    <a:pt x="128" y="91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9" y="40"/>
                    <a:pt x="129" y="40"/>
                    <a:pt x="129" y="40"/>
                  </a:cubicBezTo>
                  <a:cubicBezTo>
                    <a:pt x="132" y="34"/>
                    <a:pt x="136" y="31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81" y="1"/>
                    <a:pt x="72" y="0"/>
                    <a:pt x="63" y="2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8" y="8"/>
                    <a:pt x="60" y="13"/>
                    <a:pt x="66" y="15"/>
                  </a:cubicBezTo>
                  <a:cubicBezTo>
                    <a:pt x="72" y="19"/>
                    <a:pt x="74" y="24"/>
                    <a:pt x="71" y="3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4953743" y="2853719"/>
              <a:ext cx="573504" cy="544199"/>
            </a:xfrm>
            <a:custGeom>
              <a:avLst/>
              <a:gdLst>
                <a:gd name="T0" fmla="*/ 2147483646 w 496"/>
                <a:gd name="T1" fmla="*/ 2147483646 h 473"/>
                <a:gd name="T2" fmla="*/ 2147483646 w 496"/>
                <a:gd name="T3" fmla="*/ 2147483646 h 473"/>
                <a:gd name="T4" fmla="*/ 2147483646 w 496"/>
                <a:gd name="T5" fmla="*/ 2147483646 h 473"/>
                <a:gd name="T6" fmla="*/ 2147483646 w 496"/>
                <a:gd name="T7" fmla="*/ 2147483646 h 473"/>
                <a:gd name="T8" fmla="*/ 2147483646 w 496"/>
                <a:gd name="T9" fmla="*/ 2147483646 h 473"/>
                <a:gd name="T10" fmla="*/ 2147483646 w 496"/>
                <a:gd name="T11" fmla="*/ 2147483646 h 473"/>
                <a:gd name="T12" fmla="*/ 2147483646 w 496"/>
                <a:gd name="T13" fmla="*/ 2147483646 h 473"/>
                <a:gd name="T14" fmla="*/ 2147483646 w 496"/>
                <a:gd name="T15" fmla="*/ 2147483646 h 473"/>
                <a:gd name="T16" fmla="*/ 2147483646 w 496"/>
                <a:gd name="T17" fmla="*/ 2147483646 h 473"/>
                <a:gd name="T18" fmla="*/ 2147483646 w 496"/>
                <a:gd name="T19" fmla="*/ 2147483646 h 473"/>
                <a:gd name="T20" fmla="*/ 0 w 496"/>
                <a:gd name="T21" fmla="*/ 2147483646 h 473"/>
                <a:gd name="T22" fmla="*/ 2147483646 w 496"/>
                <a:gd name="T23" fmla="*/ 2147483646 h 473"/>
                <a:gd name="T24" fmla="*/ 2147483646 w 496"/>
                <a:gd name="T25" fmla="*/ 2147483646 h 473"/>
                <a:gd name="T26" fmla="*/ 2147483646 w 496"/>
                <a:gd name="T27" fmla="*/ 2147483646 h 473"/>
                <a:gd name="T28" fmla="*/ 2147483646 w 496"/>
                <a:gd name="T29" fmla="*/ 2147483646 h 473"/>
                <a:gd name="T30" fmla="*/ 2147483646 w 496"/>
                <a:gd name="T31" fmla="*/ 2147483646 h 473"/>
                <a:gd name="T32" fmla="*/ 2147483646 w 496"/>
                <a:gd name="T33" fmla="*/ 2147483646 h 473"/>
                <a:gd name="T34" fmla="*/ 2147483646 w 496"/>
                <a:gd name="T35" fmla="*/ 2147483646 h 473"/>
                <a:gd name="T36" fmla="*/ 2147483646 w 496"/>
                <a:gd name="T37" fmla="*/ 2147483646 h 473"/>
                <a:gd name="T38" fmla="*/ 2147483646 w 496"/>
                <a:gd name="T39" fmla="*/ 2147483646 h 473"/>
                <a:gd name="T40" fmla="*/ 2147483646 w 496"/>
                <a:gd name="T41" fmla="*/ 2147483646 h 473"/>
                <a:gd name="T42" fmla="*/ 2147483646 w 496"/>
                <a:gd name="T43" fmla="*/ 2147483646 h 473"/>
                <a:gd name="T44" fmla="*/ 2147483646 w 496"/>
                <a:gd name="T45" fmla="*/ 2147483646 h 473"/>
                <a:gd name="T46" fmla="*/ 2147483646 w 496"/>
                <a:gd name="T47" fmla="*/ 2147483646 h 473"/>
                <a:gd name="T48" fmla="*/ 2147483646 w 496"/>
                <a:gd name="T49" fmla="*/ 2147483646 h 473"/>
                <a:gd name="T50" fmla="*/ 2147483646 w 496"/>
                <a:gd name="T51" fmla="*/ 2147483646 h 473"/>
                <a:gd name="T52" fmla="*/ 2147483646 w 496"/>
                <a:gd name="T53" fmla="*/ 2147483646 h 473"/>
                <a:gd name="T54" fmla="*/ 2147483646 w 496"/>
                <a:gd name="T55" fmla="*/ 2147483646 h 473"/>
                <a:gd name="T56" fmla="*/ 2147483646 w 496"/>
                <a:gd name="T57" fmla="*/ 2147483646 h 473"/>
                <a:gd name="T58" fmla="*/ 2147483646 w 496"/>
                <a:gd name="T59" fmla="*/ 2147483646 h 473"/>
                <a:gd name="T60" fmla="*/ 2147483646 w 496"/>
                <a:gd name="T61" fmla="*/ 2147483646 h 473"/>
                <a:gd name="T62" fmla="*/ 2147483646 w 496"/>
                <a:gd name="T63" fmla="*/ 2147483646 h 473"/>
                <a:gd name="T64" fmla="*/ 2147483646 w 496"/>
                <a:gd name="T65" fmla="*/ 2147483646 h 473"/>
                <a:gd name="T66" fmla="*/ 2147483646 w 496"/>
                <a:gd name="T67" fmla="*/ 2147483646 h 473"/>
                <a:gd name="T68" fmla="*/ 2147483646 w 496"/>
                <a:gd name="T69" fmla="*/ 2147483646 h 473"/>
                <a:gd name="T70" fmla="*/ 2147483646 w 496"/>
                <a:gd name="T71" fmla="*/ 2147483646 h 473"/>
                <a:gd name="T72" fmla="*/ 2147483646 w 496"/>
                <a:gd name="T73" fmla="*/ 2147483646 h 473"/>
                <a:gd name="T74" fmla="*/ 2147483646 w 496"/>
                <a:gd name="T75" fmla="*/ 2147483646 h 473"/>
                <a:gd name="T76" fmla="*/ 2147483646 w 496"/>
                <a:gd name="T77" fmla="*/ 2147483646 h 473"/>
                <a:gd name="T78" fmla="*/ 2147483646 w 496"/>
                <a:gd name="T79" fmla="*/ 2147483646 h 473"/>
                <a:gd name="T80" fmla="*/ 2147483646 w 496"/>
                <a:gd name="T81" fmla="*/ 2147483646 h 473"/>
                <a:gd name="T82" fmla="*/ 2147483646 w 496"/>
                <a:gd name="T83" fmla="*/ 2147483646 h 473"/>
                <a:gd name="T84" fmla="*/ 2147483646 w 496"/>
                <a:gd name="T85" fmla="*/ 2147483646 h 473"/>
                <a:gd name="T86" fmla="*/ 2147483646 w 496"/>
                <a:gd name="T87" fmla="*/ 2147483646 h 473"/>
                <a:gd name="T88" fmla="*/ 2147483646 w 496"/>
                <a:gd name="T89" fmla="*/ 2147483646 h 473"/>
                <a:gd name="T90" fmla="*/ 2147483646 w 496"/>
                <a:gd name="T91" fmla="*/ 2147483646 h 473"/>
                <a:gd name="T92" fmla="*/ 2147483646 w 496"/>
                <a:gd name="T93" fmla="*/ 2147483646 h 473"/>
                <a:gd name="T94" fmla="*/ 2147483646 w 496"/>
                <a:gd name="T95" fmla="*/ 2147483646 h 473"/>
                <a:gd name="T96" fmla="*/ 2147483646 w 496"/>
                <a:gd name="T97" fmla="*/ 2147483646 h 473"/>
                <a:gd name="T98" fmla="*/ 2147483646 w 496"/>
                <a:gd name="T99" fmla="*/ 2147483646 h 4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96"/>
                <a:gd name="T151" fmla="*/ 0 h 473"/>
                <a:gd name="T152" fmla="*/ 496 w 496"/>
                <a:gd name="T153" fmla="*/ 473 h 4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96" h="473">
                  <a:moveTo>
                    <a:pt x="227" y="62"/>
                  </a:moveTo>
                  <a:cubicBezTo>
                    <a:pt x="215" y="79"/>
                    <a:pt x="215" y="79"/>
                    <a:pt x="215" y="79"/>
                  </a:cubicBezTo>
                  <a:cubicBezTo>
                    <a:pt x="212" y="82"/>
                    <a:pt x="211" y="89"/>
                    <a:pt x="213" y="99"/>
                  </a:cubicBezTo>
                  <a:cubicBezTo>
                    <a:pt x="213" y="106"/>
                    <a:pt x="213" y="106"/>
                    <a:pt x="213" y="106"/>
                  </a:cubicBezTo>
                  <a:cubicBezTo>
                    <a:pt x="188" y="106"/>
                    <a:pt x="188" y="106"/>
                    <a:pt x="188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69" y="100"/>
                    <a:pt x="169" y="100"/>
                    <a:pt x="169" y="100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32" y="163"/>
                    <a:pt x="32" y="163"/>
                    <a:pt x="32" y="163"/>
                  </a:cubicBezTo>
                  <a:cubicBezTo>
                    <a:pt x="39" y="206"/>
                    <a:pt x="39" y="206"/>
                    <a:pt x="39" y="206"/>
                  </a:cubicBezTo>
                  <a:cubicBezTo>
                    <a:pt x="46" y="229"/>
                    <a:pt x="46" y="229"/>
                    <a:pt x="46" y="229"/>
                  </a:cubicBezTo>
                  <a:cubicBezTo>
                    <a:pt x="30" y="244"/>
                    <a:pt x="30" y="244"/>
                    <a:pt x="30" y="244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7" y="291"/>
                    <a:pt x="7" y="291"/>
                    <a:pt x="7" y="291"/>
                  </a:cubicBezTo>
                  <a:cubicBezTo>
                    <a:pt x="6" y="291"/>
                    <a:pt x="6" y="291"/>
                    <a:pt x="6" y="291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13" y="307"/>
                    <a:pt x="13" y="307"/>
                    <a:pt x="13" y="307"/>
                  </a:cubicBezTo>
                  <a:cubicBezTo>
                    <a:pt x="44" y="316"/>
                    <a:pt x="44" y="316"/>
                    <a:pt x="44" y="316"/>
                  </a:cubicBezTo>
                  <a:cubicBezTo>
                    <a:pt x="45" y="316"/>
                    <a:pt x="45" y="316"/>
                    <a:pt x="45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6" y="317"/>
                    <a:pt x="46" y="317"/>
                    <a:pt x="46" y="317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53" y="323"/>
                    <a:pt x="53" y="323"/>
                    <a:pt x="53" y="323"/>
                  </a:cubicBezTo>
                  <a:cubicBezTo>
                    <a:pt x="61" y="327"/>
                    <a:pt x="61" y="327"/>
                    <a:pt x="61" y="327"/>
                  </a:cubicBezTo>
                  <a:cubicBezTo>
                    <a:pt x="61" y="327"/>
                    <a:pt x="61" y="327"/>
                    <a:pt x="61" y="327"/>
                  </a:cubicBezTo>
                  <a:cubicBezTo>
                    <a:pt x="64" y="327"/>
                    <a:pt x="64" y="327"/>
                    <a:pt x="64" y="327"/>
                  </a:cubicBezTo>
                  <a:cubicBezTo>
                    <a:pt x="64" y="328"/>
                    <a:pt x="64" y="328"/>
                    <a:pt x="64" y="328"/>
                  </a:cubicBezTo>
                  <a:cubicBezTo>
                    <a:pt x="67" y="333"/>
                    <a:pt x="69" y="337"/>
                    <a:pt x="69" y="341"/>
                  </a:cubicBezTo>
                  <a:cubicBezTo>
                    <a:pt x="72" y="351"/>
                    <a:pt x="72" y="351"/>
                    <a:pt x="72" y="351"/>
                  </a:cubicBezTo>
                  <a:cubicBezTo>
                    <a:pt x="105" y="360"/>
                    <a:pt x="105" y="360"/>
                    <a:pt x="105" y="360"/>
                  </a:cubicBezTo>
                  <a:cubicBezTo>
                    <a:pt x="114" y="358"/>
                    <a:pt x="114" y="358"/>
                    <a:pt x="114" y="358"/>
                  </a:cubicBezTo>
                  <a:cubicBezTo>
                    <a:pt x="124" y="345"/>
                    <a:pt x="124" y="345"/>
                    <a:pt x="124" y="345"/>
                  </a:cubicBezTo>
                  <a:cubicBezTo>
                    <a:pt x="149" y="297"/>
                    <a:pt x="149" y="297"/>
                    <a:pt x="149" y="297"/>
                  </a:cubicBezTo>
                  <a:cubicBezTo>
                    <a:pt x="150" y="297"/>
                    <a:pt x="150" y="297"/>
                    <a:pt x="150" y="297"/>
                  </a:cubicBezTo>
                  <a:cubicBezTo>
                    <a:pt x="150" y="296"/>
                    <a:pt x="150" y="296"/>
                    <a:pt x="150" y="296"/>
                  </a:cubicBezTo>
                  <a:cubicBezTo>
                    <a:pt x="162" y="280"/>
                    <a:pt x="162" y="280"/>
                    <a:pt x="162" y="280"/>
                  </a:cubicBezTo>
                  <a:cubicBezTo>
                    <a:pt x="163" y="279"/>
                    <a:pt x="163" y="279"/>
                    <a:pt x="163" y="279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97" y="268"/>
                    <a:pt x="197" y="268"/>
                    <a:pt x="197" y="268"/>
                  </a:cubicBezTo>
                  <a:cubicBezTo>
                    <a:pt x="202" y="260"/>
                    <a:pt x="206" y="256"/>
                    <a:pt x="211" y="256"/>
                  </a:cubicBezTo>
                  <a:cubicBezTo>
                    <a:pt x="215" y="256"/>
                    <a:pt x="220" y="258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30" y="264"/>
                    <a:pt x="230" y="264"/>
                    <a:pt x="230" y="264"/>
                  </a:cubicBezTo>
                  <a:cubicBezTo>
                    <a:pt x="248" y="291"/>
                    <a:pt x="248" y="291"/>
                    <a:pt x="248" y="291"/>
                  </a:cubicBezTo>
                  <a:cubicBezTo>
                    <a:pt x="248" y="293"/>
                    <a:pt x="248" y="293"/>
                    <a:pt x="248" y="293"/>
                  </a:cubicBezTo>
                  <a:cubicBezTo>
                    <a:pt x="249" y="293"/>
                    <a:pt x="249" y="293"/>
                    <a:pt x="249" y="293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50" y="337"/>
                    <a:pt x="250" y="337"/>
                    <a:pt x="250" y="337"/>
                  </a:cubicBezTo>
                  <a:cubicBezTo>
                    <a:pt x="250" y="337"/>
                    <a:pt x="250" y="337"/>
                    <a:pt x="250" y="337"/>
                  </a:cubicBezTo>
                  <a:cubicBezTo>
                    <a:pt x="245" y="356"/>
                    <a:pt x="245" y="356"/>
                    <a:pt x="245" y="356"/>
                  </a:cubicBezTo>
                  <a:cubicBezTo>
                    <a:pt x="245" y="356"/>
                    <a:pt x="245" y="356"/>
                    <a:pt x="245" y="356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30" y="375"/>
                    <a:pt x="230" y="375"/>
                    <a:pt x="230" y="375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5" y="412"/>
                    <a:pt x="225" y="412"/>
                    <a:pt x="225" y="412"/>
                  </a:cubicBezTo>
                  <a:cubicBezTo>
                    <a:pt x="227" y="412"/>
                    <a:pt x="227" y="412"/>
                    <a:pt x="227" y="412"/>
                  </a:cubicBezTo>
                  <a:cubicBezTo>
                    <a:pt x="235" y="409"/>
                    <a:pt x="235" y="409"/>
                    <a:pt x="235" y="409"/>
                  </a:cubicBezTo>
                  <a:cubicBezTo>
                    <a:pt x="243" y="401"/>
                    <a:pt x="243" y="401"/>
                    <a:pt x="243" y="401"/>
                  </a:cubicBezTo>
                  <a:cubicBezTo>
                    <a:pt x="245" y="399"/>
                    <a:pt x="245" y="399"/>
                    <a:pt x="245" y="399"/>
                  </a:cubicBezTo>
                  <a:cubicBezTo>
                    <a:pt x="246" y="397"/>
                    <a:pt x="246" y="397"/>
                    <a:pt x="246" y="397"/>
                  </a:cubicBezTo>
                  <a:cubicBezTo>
                    <a:pt x="257" y="406"/>
                    <a:pt x="257" y="406"/>
                    <a:pt x="257" y="406"/>
                  </a:cubicBezTo>
                  <a:cubicBezTo>
                    <a:pt x="257" y="408"/>
                    <a:pt x="257" y="408"/>
                    <a:pt x="257" y="408"/>
                  </a:cubicBezTo>
                  <a:cubicBezTo>
                    <a:pt x="257" y="424"/>
                    <a:pt x="257" y="424"/>
                    <a:pt x="257" y="424"/>
                  </a:cubicBezTo>
                  <a:cubicBezTo>
                    <a:pt x="256" y="424"/>
                    <a:pt x="256" y="424"/>
                    <a:pt x="256" y="424"/>
                  </a:cubicBezTo>
                  <a:cubicBezTo>
                    <a:pt x="246" y="429"/>
                    <a:pt x="246" y="429"/>
                    <a:pt x="246" y="429"/>
                  </a:cubicBezTo>
                  <a:cubicBezTo>
                    <a:pt x="243" y="433"/>
                    <a:pt x="243" y="433"/>
                    <a:pt x="243" y="433"/>
                  </a:cubicBezTo>
                  <a:cubicBezTo>
                    <a:pt x="243" y="442"/>
                    <a:pt x="243" y="442"/>
                    <a:pt x="243" y="442"/>
                  </a:cubicBezTo>
                  <a:cubicBezTo>
                    <a:pt x="242" y="443"/>
                    <a:pt x="242" y="443"/>
                    <a:pt x="242" y="443"/>
                  </a:cubicBezTo>
                  <a:cubicBezTo>
                    <a:pt x="242" y="443"/>
                    <a:pt x="242" y="443"/>
                    <a:pt x="242" y="443"/>
                  </a:cubicBezTo>
                  <a:cubicBezTo>
                    <a:pt x="236" y="455"/>
                    <a:pt x="236" y="455"/>
                    <a:pt x="236" y="455"/>
                  </a:cubicBezTo>
                  <a:cubicBezTo>
                    <a:pt x="235" y="455"/>
                    <a:pt x="235" y="455"/>
                    <a:pt x="235" y="455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16" y="459"/>
                    <a:pt x="216" y="459"/>
                    <a:pt x="216" y="459"/>
                  </a:cubicBezTo>
                  <a:cubicBezTo>
                    <a:pt x="209" y="471"/>
                    <a:pt x="209" y="471"/>
                    <a:pt x="209" y="471"/>
                  </a:cubicBezTo>
                  <a:cubicBezTo>
                    <a:pt x="210" y="473"/>
                    <a:pt x="210" y="473"/>
                    <a:pt x="210" y="473"/>
                  </a:cubicBezTo>
                  <a:cubicBezTo>
                    <a:pt x="245" y="469"/>
                    <a:pt x="245" y="469"/>
                    <a:pt x="245" y="469"/>
                  </a:cubicBezTo>
                  <a:cubicBezTo>
                    <a:pt x="251" y="463"/>
                    <a:pt x="251" y="463"/>
                    <a:pt x="251" y="463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341" y="353"/>
                    <a:pt x="341" y="353"/>
                    <a:pt x="341" y="353"/>
                  </a:cubicBezTo>
                  <a:cubicBezTo>
                    <a:pt x="343" y="353"/>
                    <a:pt x="343" y="353"/>
                    <a:pt x="343" y="353"/>
                  </a:cubicBezTo>
                  <a:cubicBezTo>
                    <a:pt x="360" y="344"/>
                    <a:pt x="360" y="344"/>
                    <a:pt x="360" y="344"/>
                  </a:cubicBezTo>
                  <a:cubicBezTo>
                    <a:pt x="361" y="343"/>
                    <a:pt x="361" y="343"/>
                    <a:pt x="361" y="343"/>
                  </a:cubicBezTo>
                  <a:cubicBezTo>
                    <a:pt x="361" y="344"/>
                    <a:pt x="361" y="344"/>
                    <a:pt x="361" y="344"/>
                  </a:cubicBezTo>
                  <a:cubicBezTo>
                    <a:pt x="375" y="344"/>
                    <a:pt x="375" y="344"/>
                    <a:pt x="375" y="344"/>
                  </a:cubicBezTo>
                  <a:cubicBezTo>
                    <a:pt x="389" y="341"/>
                    <a:pt x="389" y="341"/>
                    <a:pt x="389" y="341"/>
                  </a:cubicBezTo>
                  <a:cubicBezTo>
                    <a:pt x="403" y="335"/>
                    <a:pt x="403" y="335"/>
                    <a:pt x="403" y="335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31" y="277"/>
                    <a:pt x="431" y="277"/>
                    <a:pt x="431" y="277"/>
                  </a:cubicBezTo>
                  <a:cubicBezTo>
                    <a:pt x="431" y="277"/>
                    <a:pt x="431" y="277"/>
                    <a:pt x="431" y="277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96" y="207"/>
                    <a:pt x="496" y="207"/>
                    <a:pt x="496" y="207"/>
                  </a:cubicBezTo>
                  <a:cubicBezTo>
                    <a:pt x="496" y="206"/>
                    <a:pt x="496" y="206"/>
                    <a:pt x="496" y="206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68"/>
                    <a:pt x="485" y="166"/>
                    <a:pt x="483" y="163"/>
                  </a:cubicBezTo>
                  <a:cubicBezTo>
                    <a:pt x="480" y="161"/>
                    <a:pt x="480" y="161"/>
                    <a:pt x="480" y="161"/>
                  </a:cubicBezTo>
                  <a:cubicBezTo>
                    <a:pt x="480" y="162"/>
                    <a:pt x="480" y="162"/>
                    <a:pt x="480" y="162"/>
                  </a:cubicBezTo>
                  <a:cubicBezTo>
                    <a:pt x="470" y="163"/>
                    <a:pt x="470" y="163"/>
                    <a:pt x="470" y="163"/>
                  </a:cubicBezTo>
                  <a:cubicBezTo>
                    <a:pt x="465" y="161"/>
                    <a:pt x="461" y="158"/>
                    <a:pt x="457" y="153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3" y="88"/>
                    <a:pt x="453" y="88"/>
                    <a:pt x="453" y="88"/>
                  </a:cubicBezTo>
                  <a:cubicBezTo>
                    <a:pt x="447" y="86"/>
                    <a:pt x="440" y="81"/>
                    <a:pt x="433" y="74"/>
                  </a:cubicBezTo>
                  <a:cubicBezTo>
                    <a:pt x="419" y="59"/>
                    <a:pt x="419" y="59"/>
                    <a:pt x="419" y="59"/>
                  </a:cubicBezTo>
                  <a:cubicBezTo>
                    <a:pt x="407" y="41"/>
                    <a:pt x="407" y="41"/>
                    <a:pt x="407" y="41"/>
                  </a:cubicBezTo>
                  <a:cubicBezTo>
                    <a:pt x="404" y="37"/>
                    <a:pt x="404" y="31"/>
                    <a:pt x="406" y="21"/>
                  </a:cubicBezTo>
                  <a:cubicBezTo>
                    <a:pt x="407" y="16"/>
                    <a:pt x="407" y="16"/>
                    <a:pt x="407" y="16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8" y="15"/>
                    <a:pt x="398" y="15"/>
                    <a:pt x="398" y="15"/>
                  </a:cubicBezTo>
                  <a:cubicBezTo>
                    <a:pt x="389" y="33"/>
                    <a:pt x="389" y="33"/>
                    <a:pt x="389" y="33"/>
                  </a:cubicBezTo>
                  <a:cubicBezTo>
                    <a:pt x="385" y="33"/>
                    <a:pt x="385" y="33"/>
                    <a:pt x="385" y="33"/>
                  </a:cubicBezTo>
                  <a:cubicBezTo>
                    <a:pt x="378" y="33"/>
                    <a:pt x="370" y="32"/>
                    <a:pt x="363" y="29"/>
                  </a:cubicBezTo>
                  <a:cubicBezTo>
                    <a:pt x="357" y="27"/>
                    <a:pt x="354" y="21"/>
                    <a:pt x="354" y="15"/>
                  </a:cubicBezTo>
                  <a:cubicBezTo>
                    <a:pt x="354" y="11"/>
                    <a:pt x="354" y="11"/>
                    <a:pt x="354" y="11"/>
                  </a:cubicBezTo>
                  <a:cubicBezTo>
                    <a:pt x="349" y="11"/>
                    <a:pt x="349" y="11"/>
                    <a:pt x="349" y="11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3" y="5"/>
                    <a:pt x="303" y="5"/>
                    <a:pt x="303" y="5"/>
                  </a:cubicBezTo>
                  <a:cubicBezTo>
                    <a:pt x="309" y="16"/>
                    <a:pt x="309" y="16"/>
                    <a:pt x="309" y="16"/>
                  </a:cubicBezTo>
                  <a:cubicBezTo>
                    <a:pt x="312" y="19"/>
                    <a:pt x="312" y="19"/>
                    <a:pt x="312" y="19"/>
                  </a:cubicBezTo>
                  <a:cubicBezTo>
                    <a:pt x="301" y="41"/>
                    <a:pt x="301" y="41"/>
                    <a:pt x="301" y="41"/>
                  </a:cubicBezTo>
                  <a:cubicBezTo>
                    <a:pt x="300" y="41"/>
                    <a:pt x="300" y="41"/>
                    <a:pt x="300" y="41"/>
                  </a:cubicBezTo>
                  <a:cubicBezTo>
                    <a:pt x="300" y="42"/>
                    <a:pt x="300" y="42"/>
                    <a:pt x="300" y="42"/>
                  </a:cubicBezTo>
                  <a:cubicBezTo>
                    <a:pt x="299" y="42"/>
                    <a:pt x="299" y="42"/>
                    <a:pt x="299" y="42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7" y="65"/>
                    <a:pt x="277" y="65"/>
                    <a:pt x="277" y="65"/>
                  </a:cubicBezTo>
                  <a:cubicBezTo>
                    <a:pt x="247" y="68"/>
                    <a:pt x="247" y="68"/>
                    <a:pt x="247" y="68"/>
                  </a:cubicBezTo>
                  <a:lnTo>
                    <a:pt x="227" y="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5084936" y="2526828"/>
              <a:ext cx="817149" cy="555344"/>
            </a:xfrm>
            <a:custGeom>
              <a:avLst/>
              <a:gdLst>
                <a:gd name="T0" fmla="*/ 2147483646 w 707"/>
                <a:gd name="T1" fmla="*/ 2147483646 h 481"/>
                <a:gd name="T2" fmla="*/ 2147483646 w 707"/>
                <a:gd name="T3" fmla="*/ 2147483646 h 481"/>
                <a:gd name="T4" fmla="*/ 2147483646 w 707"/>
                <a:gd name="T5" fmla="*/ 2147483646 h 481"/>
                <a:gd name="T6" fmla="*/ 2147483646 w 707"/>
                <a:gd name="T7" fmla="*/ 2147483646 h 481"/>
                <a:gd name="T8" fmla="*/ 2147483646 w 707"/>
                <a:gd name="T9" fmla="*/ 2147483646 h 481"/>
                <a:gd name="T10" fmla="*/ 2147483646 w 707"/>
                <a:gd name="T11" fmla="*/ 2147483646 h 481"/>
                <a:gd name="T12" fmla="*/ 0 w 707"/>
                <a:gd name="T13" fmla="*/ 2147483646 h 481"/>
                <a:gd name="T14" fmla="*/ 2147483646 w 707"/>
                <a:gd name="T15" fmla="*/ 2147483646 h 481"/>
                <a:gd name="T16" fmla="*/ 2147483646 w 707"/>
                <a:gd name="T17" fmla="*/ 2147483646 h 481"/>
                <a:gd name="T18" fmla="*/ 2147483646 w 707"/>
                <a:gd name="T19" fmla="*/ 2147483646 h 481"/>
                <a:gd name="T20" fmla="*/ 2147483646 w 707"/>
                <a:gd name="T21" fmla="*/ 2147483646 h 481"/>
                <a:gd name="T22" fmla="*/ 2147483646 w 707"/>
                <a:gd name="T23" fmla="*/ 2147483646 h 481"/>
                <a:gd name="T24" fmla="*/ 2147483646 w 707"/>
                <a:gd name="T25" fmla="*/ 2147483646 h 481"/>
                <a:gd name="T26" fmla="*/ 2147483646 w 707"/>
                <a:gd name="T27" fmla="*/ 2147483646 h 481"/>
                <a:gd name="T28" fmla="*/ 2147483646 w 707"/>
                <a:gd name="T29" fmla="*/ 2147483646 h 481"/>
                <a:gd name="T30" fmla="*/ 2147483646 w 707"/>
                <a:gd name="T31" fmla="*/ 2147483646 h 481"/>
                <a:gd name="T32" fmla="*/ 2147483646 w 707"/>
                <a:gd name="T33" fmla="*/ 2147483646 h 481"/>
                <a:gd name="T34" fmla="*/ 2147483646 w 707"/>
                <a:gd name="T35" fmla="*/ 2147483646 h 481"/>
                <a:gd name="T36" fmla="*/ 2147483646 w 707"/>
                <a:gd name="T37" fmla="*/ 2147483646 h 481"/>
                <a:gd name="T38" fmla="*/ 2147483646 w 707"/>
                <a:gd name="T39" fmla="*/ 2147483646 h 481"/>
                <a:gd name="T40" fmla="*/ 2147483646 w 707"/>
                <a:gd name="T41" fmla="*/ 2147483646 h 481"/>
                <a:gd name="T42" fmla="*/ 2147483646 w 707"/>
                <a:gd name="T43" fmla="*/ 2147483646 h 481"/>
                <a:gd name="T44" fmla="*/ 2147483646 w 707"/>
                <a:gd name="T45" fmla="*/ 2147483646 h 481"/>
                <a:gd name="T46" fmla="*/ 2147483646 w 707"/>
                <a:gd name="T47" fmla="*/ 2147483646 h 481"/>
                <a:gd name="T48" fmla="*/ 2147483646 w 707"/>
                <a:gd name="T49" fmla="*/ 2147483646 h 481"/>
                <a:gd name="T50" fmla="*/ 2147483646 w 707"/>
                <a:gd name="T51" fmla="*/ 2147483646 h 481"/>
                <a:gd name="T52" fmla="*/ 2147483646 w 707"/>
                <a:gd name="T53" fmla="*/ 2147483646 h 481"/>
                <a:gd name="T54" fmla="*/ 2147483646 w 707"/>
                <a:gd name="T55" fmla="*/ 2147483646 h 481"/>
                <a:gd name="T56" fmla="*/ 2147483646 w 707"/>
                <a:gd name="T57" fmla="*/ 2147483646 h 481"/>
                <a:gd name="T58" fmla="*/ 2147483646 w 707"/>
                <a:gd name="T59" fmla="*/ 2147483646 h 481"/>
                <a:gd name="T60" fmla="*/ 2147483646 w 707"/>
                <a:gd name="T61" fmla="*/ 2147483646 h 481"/>
                <a:gd name="T62" fmla="*/ 2147483646 w 707"/>
                <a:gd name="T63" fmla="*/ 2147483646 h 481"/>
                <a:gd name="T64" fmla="*/ 2147483646 w 707"/>
                <a:gd name="T65" fmla="*/ 2147483646 h 481"/>
                <a:gd name="T66" fmla="*/ 2147483646 w 707"/>
                <a:gd name="T67" fmla="*/ 2147483646 h 481"/>
                <a:gd name="T68" fmla="*/ 2147483646 w 707"/>
                <a:gd name="T69" fmla="*/ 2147483646 h 481"/>
                <a:gd name="T70" fmla="*/ 2147483646 w 707"/>
                <a:gd name="T71" fmla="*/ 2147483646 h 481"/>
                <a:gd name="T72" fmla="*/ 2147483646 w 707"/>
                <a:gd name="T73" fmla="*/ 2147483646 h 481"/>
                <a:gd name="T74" fmla="*/ 2147483646 w 707"/>
                <a:gd name="T75" fmla="*/ 2147483646 h 481"/>
                <a:gd name="T76" fmla="*/ 2147483646 w 707"/>
                <a:gd name="T77" fmla="*/ 2147483646 h 481"/>
                <a:gd name="T78" fmla="*/ 2147483646 w 707"/>
                <a:gd name="T79" fmla="*/ 2147483646 h 481"/>
                <a:gd name="T80" fmla="*/ 2147483646 w 707"/>
                <a:gd name="T81" fmla="*/ 2147483646 h 481"/>
                <a:gd name="T82" fmla="*/ 2147483646 w 707"/>
                <a:gd name="T83" fmla="*/ 2147483646 h 481"/>
                <a:gd name="T84" fmla="*/ 2147483646 w 707"/>
                <a:gd name="T85" fmla="*/ 2147483646 h 481"/>
                <a:gd name="T86" fmla="*/ 2147483646 w 707"/>
                <a:gd name="T87" fmla="*/ 2147483646 h 481"/>
                <a:gd name="T88" fmla="*/ 2147483646 w 707"/>
                <a:gd name="T89" fmla="*/ 2147483646 h 481"/>
                <a:gd name="T90" fmla="*/ 2147483646 w 707"/>
                <a:gd name="T91" fmla="*/ 2147483646 h 481"/>
                <a:gd name="T92" fmla="*/ 2147483646 w 707"/>
                <a:gd name="T93" fmla="*/ 2147483646 h 481"/>
                <a:gd name="T94" fmla="*/ 2147483646 w 707"/>
                <a:gd name="T95" fmla="*/ 2147483646 h 481"/>
                <a:gd name="T96" fmla="*/ 2147483646 w 707"/>
                <a:gd name="T97" fmla="*/ 2147483646 h 481"/>
                <a:gd name="T98" fmla="*/ 2147483646 w 707"/>
                <a:gd name="T99" fmla="*/ 2147483646 h 481"/>
                <a:gd name="T100" fmla="*/ 2147483646 w 707"/>
                <a:gd name="T101" fmla="*/ 2147483646 h 481"/>
                <a:gd name="T102" fmla="*/ 2147483646 w 707"/>
                <a:gd name="T103" fmla="*/ 2147483646 h 481"/>
                <a:gd name="T104" fmla="*/ 2147483646 w 707"/>
                <a:gd name="T105" fmla="*/ 2147483646 h 481"/>
                <a:gd name="T106" fmla="*/ 2147483646 w 707"/>
                <a:gd name="T107" fmla="*/ 2147483646 h 481"/>
                <a:gd name="T108" fmla="*/ 2147483646 w 707"/>
                <a:gd name="T109" fmla="*/ 2147483646 h 481"/>
                <a:gd name="T110" fmla="*/ 2147483646 w 707"/>
                <a:gd name="T111" fmla="*/ 2147483646 h 481"/>
                <a:gd name="T112" fmla="*/ 2147483646 w 707"/>
                <a:gd name="T113" fmla="*/ 2147483646 h 481"/>
                <a:gd name="T114" fmla="*/ 2147483646 w 707"/>
                <a:gd name="T115" fmla="*/ 2147483646 h 48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07"/>
                <a:gd name="T175" fmla="*/ 0 h 481"/>
                <a:gd name="T176" fmla="*/ 707 w 707"/>
                <a:gd name="T177" fmla="*/ 481 h 48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07" h="481">
                  <a:moveTo>
                    <a:pt x="137" y="22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38" y="56"/>
                    <a:pt x="30" y="50"/>
                    <a:pt x="28" y="45"/>
                  </a:cubicBezTo>
                  <a:cubicBezTo>
                    <a:pt x="26" y="43"/>
                    <a:pt x="24" y="43"/>
                    <a:pt x="22" y="41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65" y="185"/>
                    <a:pt x="65" y="185"/>
                    <a:pt x="65" y="185"/>
                  </a:cubicBezTo>
                  <a:cubicBezTo>
                    <a:pt x="79" y="199"/>
                    <a:pt x="79" y="199"/>
                    <a:pt x="79" y="199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100" y="179"/>
                    <a:pt x="100" y="179"/>
                    <a:pt x="100" y="179"/>
                  </a:cubicBezTo>
                  <a:cubicBezTo>
                    <a:pt x="115" y="161"/>
                    <a:pt x="115" y="161"/>
                    <a:pt x="115" y="161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4"/>
                    <a:pt x="128" y="174"/>
                    <a:pt x="128" y="174"/>
                  </a:cubicBezTo>
                  <a:cubicBezTo>
                    <a:pt x="141" y="199"/>
                    <a:pt x="141" y="199"/>
                    <a:pt x="141" y="1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65" y="230"/>
                    <a:pt x="165" y="230"/>
                    <a:pt x="165" y="230"/>
                  </a:cubicBezTo>
                  <a:cubicBezTo>
                    <a:pt x="165" y="231"/>
                    <a:pt x="165" y="231"/>
                    <a:pt x="165" y="231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64" y="257"/>
                    <a:pt x="164" y="257"/>
                    <a:pt x="164" y="257"/>
                  </a:cubicBezTo>
                  <a:cubicBezTo>
                    <a:pt x="163" y="257"/>
                    <a:pt x="163" y="257"/>
                    <a:pt x="163" y="25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20" y="286"/>
                    <a:pt x="220" y="286"/>
                    <a:pt x="220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44" y="280"/>
                    <a:pt x="249" y="283"/>
                    <a:pt x="252" y="291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5" y="301"/>
                    <a:pt x="255" y="301"/>
                    <a:pt x="255" y="301"/>
                  </a:cubicBezTo>
                  <a:cubicBezTo>
                    <a:pt x="269" y="305"/>
                    <a:pt x="269" y="305"/>
                    <a:pt x="269" y="305"/>
                  </a:cubicBezTo>
                  <a:cubicBezTo>
                    <a:pt x="276" y="292"/>
                    <a:pt x="276" y="292"/>
                    <a:pt x="276" y="292"/>
                  </a:cubicBezTo>
                  <a:cubicBezTo>
                    <a:pt x="276" y="286"/>
                    <a:pt x="276" y="286"/>
                    <a:pt x="276" y="286"/>
                  </a:cubicBezTo>
                  <a:cubicBezTo>
                    <a:pt x="276" y="282"/>
                    <a:pt x="277" y="278"/>
                    <a:pt x="280" y="277"/>
                  </a:cubicBezTo>
                  <a:cubicBezTo>
                    <a:pt x="288" y="278"/>
                    <a:pt x="288" y="278"/>
                    <a:pt x="288" y="278"/>
                  </a:cubicBezTo>
                  <a:cubicBezTo>
                    <a:pt x="300" y="283"/>
                    <a:pt x="305" y="291"/>
                    <a:pt x="305" y="299"/>
                  </a:cubicBezTo>
                  <a:cubicBezTo>
                    <a:pt x="304" y="306"/>
                    <a:pt x="304" y="306"/>
                    <a:pt x="304" y="30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16" y="336"/>
                    <a:pt x="316" y="336"/>
                    <a:pt x="316" y="336"/>
                  </a:cubicBezTo>
                  <a:cubicBezTo>
                    <a:pt x="329" y="351"/>
                    <a:pt x="329" y="351"/>
                    <a:pt x="329" y="351"/>
                  </a:cubicBezTo>
                  <a:cubicBezTo>
                    <a:pt x="334" y="356"/>
                    <a:pt x="339" y="358"/>
                    <a:pt x="344" y="360"/>
                  </a:cubicBezTo>
                  <a:cubicBezTo>
                    <a:pt x="346" y="360"/>
                    <a:pt x="346" y="360"/>
                    <a:pt x="346" y="360"/>
                  </a:cubicBezTo>
                  <a:cubicBezTo>
                    <a:pt x="350" y="362"/>
                    <a:pt x="352" y="368"/>
                    <a:pt x="352" y="379"/>
                  </a:cubicBezTo>
                  <a:cubicBezTo>
                    <a:pt x="352" y="427"/>
                    <a:pt x="352" y="427"/>
                    <a:pt x="352" y="427"/>
                  </a:cubicBezTo>
                  <a:cubicBezTo>
                    <a:pt x="354" y="431"/>
                    <a:pt x="357" y="434"/>
                    <a:pt x="360" y="435"/>
                  </a:cubicBezTo>
                  <a:cubicBezTo>
                    <a:pt x="362" y="435"/>
                    <a:pt x="362" y="435"/>
                    <a:pt x="362" y="435"/>
                  </a:cubicBezTo>
                  <a:cubicBezTo>
                    <a:pt x="369" y="432"/>
                    <a:pt x="373" y="433"/>
                    <a:pt x="378" y="438"/>
                  </a:cubicBezTo>
                  <a:cubicBezTo>
                    <a:pt x="381" y="440"/>
                    <a:pt x="381" y="440"/>
                    <a:pt x="381" y="440"/>
                  </a:cubicBezTo>
                  <a:cubicBezTo>
                    <a:pt x="386" y="441"/>
                    <a:pt x="391" y="446"/>
                    <a:pt x="392" y="454"/>
                  </a:cubicBezTo>
                  <a:cubicBezTo>
                    <a:pt x="394" y="481"/>
                    <a:pt x="394" y="481"/>
                    <a:pt x="394" y="481"/>
                  </a:cubicBezTo>
                  <a:cubicBezTo>
                    <a:pt x="418" y="431"/>
                    <a:pt x="418" y="431"/>
                    <a:pt x="418" y="431"/>
                  </a:cubicBezTo>
                  <a:cubicBezTo>
                    <a:pt x="426" y="405"/>
                    <a:pt x="434" y="389"/>
                    <a:pt x="446" y="387"/>
                  </a:cubicBezTo>
                  <a:cubicBezTo>
                    <a:pt x="455" y="383"/>
                    <a:pt x="470" y="389"/>
                    <a:pt x="489" y="399"/>
                  </a:cubicBezTo>
                  <a:cubicBezTo>
                    <a:pt x="557" y="405"/>
                    <a:pt x="557" y="405"/>
                    <a:pt x="557" y="405"/>
                  </a:cubicBezTo>
                  <a:cubicBezTo>
                    <a:pt x="560" y="390"/>
                    <a:pt x="560" y="390"/>
                    <a:pt x="560" y="390"/>
                  </a:cubicBezTo>
                  <a:cubicBezTo>
                    <a:pt x="528" y="359"/>
                    <a:pt x="528" y="359"/>
                    <a:pt x="528" y="359"/>
                  </a:cubicBezTo>
                  <a:cubicBezTo>
                    <a:pt x="513" y="351"/>
                    <a:pt x="507" y="344"/>
                    <a:pt x="509" y="340"/>
                  </a:cubicBezTo>
                  <a:cubicBezTo>
                    <a:pt x="533" y="341"/>
                    <a:pt x="533" y="341"/>
                    <a:pt x="533" y="341"/>
                  </a:cubicBezTo>
                  <a:cubicBezTo>
                    <a:pt x="555" y="349"/>
                    <a:pt x="576" y="336"/>
                    <a:pt x="596" y="300"/>
                  </a:cubicBezTo>
                  <a:cubicBezTo>
                    <a:pt x="596" y="300"/>
                    <a:pt x="596" y="300"/>
                    <a:pt x="596" y="300"/>
                  </a:cubicBezTo>
                  <a:cubicBezTo>
                    <a:pt x="598" y="300"/>
                    <a:pt x="598" y="300"/>
                    <a:pt x="598" y="300"/>
                  </a:cubicBezTo>
                  <a:cubicBezTo>
                    <a:pt x="621" y="278"/>
                    <a:pt x="621" y="278"/>
                    <a:pt x="621" y="278"/>
                  </a:cubicBezTo>
                  <a:cubicBezTo>
                    <a:pt x="624" y="229"/>
                    <a:pt x="624" y="229"/>
                    <a:pt x="624" y="229"/>
                  </a:cubicBezTo>
                  <a:cubicBezTo>
                    <a:pt x="624" y="224"/>
                    <a:pt x="624" y="224"/>
                    <a:pt x="624" y="224"/>
                  </a:cubicBezTo>
                  <a:cubicBezTo>
                    <a:pt x="627" y="224"/>
                    <a:pt x="627" y="224"/>
                    <a:pt x="627" y="224"/>
                  </a:cubicBezTo>
                  <a:cubicBezTo>
                    <a:pt x="629" y="224"/>
                    <a:pt x="629" y="224"/>
                    <a:pt x="629" y="224"/>
                  </a:cubicBezTo>
                  <a:cubicBezTo>
                    <a:pt x="647" y="220"/>
                    <a:pt x="647" y="220"/>
                    <a:pt x="647" y="220"/>
                  </a:cubicBezTo>
                  <a:cubicBezTo>
                    <a:pt x="650" y="220"/>
                    <a:pt x="650" y="220"/>
                    <a:pt x="650" y="220"/>
                  </a:cubicBezTo>
                  <a:cubicBezTo>
                    <a:pt x="652" y="221"/>
                    <a:pt x="652" y="221"/>
                    <a:pt x="652" y="221"/>
                  </a:cubicBezTo>
                  <a:cubicBezTo>
                    <a:pt x="652" y="222"/>
                    <a:pt x="652" y="222"/>
                    <a:pt x="652" y="222"/>
                  </a:cubicBezTo>
                  <a:cubicBezTo>
                    <a:pt x="689" y="261"/>
                    <a:pt x="689" y="261"/>
                    <a:pt x="689" y="261"/>
                  </a:cubicBezTo>
                  <a:cubicBezTo>
                    <a:pt x="700" y="257"/>
                    <a:pt x="700" y="257"/>
                    <a:pt x="700" y="257"/>
                  </a:cubicBezTo>
                  <a:cubicBezTo>
                    <a:pt x="702" y="250"/>
                    <a:pt x="702" y="250"/>
                    <a:pt x="702" y="250"/>
                  </a:cubicBezTo>
                  <a:cubicBezTo>
                    <a:pt x="682" y="231"/>
                    <a:pt x="682" y="231"/>
                    <a:pt x="682" y="231"/>
                  </a:cubicBezTo>
                  <a:cubicBezTo>
                    <a:pt x="679" y="229"/>
                    <a:pt x="679" y="229"/>
                    <a:pt x="679" y="229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707" y="208"/>
                    <a:pt x="707" y="208"/>
                    <a:pt x="707" y="208"/>
                  </a:cubicBezTo>
                  <a:cubicBezTo>
                    <a:pt x="705" y="164"/>
                    <a:pt x="705" y="164"/>
                    <a:pt x="705" y="164"/>
                  </a:cubicBezTo>
                  <a:cubicBezTo>
                    <a:pt x="693" y="166"/>
                    <a:pt x="693" y="166"/>
                    <a:pt x="693" y="166"/>
                  </a:cubicBezTo>
                  <a:cubicBezTo>
                    <a:pt x="693" y="166"/>
                    <a:pt x="693" y="166"/>
                    <a:pt x="693" y="166"/>
                  </a:cubicBezTo>
                  <a:cubicBezTo>
                    <a:pt x="691" y="166"/>
                    <a:pt x="691" y="166"/>
                    <a:pt x="691" y="166"/>
                  </a:cubicBezTo>
                  <a:cubicBezTo>
                    <a:pt x="675" y="158"/>
                    <a:pt x="675" y="158"/>
                    <a:pt x="675" y="158"/>
                  </a:cubicBezTo>
                  <a:cubicBezTo>
                    <a:pt x="668" y="157"/>
                    <a:pt x="660" y="152"/>
                    <a:pt x="647" y="145"/>
                  </a:cubicBezTo>
                  <a:cubicBezTo>
                    <a:pt x="641" y="142"/>
                    <a:pt x="637" y="139"/>
                    <a:pt x="637" y="134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40"/>
                    <a:pt x="636" y="142"/>
                    <a:pt x="633" y="143"/>
                  </a:cubicBezTo>
                  <a:cubicBezTo>
                    <a:pt x="630" y="145"/>
                    <a:pt x="626" y="146"/>
                    <a:pt x="619" y="146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7" y="145"/>
                    <a:pt x="617" y="145"/>
                    <a:pt x="617" y="145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01" y="134"/>
                    <a:pt x="601" y="134"/>
                    <a:pt x="601" y="134"/>
                  </a:cubicBezTo>
                  <a:cubicBezTo>
                    <a:pt x="588" y="145"/>
                    <a:pt x="588" y="145"/>
                    <a:pt x="588" y="145"/>
                  </a:cubicBezTo>
                  <a:cubicBezTo>
                    <a:pt x="582" y="150"/>
                    <a:pt x="577" y="154"/>
                    <a:pt x="577" y="159"/>
                  </a:cubicBezTo>
                  <a:cubicBezTo>
                    <a:pt x="584" y="172"/>
                    <a:pt x="584" y="172"/>
                    <a:pt x="584" y="172"/>
                  </a:cubicBezTo>
                  <a:cubicBezTo>
                    <a:pt x="587" y="177"/>
                    <a:pt x="587" y="179"/>
                    <a:pt x="586" y="182"/>
                  </a:cubicBezTo>
                  <a:cubicBezTo>
                    <a:pt x="584" y="185"/>
                    <a:pt x="579" y="188"/>
                    <a:pt x="571" y="189"/>
                  </a:cubicBezTo>
                  <a:cubicBezTo>
                    <a:pt x="565" y="192"/>
                    <a:pt x="565" y="192"/>
                    <a:pt x="565" y="192"/>
                  </a:cubicBezTo>
                  <a:cubicBezTo>
                    <a:pt x="557" y="194"/>
                    <a:pt x="551" y="193"/>
                    <a:pt x="547" y="188"/>
                  </a:cubicBezTo>
                  <a:cubicBezTo>
                    <a:pt x="545" y="185"/>
                    <a:pt x="545" y="185"/>
                    <a:pt x="545" y="185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5" y="152"/>
                    <a:pt x="497" y="147"/>
                    <a:pt x="494" y="141"/>
                  </a:cubicBezTo>
                  <a:cubicBezTo>
                    <a:pt x="492" y="138"/>
                    <a:pt x="491" y="134"/>
                    <a:pt x="492" y="132"/>
                  </a:cubicBezTo>
                  <a:cubicBezTo>
                    <a:pt x="491" y="123"/>
                    <a:pt x="489" y="116"/>
                    <a:pt x="487" y="113"/>
                  </a:cubicBezTo>
                  <a:cubicBezTo>
                    <a:pt x="481" y="116"/>
                    <a:pt x="481" y="116"/>
                    <a:pt x="481" y="116"/>
                  </a:cubicBezTo>
                  <a:cubicBezTo>
                    <a:pt x="480" y="118"/>
                    <a:pt x="480" y="118"/>
                    <a:pt x="480" y="118"/>
                  </a:cubicBezTo>
                  <a:cubicBezTo>
                    <a:pt x="480" y="122"/>
                    <a:pt x="481" y="125"/>
                    <a:pt x="485" y="129"/>
                  </a:cubicBezTo>
                  <a:cubicBezTo>
                    <a:pt x="486" y="131"/>
                    <a:pt x="486" y="131"/>
                    <a:pt x="486" y="131"/>
                  </a:cubicBezTo>
                  <a:cubicBezTo>
                    <a:pt x="487" y="132"/>
                    <a:pt x="487" y="132"/>
                    <a:pt x="487" y="132"/>
                  </a:cubicBezTo>
                  <a:cubicBezTo>
                    <a:pt x="486" y="134"/>
                    <a:pt x="486" y="134"/>
                    <a:pt x="486" y="134"/>
                  </a:cubicBezTo>
                  <a:cubicBezTo>
                    <a:pt x="471" y="159"/>
                    <a:pt x="471" y="159"/>
                    <a:pt x="471" y="159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1" y="150"/>
                    <a:pt x="441" y="150"/>
                    <a:pt x="441" y="150"/>
                  </a:cubicBezTo>
                  <a:cubicBezTo>
                    <a:pt x="441" y="150"/>
                    <a:pt x="441" y="150"/>
                    <a:pt x="441" y="150"/>
                  </a:cubicBezTo>
                  <a:cubicBezTo>
                    <a:pt x="441" y="147"/>
                    <a:pt x="441" y="147"/>
                    <a:pt x="441" y="147"/>
                  </a:cubicBezTo>
                  <a:cubicBezTo>
                    <a:pt x="443" y="143"/>
                    <a:pt x="443" y="138"/>
                    <a:pt x="441" y="132"/>
                  </a:cubicBezTo>
                  <a:cubicBezTo>
                    <a:pt x="438" y="124"/>
                    <a:pt x="438" y="124"/>
                    <a:pt x="438" y="124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7" y="108"/>
                    <a:pt x="417" y="108"/>
                    <a:pt x="417" y="108"/>
                  </a:cubicBezTo>
                  <a:cubicBezTo>
                    <a:pt x="415" y="111"/>
                    <a:pt x="413" y="111"/>
                    <a:pt x="411" y="112"/>
                  </a:cubicBezTo>
                  <a:cubicBezTo>
                    <a:pt x="392" y="110"/>
                    <a:pt x="392" y="110"/>
                    <a:pt x="392" y="110"/>
                  </a:cubicBezTo>
                  <a:cubicBezTo>
                    <a:pt x="385" y="109"/>
                    <a:pt x="381" y="108"/>
                    <a:pt x="379" y="104"/>
                  </a:cubicBezTo>
                  <a:cubicBezTo>
                    <a:pt x="378" y="102"/>
                    <a:pt x="378" y="97"/>
                    <a:pt x="380" y="92"/>
                  </a:cubicBezTo>
                  <a:cubicBezTo>
                    <a:pt x="381" y="89"/>
                    <a:pt x="381" y="89"/>
                    <a:pt x="381" y="89"/>
                  </a:cubicBezTo>
                  <a:cubicBezTo>
                    <a:pt x="373" y="74"/>
                    <a:pt x="373" y="74"/>
                    <a:pt x="373" y="74"/>
                  </a:cubicBezTo>
                  <a:cubicBezTo>
                    <a:pt x="336" y="76"/>
                    <a:pt x="336" y="76"/>
                    <a:pt x="336" y="76"/>
                  </a:cubicBezTo>
                  <a:cubicBezTo>
                    <a:pt x="337" y="82"/>
                    <a:pt x="336" y="85"/>
                    <a:pt x="334" y="89"/>
                  </a:cubicBezTo>
                  <a:cubicBezTo>
                    <a:pt x="333" y="92"/>
                    <a:pt x="328" y="93"/>
                    <a:pt x="325" y="93"/>
                  </a:cubicBezTo>
                  <a:cubicBezTo>
                    <a:pt x="320" y="95"/>
                    <a:pt x="314" y="93"/>
                    <a:pt x="308" y="88"/>
                  </a:cubicBezTo>
                  <a:cubicBezTo>
                    <a:pt x="308" y="87"/>
                    <a:pt x="308" y="87"/>
                    <a:pt x="308" y="87"/>
                  </a:cubicBezTo>
                  <a:cubicBezTo>
                    <a:pt x="307" y="87"/>
                    <a:pt x="307" y="87"/>
                    <a:pt x="307" y="87"/>
                  </a:cubicBezTo>
                  <a:cubicBezTo>
                    <a:pt x="299" y="77"/>
                    <a:pt x="296" y="70"/>
                    <a:pt x="296" y="64"/>
                  </a:cubicBezTo>
                  <a:cubicBezTo>
                    <a:pt x="288" y="53"/>
                    <a:pt x="288" y="53"/>
                    <a:pt x="288" y="53"/>
                  </a:cubicBezTo>
                  <a:cubicBezTo>
                    <a:pt x="278" y="60"/>
                    <a:pt x="278" y="60"/>
                    <a:pt x="278" y="60"/>
                  </a:cubicBezTo>
                  <a:cubicBezTo>
                    <a:pt x="268" y="66"/>
                    <a:pt x="262" y="66"/>
                    <a:pt x="259" y="62"/>
                  </a:cubicBezTo>
                  <a:cubicBezTo>
                    <a:pt x="255" y="60"/>
                    <a:pt x="255" y="60"/>
                    <a:pt x="255" y="60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209" y="75"/>
                    <a:pt x="204" y="76"/>
                    <a:pt x="200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86" y="76"/>
                    <a:pt x="180" y="73"/>
                    <a:pt x="175" y="69"/>
                  </a:cubicBezTo>
                  <a:cubicBezTo>
                    <a:pt x="159" y="55"/>
                    <a:pt x="159" y="55"/>
                    <a:pt x="159" y="55"/>
                  </a:cubicBezTo>
                  <a:lnTo>
                    <a:pt x="137" y="2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4691355" y="3522360"/>
              <a:ext cx="663465" cy="414186"/>
            </a:xfrm>
            <a:custGeom>
              <a:avLst/>
              <a:gdLst>
                <a:gd name="T0" fmla="*/ 2147483646 w 573"/>
                <a:gd name="T1" fmla="*/ 2147483646 h 361"/>
                <a:gd name="T2" fmla="*/ 2147483646 w 573"/>
                <a:gd name="T3" fmla="*/ 2147483646 h 361"/>
                <a:gd name="T4" fmla="*/ 2147483646 w 573"/>
                <a:gd name="T5" fmla="*/ 2147483646 h 361"/>
                <a:gd name="T6" fmla="*/ 2147483646 w 573"/>
                <a:gd name="T7" fmla="*/ 2147483646 h 361"/>
                <a:gd name="T8" fmla="*/ 2147483646 w 573"/>
                <a:gd name="T9" fmla="*/ 2147483646 h 361"/>
                <a:gd name="T10" fmla="*/ 2147483646 w 573"/>
                <a:gd name="T11" fmla="*/ 1776698668 h 361"/>
                <a:gd name="T12" fmla="*/ 2147483646 w 573"/>
                <a:gd name="T13" fmla="*/ 2147483646 h 361"/>
                <a:gd name="T14" fmla="*/ 2147483646 w 573"/>
                <a:gd name="T15" fmla="*/ 2147483646 h 361"/>
                <a:gd name="T16" fmla="*/ 2147483646 w 573"/>
                <a:gd name="T17" fmla="*/ 2147483646 h 361"/>
                <a:gd name="T18" fmla="*/ 2147483646 w 573"/>
                <a:gd name="T19" fmla="*/ 2147483646 h 361"/>
                <a:gd name="T20" fmla="*/ 2147483646 w 573"/>
                <a:gd name="T21" fmla="*/ 2147483646 h 361"/>
                <a:gd name="T22" fmla="*/ 2147483646 w 573"/>
                <a:gd name="T23" fmla="*/ 2147483646 h 361"/>
                <a:gd name="T24" fmla="*/ 2147483646 w 573"/>
                <a:gd name="T25" fmla="*/ 2147483646 h 361"/>
                <a:gd name="T26" fmla="*/ 2147483646 w 573"/>
                <a:gd name="T27" fmla="*/ 2147483646 h 361"/>
                <a:gd name="T28" fmla="*/ 0 w 573"/>
                <a:gd name="T29" fmla="*/ 2147483646 h 361"/>
                <a:gd name="T30" fmla="*/ 2147483646 w 573"/>
                <a:gd name="T31" fmla="*/ 2147483646 h 361"/>
                <a:gd name="T32" fmla="*/ 2147483646 w 573"/>
                <a:gd name="T33" fmla="*/ 2147483646 h 361"/>
                <a:gd name="T34" fmla="*/ 2147483646 w 573"/>
                <a:gd name="T35" fmla="*/ 2147483646 h 361"/>
                <a:gd name="T36" fmla="*/ 2147483646 w 573"/>
                <a:gd name="T37" fmla="*/ 2147483646 h 361"/>
                <a:gd name="T38" fmla="*/ 2147483646 w 573"/>
                <a:gd name="T39" fmla="*/ 2147483646 h 361"/>
                <a:gd name="T40" fmla="*/ 2147483646 w 573"/>
                <a:gd name="T41" fmla="*/ 2147483646 h 361"/>
                <a:gd name="T42" fmla="*/ 2147483646 w 573"/>
                <a:gd name="T43" fmla="*/ 2147483646 h 361"/>
                <a:gd name="T44" fmla="*/ 2147483646 w 573"/>
                <a:gd name="T45" fmla="*/ 2147483646 h 361"/>
                <a:gd name="T46" fmla="*/ 2147483646 w 573"/>
                <a:gd name="T47" fmla="*/ 2147483646 h 361"/>
                <a:gd name="T48" fmla="*/ 2147483646 w 573"/>
                <a:gd name="T49" fmla="*/ 2147483646 h 361"/>
                <a:gd name="T50" fmla="*/ 2147483646 w 573"/>
                <a:gd name="T51" fmla="*/ 2147483646 h 361"/>
                <a:gd name="T52" fmla="*/ 2147483646 w 573"/>
                <a:gd name="T53" fmla="*/ 2147483646 h 361"/>
                <a:gd name="T54" fmla="*/ 2147483646 w 573"/>
                <a:gd name="T55" fmla="*/ 2147483646 h 361"/>
                <a:gd name="T56" fmla="*/ 2147483646 w 573"/>
                <a:gd name="T57" fmla="*/ 2147483646 h 361"/>
                <a:gd name="T58" fmla="*/ 2147483646 w 573"/>
                <a:gd name="T59" fmla="*/ 2147483646 h 361"/>
                <a:gd name="T60" fmla="*/ 2147483646 w 573"/>
                <a:gd name="T61" fmla="*/ 2147483646 h 361"/>
                <a:gd name="T62" fmla="*/ 2147483646 w 573"/>
                <a:gd name="T63" fmla="*/ 2147483646 h 361"/>
                <a:gd name="T64" fmla="*/ 2147483646 w 573"/>
                <a:gd name="T65" fmla="*/ 2147483646 h 361"/>
                <a:gd name="T66" fmla="*/ 2147483646 w 573"/>
                <a:gd name="T67" fmla="*/ 2147483646 h 361"/>
                <a:gd name="T68" fmla="*/ 2147483646 w 573"/>
                <a:gd name="T69" fmla="*/ 2147483646 h 361"/>
                <a:gd name="T70" fmla="*/ 2147483646 w 573"/>
                <a:gd name="T71" fmla="*/ 2147483646 h 361"/>
                <a:gd name="T72" fmla="*/ 2147483646 w 573"/>
                <a:gd name="T73" fmla="*/ 2147483646 h 361"/>
                <a:gd name="T74" fmla="*/ 2147483646 w 573"/>
                <a:gd name="T75" fmla="*/ 2147483646 h 361"/>
                <a:gd name="T76" fmla="*/ 2147483646 w 573"/>
                <a:gd name="T77" fmla="*/ 2147483646 h 361"/>
                <a:gd name="T78" fmla="*/ 2147483646 w 573"/>
                <a:gd name="T79" fmla="*/ 2147483646 h 361"/>
                <a:gd name="T80" fmla="*/ 2147483646 w 573"/>
                <a:gd name="T81" fmla="*/ 2147483646 h 361"/>
                <a:gd name="T82" fmla="*/ 2147483646 w 573"/>
                <a:gd name="T83" fmla="*/ 2147483646 h 361"/>
                <a:gd name="T84" fmla="*/ 2147483646 w 573"/>
                <a:gd name="T85" fmla="*/ 2147483646 h 361"/>
                <a:gd name="T86" fmla="*/ 2147483646 w 573"/>
                <a:gd name="T87" fmla="*/ 2147483646 h 361"/>
                <a:gd name="T88" fmla="*/ 2147483646 w 573"/>
                <a:gd name="T89" fmla="*/ 2147483646 h 361"/>
                <a:gd name="T90" fmla="*/ 2147483646 w 573"/>
                <a:gd name="T91" fmla="*/ 2147483646 h 361"/>
                <a:gd name="T92" fmla="*/ 2147483646 w 573"/>
                <a:gd name="T93" fmla="*/ 2147483646 h 361"/>
                <a:gd name="T94" fmla="*/ 2147483646 w 573"/>
                <a:gd name="T95" fmla="*/ 2147483646 h 361"/>
                <a:gd name="T96" fmla="*/ 2147483646 w 573"/>
                <a:gd name="T97" fmla="*/ 2147483646 h 361"/>
                <a:gd name="T98" fmla="*/ 2147483646 w 573"/>
                <a:gd name="T99" fmla="*/ 2147483646 h 361"/>
                <a:gd name="T100" fmla="*/ 2147483646 w 573"/>
                <a:gd name="T101" fmla="*/ 2147483646 h 36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73"/>
                <a:gd name="T154" fmla="*/ 0 h 361"/>
                <a:gd name="T155" fmla="*/ 573 w 573"/>
                <a:gd name="T156" fmla="*/ 361 h 36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73" h="361">
                  <a:moveTo>
                    <a:pt x="525" y="11"/>
                  </a:moveTo>
                  <a:cubicBezTo>
                    <a:pt x="523" y="12"/>
                    <a:pt x="523" y="12"/>
                    <a:pt x="523" y="12"/>
                  </a:cubicBezTo>
                  <a:cubicBezTo>
                    <a:pt x="523" y="18"/>
                    <a:pt x="520" y="21"/>
                    <a:pt x="514" y="21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45" y="11"/>
                    <a:pt x="427" y="0"/>
                    <a:pt x="416" y="2"/>
                  </a:cubicBezTo>
                  <a:cubicBezTo>
                    <a:pt x="396" y="4"/>
                    <a:pt x="358" y="57"/>
                    <a:pt x="358" y="57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60" y="82"/>
                    <a:pt x="360" y="82"/>
                    <a:pt x="360" y="82"/>
                  </a:cubicBezTo>
                  <a:cubicBezTo>
                    <a:pt x="355" y="83"/>
                    <a:pt x="355" y="83"/>
                    <a:pt x="355" y="83"/>
                  </a:cubicBezTo>
                  <a:cubicBezTo>
                    <a:pt x="310" y="89"/>
                    <a:pt x="285" y="85"/>
                    <a:pt x="282" y="70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02" y="48"/>
                    <a:pt x="202" y="48"/>
                    <a:pt x="202" y="4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199" y="12"/>
                    <a:pt x="196" y="3"/>
                    <a:pt x="192" y="1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59" y="26"/>
                    <a:pt x="159" y="26"/>
                    <a:pt x="159" y="26"/>
                  </a:cubicBezTo>
                  <a:cubicBezTo>
                    <a:pt x="158" y="27"/>
                    <a:pt x="158" y="27"/>
                    <a:pt x="158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12" y="53"/>
                    <a:pt x="92" y="73"/>
                    <a:pt x="74" y="95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30" y="197"/>
                    <a:pt x="30" y="197"/>
                    <a:pt x="30" y="197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29" y="202"/>
                    <a:pt x="29" y="202"/>
                    <a:pt x="29" y="202"/>
                  </a:cubicBezTo>
                  <a:cubicBezTo>
                    <a:pt x="25" y="209"/>
                    <a:pt x="27" y="218"/>
                    <a:pt x="33" y="229"/>
                  </a:cubicBezTo>
                  <a:cubicBezTo>
                    <a:pt x="40" y="242"/>
                    <a:pt x="46" y="257"/>
                    <a:pt x="46" y="274"/>
                  </a:cubicBezTo>
                  <a:cubicBezTo>
                    <a:pt x="46" y="277"/>
                    <a:pt x="46" y="277"/>
                    <a:pt x="46" y="277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4" y="325"/>
                    <a:pt x="25" y="327"/>
                    <a:pt x="25" y="328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4" y="335"/>
                    <a:pt x="32" y="343"/>
                    <a:pt x="48" y="350"/>
                  </a:cubicBezTo>
                  <a:cubicBezTo>
                    <a:pt x="87" y="361"/>
                    <a:pt x="87" y="361"/>
                    <a:pt x="87" y="361"/>
                  </a:cubicBezTo>
                  <a:cubicBezTo>
                    <a:pt x="99" y="353"/>
                    <a:pt x="99" y="353"/>
                    <a:pt x="99" y="353"/>
                  </a:cubicBezTo>
                  <a:cubicBezTo>
                    <a:pt x="111" y="335"/>
                    <a:pt x="111" y="335"/>
                    <a:pt x="111" y="335"/>
                  </a:cubicBezTo>
                  <a:cubicBezTo>
                    <a:pt x="122" y="305"/>
                    <a:pt x="122" y="305"/>
                    <a:pt x="122" y="305"/>
                  </a:cubicBezTo>
                  <a:cubicBezTo>
                    <a:pt x="152" y="316"/>
                    <a:pt x="152" y="316"/>
                    <a:pt x="152" y="316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7" y="321"/>
                    <a:pt x="157" y="321"/>
                    <a:pt x="157" y="321"/>
                  </a:cubicBezTo>
                  <a:cubicBezTo>
                    <a:pt x="157" y="321"/>
                    <a:pt x="157" y="321"/>
                    <a:pt x="157" y="321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1" y="335"/>
                    <a:pt x="154" y="344"/>
                    <a:pt x="164" y="349"/>
                  </a:cubicBezTo>
                  <a:cubicBezTo>
                    <a:pt x="198" y="350"/>
                    <a:pt x="198" y="350"/>
                    <a:pt x="198" y="350"/>
                  </a:cubicBezTo>
                  <a:cubicBezTo>
                    <a:pt x="209" y="348"/>
                    <a:pt x="219" y="344"/>
                    <a:pt x="225" y="338"/>
                  </a:cubicBezTo>
                  <a:cubicBezTo>
                    <a:pt x="229" y="333"/>
                    <a:pt x="236" y="332"/>
                    <a:pt x="245" y="333"/>
                  </a:cubicBezTo>
                  <a:cubicBezTo>
                    <a:pt x="257" y="335"/>
                    <a:pt x="267" y="339"/>
                    <a:pt x="275" y="349"/>
                  </a:cubicBezTo>
                  <a:cubicBezTo>
                    <a:pt x="282" y="331"/>
                    <a:pt x="282" y="331"/>
                    <a:pt x="282" y="331"/>
                  </a:cubicBezTo>
                  <a:cubicBezTo>
                    <a:pt x="284" y="328"/>
                    <a:pt x="284" y="328"/>
                    <a:pt x="284" y="328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91" y="325"/>
                    <a:pt x="294" y="319"/>
                    <a:pt x="298" y="312"/>
                  </a:cubicBezTo>
                  <a:cubicBezTo>
                    <a:pt x="301" y="305"/>
                    <a:pt x="306" y="297"/>
                    <a:pt x="315" y="292"/>
                  </a:cubicBezTo>
                  <a:cubicBezTo>
                    <a:pt x="330" y="283"/>
                    <a:pt x="330" y="283"/>
                    <a:pt x="330" y="283"/>
                  </a:cubicBezTo>
                  <a:cubicBezTo>
                    <a:pt x="331" y="282"/>
                    <a:pt x="331" y="282"/>
                    <a:pt x="331" y="282"/>
                  </a:cubicBezTo>
                  <a:cubicBezTo>
                    <a:pt x="332" y="283"/>
                    <a:pt x="332" y="283"/>
                    <a:pt x="332" y="283"/>
                  </a:cubicBezTo>
                  <a:cubicBezTo>
                    <a:pt x="333" y="283"/>
                    <a:pt x="333" y="283"/>
                    <a:pt x="333" y="283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55" y="234"/>
                    <a:pt x="355" y="234"/>
                    <a:pt x="355" y="234"/>
                  </a:cubicBezTo>
                  <a:cubicBezTo>
                    <a:pt x="355" y="233"/>
                    <a:pt x="355" y="233"/>
                    <a:pt x="355" y="233"/>
                  </a:cubicBezTo>
                  <a:cubicBezTo>
                    <a:pt x="372" y="230"/>
                    <a:pt x="372" y="230"/>
                    <a:pt x="372" y="230"/>
                  </a:cubicBezTo>
                  <a:cubicBezTo>
                    <a:pt x="389" y="218"/>
                    <a:pt x="397" y="209"/>
                    <a:pt x="396" y="200"/>
                  </a:cubicBezTo>
                  <a:cubicBezTo>
                    <a:pt x="393" y="184"/>
                    <a:pt x="393" y="184"/>
                    <a:pt x="393" y="184"/>
                  </a:cubicBezTo>
                  <a:cubicBezTo>
                    <a:pt x="389" y="174"/>
                    <a:pt x="389" y="166"/>
                    <a:pt x="391" y="163"/>
                  </a:cubicBezTo>
                  <a:cubicBezTo>
                    <a:pt x="394" y="160"/>
                    <a:pt x="396" y="159"/>
                    <a:pt x="399" y="159"/>
                  </a:cubicBezTo>
                  <a:cubicBezTo>
                    <a:pt x="407" y="159"/>
                    <a:pt x="415" y="161"/>
                    <a:pt x="424" y="165"/>
                  </a:cubicBezTo>
                  <a:cubicBezTo>
                    <a:pt x="426" y="148"/>
                    <a:pt x="426" y="148"/>
                    <a:pt x="426" y="148"/>
                  </a:cubicBezTo>
                  <a:cubicBezTo>
                    <a:pt x="426" y="146"/>
                    <a:pt x="426" y="146"/>
                    <a:pt x="426" y="146"/>
                  </a:cubicBezTo>
                  <a:cubicBezTo>
                    <a:pt x="427" y="145"/>
                    <a:pt x="427" y="145"/>
                    <a:pt x="427" y="145"/>
                  </a:cubicBezTo>
                  <a:cubicBezTo>
                    <a:pt x="445" y="137"/>
                    <a:pt x="445" y="137"/>
                    <a:pt x="445" y="137"/>
                  </a:cubicBezTo>
                  <a:cubicBezTo>
                    <a:pt x="447" y="127"/>
                    <a:pt x="447" y="127"/>
                    <a:pt x="447" y="127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6"/>
                    <a:pt x="434" y="126"/>
                    <a:pt x="434" y="126"/>
                  </a:cubicBezTo>
                  <a:cubicBezTo>
                    <a:pt x="435" y="121"/>
                    <a:pt x="435" y="121"/>
                    <a:pt x="435" y="121"/>
                  </a:cubicBezTo>
                  <a:cubicBezTo>
                    <a:pt x="435" y="118"/>
                    <a:pt x="435" y="118"/>
                    <a:pt x="435" y="118"/>
                  </a:cubicBezTo>
                  <a:cubicBezTo>
                    <a:pt x="436" y="116"/>
                    <a:pt x="436" y="116"/>
                    <a:pt x="436" y="116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2" y="116"/>
                    <a:pt x="442" y="116"/>
                    <a:pt x="442" y="116"/>
                  </a:cubicBezTo>
                  <a:cubicBezTo>
                    <a:pt x="449" y="116"/>
                    <a:pt x="457" y="111"/>
                    <a:pt x="467" y="103"/>
                  </a:cubicBezTo>
                  <a:cubicBezTo>
                    <a:pt x="533" y="56"/>
                    <a:pt x="533" y="56"/>
                    <a:pt x="533" y="56"/>
                  </a:cubicBezTo>
                  <a:cubicBezTo>
                    <a:pt x="535" y="56"/>
                    <a:pt x="535" y="56"/>
                    <a:pt x="535" y="56"/>
                  </a:cubicBezTo>
                  <a:cubicBezTo>
                    <a:pt x="557" y="65"/>
                    <a:pt x="557" y="65"/>
                    <a:pt x="557" y="65"/>
                  </a:cubicBezTo>
                  <a:cubicBezTo>
                    <a:pt x="565" y="64"/>
                    <a:pt x="565" y="64"/>
                    <a:pt x="565" y="64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1" y="39"/>
                    <a:pt x="561" y="39"/>
                    <a:pt x="561" y="39"/>
                  </a:cubicBezTo>
                  <a:cubicBezTo>
                    <a:pt x="562" y="38"/>
                    <a:pt x="562" y="38"/>
                    <a:pt x="562" y="38"/>
                  </a:cubicBezTo>
                  <a:cubicBezTo>
                    <a:pt x="573" y="19"/>
                    <a:pt x="573" y="19"/>
                    <a:pt x="573" y="19"/>
                  </a:cubicBezTo>
                  <a:cubicBezTo>
                    <a:pt x="570" y="16"/>
                    <a:pt x="570" y="16"/>
                    <a:pt x="570" y="16"/>
                  </a:cubicBezTo>
                  <a:cubicBezTo>
                    <a:pt x="563" y="19"/>
                    <a:pt x="563" y="19"/>
                    <a:pt x="563" y="19"/>
                  </a:cubicBezTo>
                  <a:cubicBezTo>
                    <a:pt x="563" y="20"/>
                    <a:pt x="563" y="20"/>
                    <a:pt x="563" y="20"/>
                  </a:cubicBezTo>
                  <a:cubicBezTo>
                    <a:pt x="562" y="20"/>
                    <a:pt x="562" y="20"/>
                    <a:pt x="562" y="20"/>
                  </a:cubicBezTo>
                  <a:cubicBezTo>
                    <a:pt x="541" y="23"/>
                    <a:pt x="541" y="23"/>
                    <a:pt x="541" y="23"/>
                  </a:cubicBezTo>
                  <a:cubicBezTo>
                    <a:pt x="535" y="23"/>
                    <a:pt x="535" y="23"/>
                    <a:pt x="535" y="23"/>
                  </a:cubicBezTo>
                  <a:cubicBezTo>
                    <a:pt x="534" y="23"/>
                    <a:pt x="534" y="23"/>
                    <a:pt x="534" y="23"/>
                  </a:cubicBezTo>
                  <a:cubicBezTo>
                    <a:pt x="534" y="22"/>
                    <a:pt x="534" y="22"/>
                    <a:pt x="534" y="22"/>
                  </a:cubicBezTo>
                  <a:cubicBezTo>
                    <a:pt x="533" y="19"/>
                    <a:pt x="533" y="19"/>
                    <a:pt x="533" y="19"/>
                  </a:cubicBezTo>
                  <a:cubicBezTo>
                    <a:pt x="529" y="11"/>
                    <a:pt x="529" y="11"/>
                    <a:pt x="529" y="11"/>
                  </a:cubicBezTo>
                  <a:lnTo>
                    <a:pt x="525" y="11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5313589" y="4207718"/>
              <a:ext cx="101206" cy="91009"/>
            </a:xfrm>
            <a:custGeom>
              <a:avLst/>
              <a:gdLst>
                <a:gd name="T0" fmla="*/ 2147483646 w 88"/>
                <a:gd name="T1" fmla="*/ 2147483646 h 80"/>
                <a:gd name="T2" fmla="*/ 2147483646 w 88"/>
                <a:gd name="T3" fmla="*/ 2147483646 h 80"/>
                <a:gd name="T4" fmla="*/ 2147483646 w 88"/>
                <a:gd name="T5" fmla="*/ 2147483646 h 80"/>
                <a:gd name="T6" fmla="*/ 2147483646 w 88"/>
                <a:gd name="T7" fmla="*/ 2147483646 h 80"/>
                <a:gd name="T8" fmla="*/ 2147483646 w 88"/>
                <a:gd name="T9" fmla="*/ 2147483646 h 80"/>
                <a:gd name="T10" fmla="*/ 2147483646 w 88"/>
                <a:gd name="T11" fmla="*/ 2147483646 h 80"/>
                <a:gd name="T12" fmla="*/ 2147483646 w 88"/>
                <a:gd name="T13" fmla="*/ 873360744 h 80"/>
                <a:gd name="T14" fmla="*/ 2147483646 w 88"/>
                <a:gd name="T15" fmla="*/ 2147483646 h 80"/>
                <a:gd name="T16" fmla="*/ 2147483646 w 88"/>
                <a:gd name="T17" fmla="*/ 2147483646 h 80"/>
                <a:gd name="T18" fmla="*/ 2147483646 w 88"/>
                <a:gd name="T19" fmla="*/ 2147483646 h 80"/>
                <a:gd name="T20" fmla="*/ 0 w 88"/>
                <a:gd name="T21" fmla="*/ 2147483646 h 80"/>
                <a:gd name="T22" fmla="*/ 2147483646 w 88"/>
                <a:gd name="T23" fmla="*/ 2147483646 h 80"/>
                <a:gd name="T24" fmla="*/ 2147483646 w 88"/>
                <a:gd name="T25" fmla="*/ 2147483646 h 80"/>
                <a:gd name="T26" fmla="*/ 2147483646 w 88"/>
                <a:gd name="T27" fmla="*/ 2147483646 h 80"/>
                <a:gd name="T28" fmla="*/ 2147483646 w 88"/>
                <a:gd name="T29" fmla="*/ 2147483646 h 80"/>
                <a:gd name="T30" fmla="*/ 2147483646 w 88"/>
                <a:gd name="T31" fmla="*/ 2147483646 h 80"/>
                <a:gd name="T32" fmla="*/ 2147483646 w 88"/>
                <a:gd name="T33" fmla="*/ 2147483646 h 80"/>
                <a:gd name="T34" fmla="*/ 2147483646 w 88"/>
                <a:gd name="T35" fmla="*/ 2147483646 h 80"/>
                <a:gd name="T36" fmla="*/ 2147483646 w 88"/>
                <a:gd name="T37" fmla="*/ 2147483646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80"/>
                <a:gd name="T59" fmla="*/ 88 w 88"/>
                <a:gd name="T60" fmla="*/ 80 h 8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80">
                  <a:moveTo>
                    <a:pt x="81" y="4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48" y="3"/>
                    <a:pt x="36" y="0"/>
                    <a:pt x="28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35"/>
                    <a:pt x="11" y="43"/>
                    <a:pt x="4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34" y="75"/>
                    <a:pt x="40" y="73"/>
                    <a:pt x="45" y="74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56"/>
                    <a:pt x="74" y="47"/>
                    <a:pt x="81" y="43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>
              <a:off x="4826297" y="3860395"/>
              <a:ext cx="577252" cy="443903"/>
            </a:xfrm>
            <a:custGeom>
              <a:avLst/>
              <a:gdLst>
                <a:gd name="T0" fmla="*/ 2147483646 w 498"/>
                <a:gd name="T1" fmla="*/ 2147483646 h 385"/>
                <a:gd name="T2" fmla="*/ 2147483646 w 498"/>
                <a:gd name="T3" fmla="*/ 2147483646 h 385"/>
                <a:gd name="T4" fmla="*/ 2147483646 w 498"/>
                <a:gd name="T5" fmla="*/ 2147483646 h 385"/>
                <a:gd name="T6" fmla="*/ 2147483646 w 498"/>
                <a:gd name="T7" fmla="*/ 0 h 385"/>
                <a:gd name="T8" fmla="*/ 2147483646 w 498"/>
                <a:gd name="T9" fmla="*/ 2147483646 h 385"/>
                <a:gd name="T10" fmla="*/ 2147483646 w 498"/>
                <a:gd name="T11" fmla="*/ 2147483646 h 385"/>
                <a:gd name="T12" fmla="*/ 2147483646 w 498"/>
                <a:gd name="T13" fmla="*/ 2147483646 h 385"/>
                <a:gd name="T14" fmla="*/ 2147483646 w 498"/>
                <a:gd name="T15" fmla="*/ 2147483646 h 385"/>
                <a:gd name="T16" fmla="*/ 2147483646 w 498"/>
                <a:gd name="T17" fmla="*/ 2147483646 h 385"/>
                <a:gd name="T18" fmla="*/ 2147483646 w 498"/>
                <a:gd name="T19" fmla="*/ 2147483646 h 385"/>
                <a:gd name="T20" fmla="*/ 2147483646 w 498"/>
                <a:gd name="T21" fmla="*/ 2147483646 h 385"/>
                <a:gd name="T22" fmla="*/ 0 w 498"/>
                <a:gd name="T23" fmla="*/ 2147483646 h 385"/>
                <a:gd name="T24" fmla="*/ 2147483646 w 498"/>
                <a:gd name="T25" fmla="*/ 2147483646 h 385"/>
                <a:gd name="T26" fmla="*/ 2147483646 w 498"/>
                <a:gd name="T27" fmla="*/ 2147483646 h 385"/>
                <a:gd name="T28" fmla="*/ 2147483646 w 498"/>
                <a:gd name="T29" fmla="*/ 2147483646 h 385"/>
                <a:gd name="T30" fmla="*/ 2147483646 w 498"/>
                <a:gd name="T31" fmla="*/ 2147483646 h 385"/>
                <a:gd name="T32" fmla="*/ 2147483646 w 498"/>
                <a:gd name="T33" fmla="*/ 2147483646 h 385"/>
                <a:gd name="T34" fmla="*/ 2147483646 w 498"/>
                <a:gd name="T35" fmla="*/ 2147483646 h 385"/>
                <a:gd name="T36" fmla="*/ 2147483646 w 498"/>
                <a:gd name="T37" fmla="*/ 2147483646 h 385"/>
                <a:gd name="T38" fmla="*/ 2147483646 w 498"/>
                <a:gd name="T39" fmla="*/ 2147483646 h 385"/>
                <a:gd name="T40" fmla="*/ 2147483646 w 498"/>
                <a:gd name="T41" fmla="*/ 2147483646 h 385"/>
                <a:gd name="T42" fmla="*/ 2147483646 w 498"/>
                <a:gd name="T43" fmla="*/ 2147483646 h 385"/>
                <a:gd name="T44" fmla="*/ 2147483646 w 498"/>
                <a:gd name="T45" fmla="*/ 2147483646 h 385"/>
                <a:gd name="T46" fmla="*/ 2147483646 w 498"/>
                <a:gd name="T47" fmla="*/ 2147483646 h 385"/>
                <a:gd name="T48" fmla="*/ 2147483646 w 498"/>
                <a:gd name="T49" fmla="*/ 2147483646 h 385"/>
                <a:gd name="T50" fmla="*/ 2147483646 w 498"/>
                <a:gd name="T51" fmla="*/ 2147483646 h 385"/>
                <a:gd name="T52" fmla="*/ 2147483646 w 498"/>
                <a:gd name="T53" fmla="*/ 2147483646 h 385"/>
                <a:gd name="T54" fmla="*/ 2147483646 w 498"/>
                <a:gd name="T55" fmla="*/ 2147483646 h 385"/>
                <a:gd name="T56" fmla="*/ 2147483646 w 498"/>
                <a:gd name="T57" fmla="*/ 2147483646 h 385"/>
                <a:gd name="T58" fmla="*/ 2147483646 w 498"/>
                <a:gd name="T59" fmla="*/ 2147483646 h 385"/>
                <a:gd name="T60" fmla="*/ 2147483646 w 498"/>
                <a:gd name="T61" fmla="*/ 2147483646 h 385"/>
                <a:gd name="T62" fmla="*/ 2147483646 w 498"/>
                <a:gd name="T63" fmla="*/ 2147483646 h 385"/>
                <a:gd name="T64" fmla="*/ 2147483646 w 498"/>
                <a:gd name="T65" fmla="*/ 2147483646 h 385"/>
                <a:gd name="T66" fmla="*/ 2147483646 w 498"/>
                <a:gd name="T67" fmla="*/ 2147483646 h 385"/>
                <a:gd name="T68" fmla="*/ 2147483646 w 498"/>
                <a:gd name="T69" fmla="*/ 2147483646 h 385"/>
                <a:gd name="T70" fmla="*/ 2147483646 w 498"/>
                <a:gd name="T71" fmla="*/ 2147483646 h 385"/>
                <a:gd name="T72" fmla="*/ 2147483646 w 498"/>
                <a:gd name="T73" fmla="*/ 2147483646 h 385"/>
                <a:gd name="T74" fmla="*/ 2147483646 w 498"/>
                <a:gd name="T75" fmla="*/ 2147483646 h 385"/>
                <a:gd name="T76" fmla="*/ 2147483646 w 498"/>
                <a:gd name="T77" fmla="*/ 2147483646 h 385"/>
                <a:gd name="T78" fmla="*/ 2147483646 w 498"/>
                <a:gd name="T79" fmla="*/ 2147483646 h 385"/>
                <a:gd name="T80" fmla="*/ 2147483646 w 498"/>
                <a:gd name="T81" fmla="*/ 2147483646 h 38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98"/>
                <a:gd name="T124" fmla="*/ 0 h 385"/>
                <a:gd name="T125" fmla="*/ 498 w 498"/>
                <a:gd name="T126" fmla="*/ 385 h 38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98" h="385">
                  <a:moveTo>
                    <a:pt x="348" y="112"/>
                  </a:moveTo>
                  <a:cubicBezTo>
                    <a:pt x="336" y="102"/>
                    <a:pt x="327" y="86"/>
                    <a:pt x="317" y="59"/>
                  </a:cubicBezTo>
                  <a:cubicBezTo>
                    <a:pt x="287" y="59"/>
                    <a:pt x="269" y="54"/>
                    <a:pt x="260" y="43"/>
                  </a:cubicBezTo>
                  <a:cubicBezTo>
                    <a:pt x="254" y="34"/>
                    <a:pt x="241" y="28"/>
                    <a:pt x="223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23" y="3"/>
                    <a:pt x="223" y="3"/>
                    <a:pt x="223" y="3"/>
                  </a:cubicBezTo>
                  <a:cubicBezTo>
                    <a:pt x="220" y="1"/>
                    <a:pt x="220" y="1"/>
                    <a:pt x="220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02" y="6"/>
                    <a:pt x="194" y="13"/>
                    <a:pt x="191" y="21"/>
                  </a:cubicBezTo>
                  <a:cubicBezTo>
                    <a:pt x="186" y="30"/>
                    <a:pt x="181" y="37"/>
                    <a:pt x="175" y="42"/>
                  </a:cubicBezTo>
                  <a:cubicBezTo>
                    <a:pt x="169" y="59"/>
                    <a:pt x="164" y="68"/>
                    <a:pt x="159" y="68"/>
                  </a:cubicBezTo>
                  <a:cubicBezTo>
                    <a:pt x="156" y="69"/>
                    <a:pt x="154" y="67"/>
                    <a:pt x="151" y="63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37" y="53"/>
                    <a:pt x="130" y="50"/>
                    <a:pt x="125" y="50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07" y="59"/>
                    <a:pt x="97" y="64"/>
                    <a:pt x="81" y="67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28" y="58"/>
                    <a:pt x="23" y="45"/>
                    <a:pt x="26" y="3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0" y="80"/>
                    <a:pt x="44" y="96"/>
                    <a:pt x="51" y="100"/>
                  </a:cubicBezTo>
                  <a:cubicBezTo>
                    <a:pt x="55" y="102"/>
                    <a:pt x="68" y="107"/>
                    <a:pt x="90" y="113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40" y="132"/>
                    <a:pt x="151" y="155"/>
                    <a:pt x="164" y="196"/>
                  </a:cubicBezTo>
                  <a:cubicBezTo>
                    <a:pt x="181" y="208"/>
                    <a:pt x="192" y="213"/>
                    <a:pt x="199" y="212"/>
                  </a:cubicBezTo>
                  <a:cubicBezTo>
                    <a:pt x="206" y="209"/>
                    <a:pt x="219" y="202"/>
                    <a:pt x="237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9" y="188"/>
                    <a:pt x="239" y="188"/>
                    <a:pt x="239" y="188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60" y="193"/>
                    <a:pt x="260" y="193"/>
                    <a:pt x="260" y="193"/>
                  </a:cubicBezTo>
                  <a:cubicBezTo>
                    <a:pt x="262" y="193"/>
                    <a:pt x="262" y="193"/>
                    <a:pt x="262" y="193"/>
                  </a:cubicBezTo>
                  <a:cubicBezTo>
                    <a:pt x="262" y="196"/>
                    <a:pt x="262" y="196"/>
                    <a:pt x="262" y="196"/>
                  </a:cubicBezTo>
                  <a:cubicBezTo>
                    <a:pt x="261" y="200"/>
                    <a:pt x="261" y="200"/>
                    <a:pt x="261" y="200"/>
                  </a:cubicBezTo>
                  <a:cubicBezTo>
                    <a:pt x="255" y="225"/>
                    <a:pt x="250" y="240"/>
                    <a:pt x="245" y="244"/>
                  </a:cubicBezTo>
                  <a:cubicBezTo>
                    <a:pt x="220" y="245"/>
                    <a:pt x="220" y="245"/>
                    <a:pt x="220" y="245"/>
                  </a:cubicBezTo>
                  <a:cubicBezTo>
                    <a:pt x="220" y="246"/>
                    <a:pt x="220" y="246"/>
                    <a:pt x="220" y="246"/>
                  </a:cubicBezTo>
                  <a:cubicBezTo>
                    <a:pt x="220" y="257"/>
                    <a:pt x="213" y="272"/>
                    <a:pt x="199" y="292"/>
                  </a:cubicBezTo>
                  <a:cubicBezTo>
                    <a:pt x="195" y="299"/>
                    <a:pt x="194" y="304"/>
                    <a:pt x="194" y="307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24" y="331"/>
                    <a:pt x="229" y="334"/>
                    <a:pt x="234" y="334"/>
                  </a:cubicBezTo>
                  <a:cubicBezTo>
                    <a:pt x="239" y="334"/>
                    <a:pt x="239" y="334"/>
                    <a:pt x="239" y="334"/>
                  </a:cubicBezTo>
                  <a:cubicBezTo>
                    <a:pt x="244" y="352"/>
                    <a:pt x="244" y="352"/>
                    <a:pt x="244" y="352"/>
                  </a:cubicBezTo>
                  <a:cubicBezTo>
                    <a:pt x="256" y="356"/>
                    <a:pt x="256" y="356"/>
                    <a:pt x="256" y="356"/>
                  </a:cubicBezTo>
                  <a:cubicBezTo>
                    <a:pt x="262" y="349"/>
                    <a:pt x="262" y="349"/>
                    <a:pt x="262" y="349"/>
                  </a:cubicBezTo>
                  <a:cubicBezTo>
                    <a:pt x="265" y="346"/>
                    <a:pt x="270" y="344"/>
                    <a:pt x="273" y="345"/>
                  </a:cubicBezTo>
                  <a:cubicBezTo>
                    <a:pt x="283" y="345"/>
                    <a:pt x="292" y="352"/>
                    <a:pt x="302" y="365"/>
                  </a:cubicBezTo>
                  <a:cubicBezTo>
                    <a:pt x="302" y="365"/>
                    <a:pt x="302" y="365"/>
                    <a:pt x="302" y="365"/>
                  </a:cubicBezTo>
                  <a:cubicBezTo>
                    <a:pt x="312" y="378"/>
                    <a:pt x="312" y="378"/>
                    <a:pt x="312" y="378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31" y="374"/>
                    <a:pt x="348" y="379"/>
                  </a:cubicBezTo>
                  <a:cubicBezTo>
                    <a:pt x="375" y="385"/>
                    <a:pt x="375" y="385"/>
                    <a:pt x="375" y="385"/>
                  </a:cubicBezTo>
                  <a:cubicBezTo>
                    <a:pt x="401" y="377"/>
                    <a:pt x="401" y="377"/>
                    <a:pt x="401" y="377"/>
                  </a:cubicBezTo>
                  <a:cubicBezTo>
                    <a:pt x="411" y="372"/>
                    <a:pt x="411" y="372"/>
                    <a:pt x="411" y="372"/>
                  </a:cubicBezTo>
                  <a:cubicBezTo>
                    <a:pt x="418" y="366"/>
                    <a:pt x="418" y="366"/>
                    <a:pt x="418" y="366"/>
                  </a:cubicBezTo>
                  <a:cubicBezTo>
                    <a:pt x="412" y="359"/>
                    <a:pt x="412" y="359"/>
                    <a:pt x="412" y="359"/>
                  </a:cubicBezTo>
                  <a:cubicBezTo>
                    <a:pt x="410" y="355"/>
                    <a:pt x="412" y="349"/>
                    <a:pt x="417" y="344"/>
                  </a:cubicBezTo>
                  <a:cubicBezTo>
                    <a:pt x="424" y="339"/>
                    <a:pt x="428" y="334"/>
                    <a:pt x="428" y="327"/>
                  </a:cubicBezTo>
                  <a:cubicBezTo>
                    <a:pt x="428" y="315"/>
                    <a:pt x="428" y="315"/>
                    <a:pt x="428" y="315"/>
                  </a:cubicBezTo>
                  <a:cubicBezTo>
                    <a:pt x="426" y="308"/>
                    <a:pt x="427" y="304"/>
                    <a:pt x="429" y="302"/>
                  </a:cubicBezTo>
                  <a:cubicBezTo>
                    <a:pt x="431" y="298"/>
                    <a:pt x="439" y="296"/>
                    <a:pt x="447" y="293"/>
                  </a:cubicBezTo>
                  <a:cubicBezTo>
                    <a:pt x="461" y="291"/>
                    <a:pt x="478" y="298"/>
                    <a:pt x="498" y="315"/>
                  </a:cubicBezTo>
                  <a:cubicBezTo>
                    <a:pt x="490" y="293"/>
                    <a:pt x="490" y="293"/>
                    <a:pt x="490" y="293"/>
                  </a:cubicBezTo>
                  <a:cubicBezTo>
                    <a:pt x="479" y="278"/>
                    <a:pt x="479" y="278"/>
                    <a:pt x="479" y="278"/>
                  </a:cubicBezTo>
                  <a:cubicBezTo>
                    <a:pt x="477" y="259"/>
                    <a:pt x="477" y="259"/>
                    <a:pt x="477" y="259"/>
                  </a:cubicBezTo>
                  <a:cubicBezTo>
                    <a:pt x="459" y="255"/>
                    <a:pt x="459" y="255"/>
                    <a:pt x="459" y="255"/>
                  </a:cubicBezTo>
                  <a:cubicBezTo>
                    <a:pt x="458" y="255"/>
                    <a:pt x="458" y="255"/>
                    <a:pt x="458" y="255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10" y="227"/>
                    <a:pt x="410" y="227"/>
                    <a:pt x="410" y="227"/>
                  </a:cubicBezTo>
                  <a:cubicBezTo>
                    <a:pt x="387" y="223"/>
                    <a:pt x="387" y="223"/>
                    <a:pt x="387" y="223"/>
                  </a:cubicBezTo>
                  <a:cubicBezTo>
                    <a:pt x="387" y="218"/>
                    <a:pt x="387" y="218"/>
                    <a:pt x="387" y="218"/>
                  </a:cubicBezTo>
                  <a:cubicBezTo>
                    <a:pt x="386" y="193"/>
                    <a:pt x="386" y="193"/>
                    <a:pt x="386" y="193"/>
                  </a:cubicBezTo>
                  <a:cubicBezTo>
                    <a:pt x="370" y="149"/>
                    <a:pt x="357" y="121"/>
                    <a:pt x="348" y="11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>
              <a:off x="4524553" y="3011595"/>
              <a:ext cx="536019" cy="763365"/>
            </a:xfrm>
            <a:custGeom>
              <a:avLst/>
              <a:gdLst>
                <a:gd name="T0" fmla="*/ 2147483646 w 463"/>
                <a:gd name="T1" fmla="*/ 2147483646 h 662"/>
                <a:gd name="T2" fmla="*/ 2147483646 w 463"/>
                <a:gd name="T3" fmla="*/ 2147483646 h 662"/>
                <a:gd name="T4" fmla="*/ 2147483646 w 463"/>
                <a:gd name="T5" fmla="*/ 2147483646 h 662"/>
                <a:gd name="T6" fmla="*/ 2147483646 w 463"/>
                <a:gd name="T7" fmla="*/ 2147483646 h 662"/>
                <a:gd name="T8" fmla="*/ 2147483646 w 463"/>
                <a:gd name="T9" fmla="*/ 2147483646 h 662"/>
                <a:gd name="T10" fmla="*/ 2147483646 w 463"/>
                <a:gd name="T11" fmla="*/ 2147483646 h 662"/>
                <a:gd name="T12" fmla="*/ 2147483646 w 463"/>
                <a:gd name="T13" fmla="*/ 2147483646 h 662"/>
                <a:gd name="T14" fmla="*/ 2147483646 w 463"/>
                <a:gd name="T15" fmla="*/ 2147483646 h 662"/>
                <a:gd name="T16" fmla="*/ 2147483646 w 463"/>
                <a:gd name="T17" fmla="*/ 0 h 662"/>
                <a:gd name="T18" fmla="*/ 2147483646 w 463"/>
                <a:gd name="T19" fmla="*/ 2147483646 h 662"/>
                <a:gd name="T20" fmla="*/ 2147483646 w 463"/>
                <a:gd name="T21" fmla="*/ 2147483646 h 662"/>
                <a:gd name="T22" fmla="*/ 2147483646 w 463"/>
                <a:gd name="T23" fmla="*/ 2147483646 h 662"/>
                <a:gd name="T24" fmla="*/ 2147483646 w 463"/>
                <a:gd name="T25" fmla="*/ 2147483646 h 662"/>
                <a:gd name="T26" fmla="*/ 2147483646 w 463"/>
                <a:gd name="T27" fmla="*/ 2147483646 h 662"/>
                <a:gd name="T28" fmla="*/ 2147483646 w 463"/>
                <a:gd name="T29" fmla="*/ 2147483646 h 662"/>
                <a:gd name="T30" fmla="*/ 2147483646 w 463"/>
                <a:gd name="T31" fmla="*/ 2147483646 h 662"/>
                <a:gd name="T32" fmla="*/ 2147483646 w 463"/>
                <a:gd name="T33" fmla="*/ 2147483646 h 662"/>
                <a:gd name="T34" fmla="*/ 2147483646 w 463"/>
                <a:gd name="T35" fmla="*/ 2147483646 h 662"/>
                <a:gd name="T36" fmla="*/ 2147483646 w 463"/>
                <a:gd name="T37" fmla="*/ 2147483646 h 662"/>
                <a:gd name="T38" fmla="*/ 2147483646 w 463"/>
                <a:gd name="T39" fmla="*/ 2147483646 h 662"/>
                <a:gd name="T40" fmla="*/ 2147483646 w 463"/>
                <a:gd name="T41" fmla="*/ 2147483646 h 662"/>
                <a:gd name="T42" fmla="*/ 2147483646 w 463"/>
                <a:gd name="T43" fmla="*/ 2147483646 h 662"/>
                <a:gd name="T44" fmla="*/ 2147483646 w 463"/>
                <a:gd name="T45" fmla="*/ 2147483646 h 662"/>
                <a:gd name="T46" fmla="*/ 2147483646 w 463"/>
                <a:gd name="T47" fmla="*/ 2147483646 h 662"/>
                <a:gd name="T48" fmla="*/ 2147483646 w 463"/>
                <a:gd name="T49" fmla="*/ 2147483646 h 662"/>
                <a:gd name="T50" fmla="*/ 2147483646 w 463"/>
                <a:gd name="T51" fmla="*/ 2147483646 h 662"/>
                <a:gd name="T52" fmla="*/ 2147483646 w 463"/>
                <a:gd name="T53" fmla="*/ 2147483646 h 662"/>
                <a:gd name="T54" fmla="*/ 2147483646 w 463"/>
                <a:gd name="T55" fmla="*/ 2147483646 h 662"/>
                <a:gd name="T56" fmla="*/ 2147483646 w 463"/>
                <a:gd name="T57" fmla="*/ 2147483646 h 662"/>
                <a:gd name="T58" fmla="*/ 2147483646 w 463"/>
                <a:gd name="T59" fmla="*/ 2147483646 h 662"/>
                <a:gd name="T60" fmla="*/ 2147483646 w 463"/>
                <a:gd name="T61" fmla="*/ 2147483646 h 662"/>
                <a:gd name="T62" fmla="*/ 2147483646 w 463"/>
                <a:gd name="T63" fmla="*/ 2147483646 h 662"/>
                <a:gd name="T64" fmla="*/ 2147483646 w 463"/>
                <a:gd name="T65" fmla="*/ 2147483646 h 662"/>
                <a:gd name="T66" fmla="*/ 2147483646 w 463"/>
                <a:gd name="T67" fmla="*/ 2147483646 h 662"/>
                <a:gd name="T68" fmla="*/ 2147483646 w 463"/>
                <a:gd name="T69" fmla="*/ 2147483646 h 662"/>
                <a:gd name="T70" fmla="*/ 2147483646 w 463"/>
                <a:gd name="T71" fmla="*/ 2147483646 h 662"/>
                <a:gd name="T72" fmla="*/ 2147483646 w 463"/>
                <a:gd name="T73" fmla="*/ 2147483646 h 662"/>
                <a:gd name="T74" fmla="*/ 2147483646 w 463"/>
                <a:gd name="T75" fmla="*/ 2147483646 h 662"/>
                <a:gd name="T76" fmla="*/ 2147483646 w 463"/>
                <a:gd name="T77" fmla="*/ 2147483646 h 662"/>
                <a:gd name="T78" fmla="*/ 2147483646 w 463"/>
                <a:gd name="T79" fmla="*/ 2147483646 h 662"/>
                <a:gd name="T80" fmla="*/ 2147483646 w 463"/>
                <a:gd name="T81" fmla="*/ 2147483646 h 662"/>
                <a:gd name="T82" fmla="*/ 2147483646 w 463"/>
                <a:gd name="T83" fmla="*/ 2147483646 h 662"/>
                <a:gd name="T84" fmla="*/ 2147483646 w 463"/>
                <a:gd name="T85" fmla="*/ 2147483646 h 662"/>
                <a:gd name="T86" fmla="*/ 2147483646 w 463"/>
                <a:gd name="T87" fmla="*/ 2147483646 h 662"/>
                <a:gd name="T88" fmla="*/ 2147483646 w 463"/>
                <a:gd name="T89" fmla="*/ 2147483646 h 662"/>
                <a:gd name="T90" fmla="*/ 2147483646 w 463"/>
                <a:gd name="T91" fmla="*/ 2147483646 h 662"/>
                <a:gd name="T92" fmla="*/ 2147483646 w 463"/>
                <a:gd name="T93" fmla="*/ 2147483646 h 662"/>
                <a:gd name="T94" fmla="*/ 2147483646 w 463"/>
                <a:gd name="T95" fmla="*/ 2147483646 h 662"/>
                <a:gd name="T96" fmla="*/ 2147483646 w 463"/>
                <a:gd name="T97" fmla="*/ 2147483646 h 662"/>
                <a:gd name="T98" fmla="*/ 2147483646 w 463"/>
                <a:gd name="T99" fmla="*/ 2147483646 h 662"/>
                <a:gd name="T100" fmla="*/ 2147483646 w 463"/>
                <a:gd name="T101" fmla="*/ 2147483646 h 662"/>
                <a:gd name="T102" fmla="*/ 2147483646 w 463"/>
                <a:gd name="T103" fmla="*/ 2147483646 h 662"/>
                <a:gd name="T104" fmla="*/ 2147483646 w 463"/>
                <a:gd name="T105" fmla="*/ 2147483646 h 6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3"/>
                <a:gd name="T160" fmla="*/ 0 h 662"/>
                <a:gd name="T161" fmla="*/ 463 w 463"/>
                <a:gd name="T162" fmla="*/ 662 h 6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3" h="662">
                  <a:moveTo>
                    <a:pt x="426" y="200"/>
                  </a:moveTo>
                  <a:cubicBezTo>
                    <a:pt x="418" y="196"/>
                    <a:pt x="418" y="196"/>
                    <a:pt x="418" y="196"/>
                  </a:cubicBezTo>
                  <a:cubicBezTo>
                    <a:pt x="418" y="196"/>
                    <a:pt x="418" y="196"/>
                    <a:pt x="418" y="196"/>
                  </a:cubicBezTo>
                  <a:cubicBezTo>
                    <a:pt x="417" y="196"/>
                    <a:pt x="417" y="196"/>
                    <a:pt x="417" y="196"/>
                  </a:cubicBezTo>
                  <a:cubicBezTo>
                    <a:pt x="410" y="189"/>
                    <a:pt x="410" y="189"/>
                    <a:pt x="410" y="189"/>
                  </a:cubicBezTo>
                  <a:cubicBezTo>
                    <a:pt x="381" y="181"/>
                    <a:pt x="381" y="181"/>
                    <a:pt x="381" y="181"/>
                  </a:cubicBezTo>
                  <a:cubicBezTo>
                    <a:pt x="373" y="181"/>
                    <a:pt x="373" y="181"/>
                    <a:pt x="373" y="181"/>
                  </a:cubicBezTo>
                  <a:cubicBezTo>
                    <a:pt x="368" y="183"/>
                    <a:pt x="368" y="183"/>
                    <a:pt x="368" y="183"/>
                  </a:cubicBezTo>
                  <a:cubicBezTo>
                    <a:pt x="357" y="161"/>
                    <a:pt x="357" y="161"/>
                    <a:pt x="357" y="161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66" y="149"/>
                    <a:pt x="366" y="149"/>
                    <a:pt x="366" y="149"/>
                  </a:cubicBezTo>
                  <a:cubicBezTo>
                    <a:pt x="366" y="137"/>
                    <a:pt x="366" y="137"/>
                    <a:pt x="366" y="137"/>
                  </a:cubicBezTo>
                  <a:cubicBezTo>
                    <a:pt x="367" y="134"/>
                    <a:pt x="367" y="134"/>
                    <a:pt x="367" y="134"/>
                  </a:cubicBezTo>
                  <a:cubicBezTo>
                    <a:pt x="372" y="126"/>
                    <a:pt x="372" y="126"/>
                    <a:pt x="372" y="126"/>
                  </a:cubicBezTo>
                  <a:cubicBezTo>
                    <a:pt x="368" y="124"/>
                    <a:pt x="368" y="124"/>
                    <a:pt x="368" y="124"/>
                  </a:cubicBezTo>
                  <a:cubicBezTo>
                    <a:pt x="352" y="121"/>
                    <a:pt x="352" y="121"/>
                    <a:pt x="352" y="121"/>
                  </a:cubicBezTo>
                  <a:cubicBezTo>
                    <a:pt x="352" y="121"/>
                    <a:pt x="352" y="121"/>
                    <a:pt x="352" y="121"/>
                  </a:cubicBezTo>
                  <a:cubicBezTo>
                    <a:pt x="325" y="116"/>
                    <a:pt x="325" y="116"/>
                    <a:pt x="325" y="116"/>
                  </a:cubicBezTo>
                  <a:cubicBezTo>
                    <a:pt x="323" y="116"/>
                    <a:pt x="323" y="116"/>
                    <a:pt x="323" y="116"/>
                  </a:cubicBezTo>
                  <a:cubicBezTo>
                    <a:pt x="307" y="101"/>
                    <a:pt x="307" y="101"/>
                    <a:pt x="307" y="101"/>
                  </a:cubicBezTo>
                  <a:cubicBezTo>
                    <a:pt x="307" y="100"/>
                    <a:pt x="307" y="100"/>
                    <a:pt x="307" y="100"/>
                  </a:cubicBezTo>
                  <a:cubicBezTo>
                    <a:pt x="302" y="89"/>
                    <a:pt x="302" y="89"/>
                    <a:pt x="302" y="89"/>
                  </a:cubicBezTo>
                  <a:cubicBezTo>
                    <a:pt x="301" y="86"/>
                    <a:pt x="301" y="86"/>
                    <a:pt x="301" y="86"/>
                  </a:cubicBezTo>
                  <a:cubicBezTo>
                    <a:pt x="309" y="64"/>
                    <a:pt x="309" y="64"/>
                    <a:pt x="309" y="64"/>
                  </a:cubicBezTo>
                  <a:cubicBezTo>
                    <a:pt x="309" y="48"/>
                    <a:pt x="309" y="48"/>
                    <a:pt x="309" y="48"/>
                  </a:cubicBezTo>
                  <a:cubicBezTo>
                    <a:pt x="308" y="44"/>
                    <a:pt x="308" y="44"/>
                    <a:pt x="308" y="44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298" y="53"/>
                    <a:pt x="298" y="53"/>
                    <a:pt x="298" y="53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4" y="53"/>
                    <a:pt x="294" y="53"/>
                    <a:pt x="294" y="53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37" y="18"/>
                    <a:pt x="237" y="18"/>
                    <a:pt x="237" y="18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91" y="87"/>
                    <a:pt x="191" y="87"/>
                    <a:pt x="191" y="87"/>
                  </a:cubicBezTo>
                  <a:cubicBezTo>
                    <a:pt x="189" y="88"/>
                    <a:pt x="189" y="88"/>
                    <a:pt x="189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56" y="102"/>
                    <a:pt x="156" y="102"/>
                    <a:pt x="156" y="102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17" y="105"/>
                    <a:pt x="117" y="105"/>
                    <a:pt x="117" y="105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2" y="130"/>
                    <a:pt x="99" y="132"/>
                    <a:pt x="96" y="133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9" y="146"/>
                    <a:pt x="6" y="152"/>
                    <a:pt x="0" y="162"/>
                  </a:cubicBezTo>
                  <a:cubicBezTo>
                    <a:pt x="6" y="186"/>
                    <a:pt x="6" y="186"/>
                    <a:pt x="6" y="186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48" y="243"/>
                    <a:pt x="48" y="243"/>
                    <a:pt x="48" y="243"/>
                  </a:cubicBezTo>
                  <a:cubicBezTo>
                    <a:pt x="48" y="245"/>
                    <a:pt x="48" y="245"/>
                    <a:pt x="48" y="245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46" y="247"/>
                    <a:pt x="46" y="247"/>
                    <a:pt x="46" y="247"/>
                  </a:cubicBezTo>
                  <a:cubicBezTo>
                    <a:pt x="38" y="258"/>
                    <a:pt x="38" y="258"/>
                    <a:pt x="38" y="258"/>
                  </a:cubicBezTo>
                  <a:cubicBezTo>
                    <a:pt x="36" y="260"/>
                    <a:pt x="36" y="260"/>
                    <a:pt x="36" y="260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33" y="290"/>
                    <a:pt x="33" y="290"/>
                    <a:pt x="33" y="290"/>
                  </a:cubicBezTo>
                  <a:cubicBezTo>
                    <a:pt x="56" y="295"/>
                    <a:pt x="56" y="295"/>
                    <a:pt x="56" y="29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2" y="318"/>
                    <a:pt x="62" y="318"/>
                    <a:pt x="62" y="318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57" y="355"/>
                    <a:pt x="57" y="355"/>
                    <a:pt x="57" y="355"/>
                  </a:cubicBezTo>
                  <a:cubicBezTo>
                    <a:pt x="48" y="371"/>
                    <a:pt x="48" y="371"/>
                    <a:pt x="48" y="371"/>
                  </a:cubicBezTo>
                  <a:cubicBezTo>
                    <a:pt x="48" y="374"/>
                    <a:pt x="48" y="374"/>
                    <a:pt x="48" y="374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20" y="378"/>
                    <a:pt x="20" y="378"/>
                    <a:pt x="20" y="378"/>
                  </a:cubicBezTo>
                  <a:cubicBezTo>
                    <a:pt x="20" y="389"/>
                    <a:pt x="20" y="389"/>
                    <a:pt x="20" y="389"/>
                  </a:cubicBezTo>
                  <a:cubicBezTo>
                    <a:pt x="12" y="412"/>
                    <a:pt x="12" y="412"/>
                    <a:pt x="12" y="412"/>
                  </a:cubicBezTo>
                  <a:cubicBezTo>
                    <a:pt x="9" y="438"/>
                    <a:pt x="9" y="438"/>
                    <a:pt x="9" y="438"/>
                  </a:cubicBezTo>
                  <a:cubicBezTo>
                    <a:pt x="15" y="453"/>
                    <a:pt x="15" y="453"/>
                    <a:pt x="15" y="453"/>
                  </a:cubicBezTo>
                  <a:cubicBezTo>
                    <a:pt x="47" y="473"/>
                    <a:pt x="47" y="473"/>
                    <a:pt x="47" y="473"/>
                  </a:cubicBezTo>
                  <a:cubicBezTo>
                    <a:pt x="48" y="474"/>
                    <a:pt x="48" y="474"/>
                    <a:pt x="48" y="474"/>
                  </a:cubicBezTo>
                  <a:cubicBezTo>
                    <a:pt x="62" y="498"/>
                    <a:pt x="62" y="498"/>
                    <a:pt x="62" y="498"/>
                  </a:cubicBezTo>
                  <a:cubicBezTo>
                    <a:pt x="62" y="499"/>
                    <a:pt x="62" y="499"/>
                    <a:pt x="62" y="499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2" y="501"/>
                    <a:pt x="62" y="501"/>
                    <a:pt x="62" y="50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1" y="548"/>
                    <a:pt x="41" y="548"/>
                    <a:pt x="41" y="548"/>
                  </a:cubicBezTo>
                  <a:cubicBezTo>
                    <a:pt x="41" y="548"/>
                    <a:pt x="41" y="548"/>
                    <a:pt x="41" y="548"/>
                  </a:cubicBezTo>
                  <a:cubicBezTo>
                    <a:pt x="30" y="572"/>
                    <a:pt x="30" y="572"/>
                    <a:pt x="30" y="572"/>
                  </a:cubicBezTo>
                  <a:cubicBezTo>
                    <a:pt x="26" y="591"/>
                    <a:pt x="26" y="591"/>
                    <a:pt x="26" y="591"/>
                  </a:cubicBezTo>
                  <a:cubicBezTo>
                    <a:pt x="25" y="594"/>
                    <a:pt x="25" y="594"/>
                    <a:pt x="25" y="594"/>
                  </a:cubicBezTo>
                  <a:cubicBezTo>
                    <a:pt x="25" y="595"/>
                    <a:pt x="25" y="595"/>
                    <a:pt x="25" y="595"/>
                  </a:cubicBezTo>
                  <a:cubicBezTo>
                    <a:pt x="20" y="599"/>
                    <a:pt x="17" y="603"/>
                    <a:pt x="15" y="609"/>
                  </a:cubicBezTo>
                  <a:cubicBezTo>
                    <a:pt x="14" y="611"/>
                    <a:pt x="14" y="614"/>
                    <a:pt x="16" y="616"/>
                  </a:cubicBezTo>
                  <a:cubicBezTo>
                    <a:pt x="17" y="617"/>
                    <a:pt x="17" y="617"/>
                    <a:pt x="17" y="617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33" y="637"/>
                    <a:pt x="33" y="637"/>
                    <a:pt x="33" y="637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6" y="639"/>
                    <a:pt x="36" y="639"/>
                    <a:pt x="36" y="639"/>
                  </a:cubicBezTo>
                  <a:cubicBezTo>
                    <a:pt x="36" y="640"/>
                    <a:pt x="36" y="640"/>
                    <a:pt x="36" y="640"/>
                  </a:cubicBezTo>
                  <a:cubicBezTo>
                    <a:pt x="36" y="643"/>
                    <a:pt x="36" y="643"/>
                    <a:pt x="36" y="643"/>
                  </a:cubicBezTo>
                  <a:cubicBezTo>
                    <a:pt x="36" y="643"/>
                    <a:pt x="36" y="643"/>
                    <a:pt x="36" y="643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8" y="651"/>
                    <a:pt x="38" y="651"/>
                    <a:pt x="38" y="651"/>
                  </a:cubicBezTo>
                  <a:cubicBezTo>
                    <a:pt x="47" y="654"/>
                    <a:pt x="47" y="654"/>
                    <a:pt x="47" y="654"/>
                  </a:cubicBezTo>
                  <a:cubicBezTo>
                    <a:pt x="85" y="662"/>
                    <a:pt x="85" y="662"/>
                    <a:pt x="85" y="662"/>
                  </a:cubicBezTo>
                  <a:cubicBezTo>
                    <a:pt x="98" y="662"/>
                    <a:pt x="110" y="659"/>
                    <a:pt x="122" y="654"/>
                  </a:cubicBezTo>
                  <a:cubicBezTo>
                    <a:pt x="135" y="648"/>
                    <a:pt x="147" y="647"/>
                    <a:pt x="159" y="649"/>
                  </a:cubicBezTo>
                  <a:cubicBezTo>
                    <a:pt x="161" y="642"/>
                    <a:pt x="161" y="642"/>
                    <a:pt x="161" y="642"/>
                  </a:cubicBezTo>
                  <a:cubicBezTo>
                    <a:pt x="149" y="614"/>
                    <a:pt x="149" y="614"/>
                    <a:pt x="149" y="614"/>
                  </a:cubicBezTo>
                  <a:cubicBezTo>
                    <a:pt x="148" y="611"/>
                    <a:pt x="148" y="611"/>
                    <a:pt x="148" y="611"/>
                  </a:cubicBezTo>
                  <a:cubicBezTo>
                    <a:pt x="149" y="611"/>
                    <a:pt x="149" y="611"/>
                    <a:pt x="149" y="611"/>
                  </a:cubicBezTo>
                  <a:cubicBezTo>
                    <a:pt x="209" y="528"/>
                    <a:pt x="209" y="528"/>
                    <a:pt x="209" y="528"/>
                  </a:cubicBezTo>
                  <a:cubicBezTo>
                    <a:pt x="273" y="466"/>
                    <a:pt x="273" y="466"/>
                    <a:pt x="273" y="466"/>
                  </a:cubicBezTo>
                  <a:cubicBezTo>
                    <a:pt x="274" y="466"/>
                    <a:pt x="274" y="466"/>
                    <a:pt x="274" y="466"/>
                  </a:cubicBezTo>
                  <a:cubicBezTo>
                    <a:pt x="294" y="458"/>
                    <a:pt x="294" y="458"/>
                    <a:pt x="294" y="458"/>
                  </a:cubicBezTo>
                  <a:cubicBezTo>
                    <a:pt x="305" y="447"/>
                    <a:pt x="305" y="447"/>
                    <a:pt x="305" y="447"/>
                  </a:cubicBezTo>
                  <a:cubicBezTo>
                    <a:pt x="305" y="446"/>
                    <a:pt x="305" y="446"/>
                    <a:pt x="305" y="446"/>
                  </a:cubicBezTo>
                  <a:cubicBezTo>
                    <a:pt x="313" y="439"/>
                    <a:pt x="321" y="435"/>
                    <a:pt x="329" y="432"/>
                  </a:cubicBezTo>
                  <a:cubicBezTo>
                    <a:pt x="323" y="427"/>
                    <a:pt x="323" y="427"/>
                    <a:pt x="323" y="427"/>
                  </a:cubicBezTo>
                  <a:cubicBezTo>
                    <a:pt x="309" y="413"/>
                    <a:pt x="309" y="413"/>
                    <a:pt x="309" y="413"/>
                  </a:cubicBezTo>
                  <a:cubicBezTo>
                    <a:pt x="309" y="412"/>
                    <a:pt x="309" y="412"/>
                    <a:pt x="309" y="412"/>
                  </a:cubicBezTo>
                  <a:cubicBezTo>
                    <a:pt x="308" y="412"/>
                    <a:pt x="308" y="412"/>
                    <a:pt x="308" y="412"/>
                  </a:cubicBezTo>
                  <a:cubicBezTo>
                    <a:pt x="297" y="399"/>
                    <a:pt x="297" y="399"/>
                    <a:pt x="297" y="399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5"/>
                    <a:pt x="296" y="395"/>
                    <a:pt x="296" y="395"/>
                  </a:cubicBezTo>
                  <a:cubicBezTo>
                    <a:pt x="302" y="389"/>
                    <a:pt x="302" y="389"/>
                    <a:pt x="302" y="389"/>
                  </a:cubicBezTo>
                  <a:cubicBezTo>
                    <a:pt x="288" y="392"/>
                    <a:pt x="288" y="392"/>
                    <a:pt x="288" y="392"/>
                  </a:cubicBezTo>
                  <a:cubicBezTo>
                    <a:pt x="258" y="385"/>
                    <a:pt x="258" y="385"/>
                    <a:pt x="258" y="385"/>
                  </a:cubicBezTo>
                  <a:cubicBezTo>
                    <a:pt x="247" y="379"/>
                    <a:pt x="239" y="373"/>
                    <a:pt x="237" y="366"/>
                  </a:cubicBezTo>
                  <a:cubicBezTo>
                    <a:pt x="231" y="347"/>
                    <a:pt x="229" y="330"/>
                    <a:pt x="230" y="315"/>
                  </a:cubicBezTo>
                  <a:cubicBezTo>
                    <a:pt x="226" y="320"/>
                    <a:pt x="220" y="321"/>
                    <a:pt x="215" y="321"/>
                  </a:cubicBezTo>
                  <a:cubicBezTo>
                    <a:pt x="193" y="316"/>
                    <a:pt x="193" y="316"/>
                    <a:pt x="193" y="316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60" y="301"/>
                    <a:pt x="160" y="301"/>
                    <a:pt x="160" y="301"/>
                  </a:cubicBezTo>
                  <a:cubicBezTo>
                    <a:pt x="152" y="301"/>
                    <a:pt x="152" y="301"/>
                    <a:pt x="152" y="301"/>
                  </a:cubicBezTo>
                  <a:cubicBezTo>
                    <a:pt x="147" y="301"/>
                    <a:pt x="140" y="299"/>
                    <a:pt x="136" y="295"/>
                  </a:cubicBezTo>
                  <a:cubicBezTo>
                    <a:pt x="130" y="291"/>
                    <a:pt x="126" y="286"/>
                    <a:pt x="125" y="282"/>
                  </a:cubicBezTo>
                  <a:cubicBezTo>
                    <a:pt x="123" y="274"/>
                    <a:pt x="125" y="268"/>
                    <a:pt x="133" y="263"/>
                  </a:cubicBezTo>
                  <a:cubicBezTo>
                    <a:pt x="140" y="258"/>
                    <a:pt x="149" y="249"/>
                    <a:pt x="156" y="239"/>
                  </a:cubicBezTo>
                  <a:cubicBezTo>
                    <a:pt x="149" y="229"/>
                    <a:pt x="145" y="220"/>
                    <a:pt x="149" y="210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51" y="204"/>
                    <a:pt x="159" y="200"/>
                    <a:pt x="175" y="195"/>
                  </a:cubicBezTo>
                  <a:cubicBezTo>
                    <a:pt x="176" y="189"/>
                    <a:pt x="178" y="186"/>
                    <a:pt x="180" y="185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4" y="184"/>
                    <a:pt x="194" y="184"/>
                    <a:pt x="194" y="184"/>
                  </a:cubicBezTo>
                  <a:cubicBezTo>
                    <a:pt x="183" y="178"/>
                    <a:pt x="180" y="170"/>
                    <a:pt x="186" y="162"/>
                  </a:cubicBezTo>
                  <a:cubicBezTo>
                    <a:pt x="194" y="156"/>
                    <a:pt x="194" y="156"/>
                    <a:pt x="194" y="156"/>
                  </a:cubicBezTo>
                  <a:cubicBezTo>
                    <a:pt x="204" y="152"/>
                    <a:pt x="215" y="153"/>
                    <a:pt x="227" y="160"/>
                  </a:cubicBezTo>
                  <a:cubicBezTo>
                    <a:pt x="251" y="177"/>
                    <a:pt x="251" y="177"/>
                    <a:pt x="251" y="177"/>
                  </a:cubicBezTo>
                  <a:cubicBezTo>
                    <a:pt x="273" y="177"/>
                    <a:pt x="273" y="177"/>
                    <a:pt x="273" y="177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283" y="191"/>
                    <a:pt x="283" y="191"/>
                    <a:pt x="283" y="191"/>
                  </a:cubicBezTo>
                  <a:cubicBezTo>
                    <a:pt x="283" y="197"/>
                    <a:pt x="279" y="200"/>
                    <a:pt x="275" y="200"/>
                  </a:cubicBezTo>
                  <a:cubicBezTo>
                    <a:pt x="270" y="200"/>
                    <a:pt x="268" y="205"/>
                    <a:pt x="267" y="211"/>
                  </a:cubicBezTo>
                  <a:cubicBezTo>
                    <a:pt x="277" y="237"/>
                    <a:pt x="277" y="237"/>
                    <a:pt x="277" y="237"/>
                  </a:cubicBezTo>
                  <a:cubicBezTo>
                    <a:pt x="284" y="227"/>
                    <a:pt x="290" y="222"/>
                    <a:pt x="296" y="221"/>
                  </a:cubicBezTo>
                  <a:cubicBezTo>
                    <a:pt x="300" y="221"/>
                    <a:pt x="304" y="223"/>
                    <a:pt x="307" y="227"/>
                  </a:cubicBezTo>
                  <a:cubicBezTo>
                    <a:pt x="310" y="233"/>
                    <a:pt x="313" y="242"/>
                    <a:pt x="315" y="252"/>
                  </a:cubicBezTo>
                  <a:cubicBezTo>
                    <a:pt x="316" y="263"/>
                    <a:pt x="320" y="273"/>
                    <a:pt x="323" y="278"/>
                  </a:cubicBezTo>
                  <a:cubicBezTo>
                    <a:pt x="331" y="290"/>
                    <a:pt x="331" y="290"/>
                    <a:pt x="331" y="290"/>
                  </a:cubicBezTo>
                  <a:cubicBezTo>
                    <a:pt x="344" y="305"/>
                    <a:pt x="351" y="317"/>
                    <a:pt x="353" y="327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412" y="312"/>
                    <a:pt x="412" y="312"/>
                    <a:pt x="412" y="312"/>
                  </a:cubicBezTo>
                  <a:cubicBezTo>
                    <a:pt x="429" y="291"/>
                    <a:pt x="429" y="291"/>
                    <a:pt x="429" y="291"/>
                  </a:cubicBezTo>
                  <a:cubicBezTo>
                    <a:pt x="437" y="271"/>
                    <a:pt x="437" y="271"/>
                    <a:pt x="437" y="271"/>
                  </a:cubicBezTo>
                  <a:cubicBezTo>
                    <a:pt x="437" y="270"/>
                    <a:pt x="437" y="270"/>
                    <a:pt x="437" y="270"/>
                  </a:cubicBezTo>
                  <a:cubicBezTo>
                    <a:pt x="437" y="268"/>
                    <a:pt x="437" y="268"/>
                    <a:pt x="437" y="268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2" y="246"/>
                    <a:pt x="442" y="246"/>
                    <a:pt x="442" y="246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4" y="244"/>
                    <a:pt x="444" y="244"/>
                    <a:pt x="444" y="244"/>
                  </a:cubicBezTo>
                  <a:cubicBezTo>
                    <a:pt x="460" y="234"/>
                    <a:pt x="460" y="234"/>
                    <a:pt x="460" y="234"/>
                  </a:cubicBezTo>
                  <a:cubicBezTo>
                    <a:pt x="463" y="232"/>
                    <a:pt x="463" y="232"/>
                    <a:pt x="463" y="232"/>
                  </a:cubicBezTo>
                  <a:cubicBezTo>
                    <a:pt x="462" y="230"/>
                    <a:pt x="462" y="230"/>
                    <a:pt x="462" y="230"/>
                  </a:cubicBezTo>
                  <a:cubicBezTo>
                    <a:pt x="436" y="222"/>
                    <a:pt x="436" y="222"/>
                    <a:pt x="436" y="222"/>
                  </a:cubicBezTo>
                  <a:cubicBezTo>
                    <a:pt x="434" y="222"/>
                    <a:pt x="434" y="222"/>
                    <a:pt x="434" y="222"/>
                  </a:cubicBezTo>
                  <a:cubicBezTo>
                    <a:pt x="434" y="221"/>
                    <a:pt x="434" y="221"/>
                    <a:pt x="434" y="221"/>
                  </a:cubicBezTo>
                  <a:cubicBezTo>
                    <a:pt x="428" y="205"/>
                    <a:pt x="428" y="205"/>
                    <a:pt x="428" y="205"/>
                  </a:cubicBezTo>
                  <a:lnTo>
                    <a:pt x="426" y="20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4277159" y="3745240"/>
              <a:ext cx="569755" cy="555344"/>
            </a:xfrm>
            <a:custGeom>
              <a:avLst/>
              <a:gdLst>
                <a:gd name="T0" fmla="*/ 2147483646 w 491"/>
                <a:gd name="T1" fmla="*/ 2147483646 h 483"/>
                <a:gd name="T2" fmla="*/ 2147483646 w 491"/>
                <a:gd name="T3" fmla="*/ 2147483646 h 483"/>
                <a:gd name="T4" fmla="*/ 2147483646 w 491"/>
                <a:gd name="T5" fmla="*/ 2147483646 h 483"/>
                <a:gd name="T6" fmla="*/ 2147483646 w 491"/>
                <a:gd name="T7" fmla="*/ 2147483646 h 483"/>
                <a:gd name="T8" fmla="*/ 2147483646 w 491"/>
                <a:gd name="T9" fmla="*/ 2147483646 h 483"/>
                <a:gd name="T10" fmla="*/ 2147483646 w 491"/>
                <a:gd name="T11" fmla="*/ 2147483646 h 483"/>
                <a:gd name="T12" fmla="*/ 2147483646 w 491"/>
                <a:gd name="T13" fmla="*/ 2147483646 h 483"/>
                <a:gd name="T14" fmla="*/ 2147483646 w 491"/>
                <a:gd name="T15" fmla="*/ 2147483646 h 483"/>
                <a:gd name="T16" fmla="*/ 2147483646 w 491"/>
                <a:gd name="T17" fmla="*/ 2147483646 h 483"/>
                <a:gd name="T18" fmla="*/ 2147483646 w 491"/>
                <a:gd name="T19" fmla="*/ 2147483646 h 483"/>
                <a:gd name="T20" fmla="*/ 2147483646 w 491"/>
                <a:gd name="T21" fmla="*/ 2147483646 h 483"/>
                <a:gd name="T22" fmla="*/ 2147483646 w 491"/>
                <a:gd name="T23" fmla="*/ 2147483646 h 483"/>
                <a:gd name="T24" fmla="*/ 2147483646 w 491"/>
                <a:gd name="T25" fmla="*/ 2147483646 h 483"/>
                <a:gd name="T26" fmla="*/ 2147483646 w 491"/>
                <a:gd name="T27" fmla="*/ 2147483646 h 483"/>
                <a:gd name="T28" fmla="*/ 2147483646 w 491"/>
                <a:gd name="T29" fmla="*/ 2147483646 h 483"/>
                <a:gd name="T30" fmla="*/ 2147483646 w 491"/>
                <a:gd name="T31" fmla="*/ 2147483646 h 483"/>
                <a:gd name="T32" fmla="*/ 2147483646 w 491"/>
                <a:gd name="T33" fmla="*/ 2147483646 h 483"/>
                <a:gd name="T34" fmla="*/ 2147483646 w 491"/>
                <a:gd name="T35" fmla="*/ 2147483646 h 483"/>
                <a:gd name="T36" fmla="*/ 2147483646 w 491"/>
                <a:gd name="T37" fmla="*/ 2147483646 h 483"/>
                <a:gd name="T38" fmla="*/ 2147483646 w 491"/>
                <a:gd name="T39" fmla="*/ 2147483646 h 483"/>
                <a:gd name="T40" fmla="*/ 2147483646 w 491"/>
                <a:gd name="T41" fmla="*/ 2147483646 h 483"/>
                <a:gd name="T42" fmla="*/ 2147483646 w 491"/>
                <a:gd name="T43" fmla="*/ 2147483646 h 483"/>
                <a:gd name="T44" fmla="*/ 2147483646 w 491"/>
                <a:gd name="T45" fmla="*/ 2147483646 h 483"/>
                <a:gd name="T46" fmla="*/ 2147483646 w 491"/>
                <a:gd name="T47" fmla="*/ 2147483646 h 483"/>
                <a:gd name="T48" fmla="*/ 2147483646 w 491"/>
                <a:gd name="T49" fmla="*/ 2147483646 h 483"/>
                <a:gd name="T50" fmla="*/ 2147483646 w 491"/>
                <a:gd name="T51" fmla="*/ 2147483646 h 483"/>
                <a:gd name="T52" fmla="*/ 2147483646 w 491"/>
                <a:gd name="T53" fmla="*/ 2147483646 h 483"/>
                <a:gd name="T54" fmla="*/ 2147483646 w 491"/>
                <a:gd name="T55" fmla="*/ 2147483646 h 483"/>
                <a:gd name="T56" fmla="*/ 2147483646 w 491"/>
                <a:gd name="T57" fmla="*/ 2147483646 h 483"/>
                <a:gd name="T58" fmla="*/ 2147483646 w 491"/>
                <a:gd name="T59" fmla="*/ 2147483646 h 483"/>
                <a:gd name="T60" fmla="*/ 2147483646 w 491"/>
                <a:gd name="T61" fmla="*/ 2147483646 h 483"/>
                <a:gd name="T62" fmla="*/ 2147483646 w 491"/>
                <a:gd name="T63" fmla="*/ 2147483646 h 483"/>
                <a:gd name="T64" fmla="*/ 2147483646 w 491"/>
                <a:gd name="T65" fmla="*/ 2147483646 h 483"/>
                <a:gd name="T66" fmla="*/ 2147483646 w 491"/>
                <a:gd name="T67" fmla="*/ 2147483646 h 483"/>
                <a:gd name="T68" fmla="*/ 2147483646 w 491"/>
                <a:gd name="T69" fmla="*/ 2147483646 h 483"/>
                <a:gd name="T70" fmla="*/ 2147483646 w 491"/>
                <a:gd name="T71" fmla="*/ 2147483646 h 483"/>
                <a:gd name="T72" fmla="*/ 2147483646 w 491"/>
                <a:gd name="T73" fmla="*/ 2147483646 h 483"/>
                <a:gd name="T74" fmla="*/ 2147483646 w 491"/>
                <a:gd name="T75" fmla="*/ 2147483646 h 483"/>
                <a:gd name="T76" fmla="*/ 2147483646 w 491"/>
                <a:gd name="T77" fmla="*/ 0 h 483"/>
                <a:gd name="T78" fmla="*/ 2147483646 w 491"/>
                <a:gd name="T79" fmla="*/ 2147483646 h 483"/>
                <a:gd name="T80" fmla="*/ 2147483646 w 491"/>
                <a:gd name="T81" fmla="*/ 2147483646 h 483"/>
                <a:gd name="T82" fmla="*/ 2147483646 w 491"/>
                <a:gd name="T83" fmla="*/ 2147483646 h 483"/>
                <a:gd name="T84" fmla="*/ 2147483646 w 491"/>
                <a:gd name="T85" fmla="*/ 2147483646 h 483"/>
                <a:gd name="T86" fmla="*/ 2147483646 w 491"/>
                <a:gd name="T87" fmla="*/ 2147483646 h 483"/>
                <a:gd name="T88" fmla="*/ 2147483646 w 491"/>
                <a:gd name="T89" fmla="*/ 2147483646 h 483"/>
                <a:gd name="T90" fmla="*/ 2147483646 w 491"/>
                <a:gd name="T91" fmla="*/ 2147483646 h 48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91"/>
                <a:gd name="T139" fmla="*/ 0 h 483"/>
                <a:gd name="T140" fmla="*/ 491 w 491"/>
                <a:gd name="T141" fmla="*/ 483 h 48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91" h="483">
                  <a:moveTo>
                    <a:pt x="109" y="159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0" y="251"/>
                    <a:pt x="4" y="272"/>
                    <a:pt x="16" y="278"/>
                  </a:cubicBezTo>
                  <a:cubicBezTo>
                    <a:pt x="40" y="293"/>
                    <a:pt x="40" y="293"/>
                    <a:pt x="40" y="293"/>
                  </a:cubicBezTo>
                  <a:cubicBezTo>
                    <a:pt x="41" y="293"/>
                    <a:pt x="41" y="293"/>
                    <a:pt x="41" y="293"/>
                  </a:cubicBezTo>
                  <a:cubicBezTo>
                    <a:pt x="41" y="294"/>
                    <a:pt x="41" y="294"/>
                    <a:pt x="41" y="294"/>
                  </a:cubicBezTo>
                  <a:cubicBezTo>
                    <a:pt x="47" y="333"/>
                    <a:pt x="47" y="333"/>
                    <a:pt x="47" y="333"/>
                  </a:cubicBezTo>
                  <a:cubicBezTo>
                    <a:pt x="67" y="360"/>
                    <a:pt x="81" y="373"/>
                    <a:pt x="88" y="377"/>
                  </a:cubicBezTo>
                  <a:cubicBezTo>
                    <a:pt x="111" y="382"/>
                    <a:pt x="111" y="382"/>
                    <a:pt x="111" y="382"/>
                  </a:cubicBezTo>
                  <a:cubicBezTo>
                    <a:pt x="115" y="383"/>
                    <a:pt x="115" y="383"/>
                    <a:pt x="115" y="383"/>
                  </a:cubicBezTo>
                  <a:cubicBezTo>
                    <a:pt x="115" y="384"/>
                    <a:pt x="115" y="384"/>
                    <a:pt x="115" y="384"/>
                  </a:cubicBezTo>
                  <a:cubicBezTo>
                    <a:pt x="118" y="388"/>
                    <a:pt x="125" y="392"/>
                    <a:pt x="139" y="397"/>
                  </a:cubicBezTo>
                  <a:cubicBezTo>
                    <a:pt x="202" y="400"/>
                    <a:pt x="202" y="400"/>
                    <a:pt x="202" y="400"/>
                  </a:cubicBezTo>
                  <a:cubicBezTo>
                    <a:pt x="249" y="400"/>
                    <a:pt x="275" y="403"/>
                    <a:pt x="280" y="408"/>
                  </a:cubicBezTo>
                  <a:cubicBezTo>
                    <a:pt x="286" y="412"/>
                    <a:pt x="287" y="423"/>
                    <a:pt x="286" y="439"/>
                  </a:cubicBezTo>
                  <a:cubicBezTo>
                    <a:pt x="285" y="449"/>
                    <a:pt x="286" y="456"/>
                    <a:pt x="287" y="457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328" y="445"/>
                    <a:pt x="338" y="445"/>
                    <a:pt x="344" y="450"/>
                  </a:cubicBezTo>
                  <a:cubicBezTo>
                    <a:pt x="352" y="461"/>
                    <a:pt x="352" y="461"/>
                    <a:pt x="352" y="461"/>
                  </a:cubicBezTo>
                  <a:cubicBezTo>
                    <a:pt x="365" y="477"/>
                    <a:pt x="373" y="483"/>
                    <a:pt x="375" y="482"/>
                  </a:cubicBezTo>
                  <a:cubicBezTo>
                    <a:pt x="382" y="480"/>
                    <a:pt x="389" y="474"/>
                    <a:pt x="396" y="463"/>
                  </a:cubicBezTo>
                  <a:cubicBezTo>
                    <a:pt x="399" y="460"/>
                    <a:pt x="399" y="460"/>
                    <a:pt x="399" y="460"/>
                  </a:cubicBezTo>
                  <a:cubicBezTo>
                    <a:pt x="418" y="472"/>
                    <a:pt x="418" y="472"/>
                    <a:pt x="418" y="472"/>
                  </a:cubicBezTo>
                  <a:cubicBezTo>
                    <a:pt x="429" y="462"/>
                    <a:pt x="429" y="462"/>
                    <a:pt x="429" y="462"/>
                  </a:cubicBezTo>
                  <a:cubicBezTo>
                    <a:pt x="432" y="447"/>
                    <a:pt x="440" y="440"/>
                    <a:pt x="452" y="439"/>
                  </a:cubicBezTo>
                  <a:cubicBezTo>
                    <a:pt x="458" y="437"/>
                    <a:pt x="458" y="437"/>
                    <a:pt x="458" y="437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3" y="430"/>
                    <a:pt x="453" y="430"/>
                    <a:pt x="453" y="430"/>
                  </a:cubicBezTo>
                  <a:cubicBezTo>
                    <a:pt x="454" y="429"/>
                    <a:pt x="454" y="429"/>
                    <a:pt x="454" y="429"/>
                  </a:cubicBezTo>
                  <a:cubicBezTo>
                    <a:pt x="456" y="403"/>
                    <a:pt x="456" y="403"/>
                    <a:pt x="456" y="403"/>
                  </a:cubicBezTo>
                  <a:cubicBezTo>
                    <a:pt x="447" y="390"/>
                    <a:pt x="437" y="386"/>
                    <a:pt x="425" y="388"/>
                  </a:cubicBezTo>
                  <a:cubicBezTo>
                    <a:pt x="413" y="391"/>
                    <a:pt x="405" y="391"/>
                    <a:pt x="402" y="387"/>
                  </a:cubicBezTo>
                  <a:cubicBezTo>
                    <a:pt x="400" y="384"/>
                    <a:pt x="400" y="382"/>
                    <a:pt x="400" y="378"/>
                  </a:cubicBezTo>
                  <a:cubicBezTo>
                    <a:pt x="392" y="365"/>
                    <a:pt x="385" y="354"/>
                    <a:pt x="375" y="345"/>
                  </a:cubicBezTo>
                  <a:cubicBezTo>
                    <a:pt x="363" y="334"/>
                    <a:pt x="359" y="325"/>
                    <a:pt x="363" y="315"/>
                  </a:cubicBezTo>
                  <a:cubicBezTo>
                    <a:pt x="365" y="312"/>
                    <a:pt x="365" y="312"/>
                    <a:pt x="365" y="312"/>
                  </a:cubicBezTo>
                  <a:cubicBezTo>
                    <a:pt x="394" y="317"/>
                    <a:pt x="394" y="317"/>
                    <a:pt x="394" y="317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1" y="289"/>
                    <a:pt x="392" y="282"/>
                    <a:pt x="397" y="276"/>
                  </a:cubicBezTo>
                  <a:cubicBezTo>
                    <a:pt x="400" y="272"/>
                    <a:pt x="405" y="270"/>
                    <a:pt x="410" y="269"/>
                  </a:cubicBezTo>
                  <a:cubicBezTo>
                    <a:pt x="423" y="265"/>
                    <a:pt x="423" y="265"/>
                    <a:pt x="423" y="265"/>
                  </a:cubicBezTo>
                  <a:cubicBezTo>
                    <a:pt x="423" y="259"/>
                    <a:pt x="423" y="259"/>
                    <a:pt x="423" y="259"/>
                  </a:cubicBezTo>
                  <a:cubicBezTo>
                    <a:pt x="413" y="239"/>
                    <a:pt x="410" y="225"/>
                    <a:pt x="414" y="218"/>
                  </a:cubicBezTo>
                  <a:cubicBezTo>
                    <a:pt x="421" y="213"/>
                    <a:pt x="421" y="213"/>
                    <a:pt x="421" y="213"/>
                  </a:cubicBezTo>
                  <a:cubicBezTo>
                    <a:pt x="424" y="212"/>
                    <a:pt x="434" y="214"/>
                    <a:pt x="449" y="219"/>
                  </a:cubicBezTo>
                  <a:cubicBezTo>
                    <a:pt x="449" y="219"/>
                    <a:pt x="449" y="219"/>
                    <a:pt x="449" y="219"/>
                  </a:cubicBezTo>
                  <a:cubicBezTo>
                    <a:pt x="450" y="220"/>
                    <a:pt x="450" y="220"/>
                    <a:pt x="450" y="220"/>
                  </a:cubicBezTo>
                  <a:cubicBezTo>
                    <a:pt x="450" y="222"/>
                    <a:pt x="450" y="222"/>
                    <a:pt x="450" y="222"/>
                  </a:cubicBezTo>
                  <a:cubicBezTo>
                    <a:pt x="462" y="236"/>
                    <a:pt x="468" y="245"/>
                    <a:pt x="471" y="247"/>
                  </a:cubicBezTo>
                  <a:cubicBezTo>
                    <a:pt x="491" y="214"/>
                    <a:pt x="491" y="214"/>
                    <a:pt x="491" y="214"/>
                  </a:cubicBezTo>
                  <a:cubicBezTo>
                    <a:pt x="473" y="192"/>
                    <a:pt x="464" y="176"/>
                    <a:pt x="461" y="170"/>
                  </a:cubicBezTo>
                  <a:cubicBezTo>
                    <a:pt x="445" y="180"/>
                    <a:pt x="445" y="180"/>
                    <a:pt x="445" y="180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01" y="168"/>
                    <a:pt x="401" y="168"/>
                    <a:pt x="401" y="168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382" y="158"/>
                    <a:pt x="371" y="149"/>
                    <a:pt x="370" y="139"/>
                  </a:cubicBezTo>
                  <a:cubicBezTo>
                    <a:pt x="345" y="127"/>
                    <a:pt x="345" y="127"/>
                    <a:pt x="345" y="127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89" y="63"/>
                    <a:pt x="386" y="50"/>
                    <a:pt x="381" y="40"/>
                  </a:cubicBezTo>
                  <a:cubicBezTo>
                    <a:pt x="373" y="25"/>
                    <a:pt x="373" y="25"/>
                    <a:pt x="373" y="25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27" y="35"/>
                    <a:pt x="313" y="38"/>
                    <a:pt x="299" y="38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19"/>
                    <a:pt x="267" y="19"/>
                    <a:pt x="267" y="19"/>
                  </a:cubicBezTo>
                  <a:cubicBezTo>
                    <a:pt x="261" y="18"/>
                    <a:pt x="261" y="18"/>
                    <a:pt x="261" y="18"/>
                  </a:cubicBezTo>
                  <a:cubicBezTo>
                    <a:pt x="252" y="15"/>
                    <a:pt x="252" y="15"/>
                    <a:pt x="252" y="1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49" y="3"/>
                    <a:pt x="249" y="3"/>
                    <a:pt x="249" y="3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4" y="28"/>
                    <a:pt x="244" y="28"/>
                    <a:pt x="244" y="28"/>
                  </a:cubicBezTo>
                  <a:cubicBezTo>
                    <a:pt x="243" y="38"/>
                    <a:pt x="243" y="38"/>
                    <a:pt x="243" y="38"/>
                  </a:cubicBezTo>
                  <a:cubicBezTo>
                    <a:pt x="241" y="43"/>
                    <a:pt x="239" y="46"/>
                    <a:pt x="241" y="48"/>
                  </a:cubicBezTo>
                  <a:cubicBezTo>
                    <a:pt x="247" y="56"/>
                    <a:pt x="245" y="64"/>
                    <a:pt x="240" y="72"/>
                  </a:cubicBezTo>
                  <a:cubicBezTo>
                    <a:pt x="244" y="89"/>
                    <a:pt x="244" y="89"/>
                    <a:pt x="244" y="89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1" y="92"/>
                    <a:pt x="241" y="92"/>
                    <a:pt x="241" y="92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5" y="129"/>
                    <a:pt x="225" y="129"/>
                    <a:pt x="225" y="129"/>
                  </a:cubicBezTo>
                  <a:cubicBezTo>
                    <a:pt x="202" y="139"/>
                    <a:pt x="186" y="144"/>
                    <a:pt x="177" y="144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10" y="159"/>
                    <a:pt x="110" y="159"/>
                    <a:pt x="110" y="159"/>
                  </a:cubicBezTo>
                  <a:lnTo>
                    <a:pt x="109" y="159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>
              <a:off x="5341701" y="4933935"/>
              <a:ext cx="163054" cy="388184"/>
            </a:xfrm>
            <a:custGeom>
              <a:avLst/>
              <a:gdLst>
                <a:gd name="T0" fmla="*/ 2147483646 w 139"/>
                <a:gd name="T1" fmla="*/ 0 h 338"/>
                <a:gd name="T2" fmla="*/ 2147483646 w 139"/>
                <a:gd name="T3" fmla="*/ 2147483646 h 338"/>
                <a:gd name="T4" fmla="*/ 0 w 139"/>
                <a:gd name="T5" fmla="*/ 2147483646 h 338"/>
                <a:gd name="T6" fmla="*/ 2147483646 w 139"/>
                <a:gd name="T7" fmla="*/ 2147483646 h 338"/>
                <a:gd name="T8" fmla="*/ 2147483646 w 139"/>
                <a:gd name="T9" fmla="*/ 2147483646 h 338"/>
                <a:gd name="T10" fmla="*/ 2147483646 w 139"/>
                <a:gd name="T11" fmla="*/ 2147483646 h 338"/>
                <a:gd name="T12" fmla="*/ 1881324819 w 139"/>
                <a:gd name="T13" fmla="*/ 2147483646 h 338"/>
                <a:gd name="T14" fmla="*/ 2147483646 w 139"/>
                <a:gd name="T15" fmla="*/ 2147483646 h 338"/>
                <a:gd name="T16" fmla="*/ 2147483646 w 139"/>
                <a:gd name="T17" fmla="*/ 2147483646 h 338"/>
                <a:gd name="T18" fmla="*/ 2147483646 w 139"/>
                <a:gd name="T19" fmla="*/ 2147483646 h 338"/>
                <a:gd name="T20" fmla="*/ 2147483646 w 139"/>
                <a:gd name="T21" fmla="*/ 2147483646 h 338"/>
                <a:gd name="T22" fmla="*/ 2147483646 w 139"/>
                <a:gd name="T23" fmla="*/ 2147483646 h 338"/>
                <a:gd name="T24" fmla="*/ 2147483646 w 139"/>
                <a:gd name="T25" fmla="*/ 2147483646 h 338"/>
                <a:gd name="T26" fmla="*/ 2147483646 w 139"/>
                <a:gd name="T27" fmla="*/ 2147483646 h 338"/>
                <a:gd name="T28" fmla="*/ 2147483646 w 139"/>
                <a:gd name="T29" fmla="*/ 2147483646 h 338"/>
                <a:gd name="T30" fmla="*/ 2147483646 w 139"/>
                <a:gd name="T31" fmla="*/ 2147483646 h 338"/>
                <a:gd name="T32" fmla="*/ 2147483646 w 139"/>
                <a:gd name="T33" fmla="*/ 2147483646 h 338"/>
                <a:gd name="T34" fmla="*/ 2147483646 w 139"/>
                <a:gd name="T35" fmla="*/ 2147483646 h 338"/>
                <a:gd name="T36" fmla="*/ 2147483646 w 139"/>
                <a:gd name="T37" fmla="*/ 2147483646 h 338"/>
                <a:gd name="T38" fmla="*/ 2147483646 w 139"/>
                <a:gd name="T39" fmla="*/ 2147483646 h 338"/>
                <a:gd name="T40" fmla="*/ 2147483646 w 139"/>
                <a:gd name="T41" fmla="*/ 2147483646 h 338"/>
                <a:gd name="T42" fmla="*/ 2147483646 w 139"/>
                <a:gd name="T43" fmla="*/ 2147483646 h 338"/>
                <a:gd name="T44" fmla="*/ 2147483646 w 139"/>
                <a:gd name="T45" fmla="*/ 2147483646 h 338"/>
                <a:gd name="T46" fmla="*/ 2147483646 w 139"/>
                <a:gd name="T47" fmla="*/ 2147483646 h 338"/>
                <a:gd name="T48" fmla="*/ 2147483646 w 139"/>
                <a:gd name="T49" fmla="*/ 2147483646 h 338"/>
                <a:gd name="T50" fmla="*/ 2147483646 w 139"/>
                <a:gd name="T51" fmla="*/ 2147483646 h 338"/>
                <a:gd name="T52" fmla="*/ 2147483646 w 139"/>
                <a:gd name="T53" fmla="*/ 2147483646 h 338"/>
                <a:gd name="T54" fmla="*/ 2147483646 w 139"/>
                <a:gd name="T55" fmla="*/ 2147483646 h 338"/>
                <a:gd name="T56" fmla="*/ 2147483646 w 139"/>
                <a:gd name="T57" fmla="*/ 2147483646 h 338"/>
                <a:gd name="T58" fmla="*/ 2147483646 w 139"/>
                <a:gd name="T59" fmla="*/ 2147483646 h 338"/>
                <a:gd name="T60" fmla="*/ 2147483646 w 139"/>
                <a:gd name="T61" fmla="*/ 0 h 33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9"/>
                <a:gd name="T94" fmla="*/ 0 h 338"/>
                <a:gd name="T95" fmla="*/ 139 w 139"/>
                <a:gd name="T96" fmla="*/ 338 h 33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9" h="338">
                  <a:moveTo>
                    <a:pt x="105" y="0"/>
                  </a:moveTo>
                  <a:cubicBezTo>
                    <a:pt x="72" y="24"/>
                    <a:pt x="47" y="55"/>
                    <a:pt x="32" y="92"/>
                  </a:cubicBezTo>
                  <a:cubicBezTo>
                    <a:pt x="18" y="123"/>
                    <a:pt x="7" y="139"/>
                    <a:pt x="0" y="143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2" y="243"/>
                    <a:pt x="2" y="243"/>
                    <a:pt x="2" y="243"/>
                  </a:cubicBezTo>
                  <a:cubicBezTo>
                    <a:pt x="0" y="255"/>
                    <a:pt x="2" y="264"/>
                    <a:pt x="5" y="266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9" y="294"/>
                    <a:pt x="49" y="294"/>
                    <a:pt x="49" y="294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3" y="307"/>
                    <a:pt x="59" y="316"/>
                    <a:pt x="67" y="326"/>
                  </a:cubicBezTo>
                  <a:cubicBezTo>
                    <a:pt x="72" y="332"/>
                    <a:pt x="77" y="336"/>
                    <a:pt x="81" y="338"/>
                  </a:cubicBezTo>
                  <a:cubicBezTo>
                    <a:pt x="87" y="268"/>
                    <a:pt x="87" y="268"/>
                    <a:pt x="87" y="268"/>
                  </a:cubicBezTo>
                  <a:cubicBezTo>
                    <a:pt x="87" y="266"/>
                    <a:pt x="87" y="266"/>
                    <a:pt x="87" y="266"/>
                  </a:cubicBezTo>
                  <a:cubicBezTo>
                    <a:pt x="118" y="192"/>
                    <a:pt x="118" y="192"/>
                    <a:pt x="118" y="192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0" y="102"/>
                    <a:pt x="130" y="102"/>
                    <a:pt x="130" y="102"/>
                  </a:cubicBezTo>
                  <a:cubicBezTo>
                    <a:pt x="139" y="79"/>
                    <a:pt x="139" y="79"/>
                    <a:pt x="139" y="7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9" y="15"/>
                    <a:pt x="139" y="15"/>
                    <a:pt x="139" y="15"/>
                  </a:cubicBezTo>
                  <a:lnTo>
                    <a:pt x="105" y="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>
              <a:off x="4149714" y="5623007"/>
              <a:ext cx="249267" cy="211736"/>
            </a:xfrm>
            <a:custGeom>
              <a:avLst/>
              <a:gdLst>
                <a:gd name="T0" fmla="*/ 2147483646 w 216"/>
                <a:gd name="T1" fmla="*/ 2147483646 h 184"/>
                <a:gd name="T2" fmla="*/ 2147483646 w 216"/>
                <a:gd name="T3" fmla="*/ 2147483646 h 184"/>
                <a:gd name="T4" fmla="*/ 2147483646 w 216"/>
                <a:gd name="T5" fmla="*/ 2147483646 h 184"/>
                <a:gd name="T6" fmla="*/ 2147483646 w 216"/>
                <a:gd name="T7" fmla="*/ 2147483646 h 184"/>
                <a:gd name="T8" fmla="*/ 2147483646 w 216"/>
                <a:gd name="T9" fmla="*/ 2147483646 h 184"/>
                <a:gd name="T10" fmla="*/ 2147483646 w 216"/>
                <a:gd name="T11" fmla="*/ 2147483646 h 184"/>
                <a:gd name="T12" fmla="*/ 2147483646 w 216"/>
                <a:gd name="T13" fmla="*/ 2147483646 h 184"/>
                <a:gd name="T14" fmla="*/ 2147483646 w 216"/>
                <a:gd name="T15" fmla="*/ 2147483646 h 184"/>
                <a:gd name="T16" fmla="*/ 2147483646 w 216"/>
                <a:gd name="T17" fmla="*/ 2147483646 h 184"/>
                <a:gd name="T18" fmla="*/ 2147483646 w 216"/>
                <a:gd name="T19" fmla="*/ 2147483646 h 184"/>
                <a:gd name="T20" fmla="*/ 2147483646 w 216"/>
                <a:gd name="T21" fmla="*/ 2147483646 h 184"/>
                <a:gd name="T22" fmla="*/ 2147483646 w 216"/>
                <a:gd name="T23" fmla="*/ 2147483646 h 184"/>
                <a:gd name="T24" fmla="*/ 2147483646 w 216"/>
                <a:gd name="T25" fmla="*/ 2147483646 h 184"/>
                <a:gd name="T26" fmla="*/ 2147483646 w 216"/>
                <a:gd name="T27" fmla="*/ 2147483646 h 184"/>
                <a:gd name="T28" fmla="*/ 2147483646 w 216"/>
                <a:gd name="T29" fmla="*/ 2147483646 h 184"/>
                <a:gd name="T30" fmla="*/ 2147483646 w 216"/>
                <a:gd name="T31" fmla="*/ 2147483646 h 184"/>
                <a:gd name="T32" fmla="*/ 2147483646 w 216"/>
                <a:gd name="T33" fmla="*/ 2147483646 h 184"/>
                <a:gd name="T34" fmla="*/ 2147483646 w 216"/>
                <a:gd name="T35" fmla="*/ 2147483646 h 184"/>
                <a:gd name="T36" fmla="*/ 2147483646 w 216"/>
                <a:gd name="T37" fmla="*/ 2147483646 h 184"/>
                <a:gd name="T38" fmla="*/ 2147483646 w 216"/>
                <a:gd name="T39" fmla="*/ 2147483646 h 184"/>
                <a:gd name="T40" fmla="*/ 2147483646 w 216"/>
                <a:gd name="T41" fmla="*/ 2147483646 h 184"/>
                <a:gd name="T42" fmla="*/ 2147483646 w 216"/>
                <a:gd name="T43" fmla="*/ 2147483646 h 184"/>
                <a:gd name="T44" fmla="*/ 2147483646 w 216"/>
                <a:gd name="T45" fmla="*/ 2147483646 h 184"/>
                <a:gd name="T46" fmla="*/ 2147483646 w 216"/>
                <a:gd name="T47" fmla="*/ 2147483646 h 184"/>
                <a:gd name="T48" fmla="*/ 2147483646 w 216"/>
                <a:gd name="T49" fmla="*/ 2147483646 h 184"/>
                <a:gd name="T50" fmla="*/ 2147483646 w 216"/>
                <a:gd name="T51" fmla="*/ 2147483646 h 184"/>
                <a:gd name="T52" fmla="*/ 2147483646 w 216"/>
                <a:gd name="T53" fmla="*/ 2147483646 h 184"/>
                <a:gd name="T54" fmla="*/ 2147483646 w 216"/>
                <a:gd name="T55" fmla="*/ 0 h 184"/>
                <a:gd name="T56" fmla="*/ 2147483646 w 216"/>
                <a:gd name="T57" fmla="*/ 2147483646 h 184"/>
                <a:gd name="T58" fmla="*/ 2147483646 w 216"/>
                <a:gd name="T59" fmla="*/ 2147483646 h 184"/>
                <a:gd name="T60" fmla="*/ 2147483646 w 216"/>
                <a:gd name="T61" fmla="*/ 2147483646 h 184"/>
                <a:gd name="T62" fmla="*/ 2147483646 w 216"/>
                <a:gd name="T63" fmla="*/ 2147483646 h 184"/>
                <a:gd name="T64" fmla="*/ 2147483646 w 216"/>
                <a:gd name="T65" fmla="*/ 2147483646 h 184"/>
                <a:gd name="T66" fmla="*/ 2147483646 w 216"/>
                <a:gd name="T67" fmla="*/ 2147483646 h 18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6"/>
                <a:gd name="T103" fmla="*/ 0 h 184"/>
                <a:gd name="T104" fmla="*/ 216 w 216"/>
                <a:gd name="T105" fmla="*/ 184 h 18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6" h="184">
                  <a:moveTo>
                    <a:pt x="98" y="18"/>
                  </a:moveTo>
                  <a:cubicBezTo>
                    <a:pt x="95" y="24"/>
                    <a:pt x="95" y="24"/>
                    <a:pt x="95" y="24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5" y="58"/>
                    <a:pt x="63" y="60"/>
                    <a:pt x="62" y="6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0" y="107"/>
                    <a:pt x="2" y="130"/>
                    <a:pt x="18" y="165"/>
                  </a:cubicBezTo>
                  <a:cubicBezTo>
                    <a:pt x="49" y="168"/>
                    <a:pt x="49" y="168"/>
                    <a:pt x="49" y="168"/>
                  </a:cubicBezTo>
                  <a:cubicBezTo>
                    <a:pt x="50" y="168"/>
                    <a:pt x="50" y="168"/>
                    <a:pt x="50" y="168"/>
                  </a:cubicBezTo>
                  <a:cubicBezTo>
                    <a:pt x="50" y="169"/>
                    <a:pt x="50" y="169"/>
                    <a:pt x="50" y="169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116" y="179"/>
                    <a:pt x="116" y="179"/>
                    <a:pt x="116" y="179"/>
                  </a:cubicBezTo>
                  <a:cubicBezTo>
                    <a:pt x="130" y="176"/>
                    <a:pt x="145" y="163"/>
                    <a:pt x="165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83" y="132"/>
                    <a:pt x="183" y="132"/>
                    <a:pt x="183" y="132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8" y="57"/>
                    <a:pt x="198" y="57"/>
                    <a:pt x="198" y="57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216" y="33"/>
                    <a:pt x="215" y="22"/>
                    <a:pt x="210" y="12"/>
                  </a:cubicBezTo>
                  <a:cubicBezTo>
                    <a:pt x="205" y="4"/>
                    <a:pt x="200" y="0"/>
                    <a:pt x="195" y="0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8"/>
                    <a:pt x="155" y="18"/>
                    <a:pt x="155" y="18"/>
                  </a:cubicBezTo>
                  <a:lnTo>
                    <a:pt x="98" y="1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4908762" y="1739318"/>
              <a:ext cx="1100153" cy="997391"/>
            </a:xfrm>
            <a:custGeom>
              <a:avLst/>
              <a:gdLst>
                <a:gd name="T0" fmla="*/ 882527 w 950"/>
                <a:gd name="T1" fmla="*/ 372426 h 866"/>
                <a:gd name="T2" fmla="*/ 865483 w 950"/>
                <a:gd name="T3" fmla="*/ 291103 h 866"/>
                <a:gd name="T4" fmla="*/ 784995 w 950"/>
                <a:gd name="T5" fmla="*/ 372426 h 866"/>
                <a:gd name="T6" fmla="*/ 771738 w 950"/>
                <a:gd name="T7" fmla="*/ 395530 h 866"/>
                <a:gd name="T8" fmla="*/ 669471 w 950"/>
                <a:gd name="T9" fmla="*/ 413088 h 866"/>
                <a:gd name="T10" fmla="*/ 646745 w 950"/>
                <a:gd name="T11" fmla="*/ 372426 h 866"/>
                <a:gd name="T12" fmla="*/ 620231 w 950"/>
                <a:gd name="T13" fmla="*/ 346551 h 866"/>
                <a:gd name="T14" fmla="*/ 588983 w 950"/>
                <a:gd name="T15" fmla="*/ 320675 h 866"/>
                <a:gd name="T16" fmla="*/ 419485 w 950"/>
                <a:gd name="T17" fmla="*/ 289254 h 866"/>
                <a:gd name="T18" fmla="*/ 321952 w 950"/>
                <a:gd name="T19" fmla="*/ 138620 h 866"/>
                <a:gd name="T20" fmla="*/ 135409 w 950"/>
                <a:gd name="T21" fmla="*/ 19407 h 866"/>
                <a:gd name="T22" fmla="*/ 10416 w 950"/>
                <a:gd name="T23" fmla="*/ 34193 h 866"/>
                <a:gd name="T24" fmla="*/ 11363 w 950"/>
                <a:gd name="T25" fmla="*/ 49903 h 866"/>
                <a:gd name="T26" fmla="*/ 1894 w 950"/>
                <a:gd name="T27" fmla="*/ 68386 h 866"/>
                <a:gd name="T28" fmla="*/ 12310 w 950"/>
                <a:gd name="T29" fmla="*/ 110896 h 866"/>
                <a:gd name="T30" fmla="*/ 52080 w 950"/>
                <a:gd name="T31" fmla="*/ 91489 h 866"/>
                <a:gd name="T32" fmla="*/ 93745 w 950"/>
                <a:gd name="T33" fmla="*/ 120138 h 866"/>
                <a:gd name="T34" fmla="*/ 150560 w 950"/>
                <a:gd name="T35" fmla="*/ 187599 h 866"/>
                <a:gd name="T36" fmla="*/ 184649 w 950"/>
                <a:gd name="T37" fmla="*/ 159875 h 866"/>
                <a:gd name="T38" fmla="*/ 244305 w 950"/>
                <a:gd name="T39" fmla="*/ 126607 h 866"/>
                <a:gd name="T40" fmla="*/ 286916 w 950"/>
                <a:gd name="T41" fmla="*/ 172813 h 866"/>
                <a:gd name="T42" fmla="*/ 299226 w 950"/>
                <a:gd name="T43" fmla="*/ 243972 h 866"/>
                <a:gd name="T44" fmla="*/ 302067 w 950"/>
                <a:gd name="T45" fmla="*/ 320675 h 866"/>
                <a:gd name="T46" fmla="*/ 289757 w 950"/>
                <a:gd name="T47" fmla="*/ 351171 h 866"/>
                <a:gd name="T48" fmla="*/ 280288 w 950"/>
                <a:gd name="T49" fmla="*/ 364109 h 866"/>
                <a:gd name="T50" fmla="*/ 285969 w 950"/>
                <a:gd name="T51" fmla="*/ 409392 h 866"/>
                <a:gd name="T52" fmla="*/ 273659 w 950"/>
                <a:gd name="T53" fmla="*/ 449130 h 866"/>
                <a:gd name="T54" fmla="*/ 237676 w 950"/>
                <a:gd name="T55" fmla="*/ 442661 h 866"/>
                <a:gd name="T56" fmla="*/ 210216 w 950"/>
                <a:gd name="T57" fmla="*/ 498109 h 866"/>
                <a:gd name="T58" fmla="*/ 170445 w 950"/>
                <a:gd name="T59" fmla="*/ 533226 h 866"/>
                <a:gd name="T60" fmla="*/ 199800 w 950"/>
                <a:gd name="T61" fmla="*/ 574812 h 866"/>
                <a:gd name="T62" fmla="*/ 226313 w 950"/>
                <a:gd name="T63" fmla="*/ 606233 h 866"/>
                <a:gd name="T64" fmla="*/ 273659 w 950"/>
                <a:gd name="T65" fmla="*/ 617322 h 866"/>
                <a:gd name="T66" fmla="*/ 295438 w 950"/>
                <a:gd name="T67" fmla="*/ 662605 h 866"/>
                <a:gd name="T68" fmla="*/ 334262 w 950"/>
                <a:gd name="T69" fmla="*/ 692177 h 866"/>
                <a:gd name="T70" fmla="*/ 385396 w 950"/>
                <a:gd name="T71" fmla="*/ 677391 h 866"/>
                <a:gd name="T72" fmla="*/ 418538 w 950"/>
                <a:gd name="T73" fmla="*/ 669074 h 866"/>
                <a:gd name="T74" fmla="*/ 443158 w 950"/>
                <a:gd name="T75" fmla="*/ 705115 h 866"/>
                <a:gd name="T76" fmla="*/ 449786 w 950"/>
                <a:gd name="T77" fmla="*/ 705115 h 866"/>
                <a:gd name="T78" fmla="*/ 499973 w 950"/>
                <a:gd name="T79" fmla="*/ 689405 h 866"/>
                <a:gd name="T80" fmla="*/ 515123 w 950"/>
                <a:gd name="T81" fmla="*/ 711584 h 866"/>
                <a:gd name="T82" fmla="*/ 527433 w 950"/>
                <a:gd name="T83" fmla="*/ 725446 h 866"/>
                <a:gd name="T84" fmla="*/ 572885 w 950"/>
                <a:gd name="T85" fmla="*/ 751322 h 866"/>
                <a:gd name="T86" fmla="*/ 588036 w 950"/>
                <a:gd name="T87" fmla="*/ 739308 h 866"/>
                <a:gd name="T88" fmla="*/ 608868 w 950"/>
                <a:gd name="T89" fmla="*/ 725446 h 866"/>
                <a:gd name="T90" fmla="*/ 638223 w 950"/>
                <a:gd name="T91" fmla="*/ 767032 h 866"/>
                <a:gd name="T92" fmla="*/ 671365 w 950"/>
                <a:gd name="T93" fmla="*/ 800301 h 866"/>
                <a:gd name="T94" fmla="*/ 695038 w 950"/>
                <a:gd name="T95" fmla="*/ 756867 h 866"/>
                <a:gd name="T96" fmla="*/ 739543 w 950"/>
                <a:gd name="T97" fmla="*/ 734687 h 866"/>
                <a:gd name="T98" fmla="*/ 765110 w 950"/>
                <a:gd name="T99" fmla="*/ 743005 h 866"/>
                <a:gd name="T100" fmla="*/ 786889 w 950"/>
                <a:gd name="T101" fmla="*/ 767032 h 866"/>
                <a:gd name="T102" fmla="*/ 794464 w 950"/>
                <a:gd name="T103" fmla="*/ 701419 h 866"/>
                <a:gd name="T104" fmla="*/ 811509 w 950"/>
                <a:gd name="T105" fmla="*/ 593295 h 866"/>
                <a:gd name="T106" fmla="*/ 839916 w 950"/>
                <a:gd name="T107" fmla="*/ 597915 h 8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0" h="866">
                  <a:moveTo>
                    <a:pt x="946" y="508"/>
                  </a:moveTo>
                  <a:cubicBezTo>
                    <a:pt x="930" y="405"/>
                    <a:pt x="930" y="405"/>
                    <a:pt x="930" y="405"/>
                  </a:cubicBezTo>
                  <a:cubicBezTo>
                    <a:pt x="931" y="403"/>
                    <a:pt x="931" y="403"/>
                    <a:pt x="931" y="403"/>
                  </a:cubicBezTo>
                  <a:cubicBezTo>
                    <a:pt x="932" y="403"/>
                    <a:pt x="932" y="403"/>
                    <a:pt x="932" y="403"/>
                  </a:cubicBezTo>
                  <a:cubicBezTo>
                    <a:pt x="940" y="391"/>
                    <a:pt x="944" y="381"/>
                    <a:pt x="942" y="374"/>
                  </a:cubicBezTo>
                  <a:cubicBezTo>
                    <a:pt x="937" y="368"/>
                    <a:pt x="937" y="368"/>
                    <a:pt x="937" y="368"/>
                  </a:cubicBezTo>
                  <a:cubicBezTo>
                    <a:pt x="926" y="360"/>
                    <a:pt x="921" y="343"/>
                    <a:pt x="92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07" y="314"/>
                    <a:pt x="898" y="317"/>
                    <a:pt x="890" y="322"/>
                  </a:cubicBezTo>
                  <a:cubicBezTo>
                    <a:pt x="881" y="329"/>
                    <a:pt x="876" y="336"/>
                    <a:pt x="875" y="341"/>
                  </a:cubicBezTo>
                  <a:cubicBezTo>
                    <a:pt x="871" y="354"/>
                    <a:pt x="857" y="362"/>
                    <a:pt x="834" y="370"/>
                  </a:cubicBezTo>
                  <a:cubicBezTo>
                    <a:pt x="829" y="403"/>
                    <a:pt x="829" y="403"/>
                    <a:pt x="829" y="403"/>
                  </a:cubicBezTo>
                  <a:cubicBezTo>
                    <a:pt x="829" y="404"/>
                    <a:pt x="829" y="404"/>
                    <a:pt x="829" y="404"/>
                  </a:cubicBezTo>
                  <a:cubicBezTo>
                    <a:pt x="828" y="405"/>
                    <a:pt x="828" y="405"/>
                    <a:pt x="828" y="405"/>
                  </a:cubicBezTo>
                  <a:cubicBezTo>
                    <a:pt x="816" y="426"/>
                    <a:pt x="816" y="426"/>
                    <a:pt x="816" y="426"/>
                  </a:cubicBezTo>
                  <a:cubicBezTo>
                    <a:pt x="815" y="428"/>
                    <a:pt x="815" y="428"/>
                    <a:pt x="815" y="428"/>
                  </a:cubicBezTo>
                  <a:cubicBezTo>
                    <a:pt x="814" y="428"/>
                    <a:pt x="814" y="428"/>
                    <a:pt x="814" y="428"/>
                  </a:cubicBezTo>
                  <a:cubicBezTo>
                    <a:pt x="813" y="428"/>
                    <a:pt x="813" y="428"/>
                    <a:pt x="813" y="428"/>
                  </a:cubicBezTo>
                  <a:cubicBezTo>
                    <a:pt x="708" y="447"/>
                    <a:pt x="708" y="447"/>
                    <a:pt x="708" y="447"/>
                  </a:cubicBezTo>
                  <a:cubicBezTo>
                    <a:pt x="707" y="447"/>
                    <a:pt x="707" y="447"/>
                    <a:pt x="707" y="447"/>
                  </a:cubicBezTo>
                  <a:cubicBezTo>
                    <a:pt x="704" y="447"/>
                    <a:pt x="704" y="447"/>
                    <a:pt x="704" y="447"/>
                  </a:cubicBezTo>
                  <a:cubicBezTo>
                    <a:pt x="704" y="445"/>
                    <a:pt x="704" y="445"/>
                    <a:pt x="704" y="445"/>
                  </a:cubicBezTo>
                  <a:cubicBezTo>
                    <a:pt x="674" y="412"/>
                    <a:pt x="674" y="412"/>
                    <a:pt x="674" y="412"/>
                  </a:cubicBezTo>
                  <a:cubicBezTo>
                    <a:pt x="683" y="403"/>
                    <a:pt x="683" y="403"/>
                    <a:pt x="683" y="403"/>
                  </a:cubicBezTo>
                  <a:cubicBezTo>
                    <a:pt x="671" y="387"/>
                    <a:pt x="671" y="387"/>
                    <a:pt x="671" y="387"/>
                  </a:cubicBezTo>
                  <a:cubicBezTo>
                    <a:pt x="657" y="376"/>
                    <a:pt x="657" y="376"/>
                    <a:pt x="657" y="376"/>
                  </a:cubicBezTo>
                  <a:cubicBezTo>
                    <a:pt x="656" y="375"/>
                    <a:pt x="656" y="375"/>
                    <a:pt x="656" y="375"/>
                  </a:cubicBezTo>
                  <a:cubicBezTo>
                    <a:pt x="655" y="375"/>
                    <a:pt x="655" y="375"/>
                    <a:pt x="655" y="375"/>
                  </a:cubicBezTo>
                  <a:cubicBezTo>
                    <a:pt x="655" y="374"/>
                    <a:pt x="655" y="374"/>
                    <a:pt x="655" y="374"/>
                  </a:cubicBezTo>
                  <a:cubicBezTo>
                    <a:pt x="655" y="373"/>
                    <a:pt x="655" y="373"/>
                    <a:pt x="655" y="373"/>
                  </a:cubicBezTo>
                  <a:cubicBezTo>
                    <a:pt x="649" y="344"/>
                    <a:pt x="649" y="344"/>
                    <a:pt x="649" y="344"/>
                  </a:cubicBezTo>
                  <a:cubicBezTo>
                    <a:pt x="622" y="347"/>
                    <a:pt x="622" y="347"/>
                    <a:pt x="622" y="347"/>
                  </a:cubicBezTo>
                  <a:cubicBezTo>
                    <a:pt x="620" y="344"/>
                    <a:pt x="620" y="344"/>
                    <a:pt x="620" y="344"/>
                  </a:cubicBezTo>
                  <a:cubicBezTo>
                    <a:pt x="597" y="331"/>
                    <a:pt x="597" y="331"/>
                    <a:pt x="597" y="331"/>
                  </a:cubicBezTo>
                  <a:cubicBezTo>
                    <a:pt x="513" y="316"/>
                    <a:pt x="513" y="316"/>
                    <a:pt x="513" y="316"/>
                  </a:cubicBezTo>
                  <a:cubicBezTo>
                    <a:pt x="443" y="313"/>
                    <a:pt x="443" y="313"/>
                    <a:pt x="443" y="313"/>
                  </a:cubicBezTo>
                  <a:cubicBezTo>
                    <a:pt x="441" y="315"/>
                    <a:pt x="441" y="315"/>
                    <a:pt x="441" y="315"/>
                  </a:cubicBezTo>
                  <a:cubicBezTo>
                    <a:pt x="438" y="315"/>
                    <a:pt x="436" y="314"/>
                    <a:pt x="435" y="312"/>
                  </a:cubicBezTo>
                  <a:cubicBezTo>
                    <a:pt x="395" y="221"/>
                    <a:pt x="395" y="221"/>
                    <a:pt x="395" y="221"/>
                  </a:cubicBezTo>
                  <a:cubicBezTo>
                    <a:pt x="391" y="214"/>
                    <a:pt x="374" y="190"/>
                    <a:pt x="340" y="150"/>
                  </a:cubicBezTo>
                  <a:cubicBezTo>
                    <a:pt x="308" y="111"/>
                    <a:pt x="290" y="90"/>
                    <a:pt x="285" y="86"/>
                  </a:cubicBezTo>
                  <a:cubicBezTo>
                    <a:pt x="226" y="28"/>
                    <a:pt x="226" y="28"/>
                    <a:pt x="226" y="28"/>
                  </a:cubicBezTo>
                  <a:cubicBezTo>
                    <a:pt x="217" y="23"/>
                    <a:pt x="217" y="23"/>
                    <a:pt x="217" y="23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32" y="14"/>
                    <a:pt x="122" y="9"/>
                    <a:pt x="106" y="6"/>
                  </a:cubicBezTo>
                  <a:cubicBezTo>
                    <a:pt x="92" y="0"/>
                    <a:pt x="60" y="11"/>
                    <a:pt x="11" y="3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5"/>
                    <a:pt x="2" y="106"/>
                    <a:pt x="5" y="114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08"/>
                    <a:pt x="51" y="101"/>
                    <a:pt x="55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99" y="160"/>
                    <a:pt x="109" y="172"/>
                    <a:pt x="128" y="190"/>
                  </a:cubicBezTo>
                  <a:cubicBezTo>
                    <a:pt x="140" y="199"/>
                    <a:pt x="147" y="203"/>
                    <a:pt x="153" y="204"/>
                  </a:cubicBezTo>
                  <a:cubicBezTo>
                    <a:pt x="159" y="203"/>
                    <a:pt x="159" y="203"/>
                    <a:pt x="159" y="203"/>
                  </a:cubicBezTo>
                  <a:cubicBezTo>
                    <a:pt x="164" y="201"/>
                    <a:pt x="164" y="201"/>
                    <a:pt x="164" y="201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95" y="175"/>
                    <a:pt x="195" y="175"/>
                    <a:pt x="195" y="175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224" y="169"/>
                    <a:pt x="224" y="169"/>
                    <a:pt x="224" y="169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58" y="137"/>
                    <a:pt x="258" y="137"/>
                    <a:pt x="258" y="137"/>
                  </a:cubicBezTo>
                  <a:cubicBezTo>
                    <a:pt x="280" y="149"/>
                    <a:pt x="280" y="149"/>
                    <a:pt x="280" y="149"/>
                  </a:cubicBezTo>
                  <a:cubicBezTo>
                    <a:pt x="280" y="150"/>
                    <a:pt x="280" y="150"/>
                    <a:pt x="280" y="150"/>
                  </a:cubicBezTo>
                  <a:cubicBezTo>
                    <a:pt x="282" y="151"/>
                    <a:pt x="282" y="151"/>
                    <a:pt x="282" y="151"/>
                  </a:cubicBezTo>
                  <a:cubicBezTo>
                    <a:pt x="303" y="187"/>
                    <a:pt x="303" y="187"/>
                    <a:pt x="303" y="187"/>
                  </a:cubicBezTo>
                  <a:cubicBezTo>
                    <a:pt x="312" y="211"/>
                    <a:pt x="312" y="211"/>
                    <a:pt x="312" y="211"/>
                  </a:cubicBezTo>
                  <a:cubicBezTo>
                    <a:pt x="312" y="215"/>
                    <a:pt x="312" y="215"/>
                    <a:pt x="312" y="215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16" y="264"/>
                    <a:pt x="316" y="264"/>
                    <a:pt x="316" y="264"/>
                  </a:cubicBezTo>
                  <a:cubicBezTo>
                    <a:pt x="316" y="267"/>
                    <a:pt x="316" y="267"/>
                    <a:pt x="316" y="267"/>
                  </a:cubicBezTo>
                  <a:cubicBezTo>
                    <a:pt x="309" y="291"/>
                    <a:pt x="309" y="291"/>
                    <a:pt x="309" y="291"/>
                  </a:cubicBezTo>
                  <a:cubicBezTo>
                    <a:pt x="309" y="312"/>
                    <a:pt x="309" y="312"/>
                    <a:pt x="309" y="312"/>
                  </a:cubicBezTo>
                  <a:cubicBezTo>
                    <a:pt x="316" y="331"/>
                    <a:pt x="319" y="343"/>
                    <a:pt x="319" y="347"/>
                  </a:cubicBezTo>
                  <a:cubicBezTo>
                    <a:pt x="317" y="365"/>
                    <a:pt x="317" y="365"/>
                    <a:pt x="317" y="365"/>
                  </a:cubicBezTo>
                  <a:cubicBezTo>
                    <a:pt x="317" y="365"/>
                    <a:pt x="317" y="365"/>
                    <a:pt x="317" y="365"/>
                  </a:cubicBezTo>
                  <a:cubicBezTo>
                    <a:pt x="317" y="366"/>
                    <a:pt x="317" y="366"/>
                    <a:pt x="317" y="366"/>
                  </a:cubicBezTo>
                  <a:cubicBezTo>
                    <a:pt x="306" y="380"/>
                    <a:pt x="306" y="380"/>
                    <a:pt x="306" y="380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296" y="394"/>
                    <a:pt x="296" y="394"/>
                    <a:pt x="296" y="394"/>
                  </a:cubicBezTo>
                  <a:cubicBezTo>
                    <a:pt x="295" y="417"/>
                    <a:pt x="295" y="417"/>
                    <a:pt x="295" y="417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02" y="443"/>
                    <a:pt x="302" y="443"/>
                    <a:pt x="302" y="443"/>
                  </a:cubicBezTo>
                  <a:cubicBezTo>
                    <a:pt x="301" y="444"/>
                    <a:pt x="301" y="444"/>
                    <a:pt x="301" y="444"/>
                  </a:cubicBezTo>
                  <a:cubicBezTo>
                    <a:pt x="301" y="444"/>
                    <a:pt x="301" y="444"/>
                    <a:pt x="301" y="444"/>
                  </a:cubicBezTo>
                  <a:cubicBezTo>
                    <a:pt x="295" y="481"/>
                    <a:pt x="295" y="481"/>
                    <a:pt x="295" y="481"/>
                  </a:cubicBezTo>
                  <a:cubicBezTo>
                    <a:pt x="289" y="486"/>
                    <a:pt x="289" y="486"/>
                    <a:pt x="289" y="486"/>
                  </a:cubicBezTo>
                  <a:cubicBezTo>
                    <a:pt x="285" y="489"/>
                    <a:pt x="280" y="489"/>
                    <a:pt x="274" y="486"/>
                  </a:cubicBezTo>
                  <a:cubicBezTo>
                    <a:pt x="271" y="486"/>
                    <a:pt x="271" y="486"/>
                    <a:pt x="271" y="486"/>
                  </a:cubicBezTo>
                  <a:cubicBezTo>
                    <a:pt x="262" y="475"/>
                    <a:pt x="262" y="475"/>
                    <a:pt x="262" y="475"/>
                  </a:cubicBezTo>
                  <a:cubicBezTo>
                    <a:pt x="251" y="479"/>
                    <a:pt x="251" y="479"/>
                    <a:pt x="251" y="479"/>
                  </a:cubicBezTo>
                  <a:cubicBezTo>
                    <a:pt x="238" y="493"/>
                    <a:pt x="238" y="493"/>
                    <a:pt x="238" y="493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223" y="538"/>
                    <a:pt x="223" y="538"/>
                    <a:pt x="223" y="538"/>
                  </a:cubicBezTo>
                  <a:cubicBezTo>
                    <a:pt x="222" y="539"/>
                    <a:pt x="222" y="539"/>
                    <a:pt x="222" y="539"/>
                  </a:cubicBezTo>
                  <a:cubicBezTo>
                    <a:pt x="207" y="551"/>
                    <a:pt x="207" y="551"/>
                    <a:pt x="207" y="551"/>
                  </a:cubicBezTo>
                  <a:cubicBezTo>
                    <a:pt x="205" y="551"/>
                    <a:pt x="205" y="551"/>
                    <a:pt x="205" y="551"/>
                  </a:cubicBezTo>
                  <a:cubicBezTo>
                    <a:pt x="197" y="552"/>
                    <a:pt x="197" y="552"/>
                    <a:pt x="197" y="552"/>
                  </a:cubicBezTo>
                  <a:cubicBezTo>
                    <a:pt x="180" y="577"/>
                    <a:pt x="180" y="577"/>
                    <a:pt x="180" y="577"/>
                  </a:cubicBezTo>
                  <a:cubicBezTo>
                    <a:pt x="188" y="592"/>
                    <a:pt x="188" y="592"/>
                    <a:pt x="188" y="592"/>
                  </a:cubicBezTo>
                  <a:cubicBezTo>
                    <a:pt x="190" y="595"/>
                    <a:pt x="190" y="595"/>
                    <a:pt x="190" y="59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2"/>
                    <a:pt x="211" y="622"/>
                    <a:pt x="211" y="622"/>
                  </a:cubicBezTo>
                  <a:cubicBezTo>
                    <a:pt x="211" y="630"/>
                    <a:pt x="211" y="630"/>
                    <a:pt x="211" y="630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9" y="655"/>
                    <a:pt x="239" y="655"/>
                    <a:pt x="239" y="655"/>
                  </a:cubicBezTo>
                  <a:cubicBezTo>
                    <a:pt x="239" y="656"/>
                    <a:pt x="239" y="656"/>
                    <a:pt x="239" y="656"/>
                  </a:cubicBezTo>
                  <a:cubicBezTo>
                    <a:pt x="242" y="681"/>
                    <a:pt x="242" y="681"/>
                    <a:pt x="242" y="681"/>
                  </a:cubicBezTo>
                  <a:cubicBezTo>
                    <a:pt x="248" y="686"/>
                    <a:pt x="248" y="686"/>
                    <a:pt x="248" y="686"/>
                  </a:cubicBezTo>
                  <a:cubicBezTo>
                    <a:pt x="269" y="680"/>
                    <a:pt x="269" y="680"/>
                    <a:pt x="269" y="680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300" y="702"/>
                    <a:pt x="300" y="702"/>
                    <a:pt x="300" y="702"/>
                  </a:cubicBezTo>
                  <a:cubicBezTo>
                    <a:pt x="309" y="716"/>
                    <a:pt x="309" y="716"/>
                    <a:pt x="309" y="716"/>
                  </a:cubicBezTo>
                  <a:cubicBezTo>
                    <a:pt x="312" y="717"/>
                    <a:pt x="312" y="717"/>
                    <a:pt x="312" y="717"/>
                  </a:cubicBezTo>
                  <a:cubicBezTo>
                    <a:pt x="319" y="732"/>
                    <a:pt x="319" y="732"/>
                    <a:pt x="319" y="732"/>
                  </a:cubicBezTo>
                  <a:cubicBezTo>
                    <a:pt x="335" y="744"/>
                    <a:pt x="335" y="744"/>
                    <a:pt x="335" y="744"/>
                  </a:cubicBezTo>
                  <a:cubicBezTo>
                    <a:pt x="337" y="748"/>
                    <a:pt x="342" y="748"/>
                    <a:pt x="347" y="748"/>
                  </a:cubicBezTo>
                  <a:cubicBezTo>
                    <a:pt x="353" y="749"/>
                    <a:pt x="353" y="749"/>
                    <a:pt x="353" y="749"/>
                  </a:cubicBezTo>
                  <a:cubicBezTo>
                    <a:pt x="362" y="744"/>
                    <a:pt x="362" y="744"/>
                    <a:pt x="362" y="744"/>
                  </a:cubicBezTo>
                  <a:cubicBezTo>
                    <a:pt x="370" y="741"/>
                    <a:pt x="377" y="738"/>
                    <a:pt x="385" y="737"/>
                  </a:cubicBezTo>
                  <a:cubicBezTo>
                    <a:pt x="392" y="734"/>
                    <a:pt x="392" y="734"/>
                    <a:pt x="392" y="734"/>
                  </a:cubicBezTo>
                  <a:cubicBezTo>
                    <a:pt x="407" y="733"/>
                    <a:pt x="407" y="733"/>
                    <a:pt x="407" y="733"/>
                  </a:cubicBezTo>
                  <a:cubicBezTo>
                    <a:pt x="412" y="733"/>
                    <a:pt x="414" y="734"/>
                    <a:pt x="417" y="737"/>
                  </a:cubicBezTo>
                  <a:cubicBezTo>
                    <a:pt x="438" y="723"/>
                    <a:pt x="438" y="723"/>
                    <a:pt x="438" y="723"/>
                  </a:cubicBezTo>
                  <a:cubicBezTo>
                    <a:pt x="440" y="723"/>
                    <a:pt x="440" y="723"/>
                    <a:pt x="440" y="723"/>
                  </a:cubicBezTo>
                  <a:cubicBezTo>
                    <a:pt x="442" y="724"/>
                    <a:pt x="442" y="724"/>
                    <a:pt x="442" y="724"/>
                  </a:cubicBezTo>
                  <a:cubicBezTo>
                    <a:pt x="443" y="723"/>
                    <a:pt x="443" y="723"/>
                    <a:pt x="443" y="723"/>
                  </a:cubicBezTo>
                  <a:cubicBezTo>
                    <a:pt x="446" y="725"/>
                    <a:pt x="446" y="725"/>
                    <a:pt x="446" y="725"/>
                  </a:cubicBezTo>
                  <a:cubicBezTo>
                    <a:pt x="454" y="735"/>
                    <a:pt x="458" y="743"/>
                    <a:pt x="458" y="748"/>
                  </a:cubicBezTo>
                  <a:cubicBezTo>
                    <a:pt x="468" y="763"/>
                    <a:pt x="468" y="763"/>
                    <a:pt x="468" y="763"/>
                  </a:cubicBezTo>
                  <a:cubicBezTo>
                    <a:pt x="475" y="766"/>
                    <a:pt x="475" y="766"/>
                    <a:pt x="475" y="766"/>
                  </a:cubicBezTo>
                  <a:cubicBezTo>
                    <a:pt x="476" y="766"/>
                    <a:pt x="476" y="766"/>
                    <a:pt x="476" y="766"/>
                  </a:cubicBezTo>
                  <a:cubicBezTo>
                    <a:pt x="477" y="766"/>
                    <a:pt x="477" y="766"/>
                    <a:pt x="477" y="766"/>
                  </a:cubicBezTo>
                  <a:cubicBezTo>
                    <a:pt x="475" y="763"/>
                    <a:pt x="475" y="763"/>
                    <a:pt x="475" y="763"/>
                  </a:cubicBezTo>
                  <a:cubicBezTo>
                    <a:pt x="474" y="758"/>
                    <a:pt x="474" y="755"/>
                    <a:pt x="475" y="753"/>
                  </a:cubicBezTo>
                  <a:cubicBezTo>
                    <a:pt x="477" y="750"/>
                    <a:pt x="481" y="748"/>
                    <a:pt x="488" y="748"/>
                  </a:cubicBezTo>
                  <a:cubicBezTo>
                    <a:pt x="527" y="747"/>
                    <a:pt x="527" y="747"/>
                    <a:pt x="527" y="747"/>
                  </a:cubicBezTo>
                  <a:cubicBezTo>
                    <a:pt x="528" y="746"/>
                    <a:pt x="528" y="746"/>
                    <a:pt x="528" y="746"/>
                  </a:cubicBezTo>
                  <a:cubicBezTo>
                    <a:pt x="530" y="746"/>
                    <a:pt x="530" y="746"/>
                    <a:pt x="530" y="746"/>
                  </a:cubicBezTo>
                  <a:cubicBezTo>
                    <a:pt x="530" y="748"/>
                    <a:pt x="530" y="748"/>
                    <a:pt x="530" y="748"/>
                  </a:cubicBezTo>
                  <a:cubicBezTo>
                    <a:pt x="532" y="748"/>
                    <a:pt x="532" y="748"/>
                    <a:pt x="532" y="748"/>
                  </a:cubicBezTo>
                  <a:cubicBezTo>
                    <a:pt x="544" y="770"/>
                    <a:pt x="544" y="770"/>
                    <a:pt x="544" y="770"/>
                  </a:cubicBezTo>
                  <a:cubicBezTo>
                    <a:pt x="543" y="781"/>
                    <a:pt x="543" y="781"/>
                    <a:pt x="543" y="781"/>
                  </a:cubicBezTo>
                  <a:cubicBezTo>
                    <a:pt x="542" y="781"/>
                    <a:pt x="542" y="781"/>
                    <a:pt x="542" y="781"/>
                  </a:cubicBezTo>
                  <a:cubicBezTo>
                    <a:pt x="556" y="785"/>
                    <a:pt x="556" y="785"/>
                    <a:pt x="556" y="785"/>
                  </a:cubicBezTo>
                  <a:cubicBezTo>
                    <a:pt x="557" y="785"/>
                    <a:pt x="557" y="785"/>
                    <a:pt x="557" y="785"/>
                  </a:cubicBezTo>
                  <a:cubicBezTo>
                    <a:pt x="556" y="781"/>
                    <a:pt x="556" y="779"/>
                    <a:pt x="559" y="777"/>
                  </a:cubicBezTo>
                  <a:cubicBezTo>
                    <a:pt x="564" y="776"/>
                    <a:pt x="564" y="776"/>
                    <a:pt x="564" y="776"/>
                  </a:cubicBezTo>
                  <a:cubicBezTo>
                    <a:pt x="599" y="800"/>
                    <a:pt x="599" y="800"/>
                    <a:pt x="599" y="800"/>
                  </a:cubicBezTo>
                  <a:cubicBezTo>
                    <a:pt x="602" y="804"/>
                    <a:pt x="604" y="808"/>
                    <a:pt x="605" y="813"/>
                  </a:cubicBezTo>
                  <a:cubicBezTo>
                    <a:pt x="606" y="828"/>
                    <a:pt x="606" y="828"/>
                    <a:pt x="606" y="828"/>
                  </a:cubicBezTo>
                  <a:cubicBezTo>
                    <a:pt x="618" y="830"/>
                    <a:pt x="618" y="830"/>
                    <a:pt x="618" y="830"/>
                  </a:cubicBezTo>
                  <a:cubicBezTo>
                    <a:pt x="625" y="817"/>
                    <a:pt x="625" y="817"/>
                    <a:pt x="625" y="817"/>
                  </a:cubicBezTo>
                  <a:cubicBezTo>
                    <a:pt x="622" y="811"/>
                    <a:pt x="620" y="805"/>
                    <a:pt x="621" y="800"/>
                  </a:cubicBezTo>
                  <a:cubicBezTo>
                    <a:pt x="622" y="796"/>
                    <a:pt x="623" y="793"/>
                    <a:pt x="627" y="791"/>
                  </a:cubicBezTo>
                  <a:cubicBezTo>
                    <a:pt x="630" y="788"/>
                    <a:pt x="630" y="788"/>
                    <a:pt x="630" y="788"/>
                  </a:cubicBezTo>
                  <a:cubicBezTo>
                    <a:pt x="630" y="786"/>
                    <a:pt x="631" y="785"/>
                    <a:pt x="633" y="784"/>
                  </a:cubicBezTo>
                  <a:cubicBezTo>
                    <a:pt x="643" y="785"/>
                    <a:pt x="643" y="785"/>
                    <a:pt x="643" y="785"/>
                  </a:cubicBezTo>
                  <a:cubicBezTo>
                    <a:pt x="648" y="788"/>
                    <a:pt x="652" y="798"/>
                    <a:pt x="655" y="816"/>
                  </a:cubicBezTo>
                  <a:cubicBezTo>
                    <a:pt x="655" y="818"/>
                    <a:pt x="655" y="818"/>
                    <a:pt x="655" y="818"/>
                  </a:cubicBezTo>
                  <a:cubicBezTo>
                    <a:pt x="657" y="819"/>
                    <a:pt x="657" y="819"/>
                    <a:pt x="657" y="819"/>
                  </a:cubicBezTo>
                  <a:cubicBezTo>
                    <a:pt x="658" y="824"/>
                    <a:pt x="664" y="827"/>
                    <a:pt x="674" y="830"/>
                  </a:cubicBezTo>
                  <a:cubicBezTo>
                    <a:pt x="675" y="830"/>
                    <a:pt x="675" y="830"/>
                    <a:pt x="675" y="830"/>
                  </a:cubicBezTo>
                  <a:cubicBezTo>
                    <a:pt x="676" y="831"/>
                    <a:pt x="676" y="831"/>
                    <a:pt x="676" y="831"/>
                  </a:cubicBezTo>
                  <a:cubicBezTo>
                    <a:pt x="709" y="866"/>
                    <a:pt x="709" y="866"/>
                    <a:pt x="709" y="866"/>
                  </a:cubicBezTo>
                  <a:cubicBezTo>
                    <a:pt x="709" y="866"/>
                    <a:pt x="709" y="866"/>
                    <a:pt x="709" y="866"/>
                  </a:cubicBezTo>
                  <a:cubicBezTo>
                    <a:pt x="725" y="861"/>
                    <a:pt x="725" y="861"/>
                    <a:pt x="725" y="861"/>
                  </a:cubicBezTo>
                  <a:cubicBezTo>
                    <a:pt x="723" y="855"/>
                    <a:pt x="723" y="855"/>
                    <a:pt x="723" y="855"/>
                  </a:cubicBezTo>
                  <a:cubicBezTo>
                    <a:pt x="719" y="850"/>
                    <a:pt x="718" y="845"/>
                    <a:pt x="718" y="842"/>
                  </a:cubicBezTo>
                  <a:cubicBezTo>
                    <a:pt x="718" y="834"/>
                    <a:pt x="723" y="827"/>
                    <a:pt x="734" y="819"/>
                  </a:cubicBezTo>
                  <a:cubicBezTo>
                    <a:pt x="752" y="804"/>
                    <a:pt x="752" y="804"/>
                    <a:pt x="752" y="804"/>
                  </a:cubicBezTo>
                  <a:cubicBezTo>
                    <a:pt x="773" y="818"/>
                    <a:pt x="773" y="818"/>
                    <a:pt x="773" y="818"/>
                  </a:cubicBezTo>
                  <a:cubicBezTo>
                    <a:pt x="777" y="818"/>
                    <a:pt x="777" y="818"/>
                    <a:pt x="777" y="818"/>
                  </a:cubicBezTo>
                  <a:cubicBezTo>
                    <a:pt x="781" y="795"/>
                    <a:pt x="781" y="795"/>
                    <a:pt x="781" y="795"/>
                  </a:cubicBezTo>
                  <a:cubicBezTo>
                    <a:pt x="781" y="791"/>
                    <a:pt x="781" y="791"/>
                    <a:pt x="781" y="791"/>
                  </a:cubicBezTo>
                  <a:cubicBezTo>
                    <a:pt x="785" y="790"/>
                    <a:pt x="785" y="790"/>
                    <a:pt x="785" y="790"/>
                  </a:cubicBezTo>
                  <a:cubicBezTo>
                    <a:pt x="802" y="792"/>
                    <a:pt x="802" y="792"/>
                    <a:pt x="802" y="792"/>
                  </a:cubicBezTo>
                  <a:cubicBezTo>
                    <a:pt x="806" y="795"/>
                    <a:pt x="808" y="798"/>
                    <a:pt x="808" y="804"/>
                  </a:cubicBezTo>
                  <a:cubicBezTo>
                    <a:pt x="808" y="808"/>
                    <a:pt x="804" y="813"/>
                    <a:pt x="801" y="817"/>
                  </a:cubicBezTo>
                  <a:cubicBezTo>
                    <a:pt x="804" y="819"/>
                    <a:pt x="804" y="819"/>
                    <a:pt x="804" y="819"/>
                  </a:cubicBezTo>
                  <a:cubicBezTo>
                    <a:pt x="815" y="825"/>
                    <a:pt x="823" y="829"/>
                    <a:pt x="830" y="830"/>
                  </a:cubicBezTo>
                  <a:cubicBezTo>
                    <a:pt x="831" y="830"/>
                    <a:pt x="831" y="830"/>
                    <a:pt x="831" y="830"/>
                  </a:cubicBezTo>
                  <a:cubicBezTo>
                    <a:pt x="831" y="830"/>
                    <a:pt x="831" y="830"/>
                    <a:pt x="831" y="830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55" y="836"/>
                    <a:pt x="855" y="836"/>
                    <a:pt x="855" y="836"/>
                  </a:cubicBezTo>
                  <a:cubicBezTo>
                    <a:pt x="839" y="759"/>
                    <a:pt x="839" y="759"/>
                    <a:pt x="839" y="759"/>
                  </a:cubicBezTo>
                  <a:cubicBezTo>
                    <a:pt x="829" y="753"/>
                    <a:pt x="819" y="740"/>
                    <a:pt x="810" y="725"/>
                  </a:cubicBezTo>
                  <a:cubicBezTo>
                    <a:pt x="802" y="713"/>
                    <a:pt x="807" y="695"/>
                    <a:pt x="823" y="674"/>
                  </a:cubicBezTo>
                  <a:cubicBezTo>
                    <a:pt x="833" y="663"/>
                    <a:pt x="845" y="653"/>
                    <a:pt x="857" y="642"/>
                  </a:cubicBezTo>
                  <a:cubicBezTo>
                    <a:pt x="857" y="642"/>
                    <a:pt x="857" y="642"/>
                    <a:pt x="857" y="642"/>
                  </a:cubicBezTo>
                  <a:cubicBezTo>
                    <a:pt x="858" y="640"/>
                    <a:pt x="858" y="640"/>
                    <a:pt x="858" y="640"/>
                  </a:cubicBezTo>
                  <a:cubicBezTo>
                    <a:pt x="873" y="640"/>
                    <a:pt x="873" y="640"/>
                    <a:pt x="873" y="640"/>
                  </a:cubicBezTo>
                  <a:cubicBezTo>
                    <a:pt x="874" y="642"/>
                    <a:pt x="874" y="642"/>
                    <a:pt x="874" y="642"/>
                  </a:cubicBezTo>
                  <a:cubicBezTo>
                    <a:pt x="887" y="647"/>
                    <a:pt x="887" y="647"/>
                    <a:pt x="887" y="647"/>
                  </a:cubicBezTo>
                  <a:cubicBezTo>
                    <a:pt x="913" y="647"/>
                    <a:pt x="913" y="647"/>
                    <a:pt x="913" y="647"/>
                  </a:cubicBezTo>
                  <a:cubicBezTo>
                    <a:pt x="924" y="642"/>
                    <a:pt x="933" y="626"/>
                    <a:pt x="944" y="601"/>
                  </a:cubicBezTo>
                  <a:cubicBezTo>
                    <a:pt x="950" y="586"/>
                    <a:pt x="950" y="556"/>
                    <a:pt x="946" y="50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32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grpSp>
        <p:nvGrpSpPr>
          <p:cNvPr id="35" name="组合 43"/>
          <p:cNvGrpSpPr>
            <a:grpSpLocks/>
          </p:cNvGrpSpPr>
          <p:nvPr/>
        </p:nvGrpSpPr>
        <p:grpSpPr bwMode="auto">
          <a:xfrm>
            <a:off x="7520431" y="1992666"/>
            <a:ext cx="3429024" cy="1118370"/>
            <a:chOff x="344487" y="1270212"/>
            <a:chExt cx="2339214" cy="837848"/>
          </a:xfrm>
          <a:noFill/>
        </p:grpSpPr>
        <p:sp>
          <p:nvSpPr>
            <p:cNvPr id="36" name="TextBox 19"/>
            <p:cNvSpPr>
              <a:spLocks noChangeArrowheads="1"/>
            </p:cNvSpPr>
            <p:nvPr/>
          </p:nvSpPr>
          <p:spPr bwMode="auto">
            <a:xfrm>
              <a:off x="344487" y="1547085"/>
              <a:ext cx="2339214" cy="560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133" dirty="0">
                  <a:solidFill>
                    <a:srgbClr val="182E60"/>
                  </a:solidFill>
                  <a:latin typeface="方正静蕾简体" pitchFamily="2" charset="-122"/>
                  <a:ea typeface="方正静蕾简体" pitchFamily="2" charset="-122"/>
                </a:rPr>
                <a:t>A designer can use default text to simulate what text would look like. </a:t>
              </a:r>
            </a:p>
          </p:txBody>
        </p:sp>
        <p:sp>
          <p:nvSpPr>
            <p:cNvPr id="37" name="矩形 42"/>
            <p:cNvSpPr>
              <a:spLocks noChangeArrowheads="1"/>
            </p:cNvSpPr>
            <p:nvPr/>
          </p:nvSpPr>
          <p:spPr bwMode="auto">
            <a:xfrm>
              <a:off x="344487" y="1270212"/>
              <a:ext cx="1295693" cy="4380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3200" b="1" dirty="0">
                  <a:solidFill>
                    <a:srgbClr val="182E60"/>
                  </a:solidFill>
                  <a:latin typeface="方正静蕾简体" pitchFamily="2" charset="-122"/>
                  <a:ea typeface="方正静蕾简体" pitchFamily="2" charset="-122"/>
                </a:rPr>
                <a:t>TAIWAN</a:t>
              </a:r>
              <a:endParaRPr lang="zh-CN" altLang="en-US" sz="3200" b="1" dirty="0">
                <a:solidFill>
                  <a:srgbClr val="182E60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</p:grpSp>
      <p:grpSp>
        <p:nvGrpSpPr>
          <p:cNvPr id="38" name="组合 43"/>
          <p:cNvGrpSpPr>
            <a:grpSpLocks/>
          </p:cNvGrpSpPr>
          <p:nvPr/>
        </p:nvGrpSpPr>
        <p:grpSpPr bwMode="auto">
          <a:xfrm>
            <a:off x="7520431" y="3203963"/>
            <a:ext cx="3429024" cy="1118370"/>
            <a:chOff x="344487" y="1270212"/>
            <a:chExt cx="2339214" cy="837848"/>
          </a:xfrm>
          <a:noFill/>
        </p:grpSpPr>
        <p:sp>
          <p:nvSpPr>
            <p:cNvPr id="39" name="TextBox 19"/>
            <p:cNvSpPr>
              <a:spLocks noChangeArrowheads="1"/>
            </p:cNvSpPr>
            <p:nvPr/>
          </p:nvSpPr>
          <p:spPr bwMode="auto">
            <a:xfrm>
              <a:off x="344487" y="1547085"/>
              <a:ext cx="2339214" cy="560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133" dirty="0">
                  <a:solidFill>
                    <a:srgbClr val="182E60"/>
                  </a:solidFill>
                  <a:latin typeface="方正静蕾简体" pitchFamily="2" charset="-122"/>
                  <a:ea typeface="方正静蕾简体" pitchFamily="2" charset="-122"/>
                </a:rPr>
                <a:t>A designer can use default text to simulate what text would look like. </a:t>
              </a:r>
            </a:p>
          </p:txBody>
        </p:sp>
        <p:sp>
          <p:nvSpPr>
            <p:cNvPr id="40" name="矩形 42"/>
            <p:cNvSpPr>
              <a:spLocks noChangeArrowheads="1"/>
            </p:cNvSpPr>
            <p:nvPr/>
          </p:nvSpPr>
          <p:spPr bwMode="auto">
            <a:xfrm>
              <a:off x="344487" y="1270212"/>
              <a:ext cx="1402134" cy="43809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182E60"/>
                  </a:solidFill>
                  <a:latin typeface="方正静蕾简体" pitchFamily="2" charset="-122"/>
                  <a:ea typeface="方正静蕾简体" pitchFamily="2" charset="-122"/>
                </a:rPr>
                <a:t>HEILONGJIANG</a:t>
              </a:r>
              <a:endParaRPr lang="zh-CN" altLang="en-US" sz="3200" b="1" dirty="0">
                <a:solidFill>
                  <a:srgbClr val="182E60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</p:grpSp>
      <p:grpSp>
        <p:nvGrpSpPr>
          <p:cNvPr id="41" name="组合 43"/>
          <p:cNvGrpSpPr>
            <a:grpSpLocks/>
          </p:cNvGrpSpPr>
          <p:nvPr/>
        </p:nvGrpSpPr>
        <p:grpSpPr bwMode="auto">
          <a:xfrm>
            <a:off x="7520431" y="4459175"/>
            <a:ext cx="3429024" cy="1118370"/>
            <a:chOff x="344487" y="1270212"/>
            <a:chExt cx="2339214" cy="837848"/>
          </a:xfrm>
          <a:noFill/>
        </p:grpSpPr>
        <p:sp>
          <p:nvSpPr>
            <p:cNvPr id="42" name="TextBox 19"/>
            <p:cNvSpPr>
              <a:spLocks noChangeArrowheads="1"/>
            </p:cNvSpPr>
            <p:nvPr/>
          </p:nvSpPr>
          <p:spPr bwMode="auto">
            <a:xfrm>
              <a:off x="344487" y="1547085"/>
              <a:ext cx="2339214" cy="560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133" dirty="0">
                  <a:solidFill>
                    <a:srgbClr val="182E60"/>
                  </a:solidFill>
                  <a:latin typeface="方正静蕾简体" pitchFamily="2" charset="-122"/>
                  <a:ea typeface="方正静蕾简体" pitchFamily="2" charset="-122"/>
                </a:rPr>
                <a:t>A designer can use default text to simulate what text would look like. </a:t>
              </a:r>
            </a:p>
          </p:txBody>
        </p:sp>
        <p:sp>
          <p:nvSpPr>
            <p:cNvPr id="43" name="矩形 42"/>
            <p:cNvSpPr>
              <a:spLocks noChangeArrowheads="1"/>
            </p:cNvSpPr>
            <p:nvPr/>
          </p:nvSpPr>
          <p:spPr bwMode="auto">
            <a:xfrm>
              <a:off x="344487" y="1270212"/>
              <a:ext cx="1402134" cy="4380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3200" b="1" dirty="0">
                  <a:solidFill>
                    <a:srgbClr val="182E60"/>
                  </a:solidFill>
                  <a:latin typeface="方正静蕾简体" pitchFamily="2" charset="-122"/>
                  <a:ea typeface="方正静蕾简体" pitchFamily="2" charset="-122"/>
                </a:rPr>
                <a:t>SHANDONG</a:t>
              </a:r>
              <a:endParaRPr lang="zh-CN" altLang="en-US" sz="3200" b="1" dirty="0">
                <a:solidFill>
                  <a:srgbClr val="182E60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</p:grpSp>
      <p:sp>
        <p:nvSpPr>
          <p:cNvPr id="44" name="Freeform 35"/>
          <p:cNvSpPr>
            <a:spLocks/>
          </p:cNvSpPr>
          <p:nvPr/>
        </p:nvSpPr>
        <p:spPr bwMode="auto">
          <a:xfrm>
            <a:off x="6700447" y="2132375"/>
            <a:ext cx="591146" cy="890134"/>
          </a:xfrm>
          <a:custGeom>
            <a:avLst/>
            <a:gdLst>
              <a:gd name="T0" fmla="*/ 2147483646 w 139"/>
              <a:gd name="T1" fmla="*/ 0 h 338"/>
              <a:gd name="T2" fmla="*/ 2147483646 w 139"/>
              <a:gd name="T3" fmla="*/ 2147483646 h 338"/>
              <a:gd name="T4" fmla="*/ 0 w 139"/>
              <a:gd name="T5" fmla="*/ 2147483646 h 338"/>
              <a:gd name="T6" fmla="*/ 2147483646 w 139"/>
              <a:gd name="T7" fmla="*/ 2147483646 h 338"/>
              <a:gd name="T8" fmla="*/ 2147483646 w 139"/>
              <a:gd name="T9" fmla="*/ 2147483646 h 338"/>
              <a:gd name="T10" fmla="*/ 2147483646 w 139"/>
              <a:gd name="T11" fmla="*/ 2147483646 h 338"/>
              <a:gd name="T12" fmla="*/ 1881324819 w 139"/>
              <a:gd name="T13" fmla="*/ 2147483646 h 338"/>
              <a:gd name="T14" fmla="*/ 2147483646 w 139"/>
              <a:gd name="T15" fmla="*/ 2147483646 h 338"/>
              <a:gd name="T16" fmla="*/ 2147483646 w 139"/>
              <a:gd name="T17" fmla="*/ 2147483646 h 338"/>
              <a:gd name="T18" fmla="*/ 2147483646 w 139"/>
              <a:gd name="T19" fmla="*/ 2147483646 h 338"/>
              <a:gd name="T20" fmla="*/ 2147483646 w 139"/>
              <a:gd name="T21" fmla="*/ 2147483646 h 338"/>
              <a:gd name="T22" fmla="*/ 2147483646 w 139"/>
              <a:gd name="T23" fmla="*/ 2147483646 h 338"/>
              <a:gd name="T24" fmla="*/ 2147483646 w 139"/>
              <a:gd name="T25" fmla="*/ 2147483646 h 338"/>
              <a:gd name="T26" fmla="*/ 2147483646 w 139"/>
              <a:gd name="T27" fmla="*/ 2147483646 h 338"/>
              <a:gd name="T28" fmla="*/ 2147483646 w 139"/>
              <a:gd name="T29" fmla="*/ 2147483646 h 338"/>
              <a:gd name="T30" fmla="*/ 2147483646 w 139"/>
              <a:gd name="T31" fmla="*/ 2147483646 h 338"/>
              <a:gd name="T32" fmla="*/ 2147483646 w 139"/>
              <a:gd name="T33" fmla="*/ 2147483646 h 338"/>
              <a:gd name="T34" fmla="*/ 2147483646 w 139"/>
              <a:gd name="T35" fmla="*/ 2147483646 h 338"/>
              <a:gd name="T36" fmla="*/ 2147483646 w 139"/>
              <a:gd name="T37" fmla="*/ 2147483646 h 338"/>
              <a:gd name="T38" fmla="*/ 2147483646 w 139"/>
              <a:gd name="T39" fmla="*/ 2147483646 h 338"/>
              <a:gd name="T40" fmla="*/ 2147483646 w 139"/>
              <a:gd name="T41" fmla="*/ 2147483646 h 338"/>
              <a:gd name="T42" fmla="*/ 2147483646 w 139"/>
              <a:gd name="T43" fmla="*/ 2147483646 h 338"/>
              <a:gd name="T44" fmla="*/ 2147483646 w 139"/>
              <a:gd name="T45" fmla="*/ 2147483646 h 338"/>
              <a:gd name="T46" fmla="*/ 2147483646 w 139"/>
              <a:gd name="T47" fmla="*/ 2147483646 h 338"/>
              <a:gd name="T48" fmla="*/ 2147483646 w 139"/>
              <a:gd name="T49" fmla="*/ 2147483646 h 338"/>
              <a:gd name="T50" fmla="*/ 2147483646 w 139"/>
              <a:gd name="T51" fmla="*/ 2147483646 h 338"/>
              <a:gd name="T52" fmla="*/ 2147483646 w 139"/>
              <a:gd name="T53" fmla="*/ 2147483646 h 338"/>
              <a:gd name="T54" fmla="*/ 2147483646 w 139"/>
              <a:gd name="T55" fmla="*/ 2147483646 h 338"/>
              <a:gd name="T56" fmla="*/ 2147483646 w 139"/>
              <a:gd name="T57" fmla="*/ 2147483646 h 338"/>
              <a:gd name="T58" fmla="*/ 2147483646 w 139"/>
              <a:gd name="T59" fmla="*/ 2147483646 h 338"/>
              <a:gd name="T60" fmla="*/ 2147483646 w 139"/>
              <a:gd name="T61" fmla="*/ 0 h 33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39"/>
              <a:gd name="T94" fmla="*/ 0 h 338"/>
              <a:gd name="T95" fmla="*/ 139 w 139"/>
              <a:gd name="T96" fmla="*/ 338 h 33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39" h="338">
                <a:moveTo>
                  <a:pt x="105" y="0"/>
                </a:moveTo>
                <a:cubicBezTo>
                  <a:pt x="72" y="24"/>
                  <a:pt x="47" y="55"/>
                  <a:pt x="32" y="92"/>
                </a:cubicBezTo>
                <a:cubicBezTo>
                  <a:pt x="18" y="123"/>
                  <a:pt x="7" y="139"/>
                  <a:pt x="0" y="143"/>
                </a:cubicBezTo>
                <a:cubicBezTo>
                  <a:pt x="7" y="202"/>
                  <a:pt x="7" y="202"/>
                  <a:pt x="7" y="202"/>
                </a:cubicBezTo>
                <a:cubicBezTo>
                  <a:pt x="7" y="203"/>
                  <a:pt x="7" y="203"/>
                  <a:pt x="7" y="203"/>
                </a:cubicBezTo>
                <a:cubicBezTo>
                  <a:pt x="7" y="203"/>
                  <a:pt x="7" y="203"/>
                  <a:pt x="7" y="203"/>
                </a:cubicBezTo>
                <a:cubicBezTo>
                  <a:pt x="2" y="243"/>
                  <a:pt x="2" y="243"/>
                  <a:pt x="2" y="243"/>
                </a:cubicBezTo>
                <a:cubicBezTo>
                  <a:pt x="0" y="255"/>
                  <a:pt x="2" y="264"/>
                  <a:pt x="5" y="266"/>
                </a:cubicBezTo>
                <a:cubicBezTo>
                  <a:pt x="48" y="294"/>
                  <a:pt x="48" y="294"/>
                  <a:pt x="48" y="294"/>
                </a:cubicBezTo>
                <a:cubicBezTo>
                  <a:pt x="48" y="294"/>
                  <a:pt x="48" y="294"/>
                  <a:pt x="48" y="294"/>
                </a:cubicBezTo>
                <a:cubicBezTo>
                  <a:pt x="49" y="294"/>
                  <a:pt x="49" y="294"/>
                  <a:pt x="49" y="294"/>
                </a:cubicBezTo>
                <a:cubicBezTo>
                  <a:pt x="51" y="298"/>
                  <a:pt x="51" y="298"/>
                  <a:pt x="51" y="298"/>
                </a:cubicBezTo>
                <a:cubicBezTo>
                  <a:pt x="51" y="298"/>
                  <a:pt x="51" y="298"/>
                  <a:pt x="51" y="298"/>
                </a:cubicBezTo>
                <a:cubicBezTo>
                  <a:pt x="53" y="307"/>
                  <a:pt x="59" y="316"/>
                  <a:pt x="67" y="326"/>
                </a:cubicBezTo>
                <a:cubicBezTo>
                  <a:pt x="72" y="332"/>
                  <a:pt x="77" y="336"/>
                  <a:pt x="81" y="338"/>
                </a:cubicBezTo>
                <a:cubicBezTo>
                  <a:pt x="87" y="268"/>
                  <a:pt x="87" y="268"/>
                  <a:pt x="87" y="268"/>
                </a:cubicBezTo>
                <a:cubicBezTo>
                  <a:pt x="87" y="266"/>
                  <a:pt x="87" y="266"/>
                  <a:pt x="87" y="266"/>
                </a:cubicBezTo>
                <a:cubicBezTo>
                  <a:pt x="118" y="192"/>
                  <a:pt x="118" y="192"/>
                  <a:pt x="118" y="192"/>
                </a:cubicBezTo>
                <a:cubicBezTo>
                  <a:pt x="129" y="104"/>
                  <a:pt x="129" y="104"/>
                  <a:pt x="129" y="104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2"/>
                  <a:pt x="130" y="102"/>
                  <a:pt x="130" y="102"/>
                </a:cubicBezTo>
                <a:cubicBezTo>
                  <a:pt x="139" y="79"/>
                  <a:pt x="139" y="79"/>
                  <a:pt x="139" y="79"/>
                </a:cubicBezTo>
                <a:cubicBezTo>
                  <a:pt x="132" y="59"/>
                  <a:pt x="132" y="59"/>
                  <a:pt x="132" y="59"/>
                </a:cubicBezTo>
                <a:cubicBezTo>
                  <a:pt x="132" y="58"/>
                  <a:pt x="132" y="58"/>
                  <a:pt x="132" y="58"/>
                </a:cubicBezTo>
                <a:cubicBezTo>
                  <a:pt x="131" y="58"/>
                  <a:pt x="131" y="58"/>
                  <a:pt x="131" y="58"/>
                </a:cubicBezTo>
                <a:cubicBezTo>
                  <a:pt x="129" y="31"/>
                  <a:pt x="129" y="31"/>
                  <a:pt x="129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6" y="22"/>
                  <a:pt x="136" y="22"/>
                  <a:pt x="136" y="22"/>
                </a:cubicBezTo>
                <a:cubicBezTo>
                  <a:pt x="139" y="15"/>
                  <a:pt x="139" y="15"/>
                  <a:pt x="139" y="15"/>
                </a:cubicBezTo>
                <a:lnTo>
                  <a:pt x="105" y="0"/>
                </a:lnTo>
                <a:close/>
              </a:path>
            </a:pathLst>
          </a:custGeom>
          <a:solidFill>
            <a:srgbClr val="B6202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320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5" name="Freeform 29"/>
          <p:cNvSpPr>
            <a:spLocks/>
          </p:cNvSpPr>
          <p:nvPr/>
        </p:nvSpPr>
        <p:spPr bwMode="auto">
          <a:xfrm>
            <a:off x="6413741" y="3332751"/>
            <a:ext cx="946469" cy="911975"/>
          </a:xfrm>
          <a:custGeom>
            <a:avLst/>
            <a:gdLst>
              <a:gd name="T0" fmla="*/ 882527 w 950"/>
              <a:gd name="T1" fmla="*/ 372426 h 866"/>
              <a:gd name="T2" fmla="*/ 865483 w 950"/>
              <a:gd name="T3" fmla="*/ 291103 h 866"/>
              <a:gd name="T4" fmla="*/ 784995 w 950"/>
              <a:gd name="T5" fmla="*/ 372426 h 866"/>
              <a:gd name="T6" fmla="*/ 771738 w 950"/>
              <a:gd name="T7" fmla="*/ 395530 h 866"/>
              <a:gd name="T8" fmla="*/ 669471 w 950"/>
              <a:gd name="T9" fmla="*/ 413088 h 866"/>
              <a:gd name="T10" fmla="*/ 646745 w 950"/>
              <a:gd name="T11" fmla="*/ 372426 h 866"/>
              <a:gd name="T12" fmla="*/ 620231 w 950"/>
              <a:gd name="T13" fmla="*/ 346551 h 866"/>
              <a:gd name="T14" fmla="*/ 588983 w 950"/>
              <a:gd name="T15" fmla="*/ 320675 h 866"/>
              <a:gd name="T16" fmla="*/ 419485 w 950"/>
              <a:gd name="T17" fmla="*/ 289254 h 866"/>
              <a:gd name="T18" fmla="*/ 321952 w 950"/>
              <a:gd name="T19" fmla="*/ 138620 h 866"/>
              <a:gd name="T20" fmla="*/ 135409 w 950"/>
              <a:gd name="T21" fmla="*/ 19407 h 866"/>
              <a:gd name="T22" fmla="*/ 10416 w 950"/>
              <a:gd name="T23" fmla="*/ 34193 h 866"/>
              <a:gd name="T24" fmla="*/ 11363 w 950"/>
              <a:gd name="T25" fmla="*/ 49903 h 866"/>
              <a:gd name="T26" fmla="*/ 1894 w 950"/>
              <a:gd name="T27" fmla="*/ 68386 h 866"/>
              <a:gd name="T28" fmla="*/ 12310 w 950"/>
              <a:gd name="T29" fmla="*/ 110896 h 866"/>
              <a:gd name="T30" fmla="*/ 52080 w 950"/>
              <a:gd name="T31" fmla="*/ 91489 h 866"/>
              <a:gd name="T32" fmla="*/ 93745 w 950"/>
              <a:gd name="T33" fmla="*/ 120138 h 866"/>
              <a:gd name="T34" fmla="*/ 150560 w 950"/>
              <a:gd name="T35" fmla="*/ 187599 h 866"/>
              <a:gd name="T36" fmla="*/ 184649 w 950"/>
              <a:gd name="T37" fmla="*/ 159875 h 866"/>
              <a:gd name="T38" fmla="*/ 244305 w 950"/>
              <a:gd name="T39" fmla="*/ 126607 h 866"/>
              <a:gd name="T40" fmla="*/ 286916 w 950"/>
              <a:gd name="T41" fmla="*/ 172813 h 866"/>
              <a:gd name="T42" fmla="*/ 299226 w 950"/>
              <a:gd name="T43" fmla="*/ 243972 h 866"/>
              <a:gd name="T44" fmla="*/ 302067 w 950"/>
              <a:gd name="T45" fmla="*/ 320675 h 866"/>
              <a:gd name="T46" fmla="*/ 289757 w 950"/>
              <a:gd name="T47" fmla="*/ 351171 h 866"/>
              <a:gd name="T48" fmla="*/ 280288 w 950"/>
              <a:gd name="T49" fmla="*/ 364109 h 866"/>
              <a:gd name="T50" fmla="*/ 285969 w 950"/>
              <a:gd name="T51" fmla="*/ 409392 h 866"/>
              <a:gd name="T52" fmla="*/ 273659 w 950"/>
              <a:gd name="T53" fmla="*/ 449130 h 866"/>
              <a:gd name="T54" fmla="*/ 237676 w 950"/>
              <a:gd name="T55" fmla="*/ 442661 h 866"/>
              <a:gd name="T56" fmla="*/ 210216 w 950"/>
              <a:gd name="T57" fmla="*/ 498109 h 866"/>
              <a:gd name="T58" fmla="*/ 170445 w 950"/>
              <a:gd name="T59" fmla="*/ 533226 h 866"/>
              <a:gd name="T60" fmla="*/ 199800 w 950"/>
              <a:gd name="T61" fmla="*/ 574812 h 866"/>
              <a:gd name="T62" fmla="*/ 226313 w 950"/>
              <a:gd name="T63" fmla="*/ 606233 h 866"/>
              <a:gd name="T64" fmla="*/ 273659 w 950"/>
              <a:gd name="T65" fmla="*/ 617322 h 866"/>
              <a:gd name="T66" fmla="*/ 295438 w 950"/>
              <a:gd name="T67" fmla="*/ 662605 h 866"/>
              <a:gd name="T68" fmla="*/ 334262 w 950"/>
              <a:gd name="T69" fmla="*/ 692177 h 866"/>
              <a:gd name="T70" fmla="*/ 385396 w 950"/>
              <a:gd name="T71" fmla="*/ 677391 h 866"/>
              <a:gd name="T72" fmla="*/ 418538 w 950"/>
              <a:gd name="T73" fmla="*/ 669074 h 866"/>
              <a:gd name="T74" fmla="*/ 443158 w 950"/>
              <a:gd name="T75" fmla="*/ 705115 h 866"/>
              <a:gd name="T76" fmla="*/ 449786 w 950"/>
              <a:gd name="T77" fmla="*/ 705115 h 866"/>
              <a:gd name="T78" fmla="*/ 499973 w 950"/>
              <a:gd name="T79" fmla="*/ 689405 h 866"/>
              <a:gd name="T80" fmla="*/ 515123 w 950"/>
              <a:gd name="T81" fmla="*/ 711584 h 866"/>
              <a:gd name="T82" fmla="*/ 527433 w 950"/>
              <a:gd name="T83" fmla="*/ 725446 h 866"/>
              <a:gd name="T84" fmla="*/ 572885 w 950"/>
              <a:gd name="T85" fmla="*/ 751322 h 866"/>
              <a:gd name="T86" fmla="*/ 588036 w 950"/>
              <a:gd name="T87" fmla="*/ 739308 h 866"/>
              <a:gd name="T88" fmla="*/ 608868 w 950"/>
              <a:gd name="T89" fmla="*/ 725446 h 866"/>
              <a:gd name="T90" fmla="*/ 638223 w 950"/>
              <a:gd name="T91" fmla="*/ 767032 h 866"/>
              <a:gd name="T92" fmla="*/ 671365 w 950"/>
              <a:gd name="T93" fmla="*/ 800301 h 866"/>
              <a:gd name="T94" fmla="*/ 695038 w 950"/>
              <a:gd name="T95" fmla="*/ 756867 h 866"/>
              <a:gd name="T96" fmla="*/ 739543 w 950"/>
              <a:gd name="T97" fmla="*/ 734687 h 866"/>
              <a:gd name="T98" fmla="*/ 765110 w 950"/>
              <a:gd name="T99" fmla="*/ 743005 h 866"/>
              <a:gd name="T100" fmla="*/ 786889 w 950"/>
              <a:gd name="T101" fmla="*/ 767032 h 866"/>
              <a:gd name="T102" fmla="*/ 794464 w 950"/>
              <a:gd name="T103" fmla="*/ 701419 h 866"/>
              <a:gd name="T104" fmla="*/ 811509 w 950"/>
              <a:gd name="T105" fmla="*/ 593295 h 866"/>
              <a:gd name="T106" fmla="*/ 839916 w 950"/>
              <a:gd name="T107" fmla="*/ 597915 h 86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950" h="866">
                <a:moveTo>
                  <a:pt x="946" y="508"/>
                </a:moveTo>
                <a:cubicBezTo>
                  <a:pt x="930" y="405"/>
                  <a:pt x="930" y="405"/>
                  <a:pt x="930" y="405"/>
                </a:cubicBezTo>
                <a:cubicBezTo>
                  <a:pt x="931" y="403"/>
                  <a:pt x="931" y="403"/>
                  <a:pt x="931" y="403"/>
                </a:cubicBezTo>
                <a:cubicBezTo>
                  <a:pt x="932" y="403"/>
                  <a:pt x="932" y="403"/>
                  <a:pt x="932" y="403"/>
                </a:cubicBezTo>
                <a:cubicBezTo>
                  <a:pt x="940" y="391"/>
                  <a:pt x="944" y="381"/>
                  <a:pt x="942" y="374"/>
                </a:cubicBezTo>
                <a:cubicBezTo>
                  <a:pt x="937" y="368"/>
                  <a:pt x="937" y="368"/>
                  <a:pt x="937" y="368"/>
                </a:cubicBezTo>
                <a:cubicBezTo>
                  <a:pt x="926" y="360"/>
                  <a:pt x="921" y="343"/>
                  <a:pt x="924" y="315"/>
                </a:cubicBezTo>
                <a:cubicBezTo>
                  <a:pt x="914" y="315"/>
                  <a:pt x="914" y="315"/>
                  <a:pt x="914" y="315"/>
                </a:cubicBezTo>
                <a:cubicBezTo>
                  <a:pt x="907" y="314"/>
                  <a:pt x="898" y="317"/>
                  <a:pt x="890" y="322"/>
                </a:cubicBezTo>
                <a:cubicBezTo>
                  <a:pt x="881" y="329"/>
                  <a:pt x="876" y="336"/>
                  <a:pt x="875" y="341"/>
                </a:cubicBezTo>
                <a:cubicBezTo>
                  <a:pt x="871" y="354"/>
                  <a:pt x="857" y="362"/>
                  <a:pt x="834" y="370"/>
                </a:cubicBezTo>
                <a:cubicBezTo>
                  <a:pt x="829" y="403"/>
                  <a:pt x="829" y="403"/>
                  <a:pt x="829" y="403"/>
                </a:cubicBezTo>
                <a:cubicBezTo>
                  <a:pt x="829" y="404"/>
                  <a:pt x="829" y="404"/>
                  <a:pt x="829" y="404"/>
                </a:cubicBezTo>
                <a:cubicBezTo>
                  <a:pt x="828" y="405"/>
                  <a:pt x="828" y="405"/>
                  <a:pt x="828" y="405"/>
                </a:cubicBezTo>
                <a:cubicBezTo>
                  <a:pt x="816" y="426"/>
                  <a:pt x="816" y="426"/>
                  <a:pt x="816" y="426"/>
                </a:cubicBezTo>
                <a:cubicBezTo>
                  <a:pt x="815" y="428"/>
                  <a:pt x="815" y="428"/>
                  <a:pt x="815" y="428"/>
                </a:cubicBezTo>
                <a:cubicBezTo>
                  <a:pt x="814" y="428"/>
                  <a:pt x="814" y="428"/>
                  <a:pt x="814" y="428"/>
                </a:cubicBezTo>
                <a:cubicBezTo>
                  <a:pt x="813" y="428"/>
                  <a:pt x="813" y="428"/>
                  <a:pt x="813" y="428"/>
                </a:cubicBezTo>
                <a:cubicBezTo>
                  <a:pt x="708" y="447"/>
                  <a:pt x="708" y="447"/>
                  <a:pt x="708" y="447"/>
                </a:cubicBezTo>
                <a:cubicBezTo>
                  <a:pt x="707" y="447"/>
                  <a:pt x="707" y="447"/>
                  <a:pt x="707" y="447"/>
                </a:cubicBezTo>
                <a:cubicBezTo>
                  <a:pt x="704" y="447"/>
                  <a:pt x="704" y="447"/>
                  <a:pt x="704" y="447"/>
                </a:cubicBezTo>
                <a:cubicBezTo>
                  <a:pt x="704" y="445"/>
                  <a:pt x="704" y="445"/>
                  <a:pt x="704" y="445"/>
                </a:cubicBezTo>
                <a:cubicBezTo>
                  <a:pt x="674" y="412"/>
                  <a:pt x="674" y="412"/>
                  <a:pt x="674" y="412"/>
                </a:cubicBezTo>
                <a:cubicBezTo>
                  <a:pt x="683" y="403"/>
                  <a:pt x="683" y="403"/>
                  <a:pt x="683" y="403"/>
                </a:cubicBezTo>
                <a:cubicBezTo>
                  <a:pt x="671" y="387"/>
                  <a:pt x="671" y="387"/>
                  <a:pt x="671" y="387"/>
                </a:cubicBezTo>
                <a:cubicBezTo>
                  <a:pt x="657" y="376"/>
                  <a:pt x="657" y="376"/>
                  <a:pt x="657" y="376"/>
                </a:cubicBezTo>
                <a:cubicBezTo>
                  <a:pt x="656" y="375"/>
                  <a:pt x="656" y="375"/>
                  <a:pt x="656" y="375"/>
                </a:cubicBezTo>
                <a:cubicBezTo>
                  <a:pt x="655" y="375"/>
                  <a:pt x="655" y="375"/>
                  <a:pt x="655" y="375"/>
                </a:cubicBezTo>
                <a:cubicBezTo>
                  <a:pt x="655" y="374"/>
                  <a:pt x="655" y="374"/>
                  <a:pt x="655" y="374"/>
                </a:cubicBezTo>
                <a:cubicBezTo>
                  <a:pt x="655" y="373"/>
                  <a:pt x="655" y="373"/>
                  <a:pt x="655" y="373"/>
                </a:cubicBezTo>
                <a:cubicBezTo>
                  <a:pt x="649" y="344"/>
                  <a:pt x="649" y="344"/>
                  <a:pt x="649" y="344"/>
                </a:cubicBezTo>
                <a:cubicBezTo>
                  <a:pt x="622" y="347"/>
                  <a:pt x="622" y="347"/>
                  <a:pt x="622" y="347"/>
                </a:cubicBezTo>
                <a:cubicBezTo>
                  <a:pt x="620" y="344"/>
                  <a:pt x="620" y="344"/>
                  <a:pt x="620" y="344"/>
                </a:cubicBezTo>
                <a:cubicBezTo>
                  <a:pt x="597" y="331"/>
                  <a:pt x="597" y="331"/>
                  <a:pt x="597" y="331"/>
                </a:cubicBezTo>
                <a:cubicBezTo>
                  <a:pt x="513" y="316"/>
                  <a:pt x="513" y="316"/>
                  <a:pt x="513" y="316"/>
                </a:cubicBezTo>
                <a:cubicBezTo>
                  <a:pt x="443" y="313"/>
                  <a:pt x="443" y="313"/>
                  <a:pt x="443" y="313"/>
                </a:cubicBezTo>
                <a:cubicBezTo>
                  <a:pt x="441" y="315"/>
                  <a:pt x="441" y="315"/>
                  <a:pt x="441" y="315"/>
                </a:cubicBezTo>
                <a:cubicBezTo>
                  <a:pt x="438" y="315"/>
                  <a:pt x="436" y="314"/>
                  <a:pt x="435" y="312"/>
                </a:cubicBezTo>
                <a:cubicBezTo>
                  <a:pt x="395" y="221"/>
                  <a:pt x="395" y="221"/>
                  <a:pt x="395" y="221"/>
                </a:cubicBezTo>
                <a:cubicBezTo>
                  <a:pt x="391" y="214"/>
                  <a:pt x="374" y="190"/>
                  <a:pt x="340" y="150"/>
                </a:cubicBezTo>
                <a:cubicBezTo>
                  <a:pt x="308" y="111"/>
                  <a:pt x="290" y="90"/>
                  <a:pt x="285" y="86"/>
                </a:cubicBezTo>
                <a:cubicBezTo>
                  <a:pt x="226" y="28"/>
                  <a:pt x="226" y="28"/>
                  <a:pt x="226" y="28"/>
                </a:cubicBezTo>
                <a:cubicBezTo>
                  <a:pt x="217" y="23"/>
                  <a:pt x="217" y="23"/>
                  <a:pt x="217" y="23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42" y="21"/>
                  <a:pt x="142" y="21"/>
                  <a:pt x="142" y="21"/>
                </a:cubicBezTo>
                <a:cubicBezTo>
                  <a:pt x="140" y="19"/>
                  <a:pt x="140" y="19"/>
                  <a:pt x="140" y="19"/>
                </a:cubicBezTo>
                <a:cubicBezTo>
                  <a:pt x="132" y="14"/>
                  <a:pt x="122" y="9"/>
                  <a:pt x="106" y="6"/>
                </a:cubicBezTo>
                <a:cubicBezTo>
                  <a:pt x="92" y="0"/>
                  <a:pt x="60" y="11"/>
                  <a:pt x="11" y="37"/>
                </a:cubicBezTo>
                <a:cubicBezTo>
                  <a:pt x="9" y="38"/>
                  <a:pt x="9" y="38"/>
                  <a:pt x="9" y="38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4"/>
                  <a:pt x="12" y="54"/>
                  <a:pt x="12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1" y="56"/>
                  <a:pt x="11" y="56"/>
                  <a:pt x="11" y="56"/>
                </a:cubicBezTo>
                <a:cubicBezTo>
                  <a:pt x="2" y="73"/>
                  <a:pt x="2" y="73"/>
                  <a:pt x="2" y="7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95"/>
                  <a:pt x="2" y="106"/>
                  <a:pt x="5" y="114"/>
                </a:cubicBezTo>
                <a:cubicBezTo>
                  <a:pt x="13" y="120"/>
                  <a:pt x="13" y="120"/>
                  <a:pt x="13" y="120"/>
                </a:cubicBezTo>
                <a:cubicBezTo>
                  <a:pt x="29" y="119"/>
                  <a:pt x="29" y="119"/>
                  <a:pt x="29" y="119"/>
                </a:cubicBezTo>
                <a:cubicBezTo>
                  <a:pt x="42" y="122"/>
                  <a:pt x="42" y="122"/>
                  <a:pt x="42" y="122"/>
                </a:cubicBezTo>
                <a:cubicBezTo>
                  <a:pt x="48" y="118"/>
                  <a:pt x="48" y="118"/>
                  <a:pt x="48" y="118"/>
                </a:cubicBezTo>
                <a:cubicBezTo>
                  <a:pt x="48" y="108"/>
                  <a:pt x="51" y="101"/>
                  <a:pt x="55" y="99"/>
                </a:cubicBezTo>
                <a:cubicBezTo>
                  <a:pt x="66" y="99"/>
                  <a:pt x="66" y="99"/>
                  <a:pt x="66" y="99"/>
                </a:cubicBezTo>
                <a:cubicBezTo>
                  <a:pt x="103" y="109"/>
                  <a:pt x="103" y="109"/>
                  <a:pt x="103" y="109"/>
                </a:cubicBezTo>
                <a:cubicBezTo>
                  <a:pt x="111" y="110"/>
                  <a:pt x="111" y="110"/>
                  <a:pt x="111" y="110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99" y="160"/>
                  <a:pt x="109" y="172"/>
                  <a:pt x="128" y="190"/>
                </a:cubicBezTo>
                <a:cubicBezTo>
                  <a:pt x="140" y="199"/>
                  <a:pt x="147" y="203"/>
                  <a:pt x="153" y="204"/>
                </a:cubicBezTo>
                <a:cubicBezTo>
                  <a:pt x="159" y="203"/>
                  <a:pt x="159" y="203"/>
                  <a:pt x="159" y="203"/>
                </a:cubicBezTo>
                <a:cubicBezTo>
                  <a:pt x="164" y="201"/>
                  <a:pt x="164" y="201"/>
                  <a:pt x="164" y="201"/>
                </a:cubicBezTo>
                <a:cubicBezTo>
                  <a:pt x="182" y="183"/>
                  <a:pt x="182" y="183"/>
                  <a:pt x="182" y="183"/>
                </a:cubicBezTo>
                <a:cubicBezTo>
                  <a:pt x="195" y="175"/>
                  <a:pt x="195" y="175"/>
                  <a:pt x="195" y="175"/>
                </a:cubicBezTo>
                <a:cubicBezTo>
                  <a:pt x="195" y="173"/>
                  <a:pt x="195" y="173"/>
                  <a:pt x="195" y="173"/>
                </a:cubicBezTo>
                <a:cubicBezTo>
                  <a:pt x="195" y="173"/>
                  <a:pt x="195" y="173"/>
                  <a:pt x="195" y="173"/>
                </a:cubicBezTo>
                <a:cubicBezTo>
                  <a:pt x="224" y="169"/>
                  <a:pt x="224" y="169"/>
                  <a:pt x="224" y="169"/>
                </a:cubicBezTo>
                <a:cubicBezTo>
                  <a:pt x="232" y="151"/>
                  <a:pt x="232" y="151"/>
                  <a:pt x="232" y="151"/>
                </a:cubicBezTo>
                <a:cubicBezTo>
                  <a:pt x="258" y="137"/>
                  <a:pt x="258" y="137"/>
                  <a:pt x="258" y="137"/>
                </a:cubicBezTo>
                <a:cubicBezTo>
                  <a:pt x="280" y="149"/>
                  <a:pt x="280" y="149"/>
                  <a:pt x="280" y="149"/>
                </a:cubicBezTo>
                <a:cubicBezTo>
                  <a:pt x="280" y="150"/>
                  <a:pt x="280" y="150"/>
                  <a:pt x="280" y="150"/>
                </a:cubicBezTo>
                <a:cubicBezTo>
                  <a:pt x="282" y="151"/>
                  <a:pt x="282" y="151"/>
                  <a:pt x="282" y="151"/>
                </a:cubicBezTo>
                <a:cubicBezTo>
                  <a:pt x="303" y="187"/>
                  <a:pt x="303" y="187"/>
                  <a:pt x="303" y="187"/>
                </a:cubicBezTo>
                <a:cubicBezTo>
                  <a:pt x="312" y="211"/>
                  <a:pt x="312" y="211"/>
                  <a:pt x="312" y="211"/>
                </a:cubicBezTo>
                <a:cubicBezTo>
                  <a:pt x="312" y="215"/>
                  <a:pt x="312" y="215"/>
                  <a:pt x="312" y="215"/>
                </a:cubicBezTo>
                <a:cubicBezTo>
                  <a:pt x="307" y="244"/>
                  <a:pt x="307" y="244"/>
                  <a:pt x="307" y="244"/>
                </a:cubicBezTo>
                <a:cubicBezTo>
                  <a:pt x="316" y="264"/>
                  <a:pt x="316" y="264"/>
                  <a:pt x="316" y="264"/>
                </a:cubicBezTo>
                <a:cubicBezTo>
                  <a:pt x="316" y="267"/>
                  <a:pt x="316" y="267"/>
                  <a:pt x="316" y="267"/>
                </a:cubicBezTo>
                <a:cubicBezTo>
                  <a:pt x="309" y="291"/>
                  <a:pt x="309" y="291"/>
                  <a:pt x="309" y="291"/>
                </a:cubicBezTo>
                <a:cubicBezTo>
                  <a:pt x="309" y="312"/>
                  <a:pt x="309" y="312"/>
                  <a:pt x="309" y="312"/>
                </a:cubicBezTo>
                <a:cubicBezTo>
                  <a:pt x="316" y="331"/>
                  <a:pt x="319" y="343"/>
                  <a:pt x="319" y="347"/>
                </a:cubicBezTo>
                <a:cubicBezTo>
                  <a:pt x="317" y="365"/>
                  <a:pt x="317" y="365"/>
                  <a:pt x="317" y="365"/>
                </a:cubicBezTo>
                <a:cubicBezTo>
                  <a:pt x="317" y="365"/>
                  <a:pt x="317" y="365"/>
                  <a:pt x="317" y="365"/>
                </a:cubicBezTo>
                <a:cubicBezTo>
                  <a:pt x="317" y="366"/>
                  <a:pt x="317" y="366"/>
                  <a:pt x="317" y="366"/>
                </a:cubicBezTo>
                <a:cubicBezTo>
                  <a:pt x="306" y="380"/>
                  <a:pt x="306" y="380"/>
                  <a:pt x="306" y="380"/>
                </a:cubicBezTo>
                <a:cubicBezTo>
                  <a:pt x="306" y="381"/>
                  <a:pt x="306" y="381"/>
                  <a:pt x="306" y="381"/>
                </a:cubicBezTo>
                <a:cubicBezTo>
                  <a:pt x="306" y="381"/>
                  <a:pt x="306" y="381"/>
                  <a:pt x="306" y="381"/>
                </a:cubicBezTo>
                <a:cubicBezTo>
                  <a:pt x="306" y="381"/>
                  <a:pt x="306" y="381"/>
                  <a:pt x="306" y="381"/>
                </a:cubicBezTo>
                <a:cubicBezTo>
                  <a:pt x="296" y="394"/>
                  <a:pt x="296" y="394"/>
                  <a:pt x="296" y="394"/>
                </a:cubicBezTo>
                <a:cubicBezTo>
                  <a:pt x="295" y="417"/>
                  <a:pt x="295" y="417"/>
                  <a:pt x="295" y="417"/>
                </a:cubicBezTo>
                <a:cubicBezTo>
                  <a:pt x="301" y="442"/>
                  <a:pt x="301" y="442"/>
                  <a:pt x="301" y="442"/>
                </a:cubicBezTo>
                <a:cubicBezTo>
                  <a:pt x="301" y="442"/>
                  <a:pt x="301" y="442"/>
                  <a:pt x="301" y="442"/>
                </a:cubicBezTo>
                <a:cubicBezTo>
                  <a:pt x="302" y="443"/>
                  <a:pt x="302" y="443"/>
                  <a:pt x="302" y="443"/>
                </a:cubicBezTo>
                <a:cubicBezTo>
                  <a:pt x="301" y="444"/>
                  <a:pt x="301" y="444"/>
                  <a:pt x="301" y="444"/>
                </a:cubicBezTo>
                <a:cubicBezTo>
                  <a:pt x="301" y="444"/>
                  <a:pt x="301" y="444"/>
                  <a:pt x="301" y="444"/>
                </a:cubicBezTo>
                <a:cubicBezTo>
                  <a:pt x="295" y="481"/>
                  <a:pt x="295" y="481"/>
                  <a:pt x="295" y="481"/>
                </a:cubicBezTo>
                <a:cubicBezTo>
                  <a:pt x="289" y="486"/>
                  <a:pt x="289" y="486"/>
                  <a:pt x="289" y="486"/>
                </a:cubicBezTo>
                <a:cubicBezTo>
                  <a:pt x="285" y="489"/>
                  <a:pt x="280" y="489"/>
                  <a:pt x="274" y="486"/>
                </a:cubicBezTo>
                <a:cubicBezTo>
                  <a:pt x="271" y="486"/>
                  <a:pt x="271" y="486"/>
                  <a:pt x="271" y="486"/>
                </a:cubicBezTo>
                <a:cubicBezTo>
                  <a:pt x="262" y="475"/>
                  <a:pt x="262" y="475"/>
                  <a:pt x="262" y="475"/>
                </a:cubicBezTo>
                <a:cubicBezTo>
                  <a:pt x="251" y="479"/>
                  <a:pt x="251" y="479"/>
                  <a:pt x="251" y="479"/>
                </a:cubicBezTo>
                <a:cubicBezTo>
                  <a:pt x="238" y="493"/>
                  <a:pt x="238" y="493"/>
                  <a:pt x="238" y="493"/>
                </a:cubicBezTo>
                <a:cubicBezTo>
                  <a:pt x="223" y="537"/>
                  <a:pt x="223" y="537"/>
                  <a:pt x="223" y="537"/>
                </a:cubicBezTo>
                <a:cubicBezTo>
                  <a:pt x="223" y="538"/>
                  <a:pt x="223" y="538"/>
                  <a:pt x="223" y="538"/>
                </a:cubicBezTo>
                <a:cubicBezTo>
                  <a:pt x="222" y="539"/>
                  <a:pt x="222" y="539"/>
                  <a:pt x="222" y="539"/>
                </a:cubicBezTo>
                <a:cubicBezTo>
                  <a:pt x="207" y="551"/>
                  <a:pt x="207" y="551"/>
                  <a:pt x="207" y="551"/>
                </a:cubicBezTo>
                <a:cubicBezTo>
                  <a:pt x="205" y="551"/>
                  <a:pt x="205" y="551"/>
                  <a:pt x="205" y="551"/>
                </a:cubicBezTo>
                <a:cubicBezTo>
                  <a:pt x="197" y="552"/>
                  <a:pt x="197" y="552"/>
                  <a:pt x="197" y="552"/>
                </a:cubicBezTo>
                <a:cubicBezTo>
                  <a:pt x="180" y="577"/>
                  <a:pt x="180" y="577"/>
                  <a:pt x="180" y="577"/>
                </a:cubicBezTo>
                <a:cubicBezTo>
                  <a:pt x="188" y="592"/>
                  <a:pt x="188" y="592"/>
                  <a:pt x="188" y="592"/>
                </a:cubicBezTo>
                <a:cubicBezTo>
                  <a:pt x="190" y="595"/>
                  <a:pt x="190" y="595"/>
                  <a:pt x="190" y="595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1" y="622"/>
                  <a:pt x="211" y="622"/>
                  <a:pt x="211" y="622"/>
                </a:cubicBezTo>
                <a:cubicBezTo>
                  <a:pt x="211" y="630"/>
                  <a:pt x="211" y="630"/>
                  <a:pt x="211" y="630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9" y="655"/>
                  <a:pt x="239" y="655"/>
                  <a:pt x="239" y="655"/>
                </a:cubicBezTo>
                <a:cubicBezTo>
                  <a:pt x="239" y="656"/>
                  <a:pt x="239" y="656"/>
                  <a:pt x="239" y="656"/>
                </a:cubicBezTo>
                <a:cubicBezTo>
                  <a:pt x="242" y="681"/>
                  <a:pt x="242" y="681"/>
                  <a:pt x="242" y="681"/>
                </a:cubicBezTo>
                <a:cubicBezTo>
                  <a:pt x="248" y="686"/>
                  <a:pt x="248" y="686"/>
                  <a:pt x="248" y="686"/>
                </a:cubicBezTo>
                <a:cubicBezTo>
                  <a:pt x="269" y="680"/>
                  <a:pt x="269" y="680"/>
                  <a:pt x="269" y="680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300" y="702"/>
                  <a:pt x="300" y="702"/>
                  <a:pt x="300" y="702"/>
                </a:cubicBezTo>
                <a:cubicBezTo>
                  <a:pt x="309" y="716"/>
                  <a:pt x="309" y="716"/>
                  <a:pt x="309" y="716"/>
                </a:cubicBezTo>
                <a:cubicBezTo>
                  <a:pt x="312" y="717"/>
                  <a:pt x="312" y="717"/>
                  <a:pt x="312" y="717"/>
                </a:cubicBezTo>
                <a:cubicBezTo>
                  <a:pt x="319" y="732"/>
                  <a:pt x="319" y="732"/>
                  <a:pt x="319" y="732"/>
                </a:cubicBezTo>
                <a:cubicBezTo>
                  <a:pt x="335" y="744"/>
                  <a:pt x="335" y="744"/>
                  <a:pt x="335" y="744"/>
                </a:cubicBezTo>
                <a:cubicBezTo>
                  <a:pt x="337" y="748"/>
                  <a:pt x="342" y="748"/>
                  <a:pt x="347" y="748"/>
                </a:cubicBezTo>
                <a:cubicBezTo>
                  <a:pt x="353" y="749"/>
                  <a:pt x="353" y="749"/>
                  <a:pt x="353" y="749"/>
                </a:cubicBezTo>
                <a:cubicBezTo>
                  <a:pt x="362" y="744"/>
                  <a:pt x="362" y="744"/>
                  <a:pt x="362" y="744"/>
                </a:cubicBezTo>
                <a:cubicBezTo>
                  <a:pt x="370" y="741"/>
                  <a:pt x="377" y="738"/>
                  <a:pt x="385" y="737"/>
                </a:cubicBezTo>
                <a:cubicBezTo>
                  <a:pt x="392" y="734"/>
                  <a:pt x="392" y="734"/>
                  <a:pt x="392" y="734"/>
                </a:cubicBezTo>
                <a:cubicBezTo>
                  <a:pt x="407" y="733"/>
                  <a:pt x="407" y="733"/>
                  <a:pt x="407" y="733"/>
                </a:cubicBezTo>
                <a:cubicBezTo>
                  <a:pt x="412" y="733"/>
                  <a:pt x="414" y="734"/>
                  <a:pt x="417" y="737"/>
                </a:cubicBezTo>
                <a:cubicBezTo>
                  <a:pt x="438" y="723"/>
                  <a:pt x="438" y="723"/>
                  <a:pt x="438" y="723"/>
                </a:cubicBezTo>
                <a:cubicBezTo>
                  <a:pt x="440" y="723"/>
                  <a:pt x="440" y="723"/>
                  <a:pt x="440" y="723"/>
                </a:cubicBezTo>
                <a:cubicBezTo>
                  <a:pt x="442" y="724"/>
                  <a:pt x="442" y="724"/>
                  <a:pt x="442" y="724"/>
                </a:cubicBezTo>
                <a:cubicBezTo>
                  <a:pt x="443" y="723"/>
                  <a:pt x="443" y="723"/>
                  <a:pt x="443" y="723"/>
                </a:cubicBezTo>
                <a:cubicBezTo>
                  <a:pt x="446" y="725"/>
                  <a:pt x="446" y="725"/>
                  <a:pt x="446" y="725"/>
                </a:cubicBezTo>
                <a:cubicBezTo>
                  <a:pt x="454" y="735"/>
                  <a:pt x="458" y="743"/>
                  <a:pt x="458" y="748"/>
                </a:cubicBezTo>
                <a:cubicBezTo>
                  <a:pt x="468" y="763"/>
                  <a:pt x="468" y="763"/>
                  <a:pt x="468" y="763"/>
                </a:cubicBezTo>
                <a:cubicBezTo>
                  <a:pt x="475" y="766"/>
                  <a:pt x="475" y="766"/>
                  <a:pt x="475" y="766"/>
                </a:cubicBezTo>
                <a:cubicBezTo>
                  <a:pt x="476" y="766"/>
                  <a:pt x="476" y="766"/>
                  <a:pt x="476" y="766"/>
                </a:cubicBezTo>
                <a:cubicBezTo>
                  <a:pt x="477" y="766"/>
                  <a:pt x="477" y="766"/>
                  <a:pt x="477" y="766"/>
                </a:cubicBezTo>
                <a:cubicBezTo>
                  <a:pt x="475" y="763"/>
                  <a:pt x="475" y="763"/>
                  <a:pt x="475" y="763"/>
                </a:cubicBezTo>
                <a:cubicBezTo>
                  <a:pt x="474" y="758"/>
                  <a:pt x="474" y="755"/>
                  <a:pt x="475" y="753"/>
                </a:cubicBezTo>
                <a:cubicBezTo>
                  <a:pt x="477" y="750"/>
                  <a:pt x="481" y="748"/>
                  <a:pt x="488" y="748"/>
                </a:cubicBezTo>
                <a:cubicBezTo>
                  <a:pt x="527" y="747"/>
                  <a:pt x="527" y="747"/>
                  <a:pt x="527" y="747"/>
                </a:cubicBezTo>
                <a:cubicBezTo>
                  <a:pt x="528" y="746"/>
                  <a:pt x="528" y="746"/>
                  <a:pt x="528" y="746"/>
                </a:cubicBezTo>
                <a:cubicBezTo>
                  <a:pt x="530" y="746"/>
                  <a:pt x="530" y="746"/>
                  <a:pt x="530" y="746"/>
                </a:cubicBezTo>
                <a:cubicBezTo>
                  <a:pt x="530" y="748"/>
                  <a:pt x="530" y="748"/>
                  <a:pt x="530" y="748"/>
                </a:cubicBezTo>
                <a:cubicBezTo>
                  <a:pt x="532" y="748"/>
                  <a:pt x="532" y="748"/>
                  <a:pt x="532" y="748"/>
                </a:cubicBezTo>
                <a:cubicBezTo>
                  <a:pt x="544" y="770"/>
                  <a:pt x="544" y="770"/>
                  <a:pt x="544" y="770"/>
                </a:cubicBezTo>
                <a:cubicBezTo>
                  <a:pt x="543" y="781"/>
                  <a:pt x="543" y="781"/>
                  <a:pt x="543" y="781"/>
                </a:cubicBezTo>
                <a:cubicBezTo>
                  <a:pt x="542" y="781"/>
                  <a:pt x="542" y="781"/>
                  <a:pt x="542" y="781"/>
                </a:cubicBezTo>
                <a:cubicBezTo>
                  <a:pt x="556" y="785"/>
                  <a:pt x="556" y="785"/>
                  <a:pt x="556" y="785"/>
                </a:cubicBezTo>
                <a:cubicBezTo>
                  <a:pt x="557" y="785"/>
                  <a:pt x="557" y="785"/>
                  <a:pt x="557" y="785"/>
                </a:cubicBezTo>
                <a:cubicBezTo>
                  <a:pt x="556" y="781"/>
                  <a:pt x="556" y="779"/>
                  <a:pt x="559" y="777"/>
                </a:cubicBezTo>
                <a:cubicBezTo>
                  <a:pt x="564" y="776"/>
                  <a:pt x="564" y="776"/>
                  <a:pt x="564" y="776"/>
                </a:cubicBezTo>
                <a:cubicBezTo>
                  <a:pt x="599" y="800"/>
                  <a:pt x="599" y="800"/>
                  <a:pt x="599" y="800"/>
                </a:cubicBezTo>
                <a:cubicBezTo>
                  <a:pt x="602" y="804"/>
                  <a:pt x="604" y="808"/>
                  <a:pt x="605" y="813"/>
                </a:cubicBezTo>
                <a:cubicBezTo>
                  <a:pt x="606" y="828"/>
                  <a:pt x="606" y="828"/>
                  <a:pt x="606" y="828"/>
                </a:cubicBezTo>
                <a:cubicBezTo>
                  <a:pt x="618" y="830"/>
                  <a:pt x="618" y="830"/>
                  <a:pt x="618" y="830"/>
                </a:cubicBezTo>
                <a:cubicBezTo>
                  <a:pt x="625" y="817"/>
                  <a:pt x="625" y="817"/>
                  <a:pt x="625" y="817"/>
                </a:cubicBezTo>
                <a:cubicBezTo>
                  <a:pt x="622" y="811"/>
                  <a:pt x="620" y="805"/>
                  <a:pt x="621" y="800"/>
                </a:cubicBezTo>
                <a:cubicBezTo>
                  <a:pt x="622" y="796"/>
                  <a:pt x="623" y="793"/>
                  <a:pt x="627" y="791"/>
                </a:cubicBezTo>
                <a:cubicBezTo>
                  <a:pt x="630" y="788"/>
                  <a:pt x="630" y="788"/>
                  <a:pt x="630" y="788"/>
                </a:cubicBezTo>
                <a:cubicBezTo>
                  <a:pt x="630" y="786"/>
                  <a:pt x="631" y="785"/>
                  <a:pt x="633" y="784"/>
                </a:cubicBezTo>
                <a:cubicBezTo>
                  <a:pt x="643" y="785"/>
                  <a:pt x="643" y="785"/>
                  <a:pt x="643" y="785"/>
                </a:cubicBezTo>
                <a:cubicBezTo>
                  <a:pt x="648" y="788"/>
                  <a:pt x="652" y="798"/>
                  <a:pt x="655" y="816"/>
                </a:cubicBezTo>
                <a:cubicBezTo>
                  <a:pt x="655" y="818"/>
                  <a:pt x="655" y="818"/>
                  <a:pt x="655" y="818"/>
                </a:cubicBezTo>
                <a:cubicBezTo>
                  <a:pt x="657" y="819"/>
                  <a:pt x="657" y="819"/>
                  <a:pt x="657" y="819"/>
                </a:cubicBezTo>
                <a:cubicBezTo>
                  <a:pt x="658" y="824"/>
                  <a:pt x="664" y="827"/>
                  <a:pt x="674" y="830"/>
                </a:cubicBezTo>
                <a:cubicBezTo>
                  <a:pt x="675" y="830"/>
                  <a:pt x="675" y="830"/>
                  <a:pt x="675" y="830"/>
                </a:cubicBezTo>
                <a:cubicBezTo>
                  <a:pt x="676" y="831"/>
                  <a:pt x="676" y="831"/>
                  <a:pt x="676" y="831"/>
                </a:cubicBezTo>
                <a:cubicBezTo>
                  <a:pt x="709" y="866"/>
                  <a:pt x="709" y="866"/>
                  <a:pt x="709" y="866"/>
                </a:cubicBezTo>
                <a:cubicBezTo>
                  <a:pt x="709" y="866"/>
                  <a:pt x="709" y="866"/>
                  <a:pt x="709" y="866"/>
                </a:cubicBezTo>
                <a:cubicBezTo>
                  <a:pt x="725" y="861"/>
                  <a:pt x="725" y="861"/>
                  <a:pt x="725" y="861"/>
                </a:cubicBezTo>
                <a:cubicBezTo>
                  <a:pt x="723" y="855"/>
                  <a:pt x="723" y="855"/>
                  <a:pt x="723" y="855"/>
                </a:cubicBezTo>
                <a:cubicBezTo>
                  <a:pt x="719" y="850"/>
                  <a:pt x="718" y="845"/>
                  <a:pt x="718" y="842"/>
                </a:cubicBezTo>
                <a:cubicBezTo>
                  <a:pt x="718" y="834"/>
                  <a:pt x="723" y="827"/>
                  <a:pt x="734" y="819"/>
                </a:cubicBezTo>
                <a:cubicBezTo>
                  <a:pt x="752" y="804"/>
                  <a:pt x="752" y="804"/>
                  <a:pt x="752" y="804"/>
                </a:cubicBezTo>
                <a:cubicBezTo>
                  <a:pt x="773" y="818"/>
                  <a:pt x="773" y="818"/>
                  <a:pt x="773" y="818"/>
                </a:cubicBezTo>
                <a:cubicBezTo>
                  <a:pt x="777" y="818"/>
                  <a:pt x="777" y="818"/>
                  <a:pt x="777" y="818"/>
                </a:cubicBezTo>
                <a:cubicBezTo>
                  <a:pt x="781" y="795"/>
                  <a:pt x="781" y="795"/>
                  <a:pt x="781" y="795"/>
                </a:cubicBezTo>
                <a:cubicBezTo>
                  <a:pt x="781" y="791"/>
                  <a:pt x="781" y="791"/>
                  <a:pt x="781" y="791"/>
                </a:cubicBezTo>
                <a:cubicBezTo>
                  <a:pt x="785" y="790"/>
                  <a:pt x="785" y="790"/>
                  <a:pt x="785" y="790"/>
                </a:cubicBezTo>
                <a:cubicBezTo>
                  <a:pt x="802" y="792"/>
                  <a:pt x="802" y="792"/>
                  <a:pt x="802" y="792"/>
                </a:cubicBezTo>
                <a:cubicBezTo>
                  <a:pt x="806" y="795"/>
                  <a:pt x="808" y="798"/>
                  <a:pt x="808" y="804"/>
                </a:cubicBezTo>
                <a:cubicBezTo>
                  <a:pt x="808" y="808"/>
                  <a:pt x="804" y="813"/>
                  <a:pt x="801" y="817"/>
                </a:cubicBezTo>
                <a:cubicBezTo>
                  <a:pt x="804" y="819"/>
                  <a:pt x="804" y="819"/>
                  <a:pt x="804" y="819"/>
                </a:cubicBezTo>
                <a:cubicBezTo>
                  <a:pt x="815" y="825"/>
                  <a:pt x="823" y="829"/>
                  <a:pt x="830" y="830"/>
                </a:cubicBezTo>
                <a:cubicBezTo>
                  <a:pt x="831" y="830"/>
                  <a:pt x="831" y="830"/>
                  <a:pt x="831" y="830"/>
                </a:cubicBezTo>
                <a:cubicBezTo>
                  <a:pt x="831" y="830"/>
                  <a:pt x="831" y="830"/>
                  <a:pt x="831" y="830"/>
                </a:cubicBezTo>
                <a:cubicBezTo>
                  <a:pt x="845" y="837"/>
                  <a:pt x="845" y="837"/>
                  <a:pt x="845" y="837"/>
                </a:cubicBezTo>
                <a:cubicBezTo>
                  <a:pt x="855" y="836"/>
                  <a:pt x="855" y="836"/>
                  <a:pt x="855" y="836"/>
                </a:cubicBezTo>
                <a:cubicBezTo>
                  <a:pt x="839" y="759"/>
                  <a:pt x="839" y="759"/>
                  <a:pt x="839" y="759"/>
                </a:cubicBezTo>
                <a:cubicBezTo>
                  <a:pt x="829" y="753"/>
                  <a:pt x="819" y="740"/>
                  <a:pt x="810" y="725"/>
                </a:cubicBezTo>
                <a:cubicBezTo>
                  <a:pt x="802" y="713"/>
                  <a:pt x="807" y="695"/>
                  <a:pt x="823" y="674"/>
                </a:cubicBezTo>
                <a:cubicBezTo>
                  <a:pt x="833" y="663"/>
                  <a:pt x="845" y="653"/>
                  <a:pt x="857" y="642"/>
                </a:cubicBezTo>
                <a:cubicBezTo>
                  <a:pt x="857" y="642"/>
                  <a:pt x="857" y="642"/>
                  <a:pt x="857" y="642"/>
                </a:cubicBezTo>
                <a:cubicBezTo>
                  <a:pt x="858" y="640"/>
                  <a:pt x="858" y="640"/>
                  <a:pt x="858" y="640"/>
                </a:cubicBezTo>
                <a:cubicBezTo>
                  <a:pt x="873" y="640"/>
                  <a:pt x="873" y="640"/>
                  <a:pt x="873" y="640"/>
                </a:cubicBezTo>
                <a:cubicBezTo>
                  <a:pt x="874" y="642"/>
                  <a:pt x="874" y="642"/>
                  <a:pt x="874" y="642"/>
                </a:cubicBezTo>
                <a:cubicBezTo>
                  <a:pt x="887" y="647"/>
                  <a:pt x="887" y="647"/>
                  <a:pt x="887" y="647"/>
                </a:cubicBezTo>
                <a:cubicBezTo>
                  <a:pt x="913" y="647"/>
                  <a:pt x="913" y="647"/>
                  <a:pt x="913" y="647"/>
                </a:cubicBezTo>
                <a:cubicBezTo>
                  <a:pt x="924" y="642"/>
                  <a:pt x="933" y="626"/>
                  <a:pt x="944" y="601"/>
                </a:cubicBezTo>
                <a:cubicBezTo>
                  <a:pt x="950" y="586"/>
                  <a:pt x="950" y="556"/>
                  <a:pt x="946" y="508"/>
                </a:cubicBezTo>
                <a:close/>
              </a:path>
            </a:pathLst>
          </a:custGeom>
          <a:solidFill>
            <a:srgbClr val="B6202C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20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6" name="Freeform 30"/>
          <p:cNvSpPr>
            <a:spLocks/>
          </p:cNvSpPr>
          <p:nvPr/>
        </p:nvSpPr>
        <p:spPr bwMode="auto">
          <a:xfrm>
            <a:off x="6528927" y="4808977"/>
            <a:ext cx="913692" cy="634386"/>
          </a:xfrm>
          <a:custGeom>
            <a:avLst/>
            <a:gdLst>
              <a:gd name="T0" fmla="*/ 2147483646 w 573"/>
              <a:gd name="T1" fmla="*/ 2147483646 h 361"/>
              <a:gd name="T2" fmla="*/ 2147483646 w 573"/>
              <a:gd name="T3" fmla="*/ 2147483646 h 361"/>
              <a:gd name="T4" fmla="*/ 2147483646 w 573"/>
              <a:gd name="T5" fmla="*/ 2147483646 h 361"/>
              <a:gd name="T6" fmla="*/ 2147483646 w 573"/>
              <a:gd name="T7" fmla="*/ 2147483646 h 361"/>
              <a:gd name="T8" fmla="*/ 2147483646 w 573"/>
              <a:gd name="T9" fmla="*/ 2147483646 h 361"/>
              <a:gd name="T10" fmla="*/ 2147483646 w 573"/>
              <a:gd name="T11" fmla="*/ 1776698668 h 361"/>
              <a:gd name="T12" fmla="*/ 2147483646 w 573"/>
              <a:gd name="T13" fmla="*/ 2147483646 h 361"/>
              <a:gd name="T14" fmla="*/ 2147483646 w 573"/>
              <a:gd name="T15" fmla="*/ 2147483646 h 361"/>
              <a:gd name="T16" fmla="*/ 2147483646 w 573"/>
              <a:gd name="T17" fmla="*/ 2147483646 h 361"/>
              <a:gd name="T18" fmla="*/ 2147483646 w 573"/>
              <a:gd name="T19" fmla="*/ 2147483646 h 361"/>
              <a:gd name="T20" fmla="*/ 2147483646 w 573"/>
              <a:gd name="T21" fmla="*/ 2147483646 h 361"/>
              <a:gd name="T22" fmla="*/ 2147483646 w 573"/>
              <a:gd name="T23" fmla="*/ 2147483646 h 361"/>
              <a:gd name="T24" fmla="*/ 2147483646 w 573"/>
              <a:gd name="T25" fmla="*/ 2147483646 h 361"/>
              <a:gd name="T26" fmla="*/ 2147483646 w 573"/>
              <a:gd name="T27" fmla="*/ 2147483646 h 361"/>
              <a:gd name="T28" fmla="*/ 0 w 573"/>
              <a:gd name="T29" fmla="*/ 2147483646 h 361"/>
              <a:gd name="T30" fmla="*/ 2147483646 w 573"/>
              <a:gd name="T31" fmla="*/ 2147483646 h 361"/>
              <a:gd name="T32" fmla="*/ 2147483646 w 573"/>
              <a:gd name="T33" fmla="*/ 2147483646 h 361"/>
              <a:gd name="T34" fmla="*/ 2147483646 w 573"/>
              <a:gd name="T35" fmla="*/ 2147483646 h 361"/>
              <a:gd name="T36" fmla="*/ 2147483646 w 573"/>
              <a:gd name="T37" fmla="*/ 2147483646 h 361"/>
              <a:gd name="T38" fmla="*/ 2147483646 w 573"/>
              <a:gd name="T39" fmla="*/ 2147483646 h 361"/>
              <a:gd name="T40" fmla="*/ 2147483646 w 573"/>
              <a:gd name="T41" fmla="*/ 2147483646 h 361"/>
              <a:gd name="T42" fmla="*/ 2147483646 w 573"/>
              <a:gd name="T43" fmla="*/ 2147483646 h 361"/>
              <a:gd name="T44" fmla="*/ 2147483646 w 573"/>
              <a:gd name="T45" fmla="*/ 2147483646 h 361"/>
              <a:gd name="T46" fmla="*/ 2147483646 w 573"/>
              <a:gd name="T47" fmla="*/ 2147483646 h 361"/>
              <a:gd name="T48" fmla="*/ 2147483646 w 573"/>
              <a:gd name="T49" fmla="*/ 2147483646 h 361"/>
              <a:gd name="T50" fmla="*/ 2147483646 w 573"/>
              <a:gd name="T51" fmla="*/ 2147483646 h 361"/>
              <a:gd name="T52" fmla="*/ 2147483646 w 573"/>
              <a:gd name="T53" fmla="*/ 2147483646 h 361"/>
              <a:gd name="T54" fmla="*/ 2147483646 w 573"/>
              <a:gd name="T55" fmla="*/ 2147483646 h 361"/>
              <a:gd name="T56" fmla="*/ 2147483646 w 573"/>
              <a:gd name="T57" fmla="*/ 2147483646 h 361"/>
              <a:gd name="T58" fmla="*/ 2147483646 w 573"/>
              <a:gd name="T59" fmla="*/ 2147483646 h 361"/>
              <a:gd name="T60" fmla="*/ 2147483646 w 573"/>
              <a:gd name="T61" fmla="*/ 2147483646 h 361"/>
              <a:gd name="T62" fmla="*/ 2147483646 w 573"/>
              <a:gd name="T63" fmla="*/ 2147483646 h 361"/>
              <a:gd name="T64" fmla="*/ 2147483646 w 573"/>
              <a:gd name="T65" fmla="*/ 2147483646 h 361"/>
              <a:gd name="T66" fmla="*/ 2147483646 w 573"/>
              <a:gd name="T67" fmla="*/ 2147483646 h 361"/>
              <a:gd name="T68" fmla="*/ 2147483646 w 573"/>
              <a:gd name="T69" fmla="*/ 2147483646 h 361"/>
              <a:gd name="T70" fmla="*/ 2147483646 w 573"/>
              <a:gd name="T71" fmla="*/ 2147483646 h 361"/>
              <a:gd name="T72" fmla="*/ 2147483646 w 573"/>
              <a:gd name="T73" fmla="*/ 2147483646 h 361"/>
              <a:gd name="T74" fmla="*/ 2147483646 w 573"/>
              <a:gd name="T75" fmla="*/ 2147483646 h 361"/>
              <a:gd name="T76" fmla="*/ 2147483646 w 573"/>
              <a:gd name="T77" fmla="*/ 2147483646 h 361"/>
              <a:gd name="T78" fmla="*/ 2147483646 w 573"/>
              <a:gd name="T79" fmla="*/ 2147483646 h 361"/>
              <a:gd name="T80" fmla="*/ 2147483646 w 573"/>
              <a:gd name="T81" fmla="*/ 2147483646 h 361"/>
              <a:gd name="T82" fmla="*/ 2147483646 w 573"/>
              <a:gd name="T83" fmla="*/ 2147483646 h 361"/>
              <a:gd name="T84" fmla="*/ 2147483646 w 573"/>
              <a:gd name="T85" fmla="*/ 2147483646 h 361"/>
              <a:gd name="T86" fmla="*/ 2147483646 w 573"/>
              <a:gd name="T87" fmla="*/ 2147483646 h 361"/>
              <a:gd name="T88" fmla="*/ 2147483646 w 573"/>
              <a:gd name="T89" fmla="*/ 2147483646 h 361"/>
              <a:gd name="T90" fmla="*/ 2147483646 w 573"/>
              <a:gd name="T91" fmla="*/ 2147483646 h 361"/>
              <a:gd name="T92" fmla="*/ 2147483646 w 573"/>
              <a:gd name="T93" fmla="*/ 2147483646 h 361"/>
              <a:gd name="T94" fmla="*/ 2147483646 w 573"/>
              <a:gd name="T95" fmla="*/ 2147483646 h 361"/>
              <a:gd name="T96" fmla="*/ 2147483646 w 573"/>
              <a:gd name="T97" fmla="*/ 2147483646 h 361"/>
              <a:gd name="T98" fmla="*/ 2147483646 w 573"/>
              <a:gd name="T99" fmla="*/ 2147483646 h 361"/>
              <a:gd name="T100" fmla="*/ 2147483646 w 573"/>
              <a:gd name="T101" fmla="*/ 2147483646 h 36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73"/>
              <a:gd name="T154" fmla="*/ 0 h 361"/>
              <a:gd name="T155" fmla="*/ 573 w 573"/>
              <a:gd name="T156" fmla="*/ 361 h 361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73" h="361">
                <a:moveTo>
                  <a:pt x="525" y="11"/>
                </a:moveTo>
                <a:cubicBezTo>
                  <a:pt x="523" y="12"/>
                  <a:pt x="523" y="12"/>
                  <a:pt x="523" y="12"/>
                </a:cubicBezTo>
                <a:cubicBezTo>
                  <a:pt x="523" y="18"/>
                  <a:pt x="520" y="21"/>
                  <a:pt x="514" y="21"/>
                </a:cubicBezTo>
                <a:cubicBezTo>
                  <a:pt x="473" y="16"/>
                  <a:pt x="473" y="16"/>
                  <a:pt x="473" y="16"/>
                </a:cubicBezTo>
                <a:cubicBezTo>
                  <a:pt x="445" y="11"/>
                  <a:pt x="427" y="0"/>
                  <a:pt x="416" y="2"/>
                </a:cubicBezTo>
                <a:cubicBezTo>
                  <a:pt x="396" y="4"/>
                  <a:pt x="358" y="57"/>
                  <a:pt x="358" y="57"/>
                </a:cubicBezTo>
                <a:cubicBezTo>
                  <a:pt x="360" y="80"/>
                  <a:pt x="360" y="80"/>
                  <a:pt x="360" y="80"/>
                </a:cubicBezTo>
                <a:cubicBezTo>
                  <a:pt x="360" y="82"/>
                  <a:pt x="360" y="82"/>
                  <a:pt x="360" y="82"/>
                </a:cubicBezTo>
                <a:cubicBezTo>
                  <a:pt x="355" y="83"/>
                  <a:pt x="355" y="83"/>
                  <a:pt x="355" y="83"/>
                </a:cubicBezTo>
                <a:cubicBezTo>
                  <a:pt x="310" y="89"/>
                  <a:pt x="285" y="85"/>
                  <a:pt x="282" y="70"/>
                </a:cubicBezTo>
                <a:cubicBezTo>
                  <a:pt x="277" y="5"/>
                  <a:pt x="277" y="5"/>
                  <a:pt x="277" y="5"/>
                </a:cubicBezTo>
                <a:cubicBezTo>
                  <a:pt x="224" y="2"/>
                  <a:pt x="224" y="2"/>
                  <a:pt x="224" y="2"/>
                </a:cubicBezTo>
                <a:cubicBezTo>
                  <a:pt x="202" y="48"/>
                  <a:pt x="202" y="48"/>
                  <a:pt x="202" y="48"/>
                </a:cubicBezTo>
                <a:cubicBezTo>
                  <a:pt x="200" y="28"/>
                  <a:pt x="200" y="28"/>
                  <a:pt x="200" y="28"/>
                </a:cubicBezTo>
                <a:cubicBezTo>
                  <a:pt x="199" y="12"/>
                  <a:pt x="196" y="3"/>
                  <a:pt x="192" y="1"/>
                </a:cubicBezTo>
                <a:cubicBezTo>
                  <a:pt x="169" y="12"/>
                  <a:pt x="169" y="12"/>
                  <a:pt x="169" y="12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58" y="27"/>
                  <a:pt x="158" y="27"/>
                  <a:pt x="158" y="27"/>
                </a:cubicBezTo>
                <a:cubicBezTo>
                  <a:pt x="157" y="27"/>
                  <a:pt x="157" y="27"/>
                  <a:pt x="157" y="27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12" y="53"/>
                  <a:pt x="92" y="73"/>
                  <a:pt x="74" y="95"/>
                </a:cubicBezTo>
                <a:cubicBezTo>
                  <a:pt x="18" y="171"/>
                  <a:pt x="18" y="171"/>
                  <a:pt x="18" y="171"/>
                </a:cubicBezTo>
                <a:cubicBezTo>
                  <a:pt x="30" y="197"/>
                  <a:pt x="30" y="197"/>
                  <a:pt x="30" y="197"/>
                </a:cubicBezTo>
                <a:cubicBezTo>
                  <a:pt x="30" y="201"/>
                  <a:pt x="30" y="201"/>
                  <a:pt x="30" y="201"/>
                </a:cubicBezTo>
                <a:cubicBezTo>
                  <a:pt x="30" y="201"/>
                  <a:pt x="30" y="201"/>
                  <a:pt x="30" y="201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5" y="209"/>
                  <a:pt x="27" y="218"/>
                  <a:pt x="33" y="229"/>
                </a:cubicBezTo>
                <a:cubicBezTo>
                  <a:pt x="40" y="242"/>
                  <a:pt x="46" y="257"/>
                  <a:pt x="46" y="274"/>
                </a:cubicBezTo>
                <a:cubicBezTo>
                  <a:pt x="46" y="277"/>
                  <a:pt x="46" y="277"/>
                  <a:pt x="46" y="277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14"/>
                  <a:pt x="0" y="314"/>
                  <a:pt x="0" y="314"/>
                </a:cubicBezTo>
                <a:cubicBezTo>
                  <a:pt x="21" y="324"/>
                  <a:pt x="21" y="324"/>
                  <a:pt x="21" y="324"/>
                </a:cubicBezTo>
                <a:cubicBezTo>
                  <a:pt x="24" y="325"/>
                  <a:pt x="25" y="327"/>
                  <a:pt x="25" y="328"/>
                </a:cubicBezTo>
                <a:cubicBezTo>
                  <a:pt x="25" y="330"/>
                  <a:pt x="25" y="330"/>
                  <a:pt x="25" y="330"/>
                </a:cubicBezTo>
                <a:cubicBezTo>
                  <a:pt x="24" y="335"/>
                  <a:pt x="32" y="343"/>
                  <a:pt x="48" y="350"/>
                </a:cubicBezTo>
                <a:cubicBezTo>
                  <a:pt x="87" y="361"/>
                  <a:pt x="87" y="361"/>
                  <a:pt x="87" y="361"/>
                </a:cubicBezTo>
                <a:cubicBezTo>
                  <a:pt x="99" y="353"/>
                  <a:pt x="99" y="353"/>
                  <a:pt x="99" y="353"/>
                </a:cubicBezTo>
                <a:cubicBezTo>
                  <a:pt x="111" y="335"/>
                  <a:pt x="111" y="335"/>
                  <a:pt x="111" y="335"/>
                </a:cubicBezTo>
                <a:cubicBezTo>
                  <a:pt x="122" y="305"/>
                  <a:pt x="122" y="305"/>
                  <a:pt x="122" y="305"/>
                </a:cubicBezTo>
                <a:cubicBezTo>
                  <a:pt x="152" y="316"/>
                  <a:pt x="152" y="316"/>
                  <a:pt x="152" y="316"/>
                </a:cubicBezTo>
                <a:cubicBezTo>
                  <a:pt x="157" y="319"/>
                  <a:pt x="157" y="319"/>
                  <a:pt x="157" y="319"/>
                </a:cubicBezTo>
                <a:cubicBezTo>
                  <a:pt x="157" y="321"/>
                  <a:pt x="157" y="321"/>
                  <a:pt x="157" y="321"/>
                </a:cubicBezTo>
                <a:cubicBezTo>
                  <a:pt x="157" y="321"/>
                  <a:pt x="157" y="321"/>
                  <a:pt x="157" y="321"/>
                </a:cubicBezTo>
                <a:cubicBezTo>
                  <a:pt x="157" y="323"/>
                  <a:pt x="157" y="323"/>
                  <a:pt x="157" y="323"/>
                </a:cubicBezTo>
                <a:cubicBezTo>
                  <a:pt x="151" y="335"/>
                  <a:pt x="154" y="344"/>
                  <a:pt x="164" y="349"/>
                </a:cubicBezTo>
                <a:cubicBezTo>
                  <a:pt x="198" y="350"/>
                  <a:pt x="198" y="350"/>
                  <a:pt x="198" y="350"/>
                </a:cubicBezTo>
                <a:cubicBezTo>
                  <a:pt x="209" y="348"/>
                  <a:pt x="219" y="344"/>
                  <a:pt x="225" y="338"/>
                </a:cubicBezTo>
                <a:cubicBezTo>
                  <a:pt x="229" y="333"/>
                  <a:pt x="236" y="332"/>
                  <a:pt x="245" y="333"/>
                </a:cubicBezTo>
                <a:cubicBezTo>
                  <a:pt x="257" y="335"/>
                  <a:pt x="267" y="339"/>
                  <a:pt x="275" y="349"/>
                </a:cubicBezTo>
                <a:cubicBezTo>
                  <a:pt x="282" y="331"/>
                  <a:pt x="282" y="331"/>
                  <a:pt x="282" y="331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85" y="328"/>
                  <a:pt x="285" y="328"/>
                  <a:pt x="285" y="328"/>
                </a:cubicBezTo>
                <a:cubicBezTo>
                  <a:pt x="291" y="325"/>
                  <a:pt x="294" y="319"/>
                  <a:pt x="298" y="312"/>
                </a:cubicBezTo>
                <a:cubicBezTo>
                  <a:pt x="301" y="305"/>
                  <a:pt x="306" y="297"/>
                  <a:pt x="315" y="292"/>
                </a:cubicBezTo>
                <a:cubicBezTo>
                  <a:pt x="330" y="283"/>
                  <a:pt x="330" y="283"/>
                  <a:pt x="330" y="283"/>
                </a:cubicBezTo>
                <a:cubicBezTo>
                  <a:pt x="331" y="282"/>
                  <a:pt x="331" y="282"/>
                  <a:pt x="331" y="282"/>
                </a:cubicBezTo>
                <a:cubicBezTo>
                  <a:pt x="332" y="283"/>
                  <a:pt x="332" y="283"/>
                  <a:pt x="332" y="283"/>
                </a:cubicBezTo>
                <a:cubicBezTo>
                  <a:pt x="333" y="283"/>
                  <a:pt x="333" y="283"/>
                  <a:pt x="333" y="283"/>
                </a:cubicBezTo>
                <a:cubicBezTo>
                  <a:pt x="341" y="286"/>
                  <a:pt x="341" y="286"/>
                  <a:pt x="341" y="286"/>
                </a:cubicBezTo>
                <a:cubicBezTo>
                  <a:pt x="341" y="286"/>
                  <a:pt x="341" y="286"/>
                  <a:pt x="341" y="286"/>
                </a:cubicBezTo>
                <a:cubicBezTo>
                  <a:pt x="343" y="287"/>
                  <a:pt x="343" y="287"/>
                  <a:pt x="343" y="287"/>
                </a:cubicBezTo>
                <a:cubicBezTo>
                  <a:pt x="355" y="234"/>
                  <a:pt x="355" y="234"/>
                  <a:pt x="355" y="234"/>
                </a:cubicBezTo>
                <a:cubicBezTo>
                  <a:pt x="355" y="233"/>
                  <a:pt x="355" y="233"/>
                  <a:pt x="355" y="233"/>
                </a:cubicBezTo>
                <a:cubicBezTo>
                  <a:pt x="372" y="230"/>
                  <a:pt x="372" y="230"/>
                  <a:pt x="372" y="230"/>
                </a:cubicBezTo>
                <a:cubicBezTo>
                  <a:pt x="389" y="218"/>
                  <a:pt x="397" y="209"/>
                  <a:pt x="396" y="200"/>
                </a:cubicBezTo>
                <a:cubicBezTo>
                  <a:pt x="393" y="184"/>
                  <a:pt x="393" y="184"/>
                  <a:pt x="393" y="184"/>
                </a:cubicBezTo>
                <a:cubicBezTo>
                  <a:pt x="389" y="174"/>
                  <a:pt x="389" y="166"/>
                  <a:pt x="391" y="163"/>
                </a:cubicBezTo>
                <a:cubicBezTo>
                  <a:pt x="394" y="160"/>
                  <a:pt x="396" y="159"/>
                  <a:pt x="399" y="159"/>
                </a:cubicBezTo>
                <a:cubicBezTo>
                  <a:pt x="407" y="159"/>
                  <a:pt x="415" y="161"/>
                  <a:pt x="424" y="165"/>
                </a:cubicBezTo>
                <a:cubicBezTo>
                  <a:pt x="426" y="148"/>
                  <a:pt x="426" y="148"/>
                  <a:pt x="426" y="148"/>
                </a:cubicBezTo>
                <a:cubicBezTo>
                  <a:pt x="426" y="146"/>
                  <a:pt x="426" y="146"/>
                  <a:pt x="426" y="146"/>
                </a:cubicBezTo>
                <a:cubicBezTo>
                  <a:pt x="427" y="145"/>
                  <a:pt x="427" y="145"/>
                  <a:pt x="427" y="145"/>
                </a:cubicBezTo>
                <a:cubicBezTo>
                  <a:pt x="445" y="137"/>
                  <a:pt x="445" y="137"/>
                  <a:pt x="445" y="137"/>
                </a:cubicBezTo>
                <a:cubicBezTo>
                  <a:pt x="447" y="127"/>
                  <a:pt x="447" y="127"/>
                  <a:pt x="447" y="127"/>
                </a:cubicBezTo>
                <a:cubicBezTo>
                  <a:pt x="436" y="127"/>
                  <a:pt x="436" y="127"/>
                  <a:pt x="436" y="127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5" y="121"/>
                  <a:pt x="435" y="121"/>
                  <a:pt x="435" y="121"/>
                </a:cubicBezTo>
                <a:cubicBezTo>
                  <a:pt x="435" y="118"/>
                  <a:pt x="435" y="118"/>
                  <a:pt x="435" y="118"/>
                </a:cubicBezTo>
                <a:cubicBezTo>
                  <a:pt x="436" y="116"/>
                  <a:pt x="436" y="116"/>
                  <a:pt x="436" y="116"/>
                </a:cubicBezTo>
                <a:cubicBezTo>
                  <a:pt x="439" y="116"/>
                  <a:pt x="439" y="116"/>
                  <a:pt x="439" y="116"/>
                </a:cubicBezTo>
                <a:cubicBezTo>
                  <a:pt x="442" y="116"/>
                  <a:pt x="442" y="116"/>
                  <a:pt x="442" y="116"/>
                </a:cubicBezTo>
                <a:cubicBezTo>
                  <a:pt x="449" y="116"/>
                  <a:pt x="457" y="111"/>
                  <a:pt x="467" y="103"/>
                </a:cubicBezTo>
                <a:cubicBezTo>
                  <a:pt x="533" y="56"/>
                  <a:pt x="533" y="56"/>
                  <a:pt x="533" y="56"/>
                </a:cubicBezTo>
                <a:cubicBezTo>
                  <a:pt x="535" y="56"/>
                  <a:pt x="535" y="56"/>
                  <a:pt x="535" y="56"/>
                </a:cubicBezTo>
                <a:cubicBezTo>
                  <a:pt x="557" y="65"/>
                  <a:pt x="557" y="65"/>
                  <a:pt x="557" y="65"/>
                </a:cubicBezTo>
                <a:cubicBezTo>
                  <a:pt x="565" y="64"/>
                  <a:pt x="565" y="64"/>
                  <a:pt x="565" y="64"/>
                </a:cubicBezTo>
                <a:cubicBezTo>
                  <a:pt x="560" y="42"/>
                  <a:pt x="560" y="42"/>
                  <a:pt x="560" y="42"/>
                </a:cubicBezTo>
                <a:cubicBezTo>
                  <a:pt x="560" y="40"/>
                  <a:pt x="560" y="40"/>
                  <a:pt x="560" y="40"/>
                </a:cubicBezTo>
                <a:cubicBezTo>
                  <a:pt x="561" y="39"/>
                  <a:pt x="561" y="39"/>
                  <a:pt x="561" y="39"/>
                </a:cubicBezTo>
                <a:cubicBezTo>
                  <a:pt x="562" y="38"/>
                  <a:pt x="562" y="38"/>
                  <a:pt x="562" y="38"/>
                </a:cubicBezTo>
                <a:cubicBezTo>
                  <a:pt x="573" y="19"/>
                  <a:pt x="573" y="19"/>
                  <a:pt x="573" y="19"/>
                </a:cubicBezTo>
                <a:cubicBezTo>
                  <a:pt x="570" y="16"/>
                  <a:pt x="570" y="16"/>
                  <a:pt x="570" y="16"/>
                </a:cubicBezTo>
                <a:cubicBezTo>
                  <a:pt x="563" y="19"/>
                  <a:pt x="563" y="19"/>
                  <a:pt x="563" y="19"/>
                </a:cubicBezTo>
                <a:cubicBezTo>
                  <a:pt x="563" y="20"/>
                  <a:pt x="563" y="20"/>
                  <a:pt x="563" y="20"/>
                </a:cubicBezTo>
                <a:cubicBezTo>
                  <a:pt x="562" y="20"/>
                  <a:pt x="562" y="20"/>
                  <a:pt x="562" y="20"/>
                </a:cubicBezTo>
                <a:cubicBezTo>
                  <a:pt x="541" y="23"/>
                  <a:pt x="541" y="23"/>
                  <a:pt x="541" y="23"/>
                </a:cubicBezTo>
                <a:cubicBezTo>
                  <a:pt x="535" y="23"/>
                  <a:pt x="535" y="23"/>
                  <a:pt x="535" y="23"/>
                </a:cubicBezTo>
                <a:cubicBezTo>
                  <a:pt x="534" y="23"/>
                  <a:pt x="534" y="23"/>
                  <a:pt x="534" y="23"/>
                </a:cubicBezTo>
                <a:cubicBezTo>
                  <a:pt x="534" y="22"/>
                  <a:pt x="534" y="22"/>
                  <a:pt x="534" y="22"/>
                </a:cubicBezTo>
                <a:cubicBezTo>
                  <a:pt x="533" y="19"/>
                  <a:pt x="533" y="19"/>
                  <a:pt x="533" y="19"/>
                </a:cubicBezTo>
                <a:cubicBezTo>
                  <a:pt x="529" y="11"/>
                  <a:pt x="529" y="11"/>
                  <a:pt x="529" y="11"/>
                </a:cubicBezTo>
                <a:lnTo>
                  <a:pt x="525" y="11"/>
                </a:lnTo>
                <a:close/>
              </a:path>
            </a:pathLst>
          </a:custGeom>
          <a:solidFill>
            <a:srgbClr val="B6202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320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89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终止 4"/>
          <p:cNvSpPr/>
          <p:nvPr/>
        </p:nvSpPr>
        <p:spPr>
          <a:xfrm rot="16200000">
            <a:off x="550443" y="3121531"/>
            <a:ext cx="3814065" cy="1412030"/>
          </a:xfrm>
          <a:prstGeom prst="flowChartTerminator">
            <a:avLst/>
          </a:prstGeom>
          <a:solidFill>
            <a:srgbClr val="182E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" name="椭圆 3"/>
          <p:cNvSpPr/>
          <p:nvPr/>
        </p:nvSpPr>
        <p:spPr>
          <a:xfrm>
            <a:off x="1673634" y="1842448"/>
            <a:ext cx="1567684" cy="1572465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57150">
            <a:solidFill>
              <a:srgbClr val="182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流程图: 终止 9"/>
          <p:cNvSpPr/>
          <p:nvPr/>
        </p:nvSpPr>
        <p:spPr>
          <a:xfrm rot="16200000">
            <a:off x="2920025" y="3121531"/>
            <a:ext cx="3814065" cy="1412030"/>
          </a:xfrm>
          <a:prstGeom prst="flowChartTerminator">
            <a:avLst/>
          </a:prstGeom>
          <a:solidFill>
            <a:srgbClr val="182E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椭圆 10"/>
          <p:cNvSpPr/>
          <p:nvPr/>
        </p:nvSpPr>
        <p:spPr>
          <a:xfrm>
            <a:off x="4043216" y="1842448"/>
            <a:ext cx="1567684" cy="1572465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 l="-14000" r="-14000"/>
            </a:stretch>
          </a:blipFill>
          <a:ln w="57150">
            <a:solidFill>
              <a:srgbClr val="182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流程图: 终止 24"/>
          <p:cNvSpPr/>
          <p:nvPr/>
        </p:nvSpPr>
        <p:spPr>
          <a:xfrm rot="16200000">
            <a:off x="5366433" y="3121531"/>
            <a:ext cx="3814065" cy="1412030"/>
          </a:xfrm>
          <a:prstGeom prst="flowChartTerminator">
            <a:avLst/>
          </a:prstGeom>
          <a:solidFill>
            <a:srgbClr val="182E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椭圆 25"/>
          <p:cNvSpPr/>
          <p:nvPr/>
        </p:nvSpPr>
        <p:spPr>
          <a:xfrm>
            <a:off x="6489624" y="1842448"/>
            <a:ext cx="1567684" cy="1572465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 r="-8000"/>
            </a:stretch>
          </a:blipFill>
          <a:ln w="57150">
            <a:solidFill>
              <a:srgbClr val="182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流程图: 终止 29"/>
          <p:cNvSpPr/>
          <p:nvPr/>
        </p:nvSpPr>
        <p:spPr>
          <a:xfrm rot="16200000">
            <a:off x="7736015" y="3121531"/>
            <a:ext cx="3814065" cy="1412030"/>
          </a:xfrm>
          <a:prstGeom prst="flowChartTerminator">
            <a:avLst/>
          </a:prstGeom>
          <a:solidFill>
            <a:srgbClr val="182E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1" name="椭圆 30"/>
          <p:cNvSpPr/>
          <p:nvPr/>
        </p:nvSpPr>
        <p:spPr>
          <a:xfrm>
            <a:off x="8859206" y="1842448"/>
            <a:ext cx="1567684" cy="1572465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57150">
            <a:solidFill>
              <a:srgbClr val="182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1804518" y="4010635"/>
            <a:ext cx="1305915" cy="93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00062" y="3668768"/>
            <a:ext cx="1340117" cy="33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KEYWORD</a:t>
            </a:r>
            <a:endParaRPr lang="zh-CN" altLang="en-US" sz="16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74100" y="4010635"/>
            <a:ext cx="1305915" cy="93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69644" y="3668768"/>
            <a:ext cx="1340117" cy="33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KEYWORD</a:t>
            </a:r>
            <a:endParaRPr lang="zh-CN" altLang="en-US" sz="16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20508" y="4010635"/>
            <a:ext cx="1305915" cy="93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616052" y="3668768"/>
            <a:ext cx="1340117" cy="33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KEYWORD</a:t>
            </a:r>
            <a:endParaRPr lang="zh-CN" altLang="en-US" sz="16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90090" y="4010635"/>
            <a:ext cx="1305915" cy="93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985634" y="3668768"/>
            <a:ext cx="1340117" cy="33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KEYWORD</a:t>
            </a:r>
            <a:endParaRPr lang="zh-CN" altLang="en-US" sz="16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Freeform 78"/>
          <p:cNvSpPr>
            <a:spLocks/>
          </p:cNvSpPr>
          <p:nvPr/>
        </p:nvSpPr>
        <p:spPr bwMode="auto">
          <a:xfrm>
            <a:off x="9526468" y="4941990"/>
            <a:ext cx="233158" cy="428208"/>
          </a:xfrm>
          <a:custGeom>
            <a:avLst/>
            <a:gdLst/>
            <a:ahLst/>
            <a:cxnLst>
              <a:cxn ang="0">
                <a:pos x="35" y="11"/>
              </a:cxn>
              <a:cxn ang="0">
                <a:pos x="29" y="11"/>
              </a:cxn>
              <a:cxn ang="0">
                <a:pos x="23" y="17"/>
              </a:cxn>
              <a:cxn ang="0">
                <a:pos x="23" y="25"/>
              </a:cxn>
              <a:cxn ang="0">
                <a:pos x="35" y="25"/>
              </a:cxn>
              <a:cxn ang="0">
                <a:pos x="33" y="37"/>
              </a:cxn>
              <a:cxn ang="0">
                <a:pos x="23" y="37"/>
              </a:cxn>
              <a:cxn ang="0">
                <a:pos x="23" y="67"/>
              </a:cxn>
              <a:cxn ang="0">
                <a:pos x="11" y="67"/>
              </a:cxn>
              <a:cxn ang="0">
                <a:pos x="11" y="37"/>
              </a:cxn>
              <a:cxn ang="0">
                <a:pos x="0" y="37"/>
              </a:cxn>
              <a:cxn ang="0">
                <a:pos x="0" y="25"/>
              </a:cxn>
              <a:cxn ang="0">
                <a:pos x="11" y="25"/>
              </a:cxn>
              <a:cxn ang="0">
                <a:pos x="11" y="16"/>
              </a:cxn>
              <a:cxn ang="0">
                <a:pos x="26" y="0"/>
              </a:cxn>
              <a:cxn ang="0">
                <a:pos x="35" y="1"/>
              </a:cxn>
              <a:cxn ang="0">
                <a:pos x="35" y="11"/>
              </a:cxn>
            </a:cxnLst>
            <a:rect l="0" t="0" r="r" b="b"/>
            <a:pathLst>
              <a:path w="35" h="67">
                <a:moveTo>
                  <a:pt x="35" y="11"/>
                </a:moveTo>
                <a:cubicBezTo>
                  <a:pt x="29" y="11"/>
                  <a:pt x="29" y="11"/>
                  <a:pt x="29" y="11"/>
                </a:cubicBezTo>
                <a:cubicBezTo>
                  <a:pt x="24" y="11"/>
                  <a:pt x="23" y="14"/>
                  <a:pt x="23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3" y="37"/>
                  <a:pt x="33" y="37"/>
                  <a:pt x="3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67"/>
                  <a:pt x="23" y="67"/>
                  <a:pt x="23" y="67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37"/>
                  <a:pt x="11" y="37"/>
                  <a:pt x="1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6"/>
                  <a:pt x="17" y="0"/>
                  <a:pt x="26" y="0"/>
                </a:cubicBezTo>
                <a:cubicBezTo>
                  <a:pt x="30" y="0"/>
                  <a:pt x="34" y="1"/>
                  <a:pt x="35" y="1"/>
                </a:cubicBezTo>
                <a:lnTo>
                  <a:pt x="35" y="1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bg1"/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35" name="Freeform 154"/>
          <p:cNvSpPr>
            <a:spLocks/>
          </p:cNvSpPr>
          <p:nvPr/>
        </p:nvSpPr>
        <p:spPr bwMode="auto">
          <a:xfrm>
            <a:off x="7035721" y="5011881"/>
            <a:ext cx="500779" cy="326402"/>
          </a:xfrm>
          <a:custGeom>
            <a:avLst/>
            <a:gdLst/>
            <a:ahLst/>
            <a:cxnLst>
              <a:cxn ang="0">
                <a:pos x="57" y="12"/>
              </a:cxn>
              <a:cxn ang="0">
                <a:pos x="57" y="14"/>
              </a:cxn>
              <a:cxn ang="0">
                <a:pos x="20" y="51"/>
              </a:cxn>
              <a:cxn ang="0">
                <a:pos x="0" y="45"/>
              </a:cxn>
              <a:cxn ang="0">
                <a:pos x="3" y="45"/>
              </a:cxn>
              <a:cxn ang="0">
                <a:pos x="19" y="40"/>
              </a:cxn>
              <a:cxn ang="0">
                <a:pos x="7" y="31"/>
              </a:cxn>
              <a:cxn ang="0">
                <a:pos x="10" y="31"/>
              </a:cxn>
              <a:cxn ang="0">
                <a:pos x="13" y="31"/>
              </a:cxn>
              <a:cxn ang="0">
                <a:pos x="3" y="18"/>
              </a:cxn>
              <a:cxn ang="0">
                <a:pos x="3" y="18"/>
              </a:cxn>
              <a:cxn ang="0">
                <a:pos x="9" y="19"/>
              </a:cxn>
              <a:cxn ang="0">
                <a:pos x="3" y="9"/>
              </a:cxn>
              <a:cxn ang="0">
                <a:pos x="5" y="2"/>
              </a:cxn>
              <a:cxn ang="0">
                <a:pos x="31" y="16"/>
              </a:cxn>
              <a:cxn ang="0">
                <a:pos x="31" y="13"/>
              </a:cxn>
              <a:cxn ang="0">
                <a:pos x="44" y="0"/>
              </a:cxn>
              <a:cxn ang="0">
                <a:pos x="54" y="4"/>
              </a:cxn>
              <a:cxn ang="0">
                <a:pos x="62" y="1"/>
              </a:cxn>
              <a:cxn ang="0">
                <a:pos x="56" y="8"/>
              </a:cxn>
              <a:cxn ang="0">
                <a:pos x="64" y="6"/>
              </a:cxn>
              <a:cxn ang="0">
                <a:pos x="57" y="12"/>
              </a:cxn>
            </a:cxnLst>
            <a:rect l="0" t="0" r="r" b="b"/>
            <a:pathLst>
              <a:path w="64" h="51">
                <a:moveTo>
                  <a:pt x="57" y="12"/>
                </a:moveTo>
                <a:cubicBezTo>
                  <a:pt x="57" y="13"/>
                  <a:pt x="57" y="14"/>
                  <a:pt x="57" y="14"/>
                </a:cubicBezTo>
                <a:cubicBezTo>
                  <a:pt x="57" y="31"/>
                  <a:pt x="44" y="51"/>
                  <a:pt x="20" y="51"/>
                </a:cubicBezTo>
                <a:cubicBezTo>
                  <a:pt x="13" y="51"/>
                  <a:pt x="6" y="49"/>
                  <a:pt x="0" y="45"/>
                </a:cubicBezTo>
                <a:cubicBezTo>
                  <a:pt x="1" y="45"/>
                  <a:pt x="2" y="45"/>
                  <a:pt x="3" y="45"/>
                </a:cubicBezTo>
                <a:cubicBezTo>
                  <a:pt x="9" y="45"/>
                  <a:pt x="15" y="43"/>
                  <a:pt x="19" y="40"/>
                </a:cubicBezTo>
                <a:cubicBezTo>
                  <a:pt x="14" y="40"/>
                  <a:pt x="9" y="36"/>
                  <a:pt x="7" y="31"/>
                </a:cubicBezTo>
                <a:cubicBezTo>
                  <a:pt x="8" y="31"/>
                  <a:pt x="9" y="31"/>
                  <a:pt x="10" y="31"/>
                </a:cubicBezTo>
                <a:cubicBezTo>
                  <a:pt x="11" y="31"/>
                  <a:pt x="12" y="31"/>
                  <a:pt x="13" y="31"/>
                </a:cubicBezTo>
                <a:cubicBezTo>
                  <a:pt x="7" y="29"/>
                  <a:pt x="3" y="24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7" y="19"/>
                  <a:pt x="9" y="19"/>
                </a:cubicBezTo>
                <a:cubicBezTo>
                  <a:pt x="5" y="17"/>
                  <a:pt x="3" y="13"/>
                  <a:pt x="3" y="9"/>
                </a:cubicBezTo>
                <a:cubicBezTo>
                  <a:pt x="3" y="6"/>
                  <a:pt x="4" y="4"/>
                  <a:pt x="5" y="2"/>
                </a:cubicBezTo>
                <a:cubicBezTo>
                  <a:pt x="11" y="10"/>
                  <a:pt x="21" y="15"/>
                  <a:pt x="31" y="16"/>
                </a:cubicBezTo>
                <a:cubicBezTo>
                  <a:pt x="31" y="15"/>
                  <a:pt x="31" y="14"/>
                  <a:pt x="31" y="13"/>
                </a:cubicBezTo>
                <a:cubicBezTo>
                  <a:pt x="31" y="5"/>
                  <a:pt x="37" y="0"/>
                  <a:pt x="44" y="0"/>
                </a:cubicBezTo>
                <a:cubicBezTo>
                  <a:pt x="48" y="0"/>
                  <a:pt x="51" y="1"/>
                  <a:pt x="54" y="4"/>
                </a:cubicBezTo>
                <a:cubicBezTo>
                  <a:pt x="56" y="3"/>
                  <a:pt x="59" y="2"/>
                  <a:pt x="62" y="1"/>
                </a:cubicBezTo>
                <a:cubicBezTo>
                  <a:pt x="61" y="4"/>
                  <a:pt x="59" y="6"/>
                  <a:pt x="56" y="8"/>
                </a:cubicBezTo>
                <a:cubicBezTo>
                  <a:pt x="59" y="7"/>
                  <a:pt x="61" y="7"/>
                  <a:pt x="64" y="6"/>
                </a:cubicBezTo>
                <a:cubicBezTo>
                  <a:pt x="62" y="8"/>
                  <a:pt x="60" y="11"/>
                  <a:pt x="57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bg1"/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36" name="Freeform 141"/>
          <p:cNvSpPr>
            <a:spLocks noEditPoints="1"/>
          </p:cNvSpPr>
          <p:nvPr/>
        </p:nvSpPr>
        <p:spPr bwMode="auto">
          <a:xfrm>
            <a:off x="2226159" y="5042663"/>
            <a:ext cx="462632" cy="295621"/>
          </a:xfrm>
          <a:custGeom>
            <a:avLst/>
            <a:gdLst/>
            <a:ahLst/>
            <a:cxnLst>
              <a:cxn ang="0">
                <a:pos x="67" y="41"/>
              </a:cxn>
              <a:cxn ang="0">
                <a:pos x="59" y="48"/>
              </a:cxn>
              <a:cxn ang="0">
                <a:pos x="34" y="49"/>
              </a:cxn>
              <a:cxn ang="0">
                <a:pos x="8" y="48"/>
              </a:cxn>
              <a:cxn ang="0">
                <a:pos x="1" y="41"/>
              </a:cxn>
              <a:cxn ang="0">
                <a:pos x="0" y="25"/>
              </a:cxn>
              <a:cxn ang="0">
                <a:pos x="1" y="8"/>
              </a:cxn>
              <a:cxn ang="0">
                <a:pos x="8" y="1"/>
              </a:cxn>
              <a:cxn ang="0">
                <a:pos x="34" y="0"/>
              </a:cxn>
              <a:cxn ang="0">
                <a:pos x="59" y="1"/>
              </a:cxn>
              <a:cxn ang="0">
                <a:pos x="67" y="8"/>
              </a:cxn>
              <a:cxn ang="0">
                <a:pos x="68" y="25"/>
              </a:cxn>
              <a:cxn ang="0">
                <a:pos x="67" y="41"/>
              </a:cxn>
              <a:cxn ang="0">
                <a:pos x="47" y="23"/>
              </a:cxn>
              <a:cxn ang="0">
                <a:pos x="28" y="11"/>
              </a:cxn>
              <a:cxn ang="0">
                <a:pos x="25" y="10"/>
              </a:cxn>
              <a:cxn ang="0">
                <a:pos x="24" y="13"/>
              </a:cxn>
              <a:cxn ang="0">
                <a:pos x="24" y="37"/>
              </a:cxn>
              <a:cxn ang="0">
                <a:pos x="25" y="39"/>
              </a:cxn>
              <a:cxn ang="0">
                <a:pos x="26" y="39"/>
              </a:cxn>
              <a:cxn ang="0">
                <a:pos x="28" y="39"/>
              </a:cxn>
              <a:cxn ang="0">
                <a:pos x="47" y="27"/>
              </a:cxn>
              <a:cxn ang="0">
                <a:pos x="48" y="25"/>
              </a:cxn>
              <a:cxn ang="0">
                <a:pos x="47" y="23"/>
              </a:cxn>
            </a:cxnLst>
            <a:rect l="0" t="0" r="r" b="b"/>
            <a:pathLst>
              <a:path w="68" h="49">
                <a:moveTo>
                  <a:pt x="67" y="41"/>
                </a:moveTo>
                <a:cubicBezTo>
                  <a:pt x="66" y="45"/>
                  <a:pt x="63" y="48"/>
                  <a:pt x="59" y="48"/>
                </a:cubicBezTo>
                <a:cubicBezTo>
                  <a:pt x="51" y="49"/>
                  <a:pt x="42" y="49"/>
                  <a:pt x="34" y="49"/>
                </a:cubicBezTo>
                <a:cubicBezTo>
                  <a:pt x="25" y="49"/>
                  <a:pt x="17" y="49"/>
                  <a:pt x="8" y="48"/>
                </a:cubicBezTo>
                <a:cubicBezTo>
                  <a:pt x="5" y="48"/>
                  <a:pt x="2" y="45"/>
                  <a:pt x="1" y="41"/>
                </a:cubicBezTo>
                <a:cubicBezTo>
                  <a:pt x="0" y="36"/>
                  <a:pt x="0" y="30"/>
                  <a:pt x="0" y="25"/>
                </a:cubicBezTo>
                <a:cubicBezTo>
                  <a:pt x="0" y="19"/>
                  <a:pt x="0" y="14"/>
                  <a:pt x="1" y="8"/>
                </a:cubicBezTo>
                <a:cubicBezTo>
                  <a:pt x="2" y="5"/>
                  <a:pt x="5" y="2"/>
                  <a:pt x="8" y="1"/>
                </a:cubicBezTo>
                <a:cubicBezTo>
                  <a:pt x="17" y="0"/>
                  <a:pt x="25" y="0"/>
                  <a:pt x="34" y="0"/>
                </a:cubicBezTo>
                <a:cubicBezTo>
                  <a:pt x="42" y="0"/>
                  <a:pt x="51" y="0"/>
                  <a:pt x="59" y="1"/>
                </a:cubicBezTo>
                <a:cubicBezTo>
                  <a:pt x="63" y="2"/>
                  <a:pt x="66" y="5"/>
                  <a:pt x="67" y="8"/>
                </a:cubicBezTo>
                <a:cubicBezTo>
                  <a:pt x="68" y="14"/>
                  <a:pt x="68" y="19"/>
                  <a:pt x="68" y="25"/>
                </a:cubicBezTo>
                <a:cubicBezTo>
                  <a:pt x="68" y="30"/>
                  <a:pt x="68" y="36"/>
                  <a:pt x="67" y="41"/>
                </a:cubicBezTo>
                <a:close/>
                <a:moveTo>
                  <a:pt x="47" y="23"/>
                </a:moveTo>
                <a:cubicBezTo>
                  <a:pt x="28" y="11"/>
                  <a:pt x="28" y="11"/>
                  <a:pt x="28" y="11"/>
                </a:cubicBezTo>
                <a:cubicBezTo>
                  <a:pt x="27" y="10"/>
                  <a:pt x="26" y="10"/>
                  <a:pt x="25" y="10"/>
                </a:cubicBezTo>
                <a:cubicBezTo>
                  <a:pt x="25" y="11"/>
                  <a:pt x="24" y="12"/>
                  <a:pt x="24" y="13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8"/>
                  <a:pt x="25" y="39"/>
                  <a:pt x="25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7" y="39"/>
                  <a:pt x="27" y="39"/>
                  <a:pt x="28" y="39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6"/>
                  <a:pt x="48" y="26"/>
                  <a:pt x="48" y="25"/>
                </a:cubicBezTo>
                <a:cubicBezTo>
                  <a:pt x="48" y="24"/>
                  <a:pt x="48" y="23"/>
                  <a:pt x="47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bg1"/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37" name="Freeform 65"/>
          <p:cNvSpPr>
            <a:spLocks noEditPoints="1"/>
          </p:cNvSpPr>
          <p:nvPr/>
        </p:nvSpPr>
        <p:spPr bwMode="auto">
          <a:xfrm>
            <a:off x="4633067" y="5020055"/>
            <a:ext cx="413271" cy="397416"/>
          </a:xfrm>
          <a:custGeom>
            <a:avLst/>
            <a:gdLst/>
            <a:ahLst/>
            <a:cxnLst>
              <a:cxn ang="0">
                <a:pos x="38" y="47"/>
              </a:cxn>
              <a:cxn ang="0">
                <a:pos x="36" y="54"/>
              </a:cxn>
              <a:cxn ang="0">
                <a:pos x="17" y="63"/>
              </a:cxn>
              <a:cxn ang="0">
                <a:pos x="1" y="56"/>
              </a:cxn>
              <a:cxn ang="0">
                <a:pos x="0" y="51"/>
              </a:cxn>
              <a:cxn ang="0">
                <a:pos x="6" y="41"/>
              </a:cxn>
              <a:cxn ang="0">
                <a:pos x="21" y="37"/>
              </a:cxn>
              <a:cxn ang="0">
                <a:pos x="19" y="32"/>
              </a:cxn>
              <a:cxn ang="0">
                <a:pos x="20" y="28"/>
              </a:cxn>
              <a:cxn ang="0">
                <a:pos x="17" y="29"/>
              </a:cxn>
              <a:cxn ang="0">
                <a:pos x="4" y="16"/>
              </a:cxn>
              <a:cxn ang="0">
                <a:pos x="9" y="5"/>
              </a:cxn>
              <a:cxn ang="0">
                <a:pos x="24" y="0"/>
              </a:cxn>
              <a:cxn ang="0">
                <a:pos x="40" y="0"/>
              </a:cxn>
              <a:cxn ang="0">
                <a:pos x="35" y="3"/>
              </a:cxn>
              <a:cxn ang="0">
                <a:pos x="30" y="3"/>
              </a:cxn>
              <a:cxn ang="0">
                <a:pos x="35" y="14"/>
              </a:cxn>
              <a:cxn ang="0">
                <a:pos x="26" y="30"/>
              </a:cxn>
              <a:cxn ang="0">
                <a:pos x="38" y="47"/>
              </a:cxn>
              <a:cxn ang="0">
                <a:pos x="33" y="51"/>
              </a:cxn>
              <a:cxn ang="0">
                <a:pos x="24" y="40"/>
              </a:cxn>
              <a:cxn ang="0">
                <a:pos x="22" y="40"/>
              </a:cxn>
              <a:cxn ang="0">
                <a:pos x="7" y="49"/>
              </a:cxn>
              <a:cxn ang="0">
                <a:pos x="21" y="59"/>
              </a:cxn>
              <a:cxn ang="0">
                <a:pos x="33" y="51"/>
              </a:cxn>
              <a:cxn ang="0">
                <a:pos x="26" y="24"/>
              </a:cxn>
              <a:cxn ang="0">
                <a:pos x="28" y="18"/>
              </a:cxn>
              <a:cxn ang="0">
                <a:pos x="18" y="3"/>
              </a:cxn>
              <a:cxn ang="0">
                <a:pos x="13" y="6"/>
              </a:cxn>
              <a:cxn ang="0">
                <a:pos x="11" y="12"/>
              </a:cxn>
              <a:cxn ang="0">
                <a:pos x="21" y="26"/>
              </a:cxn>
              <a:cxn ang="0">
                <a:pos x="26" y="24"/>
              </a:cxn>
              <a:cxn ang="0">
                <a:pos x="60" y="26"/>
              </a:cxn>
              <a:cxn ang="0">
                <a:pos x="60" y="30"/>
              </a:cxn>
              <a:cxn ang="0">
                <a:pos x="52" y="30"/>
              </a:cxn>
              <a:cxn ang="0">
                <a:pos x="52" y="39"/>
              </a:cxn>
              <a:cxn ang="0">
                <a:pos x="48" y="39"/>
              </a:cxn>
              <a:cxn ang="0">
                <a:pos x="48" y="30"/>
              </a:cxn>
              <a:cxn ang="0">
                <a:pos x="40" y="30"/>
              </a:cxn>
              <a:cxn ang="0">
                <a:pos x="40" y="26"/>
              </a:cxn>
              <a:cxn ang="0">
                <a:pos x="48" y="26"/>
              </a:cxn>
              <a:cxn ang="0">
                <a:pos x="48" y="18"/>
              </a:cxn>
              <a:cxn ang="0">
                <a:pos x="52" y="18"/>
              </a:cxn>
              <a:cxn ang="0">
                <a:pos x="52" y="26"/>
              </a:cxn>
              <a:cxn ang="0">
                <a:pos x="60" y="26"/>
              </a:cxn>
            </a:cxnLst>
            <a:rect l="0" t="0" r="r" b="b"/>
            <a:pathLst>
              <a:path w="60" h="63">
                <a:moveTo>
                  <a:pt x="38" y="47"/>
                </a:moveTo>
                <a:cubicBezTo>
                  <a:pt x="38" y="50"/>
                  <a:pt x="37" y="52"/>
                  <a:pt x="36" y="54"/>
                </a:cubicBezTo>
                <a:cubicBezTo>
                  <a:pt x="32" y="61"/>
                  <a:pt x="24" y="63"/>
                  <a:pt x="17" y="63"/>
                </a:cubicBezTo>
                <a:cubicBezTo>
                  <a:pt x="11" y="63"/>
                  <a:pt x="4" y="61"/>
                  <a:pt x="1" y="56"/>
                </a:cubicBezTo>
                <a:cubicBezTo>
                  <a:pt x="0" y="55"/>
                  <a:pt x="0" y="53"/>
                  <a:pt x="0" y="51"/>
                </a:cubicBezTo>
                <a:cubicBezTo>
                  <a:pt x="0" y="47"/>
                  <a:pt x="2" y="43"/>
                  <a:pt x="6" y="41"/>
                </a:cubicBezTo>
                <a:cubicBezTo>
                  <a:pt x="10" y="38"/>
                  <a:pt x="16" y="38"/>
                  <a:pt x="21" y="37"/>
                </a:cubicBezTo>
                <a:cubicBezTo>
                  <a:pt x="20" y="35"/>
                  <a:pt x="19" y="34"/>
                  <a:pt x="19" y="32"/>
                </a:cubicBezTo>
                <a:cubicBezTo>
                  <a:pt x="19" y="30"/>
                  <a:pt x="19" y="29"/>
                  <a:pt x="20" y="28"/>
                </a:cubicBezTo>
                <a:cubicBezTo>
                  <a:pt x="19" y="29"/>
                  <a:pt x="18" y="29"/>
                  <a:pt x="17" y="29"/>
                </a:cubicBezTo>
                <a:cubicBezTo>
                  <a:pt x="10" y="29"/>
                  <a:pt x="4" y="23"/>
                  <a:pt x="4" y="16"/>
                </a:cubicBezTo>
                <a:cubicBezTo>
                  <a:pt x="4" y="11"/>
                  <a:pt x="6" y="7"/>
                  <a:pt x="9" y="5"/>
                </a:cubicBezTo>
                <a:cubicBezTo>
                  <a:pt x="13" y="1"/>
                  <a:pt x="19" y="0"/>
                  <a:pt x="2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3"/>
                  <a:pt x="35" y="3"/>
                  <a:pt x="35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3" y="6"/>
                  <a:pt x="35" y="9"/>
                  <a:pt x="35" y="14"/>
                </a:cubicBezTo>
                <a:cubicBezTo>
                  <a:pt x="35" y="24"/>
                  <a:pt x="26" y="25"/>
                  <a:pt x="26" y="30"/>
                </a:cubicBezTo>
                <a:cubicBezTo>
                  <a:pt x="26" y="35"/>
                  <a:pt x="38" y="37"/>
                  <a:pt x="38" y="47"/>
                </a:cubicBezTo>
                <a:close/>
                <a:moveTo>
                  <a:pt x="33" y="51"/>
                </a:moveTo>
                <a:cubicBezTo>
                  <a:pt x="33" y="45"/>
                  <a:pt x="28" y="42"/>
                  <a:pt x="24" y="40"/>
                </a:cubicBezTo>
                <a:cubicBezTo>
                  <a:pt x="23" y="40"/>
                  <a:pt x="23" y="40"/>
                  <a:pt x="22" y="40"/>
                </a:cubicBezTo>
                <a:cubicBezTo>
                  <a:pt x="16" y="40"/>
                  <a:pt x="7" y="42"/>
                  <a:pt x="7" y="49"/>
                </a:cubicBezTo>
                <a:cubicBezTo>
                  <a:pt x="7" y="57"/>
                  <a:pt x="15" y="59"/>
                  <a:pt x="21" y="59"/>
                </a:cubicBezTo>
                <a:cubicBezTo>
                  <a:pt x="26" y="59"/>
                  <a:pt x="33" y="57"/>
                  <a:pt x="33" y="51"/>
                </a:cubicBezTo>
                <a:close/>
                <a:moveTo>
                  <a:pt x="26" y="24"/>
                </a:moveTo>
                <a:cubicBezTo>
                  <a:pt x="28" y="22"/>
                  <a:pt x="28" y="20"/>
                  <a:pt x="28" y="18"/>
                </a:cubicBezTo>
                <a:cubicBezTo>
                  <a:pt x="28" y="12"/>
                  <a:pt x="25" y="3"/>
                  <a:pt x="18" y="3"/>
                </a:cubicBezTo>
                <a:cubicBezTo>
                  <a:pt x="16" y="3"/>
                  <a:pt x="14" y="4"/>
                  <a:pt x="13" y="6"/>
                </a:cubicBezTo>
                <a:cubicBezTo>
                  <a:pt x="11" y="7"/>
                  <a:pt x="11" y="9"/>
                  <a:pt x="11" y="12"/>
                </a:cubicBezTo>
                <a:cubicBezTo>
                  <a:pt x="11" y="17"/>
                  <a:pt x="14" y="26"/>
                  <a:pt x="21" y="26"/>
                </a:cubicBezTo>
                <a:cubicBezTo>
                  <a:pt x="23" y="26"/>
                  <a:pt x="25" y="25"/>
                  <a:pt x="26" y="24"/>
                </a:cubicBezTo>
                <a:close/>
                <a:moveTo>
                  <a:pt x="60" y="26"/>
                </a:moveTo>
                <a:cubicBezTo>
                  <a:pt x="60" y="30"/>
                  <a:pt x="60" y="30"/>
                  <a:pt x="60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9"/>
                  <a:pt x="52" y="39"/>
                  <a:pt x="52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30"/>
                  <a:pt x="48" y="30"/>
                  <a:pt x="48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6"/>
                  <a:pt x="40" y="26"/>
                  <a:pt x="40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18"/>
                  <a:pt x="48" y="18"/>
                  <a:pt x="48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26"/>
                  <a:pt x="52" y="26"/>
                  <a:pt x="52" y="26"/>
                </a:cubicBezTo>
                <a:lnTo>
                  <a:pt x="60" y="2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bg1"/>
              </a:solidFill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3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87"/>
          <p:cNvGrpSpPr>
            <a:grpSpLocks/>
          </p:cNvGrpSpPr>
          <p:nvPr/>
        </p:nvGrpSpPr>
        <p:grpSpPr bwMode="auto">
          <a:xfrm>
            <a:off x="4360985" y="2002889"/>
            <a:ext cx="6972580" cy="3620829"/>
            <a:chOff x="2574702" y="2042883"/>
            <a:chExt cx="6980237" cy="3321050"/>
          </a:xfrm>
          <a:solidFill>
            <a:srgbClr val="182E60"/>
          </a:solidFill>
        </p:grpSpPr>
        <p:sp>
          <p:nvSpPr>
            <p:cNvPr id="3" name="Freeform 64"/>
            <p:cNvSpPr>
              <a:spLocks noChangeArrowheads="1"/>
            </p:cNvSpPr>
            <p:nvPr/>
          </p:nvSpPr>
          <p:spPr bwMode="auto">
            <a:xfrm>
              <a:off x="4776564" y="231910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" name="Freeform 65"/>
            <p:cNvSpPr>
              <a:spLocks noChangeArrowheads="1"/>
            </p:cNvSpPr>
            <p:nvPr/>
          </p:nvSpPr>
          <p:spPr bwMode="auto">
            <a:xfrm>
              <a:off x="4871814" y="2319108"/>
              <a:ext cx="134938" cy="69850"/>
            </a:xfrm>
            <a:custGeom>
              <a:avLst/>
              <a:gdLst>
                <a:gd name="T0" fmla="*/ 2147483646 w 27"/>
                <a:gd name="T1" fmla="*/ 2147483646 h 14"/>
                <a:gd name="T2" fmla="*/ 2147483646 w 27"/>
                <a:gd name="T3" fmla="*/ 2147483646 h 14"/>
                <a:gd name="T4" fmla="*/ 2147483646 w 27"/>
                <a:gd name="T5" fmla="*/ 2147483646 h 14"/>
                <a:gd name="T6" fmla="*/ 0 60000 65536"/>
                <a:gd name="T7" fmla="*/ 0 60000 65536"/>
                <a:gd name="T8" fmla="*/ 0 60000 65536"/>
                <a:gd name="T9" fmla="*/ 0 w 27"/>
                <a:gd name="T10" fmla="*/ 0 h 14"/>
                <a:gd name="T11" fmla="*/ 27 w 27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" h="14">
                  <a:moveTo>
                    <a:pt x="12" y="3"/>
                  </a:moveTo>
                  <a:cubicBezTo>
                    <a:pt x="15" y="1"/>
                    <a:pt x="18" y="0"/>
                    <a:pt x="20" y="3"/>
                  </a:cubicBezTo>
                  <a:cubicBezTo>
                    <a:pt x="27" y="14"/>
                    <a:pt x="0" y="11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" name="Freeform 75"/>
            <p:cNvSpPr>
              <a:spLocks noChangeArrowheads="1"/>
            </p:cNvSpPr>
            <p:nvPr/>
          </p:nvSpPr>
          <p:spPr bwMode="auto">
            <a:xfrm>
              <a:off x="4514627" y="23699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" name="Freeform 76"/>
            <p:cNvSpPr>
              <a:spLocks noChangeArrowheads="1"/>
            </p:cNvSpPr>
            <p:nvPr/>
          </p:nvSpPr>
          <p:spPr bwMode="auto">
            <a:xfrm>
              <a:off x="4620989" y="236990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" name="Freeform 77"/>
            <p:cNvSpPr>
              <a:spLocks noChangeArrowheads="1"/>
            </p:cNvSpPr>
            <p:nvPr/>
          </p:nvSpPr>
          <p:spPr bwMode="auto">
            <a:xfrm>
              <a:off x="4724177" y="2369908"/>
              <a:ext cx="103187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" name="Freeform 78"/>
            <p:cNvSpPr>
              <a:spLocks noChangeArrowheads="1"/>
            </p:cNvSpPr>
            <p:nvPr/>
          </p:nvSpPr>
          <p:spPr bwMode="auto">
            <a:xfrm>
              <a:off x="4830539" y="236990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" name="Freeform 88"/>
            <p:cNvSpPr>
              <a:spLocks noChangeArrowheads="1"/>
            </p:cNvSpPr>
            <p:nvPr/>
          </p:nvSpPr>
          <p:spPr bwMode="auto">
            <a:xfrm>
              <a:off x="4463827" y="2420708"/>
              <a:ext cx="101600" cy="90488"/>
            </a:xfrm>
            <a:custGeom>
              <a:avLst/>
              <a:gdLst>
                <a:gd name="T0" fmla="*/ 2147483646 w 20"/>
                <a:gd name="T1" fmla="*/ 2141745391 h 18"/>
                <a:gd name="T2" fmla="*/ 2147483646 w 20"/>
                <a:gd name="T3" fmla="*/ 2147483646 h 18"/>
                <a:gd name="T4" fmla="*/ 2147483646 w 20"/>
                <a:gd name="T5" fmla="*/ 2141745391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2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" name="Freeform 89"/>
            <p:cNvSpPr>
              <a:spLocks noChangeArrowheads="1"/>
            </p:cNvSpPr>
            <p:nvPr/>
          </p:nvSpPr>
          <p:spPr bwMode="auto">
            <a:xfrm>
              <a:off x="4565427" y="2420708"/>
              <a:ext cx="100012" cy="90488"/>
            </a:xfrm>
            <a:custGeom>
              <a:avLst/>
              <a:gdLst>
                <a:gd name="T0" fmla="*/ 2147483646 w 20"/>
                <a:gd name="T1" fmla="*/ 2141745391 h 18"/>
                <a:gd name="T2" fmla="*/ 2147483646 w 20"/>
                <a:gd name="T3" fmla="*/ 2147483646 h 18"/>
                <a:gd name="T4" fmla="*/ 2147483646 w 20"/>
                <a:gd name="T5" fmla="*/ 2141745391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" name="Freeform 90"/>
            <p:cNvSpPr>
              <a:spLocks noChangeArrowheads="1"/>
            </p:cNvSpPr>
            <p:nvPr/>
          </p:nvSpPr>
          <p:spPr bwMode="auto">
            <a:xfrm>
              <a:off x="4670202" y="2420708"/>
              <a:ext cx="101600" cy="90488"/>
            </a:xfrm>
            <a:custGeom>
              <a:avLst/>
              <a:gdLst>
                <a:gd name="T0" fmla="*/ 2147483646 w 20"/>
                <a:gd name="T1" fmla="*/ 2141745391 h 18"/>
                <a:gd name="T2" fmla="*/ 2147483646 w 20"/>
                <a:gd name="T3" fmla="*/ 2147483646 h 18"/>
                <a:gd name="T4" fmla="*/ 2147483646 w 20"/>
                <a:gd name="T5" fmla="*/ 2141745391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2" name="Freeform 91"/>
            <p:cNvSpPr>
              <a:spLocks noChangeArrowheads="1"/>
            </p:cNvSpPr>
            <p:nvPr/>
          </p:nvSpPr>
          <p:spPr bwMode="auto">
            <a:xfrm>
              <a:off x="4765452" y="2420708"/>
              <a:ext cx="125412" cy="85725"/>
            </a:xfrm>
            <a:custGeom>
              <a:avLst/>
              <a:gdLst>
                <a:gd name="T0" fmla="*/ 2147483646 w 25"/>
                <a:gd name="T1" fmla="*/ 2147483646 h 17"/>
                <a:gd name="T2" fmla="*/ 2147483646 w 25"/>
                <a:gd name="T3" fmla="*/ 2147483646 h 17"/>
                <a:gd name="T4" fmla="*/ 2147483646 w 25"/>
                <a:gd name="T5" fmla="*/ 2147483646 h 17"/>
                <a:gd name="T6" fmla="*/ 0 60000 65536"/>
                <a:gd name="T7" fmla="*/ 0 60000 65536"/>
                <a:gd name="T8" fmla="*/ 0 60000 65536"/>
                <a:gd name="T9" fmla="*/ 0 w 25"/>
                <a:gd name="T10" fmla="*/ 0 h 17"/>
                <a:gd name="T11" fmla="*/ 25 w 25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7">
                  <a:moveTo>
                    <a:pt x="12" y="3"/>
                  </a:moveTo>
                  <a:cubicBezTo>
                    <a:pt x="15" y="0"/>
                    <a:pt x="18" y="1"/>
                    <a:pt x="20" y="4"/>
                  </a:cubicBezTo>
                  <a:cubicBezTo>
                    <a:pt x="25" y="17"/>
                    <a:pt x="0" y="11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3" name="Freeform 103"/>
            <p:cNvSpPr>
              <a:spLocks noChangeArrowheads="1"/>
            </p:cNvSpPr>
            <p:nvPr/>
          </p:nvSpPr>
          <p:spPr bwMode="auto">
            <a:xfrm>
              <a:off x="4408264" y="2476271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4" name="Freeform 104"/>
            <p:cNvSpPr>
              <a:spLocks noChangeArrowheads="1"/>
            </p:cNvSpPr>
            <p:nvPr/>
          </p:nvSpPr>
          <p:spPr bwMode="auto">
            <a:xfrm>
              <a:off x="4514627" y="2476271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5" name="Freeform 105"/>
            <p:cNvSpPr>
              <a:spLocks noChangeArrowheads="1"/>
            </p:cNvSpPr>
            <p:nvPr/>
          </p:nvSpPr>
          <p:spPr bwMode="auto">
            <a:xfrm>
              <a:off x="4620989" y="2476271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6" name="Freeform 106"/>
            <p:cNvSpPr>
              <a:spLocks noChangeArrowheads="1"/>
            </p:cNvSpPr>
            <p:nvPr/>
          </p:nvSpPr>
          <p:spPr bwMode="auto">
            <a:xfrm>
              <a:off x="4724177" y="2476271"/>
              <a:ext cx="103187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7" name="Freeform 107"/>
            <p:cNvSpPr>
              <a:spLocks noChangeArrowheads="1"/>
            </p:cNvSpPr>
            <p:nvPr/>
          </p:nvSpPr>
          <p:spPr bwMode="auto">
            <a:xfrm>
              <a:off x="4830539" y="2476271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8" name="Freeform 108"/>
            <p:cNvSpPr>
              <a:spLocks noChangeArrowheads="1"/>
            </p:cNvSpPr>
            <p:nvPr/>
          </p:nvSpPr>
          <p:spPr bwMode="auto">
            <a:xfrm>
              <a:off x="4930552" y="2476271"/>
              <a:ext cx="106362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9" name="Freeform 109"/>
            <p:cNvSpPr>
              <a:spLocks noChangeArrowheads="1"/>
            </p:cNvSpPr>
            <p:nvPr/>
          </p:nvSpPr>
          <p:spPr bwMode="auto">
            <a:xfrm>
              <a:off x="5036914" y="2476271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5141689" y="2476271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1" name="Freeform 111"/>
            <p:cNvSpPr>
              <a:spLocks noChangeArrowheads="1"/>
            </p:cNvSpPr>
            <p:nvPr/>
          </p:nvSpPr>
          <p:spPr bwMode="auto">
            <a:xfrm>
              <a:off x="4314602" y="2476271"/>
              <a:ext cx="85725" cy="79375"/>
            </a:xfrm>
            <a:custGeom>
              <a:avLst/>
              <a:gdLst>
                <a:gd name="T0" fmla="*/ 2147483646 w 17"/>
                <a:gd name="T1" fmla="*/ 2094646719 h 16"/>
                <a:gd name="T2" fmla="*/ 2147483646 w 17"/>
                <a:gd name="T3" fmla="*/ 2147483646 h 16"/>
                <a:gd name="T4" fmla="*/ 2147483646 w 17"/>
                <a:gd name="T5" fmla="*/ 2094646719 h 16"/>
                <a:gd name="T6" fmla="*/ 0 60000 65536"/>
                <a:gd name="T7" fmla="*/ 0 60000 65536"/>
                <a:gd name="T8" fmla="*/ 0 60000 65536"/>
                <a:gd name="T9" fmla="*/ 0 w 17"/>
                <a:gd name="T10" fmla="*/ 0 h 16"/>
                <a:gd name="T11" fmla="*/ 17 w 17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6">
                  <a:moveTo>
                    <a:pt x="7" y="3"/>
                  </a:moveTo>
                  <a:cubicBezTo>
                    <a:pt x="10" y="0"/>
                    <a:pt x="15" y="2"/>
                    <a:pt x="16" y="6"/>
                  </a:cubicBezTo>
                  <a:cubicBezTo>
                    <a:pt x="17" y="16"/>
                    <a:pt x="0" y="10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2" name="Freeform 112"/>
            <p:cNvSpPr>
              <a:spLocks noChangeArrowheads="1"/>
            </p:cNvSpPr>
            <p:nvPr/>
          </p:nvSpPr>
          <p:spPr bwMode="auto">
            <a:xfrm>
              <a:off x="5487764" y="2458808"/>
              <a:ext cx="101600" cy="122238"/>
            </a:xfrm>
            <a:custGeom>
              <a:avLst/>
              <a:gdLst>
                <a:gd name="T0" fmla="*/ 2147483646 w 20"/>
                <a:gd name="T1" fmla="*/ 2147483646 h 24"/>
                <a:gd name="T2" fmla="*/ 750661440 w 20"/>
                <a:gd name="T3" fmla="*/ 2147483646 h 24"/>
                <a:gd name="T4" fmla="*/ 2147483646 w 20"/>
                <a:gd name="T5" fmla="*/ 2147483646 h 24"/>
                <a:gd name="T6" fmla="*/ 0 60000 65536"/>
                <a:gd name="T7" fmla="*/ 0 60000 65536"/>
                <a:gd name="T8" fmla="*/ 0 60000 65536"/>
                <a:gd name="T9" fmla="*/ 0 w 20"/>
                <a:gd name="T10" fmla="*/ 0 h 24"/>
                <a:gd name="T11" fmla="*/ 20 w 20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24">
                  <a:moveTo>
                    <a:pt x="5" y="6"/>
                  </a:moveTo>
                  <a:cubicBezTo>
                    <a:pt x="20" y="0"/>
                    <a:pt x="4" y="24"/>
                    <a:pt x="1" y="12"/>
                  </a:cubicBezTo>
                  <a:cubicBezTo>
                    <a:pt x="0" y="9"/>
                    <a:pt x="2" y="8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3" name="Freeform 113"/>
            <p:cNvSpPr>
              <a:spLocks noChangeArrowheads="1"/>
            </p:cNvSpPr>
            <p:nvPr/>
          </p:nvSpPr>
          <p:spPr bwMode="auto">
            <a:xfrm>
              <a:off x="5573489" y="2465158"/>
              <a:ext cx="74613" cy="80963"/>
            </a:xfrm>
            <a:custGeom>
              <a:avLst/>
              <a:gdLst>
                <a:gd name="T0" fmla="*/ 2147483646 w 15"/>
                <a:gd name="T1" fmla="*/ 2147483646 h 16"/>
                <a:gd name="T2" fmla="*/ 2147483646 w 15"/>
                <a:gd name="T3" fmla="*/ 2147483646 h 16"/>
                <a:gd name="T4" fmla="*/ 2147483646 w 15"/>
                <a:gd name="T5" fmla="*/ 2147483646 h 16"/>
                <a:gd name="T6" fmla="*/ 0 60000 65536"/>
                <a:gd name="T7" fmla="*/ 0 60000 65536"/>
                <a:gd name="T8" fmla="*/ 0 60000 65536"/>
                <a:gd name="T9" fmla="*/ 0 w 15"/>
                <a:gd name="T10" fmla="*/ 0 h 16"/>
                <a:gd name="T11" fmla="*/ 15 w 15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6">
                  <a:moveTo>
                    <a:pt x="6" y="5"/>
                  </a:moveTo>
                  <a:cubicBezTo>
                    <a:pt x="10" y="0"/>
                    <a:pt x="15" y="7"/>
                    <a:pt x="15" y="8"/>
                  </a:cubicBezTo>
                  <a:cubicBezTo>
                    <a:pt x="14" y="16"/>
                    <a:pt x="0" y="13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4" name="Freeform 124"/>
            <p:cNvSpPr>
              <a:spLocks noChangeArrowheads="1"/>
            </p:cNvSpPr>
            <p:nvPr/>
          </p:nvSpPr>
          <p:spPr bwMode="auto">
            <a:xfrm>
              <a:off x="4149502" y="2525483"/>
              <a:ext cx="100012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5" name="Freeform 125"/>
            <p:cNvSpPr>
              <a:spLocks noChangeArrowheads="1"/>
            </p:cNvSpPr>
            <p:nvPr/>
          </p:nvSpPr>
          <p:spPr bwMode="auto">
            <a:xfrm>
              <a:off x="4254277" y="2525483"/>
              <a:ext cx="98425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6" name="Freeform 126"/>
            <p:cNvSpPr>
              <a:spLocks noChangeArrowheads="1"/>
            </p:cNvSpPr>
            <p:nvPr/>
          </p:nvSpPr>
          <p:spPr bwMode="auto">
            <a:xfrm>
              <a:off x="4359052" y="2525483"/>
              <a:ext cx="100012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7" name="Freeform 127"/>
            <p:cNvSpPr>
              <a:spLocks noChangeArrowheads="1"/>
            </p:cNvSpPr>
            <p:nvPr/>
          </p:nvSpPr>
          <p:spPr bwMode="auto">
            <a:xfrm>
              <a:off x="4463827" y="2525483"/>
              <a:ext cx="101600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2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8" name="Freeform 128"/>
            <p:cNvSpPr>
              <a:spLocks noChangeArrowheads="1"/>
            </p:cNvSpPr>
            <p:nvPr/>
          </p:nvSpPr>
          <p:spPr bwMode="auto">
            <a:xfrm>
              <a:off x="4565427" y="2525483"/>
              <a:ext cx="100012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9" name="Freeform 129"/>
            <p:cNvSpPr>
              <a:spLocks noChangeArrowheads="1"/>
            </p:cNvSpPr>
            <p:nvPr/>
          </p:nvSpPr>
          <p:spPr bwMode="auto">
            <a:xfrm>
              <a:off x="4670202" y="2525483"/>
              <a:ext cx="101600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0" name="Freeform 130"/>
            <p:cNvSpPr>
              <a:spLocks noChangeArrowheads="1"/>
            </p:cNvSpPr>
            <p:nvPr/>
          </p:nvSpPr>
          <p:spPr bwMode="auto">
            <a:xfrm>
              <a:off x="4776564" y="2525483"/>
              <a:ext cx="98425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1" name="Freeform 131"/>
            <p:cNvSpPr>
              <a:spLocks noChangeArrowheads="1"/>
            </p:cNvSpPr>
            <p:nvPr/>
          </p:nvSpPr>
          <p:spPr bwMode="auto">
            <a:xfrm>
              <a:off x="4881339" y="2525483"/>
              <a:ext cx="100013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2" name="Freeform 132"/>
            <p:cNvSpPr>
              <a:spLocks noChangeArrowheads="1"/>
            </p:cNvSpPr>
            <p:nvPr/>
          </p:nvSpPr>
          <p:spPr bwMode="auto">
            <a:xfrm>
              <a:off x="4986114" y="2525483"/>
              <a:ext cx="100013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3" name="Freeform 133"/>
            <p:cNvSpPr>
              <a:spLocks noChangeArrowheads="1"/>
            </p:cNvSpPr>
            <p:nvPr/>
          </p:nvSpPr>
          <p:spPr bwMode="auto">
            <a:xfrm>
              <a:off x="5092477" y="2525483"/>
              <a:ext cx="100012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4" name="Freeform 134"/>
            <p:cNvSpPr>
              <a:spLocks noChangeArrowheads="1"/>
            </p:cNvSpPr>
            <p:nvPr/>
          </p:nvSpPr>
          <p:spPr bwMode="auto">
            <a:xfrm>
              <a:off x="5195664" y="2525483"/>
              <a:ext cx="103188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5" name="Freeform 135"/>
            <p:cNvSpPr>
              <a:spLocks noChangeArrowheads="1"/>
            </p:cNvSpPr>
            <p:nvPr/>
          </p:nvSpPr>
          <p:spPr bwMode="auto">
            <a:xfrm>
              <a:off x="5298852" y="2525483"/>
              <a:ext cx="103187" cy="90488"/>
            </a:xfrm>
            <a:custGeom>
              <a:avLst/>
              <a:gdLst>
                <a:gd name="T0" fmla="*/ 2147483646 w 21"/>
                <a:gd name="T1" fmla="*/ 1759287804 h 18"/>
                <a:gd name="T2" fmla="*/ 2147483646 w 21"/>
                <a:gd name="T3" fmla="*/ 2147483646 h 18"/>
                <a:gd name="T4" fmla="*/ 2147483646 w 21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6" name="Freeform 136"/>
            <p:cNvSpPr>
              <a:spLocks noChangeArrowheads="1"/>
            </p:cNvSpPr>
            <p:nvPr/>
          </p:nvSpPr>
          <p:spPr bwMode="auto">
            <a:xfrm>
              <a:off x="5402039" y="2525483"/>
              <a:ext cx="100013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7" name="Freeform 137"/>
            <p:cNvSpPr>
              <a:spLocks noChangeArrowheads="1"/>
            </p:cNvSpPr>
            <p:nvPr/>
          </p:nvSpPr>
          <p:spPr bwMode="auto">
            <a:xfrm>
              <a:off x="5508402" y="2525483"/>
              <a:ext cx="100012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8" name="Freeform 138"/>
            <p:cNvSpPr>
              <a:spLocks noChangeArrowheads="1"/>
            </p:cNvSpPr>
            <p:nvPr/>
          </p:nvSpPr>
          <p:spPr bwMode="auto">
            <a:xfrm>
              <a:off x="5611589" y="2525483"/>
              <a:ext cx="103188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9" name="Freeform 139"/>
            <p:cNvSpPr>
              <a:spLocks noChangeArrowheads="1"/>
            </p:cNvSpPr>
            <p:nvPr/>
          </p:nvSpPr>
          <p:spPr bwMode="auto">
            <a:xfrm>
              <a:off x="5717952" y="2531833"/>
              <a:ext cx="125412" cy="63500"/>
            </a:xfrm>
            <a:custGeom>
              <a:avLst/>
              <a:gdLst>
                <a:gd name="T0" fmla="*/ 2147483646 w 25"/>
                <a:gd name="T1" fmla="*/ 2034217615 h 13"/>
                <a:gd name="T2" fmla="*/ 2147483646 w 25"/>
                <a:gd name="T3" fmla="*/ 2034217615 h 13"/>
                <a:gd name="T4" fmla="*/ 2147483646 w 25"/>
                <a:gd name="T5" fmla="*/ 2034217615 h 13"/>
                <a:gd name="T6" fmla="*/ 0 60000 65536"/>
                <a:gd name="T7" fmla="*/ 0 60000 65536"/>
                <a:gd name="T8" fmla="*/ 0 60000 65536"/>
                <a:gd name="T9" fmla="*/ 0 w 25"/>
                <a:gd name="T10" fmla="*/ 0 h 13"/>
                <a:gd name="T11" fmla="*/ 25 w 25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3">
                  <a:moveTo>
                    <a:pt x="8" y="3"/>
                  </a:moveTo>
                  <a:cubicBezTo>
                    <a:pt x="11" y="0"/>
                    <a:pt x="16" y="0"/>
                    <a:pt x="18" y="3"/>
                  </a:cubicBezTo>
                  <a:cubicBezTo>
                    <a:pt x="25" y="13"/>
                    <a:pt x="0" y="11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0" name="Freeform 155"/>
            <p:cNvSpPr>
              <a:spLocks noChangeArrowheads="1"/>
            </p:cNvSpPr>
            <p:nvPr/>
          </p:nvSpPr>
          <p:spPr bwMode="auto">
            <a:xfrm>
              <a:off x="3255739" y="2581046"/>
              <a:ext cx="106363" cy="84137"/>
            </a:xfrm>
            <a:custGeom>
              <a:avLst/>
              <a:gdLst>
                <a:gd name="T0" fmla="*/ 2147483646 w 21"/>
                <a:gd name="T1" fmla="*/ 1631807420 h 17"/>
                <a:gd name="T2" fmla="*/ 2147483646 w 21"/>
                <a:gd name="T3" fmla="*/ 2147483646 h 17"/>
                <a:gd name="T4" fmla="*/ 2147483646 w 21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1" name="Freeform 156"/>
            <p:cNvSpPr>
              <a:spLocks noChangeArrowheads="1"/>
            </p:cNvSpPr>
            <p:nvPr/>
          </p:nvSpPr>
          <p:spPr bwMode="auto">
            <a:xfrm>
              <a:off x="3362102" y="2581046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2" name="Freeform 157"/>
            <p:cNvSpPr>
              <a:spLocks noChangeArrowheads="1"/>
            </p:cNvSpPr>
            <p:nvPr/>
          </p:nvSpPr>
          <p:spPr bwMode="auto">
            <a:xfrm>
              <a:off x="3992339" y="2581046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3" name="Freeform 158"/>
            <p:cNvSpPr>
              <a:spLocks noChangeArrowheads="1"/>
            </p:cNvSpPr>
            <p:nvPr/>
          </p:nvSpPr>
          <p:spPr bwMode="auto">
            <a:xfrm>
              <a:off x="4305077" y="2581046"/>
              <a:ext cx="98425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4" name="Freeform 159"/>
            <p:cNvSpPr>
              <a:spLocks noChangeArrowheads="1"/>
            </p:cNvSpPr>
            <p:nvPr/>
          </p:nvSpPr>
          <p:spPr bwMode="auto">
            <a:xfrm>
              <a:off x="4408264" y="2581046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5" name="Freeform 160"/>
            <p:cNvSpPr>
              <a:spLocks noChangeArrowheads="1"/>
            </p:cNvSpPr>
            <p:nvPr/>
          </p:nvSpPr>
          <p:spPr bwMode="auto">
            <a:xfrm>
              <a:off x="4514627" y="2581046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6" name="Freeform 161"/>
            <p:cNvSpPr>
              <a:spLocks noChangeArrowheads="1"/>
            </p:cNvSpPr>
            <p:nvPr/>
          </p:nvSpPr>
          <p:spPr bwMode="auto">
            <a:xfrm>
              <a:off x="4620989" y="2581046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7" name="Freeform 162"/>
            <p:cNvSpPr>
              <a:spLocks noChangeArrowheads="1"/>
            </p:cNvSpPr>
            <p:nvPr/>
          </p:nvSpPr>
          <p:spPr bwMode="auto">
            <a:xfrm>
              <a:off x="4724177" y="2581046"/>
              <a:ext cx="103187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8" name="Freeform 163"/>
            <p:cNvSpPr>
              <a:spLocks noChangeArrowheads="1"/>
            </p:cNvSpPr>
            <p:nvPr/>
          </p:nvSpPr>
          <p:spPr bwMode="auto">
            <a:xfrm>
              <a:off x="4830539" y="2581046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9" name="Freeform 164"/>
            <p:cNvSpPr>
              <a:spLocks noChangeArrowheads="1"/>
            </p:cNvSpPr>
            <p:nvPr/>
          </p:nvSpPr>
          <p:spPr bwMode="auto">
            <a:xfrm>
              <a:off x="4930552" y="2581046"/>
              <a:ext cx="106362" cy="84137"/>
            </a:xfrm>
            <a:custGeom>
              <a:avLst/>
              <a:gdLst>
                <a:gd name="T0" fmla="*/ 2147483646 w 21"/>
                <a:gd name="T1" fmla="*/ 1631807420 h 17"/>
                <a:gd name="T2" fmla="*/ 2147483646 w 21"/>
                <a:gd name="T3" fmla="*/ 2147483646 h 17"/>
                <a:gd name="T4" fmla="*/ 2147483646 w 21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0" name="Freeform 165"/>
            <p:cNvSpPr>
              <a:spLocks noChangeArrowheads="1"/>
            </p:cNvSpPr>
            <p:nvPr/>
          </p:nvSpPr>
          <p:spPr bwMode="auto">
            <a:xfrm>
              <a:off x="5036914" y="2581046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1" name="Freeform 166"/>
            <p:cNvSpPr>
              <a:spLocks noChangeArrowheads="1"/>
            </p:cNvSpPr>
            <p:nvPr/>
          </p:nvSpPr>
          <p:spPr bwMode="auto">
            <a:xfrm>
              <a:off x="5141689" y="2581046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2" name="Freeform 167"/>
            <p:cNvSpPr>
              <a:spLocks noChangeArrowheads="1"/>
            </p:cNvSpPr>
            <p:nvPr/>
          </p:nvSpPr>
          <p:spPr bwMode="auto">
            <a:xfrm>
              <a:off x="5246464" y="2581046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3" name="Freeform 168"/>
            <p:cNvSpPr>
              <a:spLocks noChangeArrowheads="1"/>
            </p:cNvSpPr>
            <p:nvPr/>
          </p:nvSpPr>
          <p:spPr bwMode="auto">
            <a:xfrm>
              <a:off x="5352827" y="2581046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4" name="Freeform 169"/>
            <p:cNvSpPr>
              <a:spLocks noChangeArrowheads="1"/>
            </p:cNvSpPr>
            <p:nvPr/>
          </p:nvSpPr>
          <p:spPr bwMode="auto">
            <a:xfrm>
              <a:off x="5457602" y="2581046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5" name="Freeform 170"/>
            <p:cNvSpPr>
              <a:spLocks noChangeArrowheads="1"/>
            </p:cNvSpPr>
            <p:nvPr/>
          </p:nvSpPr>
          <p:spPr bwMode="auto">
            <a:xfrm>
              <a:off x="5563964" y="2581046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6" name="Freeform 171"/>
            <p:cNvSpPr>
              <a:spLocks noChangeArrowheads="1"/>
            </p:cNvSpPr>
            <p:nvPr/>
          </p:nvSpPr>
          <p:spPr bwMode="auto">
            <a:xfrm>
              <a:off x="5663977" y="2581046"/>
              <a:ext cx="104775" cy="84137"/>
            </a:xfrm>
            <a:custGeom>
              <a:avLst/>
              <a:gdLst>
                <a:gd name="T0" fmla="*/ 2147483646 w 21"/>
                <a:gd name="T1" fmla="*/ 1631807420 h 17"/>
                <a:gd name="T2" fmla="*/ 2147483646 w 21"/>
                <a:gd name="T3" fmla="*/ 2147483646 h 17"/>
                <a:gd name="T4" fmla="*/ 2147483646 w 21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7" name="Freeform 172"/>
            <p:cNvSpPr>
              <a:spLocks noChangeArrowheads="1"/>
            </p:cNvSpPr>
            <p:nvPr/>
          </p:nvSpPr>
          <p:spPr bwMode="auto">
            <a:xfrm>
              <a:off x="5768752" y="2581046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8" name="Freeform 173"/>
            <p:cNvSpPr>
              <a:spLocks noChangeArrowheads="1"/>
            </p:cNvSpPr>
            <p:nvPr/>
          </p:nvSpPr>
          <p:spPr bwMode="auto">
            <a:xfrm>
              <a:off x="5873527" y="2581046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9" name="Freeform 174"/>
            <p:cNvSpPr>
              <a:spLocks noChangeArrowheads="1"/>
            </p:cNvSpPr>
            <p:nvPr/>
          </p:nvSpPr>
          <p:spPr bwMode="auto">
            <a:xfrm>
              <a:off x="5984652" y="2590571"/>
              <a:ext cx="84137" cy="74612"/>
            </a:xfrm>
            <a:custGeom>
              <a:avLst/>
              <a:gdLst>
                <a:gd name="T0" fmla="*/ 2147483646 w 17"/>
                <a:gd name="T1" fmla="*/ 0 h 15"/>
                <a:gd name="T2" fmla="*/ 2147483646 w 17"/>
                <a:gd name="T3" fmla="*/ 2147483646 h 15"/>
                <a:gd name="T4" fmla="*/ 2147483646 w 17"/>
                <a:gd name="T5" fmla="*/ 0 h 15"/>
                <a:gd name="T6" fmla="*/ 0 60000 65536"/>
                <a:gd name="T7" fmla="*/ 0 60000 65536"/>
                <a:gd name="T8" fmla="*/ 0 60000 65536"/>
                <a:gd name="T9" fmla="*/ 0 w 17"/>
                <a:gd name="T10" fmla="*/ 0 h 15"/>
                <a:gd name="T11" fmla="*/ 17 w 17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5">
                  <a:moveTo>
                    <a:pt x="9" y="0"/>
                  </a:moveTo>
                  <a:cubicBezTo>
                    <a:pt x="8" y="0"/>
                    <a:pt x="17" y="1"/>
                    <a:pt x="17" y="4"/>
                  </a:cubicBezTo>
                  <a:cubicBezTo>
                    <a:pt x="17" y="15"/>
                    <a:pt x="0" y="6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0" name="Freeform 175"/>
            <p:cNvSpPr>
              <a:spLocks noChangeArrowheads="1"/>
            </p:cNvSpPr>
            <p:nvPr/>
          </p:nvSpPr>
          <p:spPr bwMode="auto">
            <a:xfrm>
              <a:off x="6083077" y="2581046"/>
              <a:ext cx="103187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1" name="Freeform 176"/>
            <p:cNvSpPr>
              <a:spLocks noChangeArrowheads="1"/>
            </p:cNvSpPr>
            <p:nvPr/>
          </p:nvSpPr>
          <p:spPr bwMode="auto">
            <a:xfrm>
              <a:off x="3465289" y="2581046"/>
              <a:ext cx="125413" cy="69850"/>
            </a:xfrm>
            <a:custGeom>
              <a:avLst/>
              <a:gdLst>
                <a:gd name="T0" fmla="*/ 2147483646 w 25"/>
                <a:gd name="T1" fmla="*/ 2147483646 h 14"/>
                <a:gd name="T2" fmla="*/ 2147483646 w 25"/>
                <a:gd name="T3" fmla="*/ 2147483646 h 14"/>
                <a:gd name="T4" fmla="*/ 2147483646 w 25"/>
                <a:gd name="T5" fmla="*/ 2147483646 h 14"/>
                <a:gd name="T6" fmla="*/ 0 60000 65536"/>
                <a:gd name="T7" fmla="*/ 0 60000 65536"/>
                <a:gd name="T8" fmla="*/ 0 60000 65536"/>
                <a:gd name="T9" fmla="*/ 0 w 25"/>
                <a:gd name="T10" fmla="*/ 0 h 14"/>
                <a:gd name="T11" fmla="*/ 25 w 25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4">
                  <a:moveTo>
                    <a:pt x="9" y="3"/>
                  </a:moveTo>
                  <a:cubicBezTo>
                    <a:pt x="11" y="1"/>
                    <a:pt x="16" y="0"/>
                    <a:pt x="18" y="3"/>
                  </a:cubicBezTo>
                  <a:cubicBezTo>
                    <a:pt x="25" y="14"/>
                    <a:pt x="0" y="12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2" name="Freeform 194"/>
            <p:cNvSpPr>
              <a:spLocks noChangeArrowheads="1"/>
            </p:cNvSpPr>
            <p:nvPr/>
          </p:nvSpPr>
          <p:spPr bwMode="auto">
            <a:xfrm>
              <a:off x="3206527" y="263184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3" name="Freeform 195"/>
            <p:cNvSpPr>
              <a:spLocks noChangeArrowheads="1"/>
            </p:cNvSpPr>
            <p:nvPr/>
          </p:nvSpPr>
          <p:spPr bwMode="auto">
            <a:xfrm>
              <a:off x="3311302" y="263184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4" name="Freeform 196"/>
            <p:cNvSpPr>
              <a:spLocks noChangeArrowheads="1"/>
            </p:cNvSpPr>
            <p:nvPr/>
          </p:nvSpPr>
          <p:spPr bwMode="auto">
            <a:xfrm>
              <a:off x="3417664" y="2631846"/>
              <a:ext cx="98425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5" name="Freeform 197"/>
            <p:cNvSpPr>
              <a:spLocks noChangeArrowheads="1"/>
            </p:cNvSpPr>
            <p:nvPr/>
          </p:nvSpPr>
          <p:spPr bwMode="auto">
            <a:xfrm>
              <a:off x="3520852" y="2631846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6" name="Freeform 198"/>
            <p:cNvSpPr>
              <a:spLocks noChangeArrowheads="1"/>
            </p:cNvSpPr>
            <p:nvPr/>
          </p:nvSpPr>
          <p:spPr bwMode="auto">
            <a:xfrm>
              <a:off x="3833589" y="263184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7" name="Freeform 199"/>
            <p:cNvSpPr>
              <a:spLocks noChangeArrowheads="1"/>
            </p:cNvSpPr>
            <p:nvPr/>
          </p:nvSpPr>
          <p:spPr bwMode="auto">
            <a:xfrm>
              <a:off x="3936777" y="2631846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8" name="Freeform 200"/>
            <p:cNvSpPr>
              <a:spLocks noChangeArrowheads="1"/>
            </p:cNvSpPr>
            <p:nvPr/>
          </p:nvSpPr>
          <p:spPr bwMode="auto">
            <a:xfrm>
              <a:off x="4043139" y="263184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9" name="Freeform 201"/>
            <p:cNvSpPr>
              <a:spLocks noChangeArrowheads="1"/>
            </p:cNvSpPr>
            <p:nvPr/>
          </p:nvSpPr>
          <p:spPr bwMode="auto">
            <a:xfrm>
              <a:off x="4154264" y="2631846"/>
              <a:ext cx="84138" cy="84137"/>
            </a:xfrm>
            <a:custGeom>
              <a:avLst/>
              <a:gdLst>
                <a:gd name="T0" fmla="*/ 2147483646 w 17"/>
                <a:gd name="T1" fmla="*/ 1631807420 h 17"/>
                <a:gd name="T2" fmla="*/ 2147483646 w 17"/>
                <a:gd name="T3" fmla="*/ 2147483646 h 17"/>
                <a:gd name="T4" fmla="*/ 2147483646 w 17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9" y="2"/>
                  </a:moveTo>
                  <a:cubicBezTo>
                    <a:pt x="12" y="0"/>
                    <a:pt x="17" y="1"/>
                    <a:pt x="17" y="6"/>
                  </a:cubicBezTo>
                  <a:cubicBezTo>
                    <a:pt x="16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0" name="Freeform 202"/>
            <p:cNvSpPr>
              <a:spLocks noChangeArrowheads="1"/>
            </p:cNvSpPr>
            <p:nvPr/>
          </p:nvSpPr>
          <p:spPr bwMode="auto">
            <a:xfrm>
              <a:off x="4254277" y="2631846"/>
              <a:ext cx="98425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1" name="Freeform 203"/>
            <p:cNvSpPr>
              <a:spLocks noChangeArrowheads="1"/>
            </p:cNvSpPr>
            <p:nvPr/>
          </p:nvSpPr>
          <p:spPr bwMode="auto">
            <a:xfrm>
              <a:off x="4359052" y="263184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2" name="Freeform 204"/>
            <p:cNvSpPr>
              <a:spLocks noChangeArrowheads="1"/>
            </p:cNvSpPr>
            <p:nvPr/>
          </p:nvSpPr>
          <p:spPr bwMode="auto">
            <a:xfrm>
              <a:off x="4463827" y="2631846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2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3" name="Freeform 205"/>
            <p:cNvSpPr>
              <a:spLocks noChangeArrowheads="1"/>
            </p:cNvSpPr>
            <p:nvPr/>
          </p:nvSpPr>
          <p:spPr bwMode="auto">
            <a:xfrm>
              <a:off x="4565427" y="263184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4" name="Freeform 207"/>
            <p:cNvSpPr>
              <a:spLocks noChangeArrowheads="1"/>
            </p:cNvSpPr>
            <p:nvPr/>
          </p:nvSpPr>
          <p:spPr bwMode="auto">
            <a:xfrm>
              <a:off x="4670202" y="2631846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5" name="Freeform 208"/>
            <p:cNvSpPr>
              <a:spLocks noChangeArrowheads="1"/>
            </p:cNvSpPr>
            <p:nvPr/>
          </p:nvSpPr>
          <p:spPr bwMode="auto">
            <a:xfrm>
              <a:off x="4776564" y="2631846"/>
              <a:ext cx="98425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6" name="Freeform 209"/>
            <p:cNvSpPr>
              <a:spLocks noChangeArrowheads="1"/>
            </p:cNvSpPr>
            <p:nvPr/>
          </p:nvSpPr>
          <p:spPr bwMode="auto">
            <a:xfrm>
              <a:off x="4881339" y="263184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7" name="Freeform 210"/>
            <p:cNvSpPr>
              <a:spLocks noChangeArrowheads="1"/>
            </p:cNvSpPr>
            <p:nvPr/>
          </p:nvSpPr>
          <p:spPr bwMode="auto">
            <a:xfrm>
              <a:off x="4986114" y="263184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8" name="Freeform 211"/>
            <p:cNvSpPr>
              <a:spLocks noChangeArrowheads="1"/>
            </p:cNvSpPr>
            <p:nvPr/>
          </p:nvSpPr>
          <p:spPr bwMode="auto">
            <a:xfrm>
              <a:off x="5092477" y="263184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9" name="Freeform 212"/>
            <p:cNvSpPr>
              <a:spLocks noChangeArrowheads="1"/>
            </p:cNvSpPr>
            <p:nvPr/>
          </p:nvSpPr>
          <p:spPr bwMode="auto">
            <a:xfrm>
              <a:off x="5195664" y="2631846"/>
              <a:ext cx="103188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0" name="Freeform 213"/>
            <p:cNvSpPr>
              <a:spLocks noChangeArrowheads="1"/>
            </p:cNvSpPr>
            <p:nvPr/>
          </p:nvSpPr>
          <p:spPr bwMode="auto">
            <a:xfrm>
              <a:off x="5298852" y="2631846"/>
              <a:ext cx="103187" cy="88900"/>
            </a:xfrm>
            <a:custGeom>
              <a:avLst/>
              <a:gdLst>
                <a:gd name="T0" fmla="*/ 2147483646 w 21"/>
                <a:gd name="T1" fmla="*/ 1590351856 h 18"/>
                <a:gd name="T2" fmla="*/ 2147483646 w 21"/>
                <a:gd name="T3" fmla="*/ 2147483646 h 18"/>
                <a:gd name="T4" fmla="*/ 2147483646 w 21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1" name="Freeform 214"/>
            <p:cNvSpPr>
              <a:spLocks noChangeArrowheads="1"/>
            </p:cNvSpPr>
            <p:nvPr/>
          </p:nvSpPr>
          <p:spPr bwMode="auto">
            <a:xfrm>
              <a:off x="5402039" y="263184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2" name="Freeform 215"/>
            <p:cNvSpPr>
              <a:spLocks noChangeArrowheads="1"/>
            </p:cNvSpPr>
            <p:nvPr/>
          </p:nvSpPr>
          <p:spPr bwMode="auto">
            <a:xfrm>
              <a:off x="5508402" y="263184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3" name="Freeform 216"/>
            <p:cNvSpPr>
              <a:spLocks noChangeArrowheads="1"/>
            </p:cNvSpPr>
            <p:nvPr/>
          </p:nvSpPr>
          <p:spPr bwMode="auto">
            <a:xfrm>
              <a:off x="5611589" y="2631846"/>
              <a:ext cx="103188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4" name="Freeform 217"/>
            <p:cNvSpPr>
              <a:spLocks noChangeArrowheads="1"/>
            </p:cNvSpPr>
            <p:nvPr/>
          </p:nvSpPr>
          <p:spPr bwMode="auto">
            <a:xfrm>
              <a:off x="5717952" y="263184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5" name="Freeform 218"/>
            <p:cNvSpPr>
              <a:spLocks noChangeArrowheads="1"/>
            </p:cNvSpPr>
            <p:nvPr/>
          </p:nvSpPr>
          <p:spPr bwMode="auto">
            <a:xfrm>
              <a:off x="5824314" y="263184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6" name="Freeform 219"/>
            <p:cNvSpPr>
              <a:spLocks noChangeArrowheads="1"/>
            </p:cNvSpPr>
            <p:nvPr/>
          </p:nvSpPr>
          <p:spPr bwMode="auto">
            <a:xfrm>
              <a:off x="5929089" y="263184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7" name="Freeform 220"/>
            <p:cNvSpPr>
              <a:spLocks noChangeArrowheads="1"/>
            </p:cNvSpPr>
            <p:nvPr/>
          </p:nvSpPr>
          <p:spPr bwMode="auto">
            <a:xfrm>
              <a:off x="6035452" y="2631846"/>
              <a:ext cx="98425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8" name="Freeform 221"/>
            <p:cNvSpPr>
              <a:spLocks noChangeArrowheads="1"/>
            </p:cNvSpPr>
            <p:nvPr/>
          </p:nvSpPr>
          <p:spPr bwMode="auto">
            <a:xfrm>
              <a:off x="6133877" y="2631846"/>
              <a:ext cx="106362" cy="88900"/>
            </a:xfrm>
            <a:custGeom>
              <a:avLst/>
              <a:gdLst>
                <a:gd name="T0" fmla="*/ 2147483646 w 21"/>
                <a:gd name="T1" fmla="*/ 1590351856 h 18"/>
                <a:gd name="T2" fmla="*/ 2147483646 w 21"/>
                <a:gd name="T3" fmla="*/ 2147483646 h 18"/>
                <a:gd name="T4" fmla="*/ 2147483646 w 21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9" name="Freeform 238"/>
            <p:cNvSpPr>
              <a:spLocks noChangeArrowheads="1"/>
            </p:cNvSpPr>
            <p:nvPr/>
          </p:nvSpPr>
          <p:spPr bwMode="auto">
            <a:xfrm>
              <a:off x="2758852" y="2962046"/>
              <a:ext cx="101600" cy="90487"/>
            </a:xfrm>
            <a:custGeom>
              <a:avLst/>
              <a:gdLst>
                <a:gd name="T0" fmla="*/ 1811944560 w 20"/>
                <a:gd name="T1" fmla="*/ 2147483646 h 18"/>
                <a:gd name="T2" fmla="*/ 2147483646 w 20"/>
                <a:gd name="T3" fmla="*/ 1618742051 h 18"/>
                <a:gd name="T4" fmla="*/ 1811944560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2" y="6"/>
                  </a:moveTo>
                  <a:cubicBezTo>
                    <a:pt x="3" y="2"/>
                    <a:pt x="6" y="0"/>
                    <a:pt x="10" y="2"/>
                  </a:cubicBezTo>
                  <a:cubicBezTo>
                    <a:pt x="20" y="9"/>
                    <a:pt x="0" y="18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0" name="Freeform 239"/>
            <p:cNvSpPr>
              <a:spLocks noChangeArrowheads="1"/>
            </p:cNvSpPr>
            <p:nvPr/>
          </p:nvSpPr>
          <p:spPr bwMode="auto">
            <a:xfrm>
              <a:off x="3155727" y="268740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1" name="Freeform 240"/>
            <p:cNvSpPr>
              <a:spLocks noChangeArrowheads="1"/>
            </p:cNvSpPr>
            <p:nvPr/>
          </p:nvSpPr>
          <p:spPr bwMode="auto">
            <a:xfrm>
              <a:off x="3362102" y="268740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2" name="Freeform 241"/>
            <p:cNvSpPr>
              <a:spLocks noChangeArrowheads="1"/>
            </p:cNvSpPr>
            <p:nvPr/>
          </p:nvSpPr>
          <p:spPr bwMode="auto">
            <a:xfrm>
              <a:off x="3471639" y="2687408"/>
              <a:ext cx="100013" cy="73025"/>
            </a:xfrm>
            <a:custGeom>
              <a:avLst/>
              <a:gdLst>
                <a:gd name="T0" fmla="*/ 2147483646 w 20"/>
                <a:gd name="T1" fmla="*/ 1567652017 h 15"/>
                <a:gd name="T2" fmla="*/ 2147483646 w 20"/>
                <a:gd name="T3" fmla="*/ 2147483646 h 15"/>
                <a:gd name="T4" fmla="*/ 2147483646 w 20"/>
                <a:gd name="T5" fmla="*/ 1567652017 h 15"/>
                <a:gd name="T6" fmla="*/ 0 60000 65536"/>
                <a:gd name="T7" fmla="*/ 0 60000 65536"/>
                <a:gd name="T8" fmla="*/ 0 60000 65536"/>
                <a:gd name="T9" fmla="*/ 0 w 20"/>
                <a:gd name="T10" fmla="*/ 0 h 15"/>
                <a:gd name="T11" fmla="*/ 20 w 20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5">
                  <a:moveTo>
                    <a:pt x="9" y="2"/>
                  </a:moveTo>
                  <a:cubicBezTo>
                    <a:pt x="11" y="0"/>
                    <a:pt x="20" y="2"/>
                    <a:pt x="17" y="8"/>
                  </a:cubicBezTo>
                  <a:cubicBezTo>
                    <a:pt x="14" y="15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3" name="Freeform 242"/>
            <p:cNvSpPr>
              <a:spLocks noChangeArrowheads="1"/>
            </p:cNvSpPr>
            <p:nvPr/>
          </p:nvSpPr>
          <p:spPr bwMode="auto">
            <a:xfrm>
              <a:off x="3678014" y="268740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4" name="Freeform 243"/>
            <p:cNvSpPr>
              <a:spLocks noChangeArrowheads="1"/>
            </p:cNvSpPr>
            <p:nvPr/>
          </p:nvSpPr>
          <p:spPr bwMode="auto">
            <a:xfrm>
              <a:off x="3782789" y="2687408"/>
              <a:ext cx="98425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5" name="Freeform 244"/>
            <p:cNvSpPr>
              <a:spLocks noChangeArrowheads="1"/>
            </p:cNvSpPr>
            <p:nvPr/>
          </p:nvSpPr>
          <p:spPr bwMode="auto">
            <a:xfrm>
              <a:off x="3887564" y="268740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6" name="Freeform 245"/>
            <p:cNvSpPr>
              <a:spLocks noChangeArrowheads="1"/>
            </p:cNvSpPr>
            <p:nvPr/>
          </p:nvSpPr>
          <p:spPr bwMode="auto">
            <a:xfrm>
              <a:off x="3992339" y="2687408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7" name="Freeform 246"/>
            <p:cNvSpPr>
              <a:spLocks noChangeArrowheads="1"/>
            </p:cNvSpPr>
            <p:nvPr/>
          </p:nvSpPr>
          <p:spPr bwMode="auto">
            <a:xfrm>
              <a:off x="4093939" y="2687408"/>
              <a:ext cx="104775" cy="84138"/>
            </a:xfrm>
            <a:custGeom>
              <a:avLst/>
              <a:gdLst>
                <a:gd name="T0" fmla="*/ 2147483646 w 21"/>
                <a:gd name="T1" fmla="*/ 1631826814 h 17"/>
                <a:gd name="T2" fmla="*/ 2147483646 w 21"/>
                <a:gd name="T3" fmla="*/ 2147483646 h 17"/>
                <a:gd name="T4" fmla="*/ 2147483646 w 21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8" name="Freeform 247"/>
            <p:cNvSpPr>
              <a:spLocks noChangeArrowheads="1"/>
            </p:cNvSpPr>
            <p:nvPr/>
          </p:nvSpPr>
          <p:spPr bwMode="auto">
            <a:xfrm>
              <a:off x="4198714" y="2687408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9" name="Freeform 248"/>
            <p:cNvSpPr>
              <a:spLocks noChangeArrowheads="1"/>
            </p:cNvSpPr>
            <p:nvPr/>
          </p:nvSpPr>
          <p:spPr bwMode="auto">
            <a:xfrm>
              <a:off x="4305077" y="2687408"/>
              <a:ext cx="98425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0" name="Freeform 249"/>
            <p:cNvSpPr>
              <a:spLocks noChangeArrowheads="1"/>
            </p:cNvSpPr>
            <p:nvPr/>
          </p:nvSpPr>
          <p:spPr bwMode="auto">
            <a:xfrm>
              <a:off x="4408264" y="2687408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1" name="Freeform 250"/>
            <p:cNvSpPr>
              <a:spLocks noChangeArrowheads="1"/>
            </p:cNvSpPr>
            <p:nvPr/>
          </p:nvSpPr>
          <p:spPr bwMode="auto">
            <a:xfrm>
              <a:off x="4514627" y="268740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2" name="Freeform 251"/>
            <p:cNvSpPr>
              <a:spLocks noChangeArrowheads="1"/>
            </p:cNvSpPr>
            <p:nvPr/>
          </p:nvSpPr>
          <p:spPr bwMode="auto">
            <a:xfrm>
              <a:off x="4620989" y="268740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3" name="Freeform 252"/>
            <p:cNvSpPr>
              <a:spLocks noChangeArrowheads="1"/>
            </p:cNvSpPr>
            <p:nvPr/>
          </p:nvSpPr>
          <p:spPr bwMode="auto">
            <a:xfrm>
              <a:off x="4724177" y="2687408"/>
              <a:ext cx="103187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4" name="Freeform 253"/>
            <p:cNvSpPr>
              <a:spLocks noChangeArrowheads="1"/>
            </p:cNvSpPr>
            <p:nvPr/>
          </p:nvSpPr>
          <p:spPr bwMode="auto">
            <a:xfrm>
              <a:off x="4830539" y="268740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5" name="Freeform 254"/>
            <p:cNvSpPr>
              <a:spLocks noChangeArrowheads="1"/>
            </p:cNvSpPr>
            <p:nvPr/>
          </p:nvSpPr>
          <p:spPr bwMode="auto">
            <a:xfrm>
              <a:off x="4930552" y="2687408"/>
              <a:ext cx="106362" cy="84138"/>
            </a:xfrm>
            <a:custGeom>
              <a:avLst/>
              <a:gdLst>
                <a:gd name="T0" fmla="*/ 2147483646 w 21"/>
                <a:gd name="T1" fmla="*/ 1631826814 h 17"/>
                <a:gd name="T2" fmla="*/ 2147483646 w 21"/>
                <a:gd name="T3" fmla="*/ 2147483646 h 17"/>
                <a:gd name="T4" fmla="*/ 2147483646 w 21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6" name="Freeform 255"/>
            <p:cNvSpPr>
              <a:spLocks noChangeArrowheads="1"/>
            </p:cNvSpPr>
            <p:nvPr/>
          </p:nvSpPr>
          <p:spPr bwMode="auto">
            <a:xfrm>
              <a:off x="5036914" y="268740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7" name="Freeform 256"/>
            <p:cNvSpPr>
              <a:spLocks noChangeArrowheads="1"/>
            </p:cNvSpPr>
            <p:nvPr/>
          </p:nvSpPr>
          <p:spPr bwMode="auto">
            <a:xfrm>
              <a:off x="5141689" y="2687408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8" name="Freeform 257"/>
            <p:cNvSpPr>
              <a:spLocks noChangeArrowheads="1"/>
            </p:cNvSpPr>
            <p:nvPr/>
          </p:nvSpPr>
          <p:spPr bwMode="auto">
            <a:xfrm>
              <a:off x="5246464" y="268740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9" name="Freeform 258"/>
            <p:cNvSpPr>
              <a:spLocks noChangeArrowheads="1"/>
            </p:cNvSpPr>
            <p:nvPr/>
          </p:nvSpPr>
          <p:spPr bwMode="auto">
            <a:xfrm>
              <a:off x="5352827" y="268740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0" name="Freeform 259"/>
            <p:cNvSpPr>
              <a:spLocks noChangeArrowheads="1"/>
            </p:cNvSpPr>
            <p:nvPr/>
          </p:nvSpPr>
          <p:spPr bwMode="auto">
            <a:xfrm>
              <a:off x="5457602" y="268740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1" name="Freeform 260"/>
            <p:cNvSpPr>
              <a:spLocks noChangeArrowheads="1"/>
            </p:cNvSpPr>
            <p:nvPr/>
          </p:nvSpPr>
          <p:spPr bwMode="auto">
            <a:xfrm>
              <a:off x="5563964" y="268740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2" name="Freeform 261"/>
            <p:cNvSpPr>
              <a:spLocks noChangeArrowheads="1"/>
            </p:cNvSpPr>
            <p:nvPr/>
          </p:nvSpPr>
          <p:spPr bwMode="auto">
            <a:xfrm>
              <a:off x="5663977" y="2687408"/>
              <a:ext cx="104775" cy="84138"/>
            </a:xfrm>
            <a:custGeom>
              <a:avLst/>
              <a:gdLst>
                <a:gd name="T0" fmla="*/ 2147483646 w 21"/>
                <a:gd name="T1" fmla="*/ 1631826814 h 17"/>
                <a:gd name="T2" fmla="*/ 2147483646 w 21"/>
                <a:gd name="T3" fmla="*/ 2147483646 h 17"/>
                <a:gd name="T4" fmla="*/ 2147483646 w 21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3" name="Freeform 262"/>
            <p:cNvSpPr>
              <a:spLocks noChangeArrowheads="1"/>
            </p:cNvSpPr>
            <p:nvPr/>
          </p:nvSpPr>
          <p:spPr bwMode="auto">
            <a:xfrm>
              <a:off x="5768752" y="268740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4" name="Freeform 263"/>
            <p:cNvSpPr>
              <a:spLocks noChangeArrowheads="1"/>
            </p:cNvSpPr>
            <p:nvPr/>
          </p:nvSpPr>
          <p:spPr bwMode="auto">
            <a:xfrm>
              <a:off x="5873527" y="268740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5" name="Freeform 264"/>
            <p:cNvSpPr>
              <a:spLocks noChangeArrowheads="1"/>
            </p:cNvSpPr>
            <p:nvPr/>
          </p:nvSpPr>
          <p:spPr bwMode="auto">
            <a:xfrm>
              <a:off x="5979889" y="268740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6" name="Freeform 265"/>
            <p:cNvSpPr>
              <a:spLocks noChangeArrowheads="1"/>
            </p:cNvSpPr>
            <p:nvPr/>
          </p:nvSpPr>
          <p:spPr bwMode="auto">
            <a:xfrm>
              <a:off x="6083077" y="2687408"/>
              <a:ext cx="103187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7" name="Freeform 267"/>
            <p:cNvSpPr>
              <a:spLocks noChangeArrowheads="1"/>
            </p:cNvSpPr>
            <p:nvPr/>
          </p:nvSpPr>
          <p:spPr bwMode="auto">
            <a:xfrm>
              <a:off x="2728689" y="2896958"/>
              <a:ext cx="100013" cy="84138"/>
            </a:xfrm>
            <a:custGeom>
              <a:avLst/>
              <a:gdLst>
                <a:gd name="T0" fmla="*/ 0 w 20"/>
                <a:gd name="T1" fmla="*/ 2147483646 h 17"/>
                <a:gd name="T2" fmla="*/ 2147483646 w 20"/>
                <a:gd name="T3" fmla="*/ 0 h 17"/>
                <a:gd name="T4" fmla="*/ 0 w 20"/>
                <a:gd name="T5" fmla="*/ 2147483646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20" y="2"/>
                    <a:pt x="0" y="17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8" name="Freeform 284"/>
            <p:cNvSpPr>
              <a:spLocks noChangeArrowheads="1"/>
            </p:cNvSpPr>
            <p:nvPr/>
          </p:nvSpPr>
          <p:spPr bwMode="auto">
            <a:xfrm>
              <a:off x="3100164" y="2735033"/>
              <a:ext cx="100013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9" name="Freeform 285"/>
            <p:cNvSpPr>
              <a:spLocks noChangeArrowheads="1"/>
            </p:cNvSpPr>
            <p:nvPr/>
          </p:nvSpPr>
          <p:spPr bwMode="auto">
            <a:xfrm>
              <a:off x="3311302" y="273503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20" name="Freeform 286"/>
            <p:cNvSpPr>
              <a:spLocks noChangeArrowheads="1"/>
            </p:cNvSpPr>
            <p:nvPr/>
          </p:nvSpPr>
          <p:spPr bwMode="auto">
            <a:xfrm>
              <a:off x="3417664" y="2735033"/>
              <a:ext cx="98425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21" name="Freeform 287"/>
            <p:cNvSpPr>
              <a:spLocks noChangeArrowheads="1"/>
            </p:cNvSpPr>
            <p:nvPr/>
          </p:nvSpPr>
          <p:spPr bwMode="auto">
            <a:xfrm>
              <a:off x="3627214" y="2735033"/>
              <a:ext cx="100013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22" name="Freeform 288"/>
            <p:cNvSpPr>
              <a:spLocks noChangeArrowheads="1"/>
            </p:cNvSpPr>
            <p:nvPr/>
          </p:nvSpPr>
          <p:spPr bwMode="auto">
            <a:xfrm>
              <a:off x="3727227" y="273503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23" name="Freeform 289"/>
            <p:cNvSpPr>
              <a:spLocks noChangeArrowheads="1"/>
            </p:cNvSpPr>
            <p:nvPr/>
          </p:nvSpPr>
          <p:spPr bwMode="auto">
            <a:xfrm>
              <a:off x="3833589" y="2735033"/>
              <a:ext cx="100013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24" name="Freeform 290"/>
            <p:cNvSpPr>
              <a:spLocks noChangeArrowheads="1"/>
            </p:cNvSpPr>
            <p:nvPr/>
          </p:nvSpPr>
          <p:spPr bwMode="auto">
            <a:xfrm>
              <a:off x="3936777" y="2735033"/>
              <a:ext cx="101600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25" name="Freeform 291"/>
            <p:cNvSpPr>
              <a:spLocks noChangeArrowheads="1"/>
            </p:cNvSpPr>
            <p:nvPr/>
          </p:nvSpPr>
          <p:spPr bwMode="auto">
            <a:xfrm>
              <a:off x="4043139" y="2735033"/>
              <a:ext cx="100013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26" name="Freeform 292"/>
            <p:cNvSpPr>
              <a:spLocks noChangeArrowheads="1"/>
            </p:cNvSpPr>
            <p:nvPr/>
          </p:nvSpPr>
          <p:spPr bwMode="auto">
            <a:xfrm>
              <a:off x="4149502" y="273503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27" name="Freeform 293"/>
            <p:cNvSpPr>
              <a:spLocks noChangeArrowheads="1"/>
            </p:cNvSpPr>
            <p:nvPr/>
          </p:nvSpPr>
          <p:spPr bwMode="auto">
            <a:xfrm>
              <a:off x="4254277" y="2735033"/>
              <a:ext cx="98425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28" name="Freeform 294"/>
            <p:cNvSpPr>
              <a:spLocks noChangeArrowheads="1"/>
            </p:cNvSpPr>
            <p:nvPr/>
          </p:nvSpPr>
          <p:spPr bwMode="auto">
            <a:xfrm>
              <a:off x="4359052" y="273503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29" name="Freeform 295"/>
            <p:cNvSpPr>
              <a:spLocks noChangeArrowheads="1"/>
            </p:cNvSpPr>
            <p:nvPr/>
          </p:nvSpPr>
          <p:spPr bwMode="auto">
            <a:xfrm>
              <a:off x="4463827" y="2735033"/>
              <a:ext cx="101600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2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30" name="Freeform 296"/>
            <p:cNvSpPr>
              <a:spLocks noChangeArrowheads="1"/>
            </p:cNvSpPr>
            <p:nvPr/>
          </p:nvSpPr>
          <p:spPr bwMode="auto">
            <a:xfrm>
              <a:off x="4565427" y="273503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31" name="Freeform 297"/>
            <p:cNvSpPr>
              <a:spLocks noChangeArrowheads="1"/>
            </p:cNvSpPr>
            <p:nvPr/>
          </p:nvSpPr>
          <p:spPr bwMode="auto">
            <a:xfrm>
              <a:off x="4670202" y="2735033"/>
              <a:ext cx="101600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32" name="Freeform 298"/>
            <p:cNvSpPr>
              <a:spLocks noChangeArrowheads="1"/>
            </p:cNvSpPr>
            <p:nvPr/>
          </p:nvSpPr>
          <p:spPr bwMode="auto">
            <a:xfrm>
              <a:off x="4776564" y="2735033"/>
              <a:ext cx="98425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33" name="Freeform 299"/>
            <p:cNvSpPr>
              <a:spLocks noChangeArrowheads="1"/>
            </p:cNvSpPr>
            <p:nvPr/>
          </p:nvSpPr>
          <p:spPr bwMode="auto">
            <a:xfrm>
              <a:off x="4881339" y="2735033"/>
              <a:ext cx="100013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34" name="Freeform 300"/>
            <p:cNvSpPr>
              <a:spLocks noChangeArrowheads="1"/>
            </p:cNvSpPr>
            <p:nvPr/>
          </p:nvSpPr>
          <p:spPr bwMode="auto">
            <a:xfrm>
              <a:off x="4986114" y="2735033"/>
              <a:ext cx="100013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35" name="Freeform 301"/>
            <p:cNvSpPr>
              <a:spLocks noChangeArrowheads="1"/>
            </p:cNvSpPr>
            <p:nvPr/>
          </p:nvSpPr>
          <p:spPr bwMode="auto">
            <a:xfrm>
              <a:off x="5092477" y="273503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36" name="Freeform 302"/>
            <p:cNvSpPr>
              <a:spLocks noChangeArrowheads="1"/>
            </p:cNvSpPr>
            <p:nvPr/>
          </p:nvSpPr>
          <p:spPr bwMode="auto">
            <a:xfrm>
              <a:off x="5195664" y="2735033"/>
              <a:ext cx="103188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37" name="Freeform 303"/>
            <p:cNvSpPr>
              <a:spLocks noChangeArrowheads="1"/>
            </p:cNvSpPr>
            <p:nvPr/>
          </p:nvSpPr>
          <p:spPr bwMode="auto">
            <a:xfrm>
              <a:off x="5298852" y="2735033"/>
              <a:ext cx="103187" cy="87313"/>
            </a:xfrm>
            <a:custGeom>
              <a:avLst/>
              <a:gdLst>
                <a:gd name="T0" fmla="*/ 2147483646 w 21"/>
                <a:gd name="T1" fmla="*/ 1840912428 h 17"/>
                <a:gd name="T2" fmla="*/ 2147483646 w 21"/>
                <a:gd name="T3" fmla="*/ 2147483646 h 17"/>
                <a:gd name="T4" fmla="*/ 2147483646 w 21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38" name="Freeform 304"/>
            <p:cNvSpPr>
              <a:spLocks noChangeArrowheads="1"/>
            </p:cNvSpPr>
            <p:nvPr/>
          </p:nvSpPr>
          <p:spPr bwMode="auto">
            <a:xfrm>
              <a:off x="5402039" y="2735033"/>
              <a:ext cx="100013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39" name="Freeform 305"/>
            <p:cNvSpPr>
              <a:spLocks noChangeArrowheads="1"/>
            </p:cNvSpPr>
            <p:nvPr/>
          </p:nvSpPr>
          <p:spPr bwMode="auto">
            <a:xfrm>
              <a:off x="5508402" y="273503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40" name="Freeform 306"/>
            <p:cNvSpPr>
              <a:spLocks noChangeArrowheads="1"/>
            </p:cNvSpPr>
            <p:nvPr/>
          </p:nvSpPr>
          <p:spPr bwMode="auto">
            <a:xfrm>
              <a:off x="5611589" y="2735033"/>
              <a:ext cx="103188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41" name="Freeform 307"/>
            <p:cNvSpPr>
              <a:spLocks noChangeArrowheads="1"/>
            </p:cNvSpPr>
            <p:nvPr/>
          </p:nvSpPr>
          <p:spPr bwMode="auto">
            <a:xfrm>
              <a:off x="5717952" y="273503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42" name="Freeform 308"/>
            <p:cNvSpPr>
              <a:spLocks noChangeArrowheads="1"/>
            </p:cNvSpPr>
            <p:nvPr/>
          </p:nvSpPr>
          <p:spPr bwMode="auto">
            <a:xfrm>
              <a:off x="5824314" y="2735033"/>
              <a:ext cx="100013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43" name="Freeform 309"/>
            <p:cNvSpPr>
              <a:spLocks noChangeArrowheads="1"/>
            </p:cNvSpPr>
            <p:nvPr/>
          </p:nvSpPr>
          <p:spPr bwMode="auto">
            <a:xfrm>
              <a:off x="5929089" y="2735033"/>
              <a:ext cx="100013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44" name="Freeform 310"/>
            <p:cNvSpPr>
              <a:spLocks noChangeArrowheads="1"/>
            </p:cNvSpPr>
            <p:nvPr/>
          </p:nvSpPr>
          <p:spPr bwMode="auto">
            <a:xfrm>
              <a:off x="6035452" y="2735033"/>
              <a:ext cx="98425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45" name="Freeform 311"/>
            <p:cNvSpPr>
              <a:spLocks noChangeArrowheads="1"/>
            </p:cNvSpPr>
            <p:nvPr/>
          </p:nvSpPr>
          <p:spPr bwMode="auto">
            <a:xfrm>
              <a:off x="6133877" y="2735033"/>
              <a:ext cx="106362" cy="87313"/>
            </a:xfrm>
            <a:custGeom>
              <a:avLst/>
              <a:gdLst>
                <a:gd name="T0" fmla="*/ 2147483646 w 21"/>
                <a:gd name="T1" fmla="*/ 1840912428 h 17"/>
                <a:gd name="T2" fmla="*/ 2147483646 w 21"/>
                <a:gd name="T3" fmla="*/ 2147483646 h 17"/>
                <a:gd name="T4" fmla="*/ 2147483646 w 21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1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46" name="Freeform 312"/>
            <p:cNvSpPr>
              <a:spLocks noChangeArrowheads="1"/>
            </p:cNvSpPr>
            <p:nvPr/>
          </p:nvSpPr>
          <p:spPr bwMode="auto">
            <a:xfrm>
              <a:off x="3531964" y="2741383"/>
              <a:ext cx="100013" cy="69850"/>
            </a:xfrm>
            <a:custGeom>
              <a:avLst/>
              <a:gdLst>
                <a:gd name="T0" fmla="*/ 2147483646 w 20"/>
                <a:gd name="T1" fmla="*/ 1647946104 h 14"/>
                <a:gd name="T2" fmla="*/ 2147483646 w 20"/>
                <a:gd name="T3" fmla="*/ 1647946104 h 14"/>
                <a:gd name="T4" fmla="*/ 2147483646 w 20"/>
                <a:gd name="T5" fmla="*/ 1647946104 h 14"/>
                <a:gd name="T6" fmla="*/ 0 60000 65536"/>
                <a:gd name="T7" fmla="*/ 0 60000 65536"/>
                <a:gd name="T8" fmla="*/ 0 60000 65536"/>
                <a:gd name="T9" fmla="*/ 0 w 20"/>
                <a:gd name="T10" fmla="*/ 0 h 14"/>
                <a:gd name="T11" fmla="*/ 20 w 20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4">
                  <a:moveTo>
                    <a:pt x="6" y="2"/>
                  </a:moveTo>
                  <a:cubicBezTo>
                    <a:pt x="5" y="4"/>
                    <a:pt x="14" y="0"/>
                    <a:pt x="15" y="2"/>
                  </a:cubicBezTo>
                  <a:cubicBezTo>
                    <a:pt x="20" y="14"/>
                    <a:pt x="0" y="1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47" name="Freeform 326"/>
            <p:cNvSpPr>
              <a:spLocks noChangeArrowheads="1"/>
            </p:cNvSpPr>
            <p:nvPr/>
          </p:nvSpPr>
          <p:spPr bwMode="auto">
            <a:xfrm>
              <a:off x="3049364" y="2785833"/>
              <a:ext cx="101600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48" name="Freeform 327"/>
            <p:cNvSpPr>
              <a:spLocks noChangeArrowheads="1"/>
            </p:cNvSpPr>
            <p:nvPr/>
          </p:nvSpPr>
          <p:spPr bwMode="auto">
            <a:xfrm>
              <a:off x="3144614" y="2776308"/>
              <a:ext cx="125413" cy="76200"/>
            </a:xfrm>
            <a:custGeom>
              <a:avLst/>
              <a:gdLst>
                <a:gd name="T0" fmla="*/ 2147483646 w 25"/>
                <a:gd name="T1" fmla="*/ 2147483646 h 15"/>
                <a:gd name="T2" fmla="*/ 2147483646 w 25"/>
                <a:gd name="T3" fmla="*/ 2147483646 h 15"/>
                <a:gd name="T4" fmla="*/ 2147483646 w 25"/>
                <a:gd name="T5" fmla="*/ 2147483646 h 15"/>
                <a:gd name="T6" fmla="*/ 0 60000 65536"/>
                <a:gd name="T7" fmla="*/ 0 60000 65536"/>
                <a:gd name="T8" fmla="*/ 0 60000 65536"/>
                <a:gd name="T9" fmla="*/ 0 w 25"/>
                <a:gd name="T10" fmla="*/ 0 h 15"/>
                <a:gd name="T11" fmla="*/ 25 w 25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5">
                  <a:moveTo>
                    <a:pt x="11" y="5"/>
                  </a:moveTo>
                  <a:cubicBezTo>
                    <a:pt x="13" y="4"/>
                    <a:pt x="15" y="0"/>
                    <a:pt x="18" y="5"/>
                  </a:cubicBezTo>
                  <a:cubicBezTo>
                    <a:pt x="25" y="15"/>
                    <a:pt x="0" y="1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49" name="Freeform 328"/>
            <p:cNvSpPr>
              <a:spLocks noChangeArrowheads="1"/>
            </p:cNvSpPr>
            <p:nvPr/>
          </p:nvSpPr>
          <p:spPr bwMode="auto">
            <a:xfrm>
              <a:off x="3292252" y="2757258"/>
              <a:ext cx="69850" cy="125413"/>
            </a:xfrm>
            <a:custGeom>
              <a:avLst/>
              <a:gdLst>
                <a:gd name="T0" fmla="*/ 2147483646 w 14"/>
                <a:gd name="T1" fmla="*/ 2147483646 h 25"/>
                <a:gd name="T2" fmla="*/ 2147483646 w 14"/>
                <a:gd name="T3" fmla="*/ 2147483646 h 25"/>
                <a:gd name="T4" fmla="*/ 2147483646 w 14"/>
                <a:gd name="T5" fmla="*/ 2147483646 h 25"/>
                <a:gd name="T6" fmla="*/ 0 60000 65536"/>
                <a:gd name="T7" fmla="*/ 0 60000 65536"/>
                <a:gd name="T8" fmla="*/ 0 60000 65536"/>
                <a:gd name="T9" fmla="*/ 0 w 14"/>
                <a:gd name="T10" fmla="*/ 0 h 25"/>
                <a:gd name="T11" fmla="*/ 14 w 14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25">
                  <a:moveTo>
                    <a:pt x="3" y="9"/>
                  </a:moveTo>
                  <a:cubicBezTo>
                    <a:pt x="12" y="0"/>
                    <a:pt x="14" y="25"/>
                    <a:pt x="3" y="18"/>
                  </a:cubicBezTo>
                  <a:cubicBezTo>
                    <a:pt x="0" y="16"/>
                    <a:pt x="1" y="11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50" name="Freeform 329"/>
            <p:cNvSpPr>
              <a:spLocks noChangeArrowheads="1"/>
            </p:cNvSpPr>
            <p:nvPr/>
          </p:nvSpPr>
          <p:spPr bwMode="auto">
            <a:xfrm>
              <a:off x="3362102" y="2785833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51" name="Freeform 330"/>
            <p:cNvSpPr>
              <a:spLocks noChangeArrowheads="1"/>
            </p:cNvSpPr>
            <p:nvPr/>
          </p:nvSpPr>
          <p:spPr bwMode="auto">
            <a:xfrm>
              <a:off x="3465289" y="2785833"/>
              <a:ext cx="103188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52" name="Freeform 331"/>
            <p:cNvSpPr>
              <a:spLocks noChangeArrowheads="1"/>
            </p:cNvSpPr>
            <p:nvPr/>
          </p:nvSpPr>
          <p:spPr bwMode="auto">
            <a:xfrm>
              <a:off x="3571652" y="2785833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53" name="Freeform 332"/>
            <p:cNvSpPr>
              <a:spLocks noChangeArrowheads="1"/>
            </p:cNvSpPr>
            <p:nvPr/>
          </p:nvSpPr>
          <p:spPr bwMode="auto">
            <a:xfrm>
              <a:off x="3678014" y="2785833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54" name="Freeform 333"/>
            <p:cNvSpPr>
              <a:spLocks noChangeArrowheads="1"/>
            </p:cNvSpPr>
            <p:nvPr/>
          </p:nvSpPr>
          <p:spPr bwMode="auto">
            <a:xfrm>
              <a:off x="3782789" y="2785833"/>
              <a:ext cx="98425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55" name="Freeform 334"/>
            <p:cNvSpPr>
              <a:spLocks noChangeArrowheads="1"/>
            </p:cNvSpPr>
            <p:nvPr/>
          </p:nvSpPr>
          <p:spPr bwMode="auto">
            <a:xfrm>
              <a:off x="3887564" y="2785833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56" name="Freeform 335"/>
            <p:cNvSpPr>
              <a:spLocks noChangeArrowheads="1"/>
            </p:cNvSpPr>
            <p:nvPr/>
          </p:nvSpPr>
          <p:spPr bwMode="auto">
            <a:xfrm>
              <a:off x="3992339" y="2785833"/>
              <a:ext cx="101600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57" name="Freeform 336"/>
            <p:cNvSpPr>
              <a:spLocks noChangeArrowheads="1"/>
            </p:cNvSpPr>
            <p:nvPr/>
          </p:nvSpPr>
          <p:spPr bwMode="auto">
            <a:xfrm>
              <a:off x="4093939" y="2785833"/>
              <a:ext cx="104775" cy="92075"/>
            </a:xfrm>
            <a:custGeom>
              <a:avLst/>
              <a:gdLst>
                <a:gd name="T0" fmla="*/ 2147483646 w 21"/>
                <a:gd name="T1" fmla="*/ 2147483646 h 18"/>
                <a:gd name="T2" fmla="*/ 2147483646 w 21"/>
                <a:gd name="T3" fmla="*/ 2147483646 h 18"/>
                <a:gd name="T4" fmla="*/ 2147483646 w 21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1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58" name="Freeform 337"/>
            <p:cNvSpPr>
              <a:spLocks noChangeArrowheads="1"/>
            </p:cNvSpPr>
            <p:nvPr/>
          </p:nvSpPr>
          <p:spPr bwMode="auto">
            <a:xfrm>
              <a:off x="4198714" y="2785833"/>
              <a:ext cx="101600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59" name="Freeform 338"/>
            <p:cNvSpPr>
              <a:spLocks noChangeArrowheads="1"/>
            </p:cNvSpPr>
            <p:nvPr/>
          </p:nvSpPr>
          <p:spPr bwMode="auto">
            <a:xfrm>
              <a:off x="4305077" y="2785833"/>
              <a:ext cx="98425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60" name="Freeform 339"/>
            <p:cNvSpPr>
              <a:spLocks noChangeArrowheads="1"/>
            </p:cNvSpPr>
            <p:nvPr/>
          </p:nvSpPr>
          <p:spPr bwMode="auto">
            <a:xfrm>
              <a:off x="4408264" y="2785833"/>
              <a:ext cx="101600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61" name="Freeform 340"/>
            <p:cNvSpPr>
              <a:spLocks noChangeArrowheads="1"/>
            </p:cNvSpPr>
            <p:nvPr/>
          </p:nvSpPr>
          <p:spPr bwMode="auto">
            <a:xfrm>
              <a:off x="4514627" y="2785833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62" name="Freeform 341"/>
            <p:cNvSpPr>
              <a:spLocks noChangeArrowheads="1"/>
            </p:cNvSpPr>
            <p:nvPr/>
          </p:nvSpPr>
          <p:spPr bwMode="auto">
            <a:xfrm>
              <a:off x="4620989" y="2785833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63" name="Freeform 342"/>
            <p:cNvSpPr>
              <a:spLocks noChangeArrowheads="1"/>
            </p:cNvSpPr>
            <p:nvPr/>
          </p:nvSpPr>
          <p:spPr bwMode="auto">
            <a:xfrm>
              <a:off x="4724177" y="2785833"/>
              <a:ext cx="103187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64" name="Freeform 343"/>
            <p:cNvSpPr>
              <a:spLocks noChangeArrowheads="1"/>
            </p:cNvSpPr>
            <p:nvPr/>
          </p:nvSpPr>
          <p:spPr bwMode="auto">
            <a:xfrm>
              <a:off x="4830539" y="2785833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65" name="Freeform 344"/>
            <p:cNvSpPr>
              <a:spLocks noChangeArrowheads="1"/>
            </p:cNvSpPr>
            <p:nvPr/>
          </p:nvSpPr>
          <p:spPr bwMode="auto">
            <a:xfrm>
              <a:off x="4930552" y="2785833"/>
              <a:ext cx="106362" cy="92075"/>
            </a:xfrm>
            <a:custGeom>
              <a:avLst/>
              <a:gdLst>
                <a:gd name="T0" fmla="*/ 2147483646 w 21"/>
                <a:gd name="T1" fmla="*/ 2147483646 h 18"/>
                <a:gd name="T2" fmla="*/ 2147483646 w 21"/>
                <a:gd name="T3" fmla="*/ 2147483646 h 18"/>
                <a:gd name="T4" fmla="*/ 2147483646 w 21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1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66" name="Freeform 345"/>
            <p:cNvSpPr>
              <a:spLocks noChangeArrowheads="1"/>
            </p:cNvSpPr>
            <p:nvPr/>
          </p:nvSpPr>
          <p:spPr bwMode="auto">
            <a:xfrm>
              <a:off x="5036914" y="2785833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67" name="Freeform 346"/>
            <p:cNvSpPr>
              <a:spLocks noChangeArrowheads="1"/>
            </p:cNvSpPr>
            <p:nvPr/>
          </p:nvSpPr>
          <p:spPr bwMode="auto">
            <a:xfrm>
              <a:off x="5141689" y="2785833"/>
              <a:ext cx="101600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68" name="Freeform 347"/>
            <p:cNvSpPr>
              <a:spLocks noChangeArrowheads="1"/>
            </p:cNvSpPr>
            <p:nvPr/>
          </p:nvSpPr>
          <p:spPr bwMode="auto">
            <a:xfrm>
              <a:off x="5246464" y="2785833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69" name="Freeform 348"/>
            <p:cNvSpPr>
              <a:spLocks noChangeArrowheads="1"/>
            </p:cNvSpPr>
            <p:nvPr/>
          </p:nvSpPr>
          <p:spPr bwMode="auto">
            <a:xfrm>
              <a:off x="5352827" y="2785833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70" name="Freeform 349"/>
            <p:cNvSpPr>
              <a:spLocks noChangeArrowheads="1"/>
            </p:cNvSpPr>
            <p:nvPr/>
          </p:nvSpPr>
          <p:spPr bwMode="auto">
            <a:xfrm>
              <a:off x="5457602" y="2785833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71" name="Freeform 350"/>
            <p:cNvSpPr>
              <a:spLocks noChangeArrowheads="1"/>
            </p:cNvSpPr>
            <p:nvPr/>
          </p:nvSpPr>
          <p:spPr bwMode="auto">
            <a:xfrm>
              <a:off x="5563964" y="2785833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72" name="Freeform 351"/>
            <p:cNvSpPr>
              <a:spLocks noChangeArrowheads="1"/>
            </p:cNvSpPr>
            <p:nvPr/>
          </p:nvSpPr>
          <p:spPr bwMode="auto">
            <a:xfrm>
              <a:off x="5663977" y="2785833"/>
              <a:ext cx="104775" cy="92075"/>
            </a:xfrm>
            <a:custGeom>
              <a:avLst/>
              <a:gdLst>
                <a:gd name="T0" fmla="*/ 2147483646 w 21"/>
                <a:gd name="T1" fmla="*/ 2147483646 h 18"/>
                <a:gd name="T2" fmla="*/ 2147483646 w 21"/>
                <a:gd name="T3" fmla="*/ 2147483646 h 18"/>
                <a:gd name="T4" fmla="*/ 2147483646 w 21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1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73" name="Freeform 352"/>
            <p:cNvSpPr>
              <a:spLocks noChangeArrowheads="1"/>
            </p:cNvSpPr>
            <p:nvPr/>
          </p:nvSpPr>
          <p:spPr bwMode="auto">
            <a:xfrm>
              <a:off x="5768752" y="2790596"/>
              <a:ext cx="104775" cy="66675"/>
            </a:xfrm>
            <a:custGeom>
              <a:avLst/>
              <a:gdLst>
                <a:gd name="T0" fmla="*/ 2147483646 w 21"/>
                <a:gd name="T1" fmla="*/ 1791664956 h 13"/>
                <a:gd name="T2" fmla="*/ 2147483646 w 21"/>
                <a:gd name="T3" fmla="*/ 2147483646 h 13"/>
                <a:gd name="T4" fmla="*/ 2147483646 w 21"/>
                <a:gd name="T5" fmla="*/ 1791664956 h 13"/>
                <a:gd name="T6" fmla="*/ 0 60000 65536"/>
                <a:gd name="T7" fmla="*/ 0 60000 65536"/>
                <a:gd name="T8" fmla="*/ 0 60000 65536"/>
                <a:gd name="T9" fmla="*/ 0 w 21"/>
                <a:gd name="T10" fmla="*/ 0 h 13"/>
                <a:gd name="T11" fmla="*/ 21 w 21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3">
                  <a:moveTo>
                    <a:pt x="10" y="2"/>
                  </a:moveTo>
                  <a:cubicBezTo>
                    <a:pt x="14" y="0"/>
                    <a:pt x="21" y="2"/>
                    <a:pt x="18" y="8"/>
                  </a:cubicBezTo>
                  <a:cubicBezTo>
                    <a:pt x="16" y="13"/>
                    <a:pt x="0" y="7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74" name="Freeform 353"/>
            <p:cNvSpPr>
              <a:spLocks noChangeArrowheads="1"/>
            </p:cNvSpPr>
            <p:nvPr/>
          </p:nvSpPr>
          <p:spPr bwMode="auto">
            <a:xfrm>
              <a:off x="5979889" y="2785833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75" name="Freeform 366"/>
            <p:cNvSpPr>
              <a:spLocks noChangeArrowheads="1"/>
            </p:cNvSpPr>
            <p:nvPr/>
          </p:nvSpPr>
          <p:spPr bwMode="auto">
            <a:xfrm>
              <a:off x="2993802" y="2841396"/>
              <a:ext cx="103187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76" name="Freeform 367"/>
            <p:cNvSpPr>
              <a:spLocks noChangeArrowheads="1"/>
            </p:cNvSpPr>
            <p:nvPr/>
          </p:nvSpPr>
          <p:spPr bwMode="auto">
            <a:xfrm>
              <a:off x="3100164" y="284139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77" name="Freeform 368"/>
            <p:cNvSpPr>
              <a:spLocks noChangeArrowheads="1"/>
            </p:cNvSpPr>
            <p:nvPr/>
          </p:nvSpPr>
          <p:spPr bwMode="auto">
            <a:xfrm>
              <a:off x="3417664" y="2841396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78" name="Freeform 369"/>
            <p:cNvSpPr>
              <a:spLocks noChangeArrowheads="1"/>
            </p:cNvSpPr>
            <p:nvPr/>
          </p:nvSpPr>
          <p:spPr bwMode="auto">
            <a:xfrm>
              <a:off x="3520852" y="2841396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79" name="Freeform 370"/>
            <p:cNvSpPr>
              <a:spLocks noChangeArrowheads="1"/>
            </p:cNvSpPr>
            <p:nvPr/>
          </p:nvSpPr>
          <p:spPr bwMode="auto">
            <a:xfrm>
              <a:off x="3627214" y="284139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80" name="Freeform 371"/>
            <p:cNvSpPr>
              <a:spLocks noChangeArrowheads="1"/>
            </p:cNvSpPr>
            <p:nvPr/>
          </p:nvSpPr>
          <p:spPr bwMode="auto">
            <a:xfrm>
              <a:off x="3727227" y="284139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81" name="Freeform 372"/>
            <p:cNvSpPr>
              <a:spLocks noChangeArrowheads="1"/>
            </p:cNvSpPr>
            <p:nvPr/>
          </p:nvSpPr>
          <p:spPr bwMode="auto">
            <a:xfrm>
              <a:off x="3833589" y="284139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82" name="Freeform 373"/>
            <p:cNvSpPr>
              <a:spLocks noChangeArrowheads="1"/>
            </p:cNvSpPr>
            <p:nvPr/>
          </p:nvSpPr>
          <p:spPr bwMode="auto">
            <a:xfrm>
              <a:off x="3936777" y="2841396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83" name="Freeform 374"/>
            <p:cNvSpPr>
              <a:spLocks noChangeArrowheads="1"/>
            </p:cNvSpPr>
            <p:nvPr/>
          </p:nvSpPr>
          <p:spPr bwMode="auto">
            <a:xfrm>
              <a:off x="4043139" y="284139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84" name="Freeform 375"/>
            <p:cNvSpPr>
              <a:spLocks noChangeArrowheads="1"/>
            </p:cNvSpPr>
            <p:nvPr/>
          </p:nvSpPr>
          <p:spPr bwMode="auto">
            <a:xfrm>
              <a:off x="4149502" y="284139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85" name="Freeform 376"/>
            <p:cNvSpPr>
              <a:spLocks noChangeArrowheads="1"/>
            </p:cNvSpPr>
            <p:nvPr/>
          </p:nvSpPr>
          <p:spPr bwMode="auto">
            <a:xfrm>
              <a:off x="4254277" y="2841396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86" name="Freeform 377"/>
            <p:cNvSpPr>
              <a:spLocks noChangeArrowheads="1"/>
            </p:cNvSpPr>
            <p:nvPr/>
          </p:nvSpPr>
          <p:spPr bwMode="auto">
            <a:xfrm>
              <a:off x="4359052" y="284139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87" name="Freeform 378"/>
            <p:cNvSpPr>
              <a:spLocks noChangeArrowheads="1"/>
            </p:cNvSpPr>
            <p:nvPr/>
          </p:nvSpPr>
          <p:spPr bwMode="auto">
            <a:xfrm>
              <a:off x="4463827" y="2841396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2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88" name="Freeform 379"/>
            <p:cNvSpPr>
              <a:spLocks noChangeArrowheads="1"/>
            </p:cNvSpPr>
            <p:nvPr/>
          </p:nvSpPr>
          <p:spPr bwMode="auto">
            <a:xfrm>
              <a:off x="4565427" y="284139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89" name="Freeform 380"/>
            <p:cNvSpPr>
              <a:spLocks noChangeArrowheads="1"/>
            </p:cNvSpPr>
            <p:nvPr/>
          </p:nvSpPr>
          <p:spPr bwMode="auto">
            <a:xfrm>
              <a:off x="4670202" y="2841396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90" name="Freeform 381"/>
            <p:cNvSpPr>
              <a:spLocks noChangeArrowheads="1"/>
            </p:cNvSpPr>
            <p:nvPr/>
          </p:nvSpPr>
          <p:spPr bwMode="auto">
            <a:xfrm>
              <a:off x="4776564" y="2841396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91" name="Freeform 382"/>
            <p:cNvSpPr>
              <a:spLocks noChangeArrowheads="1"/>
            </p:cNvSpPr>
            <p:nvPr/>
          </p:nvSpPr>
          <p:spPr bwMode="auto">
            <a:xfrm>
              <a:off x="4881339" y="284139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92" name="Freeform 383"/>
            <p:cNvSpPr>
              <a:spLocks noChangeArrowheads="1"/>
            </p:cNvSpPr>
            <p:nvPr/>
          </p:nvSpPr>
          <p:spPr bwMode="auto">
            <a:xfrm>
              <a:off x="4986114" y="284139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93" name="Freeform 384"/>
            <p:cNvSpPr>
              <a:spLocks noChangeArrowheads="1"/>
            </p:cNvSpPr>
            <p:nvPr/>
          </p:nvSpPr>
          <p:spPr bwMode="auto">
            <a:xfrm>
              <a:off x="5092477" y="284139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94" name="Freeform 385"/>
            <p:cNvSpPr>
              <a:spLocks noChangeArrowheads="1"/>
            </p:cNvSpPr>
            <p:nvPr/>
          </p:nvSpPr>
          <p:spPr bwMode="auto">
            <a:xfrm>
              <a:off x="5195664" y="2841396"/>
              <a:ext cx="103188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95" name="Freeform 386"/>
            <p:cNvSpPr>
              <a:spLocks noChangeArrowheads="1"/>
            </p:cNvSpPr>
            <p:nvPr/>
          </p:nvSpPr>
          <p:spPr bwMode="auto">
            <a:xfrm>
              <a:off x="5298852" y="2841396"/>
              <a:ext cx="103187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96" name="Freeform 387"/>
            <p:cNvSpPr>
              <a:spLocks noChangeArrowheads="1"/>
            </p:cNvSpPr>
            <p:nvPr/>
          </p:nvSpPr>
          <p:spPr bwMode="auto">
            <a:xfrm>
              <a:off x="5402039" y="284139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97" name="Freeform 388"/>
            <p:cNvSpPr>
              <a:spLocks noChangeArrowheads="1"/>
            </p:cNvSpPr>
            <p:nvPr/>
          </p:nvSpPr>
          <p:spPr bwMode="auto">
            <a:xfrm>
              <a:off x="5508402" y="284139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98" name="Freeform 389"/>
            <p:cNvSpPr>
              <a:spLocks noChangeArrowheads="1"/>
            </p:cNvSpPr>
            <p:nvPr/>
          </p:nvSpPr>
          <p:spPr bwMode="auto">
            <a:xfrm>
              <a:off x="5617939" y="2841396"/>
              <a:ext cx="85725" cy="85725"/>
            </a:xfrm>
            <a:custGeom>
              <a:avLst/>
              <a:gdLst>
                <a:gd name="T0" fmla="*/ 2147483646 w 17"/>
                <a:gd name="T1" fmla="*/ 1662606119 h 17"/>
                <a:gd name="T2" fmla="*/ 2147483646 w 17"/>
                <a:gd name="T3" fmla="*/ 2147483646 h 17"/>
                <a:gd name="T4" fmla="*/ 2147483646 w 17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9" y="2"/>
                  </a:moveTo>
                  <a:cubicBezTo>
                    <a:pt x="13" y="0"/>
                    <a:pt x="17" y="1"/>
                    <a:pt x="17" y="6"/>
                  </a:cubicBezTo>
                  <a:cubicBezTo>
                    <a:pt x="17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99" name="Freeform 390"/>
            <p:cNvSpPr>
              <a:spLocks noChangeArrowheads="1"/>
            </p:cNvSpPr>
            <p:nvPr/>
          </p:nvSpPr>
          <p:spPr bwMode="auto">
            <a:xfrm>
              <a:off x="5935439" y="2841396"/>
              <a:ext cx="93663" cy="55562"/>
            </a:xfrm>
            <a:custGeom>
              <a:avLst/>
              <a:gdLst>
                <a:gd name="T0" fmla="*/ 2147483646 w 19"/>
                <a:gd name="T1" fmla="*/ 1672951616 h 11"/>
                <a:gd name="T2" fmla="*/ 2147483646 w 19"/>
                <a:gd name="T3" fmla="*/ 2147483646 h 11"/>
                <a:gd name="T4" fmla="*/ 2147483646 w 19"/>
                <a:gd name="T5" fmla="*/ 1672951616 h 11"/>
                <a:gd name="T6" fmla="*/ 0 60000 65536"/>
                <a:gd name="T7" fmla="*/ 0 60000 65536"/>
                <a:gd name="T8" fmla="*/ 0 60000 65536"/>
                <a:gd name="T9" fmla="*/ 0 w 19"/>
                <a:gd name="T10" fmla="*/ 0 h 11"/>
                <a:gd name="T11" fmla="*/ 19 w 19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11">
                  <a:moveTo>
                    <a:pt x="8" y="2"/>
                  </a:moveTo>
                  <a:cubicBezTo>
                    <a:pt x="12" y="0"/>
                    <a:pt x="19" y="3"/>
                    <a:pt x="16" y="7"/>
                  </a:cubicBezTo>
                  <a:cubicBezTo>
                    <a:pt x="14" y="11"/>
                    <a:pt x="0" y="7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00" name="Freeform 400"/>
            <p:cNvSpPr>
              <a:spLocks noChangeArrowheads="1"/>
            </p:cNvSpPr>
            <p:nvPr/>
          </p:nvSpPr>
          <p:spPr bwMode="auto">
            <a:xfrm>
              <a:off x="3362102" y="289219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01" name="Freeform 401"/>
            <p:cNvSpPr>
              <a:spLocks noChangeArrowheads="1"/>
            </p:cNvSpPr>
            <p:nvPr/>
          </p:nvSpPr>
          <p:spPr bwMode="auto">
            <a:xfrm>
              <a:off x="3465289" y="2892196"/>
              <a:ext cx="103188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02" name="Freeform 402"/>
            <p:cNvSpPr>
              <a:spLocks noChangeArrowheads="1"/>
            </p:cNvSpPr>
            <p:nvPr/>
          </p:nvSpPr>
          <p:spPr bwMode="auto">
            <a:xfrm>
              <a:off x="3571652" y="289219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03" name="Freeform 403"/>
            <p:cNvSpPr>
              <a:spLocks noChangeArrowheads="1"/>
            </p:cNvSpPr>
            <p:nvPr/>
          </p:nvSpPr>
          <p:spPr bwMode="auto">
            <a:xfrm>
              <a:off x="3678014" y="289219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04" name="Freeform 404"/>
            <p:cNvSpPr>
              <a:spLocks noChangeArrowheads="1"/>
            </p:cNvSpPr>
            <p:nvPr/>
          </p:nvSpPr>
          <p:spPr bwMode="auto">
            <a:xfrm>
              <a:off x="3782789" y="2892196"/>
              <a:ext cx="98425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05" name="Freeform 405"/>
            <p:cNvSpPr>
              <a:spLocks noChangeArrowheads="1"/>
            </p:cNvSpPr>
            <p:nvPr/>
          </p:nvSpPr>
          <p:spPr bwMode="auto">
            <a:xfrm>
              <a:off x="3887564" y="289219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06" name="Freeform 406"/>
            <p:cNvSpPr>
              <a:spLocks noChangeArrowheads="1"/>
            </p:cNvSpPr>
            <p:nvPr/>
          </p:nvSpPr>
          <p:spPr bwMode="auto">
            <a:xfrm>
              <a:off x="3992339" y="2892196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07" name="Freeform 408"/>
            <p:cNvSpPr>
              <a:spLocks noChangeArrowheads="1"/>
            </p:cNvSpPr>
            <p:nvPr/>
          </p:nvSpPr>
          <p:spPr bwMode="auto">
            <a:xfrm>
              <a:off x="4093939" y="2892196"/>
              <a:ext cx="104775" cy="88900"/>
            </a:xfrm>
            <a:custGeom>
              <a:avLst/>
              <a:gdLst>
                <a:gd name="T0" fmla="*/ 2147483646 w 21"/>
                <a:gd name="T1" fmla="*/ 1590351856 h 18"/>
                <a:gd name="T2" fmla="*/ 2147483646 w 21"/>
                <a:gd name="T3" fmla="*/ 2147483646 h 18"/>
                <a:gd name="T4" fmla="*/ 2147483646 w 21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08" name="Freeform 409"/>
            <p:cNvSpPr>
              <a:spLocks noChangeArrowheads="1"/>
            </p:cNvSpPr>
            <p:nvPr/>
          </p:nvSpPr>
          <p:spPr bwMode="auto">
            <a:xfrm>
              <a:off x="4198714" y="2892196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09" name="Freeform 410"/>
            <p:cNvSpPr>
              <a:spLocks noChangeArrowheads="1"/>
            </p:cNvSpPr>
            <p:nvPr/>
          </p:nvSpPr>
          <p:spPr bwMode="auto">
            <a:xfrm>
              <a:off x="4305077" y="2892196"/>
              <a:ext cx="98425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10" name="Freeform 411"/>
            <p:cNvSpPr>
              <a:spLocks noChangeArrowheads="1"/>
            </p:cNvSpPr>
            <p:nvPr/>
          </p:nvSpPr>
          <p:spPr bwMode="auto">
            <a:xfrm>
              <a:off x="4408264" y="2892196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11" name="Freeform 412"/>
            <p:cNvSpPr>
              <a:spLocks noChangeArrowheads="1"/>
            </p:cNvSpPr>
            <p:nvPr/>
          </p:nvSpPr>
          <p:spPr bwMode="auto">
            <a:xfrm>
              <a:off x="4514627" y="289219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12" name="Freeform 413"/>
            <p:cNvSpPr>
              <a:spLocks noChangeArrowheads="1"/>
            </p:cNvSpPr>
            <p:nvPr/>
          </p:nvSpPr>
          <p:spPr bwMode="auto">
            <a:xfrm>
              <a:off x="4620989" y="289219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13" name="Freeform 414"/>
            <p:cNvSpPr>
              <a:spLocks noChangeArrowheads="1"/>
            </p:cNvSpPr>
            <p:nvPr/>
          </p:nvSpPr>
          <p:spPr bwMode="auto">
            <a:xfrm>
              <a:off x="4724177" y="2892196"/>
              <a:ext cx="103187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14" name="Freeform 415"/>
            <p:cNvSpPr>
              <a:spLocks noChangeArrowheads="1"/>
            </p:cNvSpPr>
            <p:nvPr/>
          </p:nvSpPr>
          <p:spPr bwMode="auto">
            <a:xfrm>
              <a:off x="4830539" y="289219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15" name="Freeform 416"/>
            <p:cNvSpPr>
              <a:spLocks noChangeArrowheads="1"/>
            </p:cNvSpPr>
            <p:nvPr/>
          </p:nvSpPr>
          <p:spPr bwMode="auto">
            <a:xfrm>
              <a:off x="4930552" y="2892196"/>
              <a:ext cx="106362" cy="88900"/>
            </a:xfrm>
            <a:custGeom>
              <a:avLst/>
              <a:gdLst>
                <a:gd name="T0" fmla="*/ 2147483646 w 21"/>
                <a:gd name="T1" fmla="*/ 1590351856 h 18"/>
                <a:gd name="T2" fmla="*/ 2147483646 w 21"/>
                <a:gd name="T3" fmla="*/ 2147483646 h 18"/>
                <a:gd name="T4" fmla="*/ 2147483646 w 21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16" name="Freeform 417"/>
            <p:cNvSpPr>
              <a:spLocks noChangeArrowheads="1"/>
            </p:cNvSpPr>
            <p:nvPr/>
          </p:nvSpPr>
          <p:spPr bwMode="auto">
            <a:xfrm>
              <a:off x="5036914" y="289219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17" name="Freeform 418"/>
            <p:cNvSpPr>
              <a:spLocks noChangeArrowheads="1"/>
            </p:cNvSpPr>
            <p:nvPr/>
          </p:nvSpPr>
          <p:spPr bwMode="auto">
            <a:xfrm>
              <a:off x="5141689" y="2892196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18" name="Freeform 419"/>
            <p:cNvSpPr>
              <a:spLocks noChangeArrowheads="1"/>
            </p:cNvSpPr>
            <p:nvPr/>
          </p:nvSpPr>
          <p:spPr bwMode="auto">
            <a:xfrm>
              <a:off x="5246464" y="289219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19" name="Freeform 420"/>
            <p:cNvSpPr>
              <a:spLocks noChangeArrowheads="1"/>
            </p:cNvSpPr>
            <p:nvPr/>
          </p:nvSpPr>
          <p:spPr bwMode="auto">
            <a:xfrm>
              <a:off x="5352827" y="289219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20" name="Freeform 432"/>
            <p:cNvSpPr>
              <a:spLocks noChangeArrowheads="1"/>
            </p:cNvSpPr>
            <p:nvPr/>
          </p:nvSpPr>
          <p:spPr bwMode="auto">
            <a:xfrm>
              <a:off x="3100164" y="2947758"/>
              <a:ext cx="88900" cy="69850"/>
            </a:xfrm>
            <a:custGeom>
              <a:avLst/>
              <a:gdLst>
                <a:gd name="T0" fmla="*/ 2147483646 w 18"/>
                <a:gd name="T1" fmla="*/ 1647921157 h 14"/>
                <a:gd name="T2" fmla="*/ 2147483646 w 18"/>
                <a:gd name="T3" fmla="*/ 2147483646 h 14"/>
                <a:gd name="T4" fmla="*/ 2147483646 w 18"/>
                <a:gd name="T5" fmla="*/ 1647921157 h 14"/>
                <a:gd name="T6" fmla="*/ 0 60000 65536"/>
                <a:gd name="T7" fmla="*/ 0 60000 65536"/>
                <a:gd name="T8" fmla="*/ 0 60000 65536"/>
                <a:gd name="T9" fmla="*/ 0 w 18"/>
                <a:gd name="T10" fmla="*/ 0 h 14"/>
                <a:gd name="T11" fmla="*/ 18 w 1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4">
                  <a:moveTo>
                    <a:pt x="10" y="2"/>
                  </a:moveTo>
                  <a:cubicBezTo>
                    <a:pt x="13" y="0"/>
                    <a:pt x="18" y="0"/>
                    <a:pt x="18" y="5"/>
                  </a:cubicBezTo>
                  <a:cubicBezTo>
                    <a:pt x="18" y="14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21" name="Freeform 433"/>
            <p:cNvSpPr>
              <a:spLocks noChangeArrowheads="1"/>
            </p:cNvSpPr>
            <p:nvPr/>
          </p:nvSpPr>
          <p:spPr bwMode="auto">
            <a:xfrm>
              <a:off x="3311302" y="294775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22" name="Freeform 434"/>
            <p:cNvSpPr>
              <a:spLocks noChangeArrowheads="1"/>
            </p:cNvSpPr>
            <p:nvPr/>
          </p:nvSpPr>
          <p:spPr bwMode="auto">
            <a:xfrm>
              <a:off x="3417664" y="294775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23" name="Freeform 435"/>
            <p:cNvSpPr>
              <a:spLocks noChangeArrowheads="1"/>
            </p:cNvSpPr>
            <p:nvPr/>
          </p:nvSpPr>
          <p:spPr bwMode="auto">
            <a:xfrm>
              <a:off x="3520852" y="294775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24" name="Freeform 436"/>
            <p:cNvSpPr>
              <a:spLocks noChangeArrowheads="1"/>
            </p:cNvSpPr>
            <p:nvPr/>
          </p:nvSpPr>
          <p:spPr bwMode="auto">
            <a:xfrm>
              <a:off x="3627214" y="294775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25" name="Freeform 437"/>
            <p:cNvSpPr>
              <a:spLocks noChangeArrowheads="1"/>
            </p:cNvSpPr>
            <p:nvPr/>
          </p:nvSpPr>
          <p:spPr bwMode="auto">
            <a:xfrm>
              <a:off x="3727227" y="294775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26" name="Freeform 438"/>
            <p:cNvSpPr>
              <a:spLocks noChangeArrowheads="1"/>
            </p:cNvSpPr>
            <p:nvPr/>
          </p:nvSpPr>
          <p:spPr bwMode="auto">
            <a:xfrm>
              <a:off x="3833589" y="294775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27" name="Freeform 439"/>
            <p:cNvSpPr>
              <a:spLocks noChangeArrowheads="1"/>
            </p:cNvSpPr>
            <p:nvPr/>
          </p:nvSpPr>
          <p:spPr bwMode="auto">
            <a:xfrm>
              <a:off x="3936777" y="294775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28" name="Freeform 440"/>
            <p:cNvSpPr>
              <a:spLocks noChangeArrowheads="1"/>
            </p:cNvSpPr>
            <p:nvPr/>
          </p:nvSpPr>
          <p:spPr bwMode="auto">
            <a:xfrm>
              <a:off x="4043139" y="294775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29" name="Freeform 441"/>
            <p:cNvSpPr>
              <a:spLocks noChangeArrowheads="1"/>
            </p:cNvSpPr>
            <p:nvPr/>
          </p:nvSpPr>
          <p:spPr bwMode="auto">
            <a:xfrm>
              <a:off x="4149502" y="294775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30" name="Freeform 442"/>
            <p:cNvSpPr>
              <a:spLocks noChangeArrowheads="1"/>
            </p:cNvSpPr>
            <p:nvPr/>
          </p:nvSpPr>
          <p:spPr bwMode="auto">
            <a:xfrm>
              <a:off x="4254277" y="294775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31" name="Freeform 443"/>
            <p:cNvSpPr>
              <a:spLocks noChangeArrowheads="1"/>
            </p:cNvSpPr>
            <p:nvPr/>
          </p:nvSpPr>
          <p:spPr bwMode="auto">
            <a:xfrm>
              <a:off x="4359052" y="294775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32" name="Freeform 444"/>
            <p:cNvSpPr>
              <a:spLocks noChangeArrowheads="1"/>
            </p:cNvSpPr>
            <p:nvPr/>
          </p:nvSpPr>
          <p:spPr bwMode="auto">
            <a:xfrm>
              <a:off x="4463827" y="294775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2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33" name="Freeform 445"/>
            <p:cNvSpPr>
              <a:spLocks noChangeArrowheads="1"/>
            </p:cNvSpPr>
            <p:nvPr/>
          </p:nvSpPr>
          <p:spPr bwMode="auto">
            <a:xfrm>
              <a:off x="4565427" y="294775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34" name="Freeform 446"/>
            <p:cNvSpPr>
              <a:spLocks noChangeArrowheads="1"/>
            </p:cNvSpPr>
            <p:nvPr/>
          </p:nvSpPr>
          <p:spPr bwMode="auto">
            <a:xfrm>
              <a:off x="4670202" y="294775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35" name="Freeform 447"/>
            <p:cNvSpPr>
              <a:spLocks noChangeArrowheads="1"/>
            </p:cNvSpPr>
            <p:nvPr/>
          </p:nvSpPr>
          <p:spPr bwMode="auto">
            <a:xfrm>
              <a:off x="4776564" y="294775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36" name="Freeform 448"/>
            <p:cNvSpPr>
              <a:spLocks noChangeArrowheads="1"/>
            </p:cNvSpPr>
            <p:nvPr/>
          </p:nvSpPr>
          <p:spPr bwMode="auto">
            <a:xfrm>
              <a:off x="4881339" y="294775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37" name="Freeform 449"/>
            <p:cNvSpPr>
              <a:spLocks noChangeArrowheads="1"/>
            </p:cNvSpPr>
            <p:nvPr/>
          </p:nvSpPr>
          <p:spPr bwMode="auto">
            <a:xfrm>
              <a:off x="4986114" y="294775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38" name="Freeform 450"/>
            <p:cNvSpPr>
              <a:spLocks noChangeArrowheads="1"/>
            </p:cNvSpPr>
            <p:nvPr/>
          </p:nvSpPr>
          <p:spPr bwMode="auto">
            <a:xfrm>
              <a:off x="5092477" y="294775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39" name="Freeform 451"/>
            <p:cNvSpPr>
              <a:spLocks noChangeArrowheads="1"/>
            </p:cNvSpPr>
            <p:nvPr/>
          </p:nvSpPr>
          <p:spPr bwMode="auto">
            <a:xfrm>
              <a:off x="5195664" y="2947758"/>
              <a:ext cx="103188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40" name="Freeform 452"/>
            <p:cNvSpPr>
              <a:spLocks noChangeArrowheads="1"/>
            </p:cNvSpPr>
            <p:nvPr/>
          </p:nvSpPr>
          <p:spPr bwMode="auto">
            <a:xfrm>
              <a:off x="5298852" y="2947758"/>
              <a:ext cx="103187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41" name="Freeform 453"/>
            <p:cNvSpPr>
              <a:spLocks noChangeArrowheads="1"/>
            </p:cNvSpPr>
            <p:nvPr/>
          </p:nvSpPr>
          <p:spPr bwMode="auto">
            <a:xfrm>
              <a:off x="5814789" y="2947758"/>
              <a:ext cx="123825" cy="79375"/>
            </a:xfrm>
            <a:custGeom>
              <a:avLst/>
              <a:gdLst>
                <a:gd name="T0" fmla="*/ 2147483646 w 25"/>
                <a:gd name="T1" fmla="*/ 1583164141 h 16"/>
                <a:gd name="T2" fmla="*/ 2147483646 w 25"/>
                <a:gd name="T3" fmla="*/ 2094646719 h 16"/>
                <a:gd name="T4" fmla="*/ 2147483646 w 25"/>
                <a:gd name="T5" fmla="*/ 1583164141 h 16"/>
                <a:gd name="T6" fmla="*/ 0 60000 65536"/>
                <a:gd name="T7" fmla="*/ 0 60000 65536"/>
                <a:gd name="T8" fmla="*/ 0 60000 65536"/>
                <a:gd name="T9" fmla="*/ 0 w 25"/>
                <a:gd name="T10" fmla="*/ 0 h 16"/>
                <a:gd name="T11" fmla="*/ 25 w 25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6">
                  <a:moveTo>
                    <a:pt x="12" y="2"/>
                  </a:moveTo>
                  <a:cubicBezTo>
                    <a:pt x="15" y="0"/>
                    <a:pt x="18" y="0"/>
                    <a:pt x="19" y="3"/>
                  </a:cubicBezTo>
                  <a:cubicBezTo>
                    <a:pt x="25" y="16"/>
                    <a:pt x="0" y="1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42" name="Freeform 467"/>
            <p:cNvSpPr>
              <a:spLocks noChangeArrowheads="1"/>
            </p:cNvSpPr>
            <p:nvPr/>
          </p:nvSpPr>
          <p:spPr bwMode="auto">
            <a:xfrm>
              <a:off x="3255739" y="2996971"/>
              <a:ext cx="106363" cy="90487"/>
            </a:xfrm>
            <a:custGeom>
              <a:avLst/>
              <a:gdLst>
                <a:gd name="T0" fmla="*/ 2147483646 w 21"/>
                <a:gd name="T1" fmla="*/ 1759268362 h 18"/>
                <a:gd name="T2" fmla="*/ 2147483646 w 21"/>
                <a:gd name="T3" fmla="*/ 2147483646 h 18"/>
                <a:gd name="T4" fmla="*/ 2147483646 w 21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43" name="Freeform 468"/>
            <p:cNvSpPr>
              <a:spLocks noChangeArrowheads="1"/>
            </p:cNvSpPr>
            <p:nvPr/>
          </p:nvSpPr>
          <p:spPr bwMode="auto">
            <a:xfrm>
              <a:off x="3362102" y="2996971"/>
              <a:ext cx="100012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44" name="Freeform 469"/>
            <p:cNvSpPr>
              <a:spLocks noChangeArrowheads="1"/>
            </p:cNvSpPr>
            <p:nvPr/>
          </p:nvSpPr>
          <p:spPr bwMode="auto">
            <a:xfrm>
              <a:off x="3465289" y="2996971"/>
              <a:ext cx="103188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45" name="Freeform 470"/>
            <p:cNvSpPr>
              <a:spLocks noChangeArrowheads="1"/>
            </p:cNvSpPr>
            <p:nvPr/>
          </p:nvSpPr>
          <p:spPr bwMode="auto">
            <a:xfrm>
              <a:off x="3571652" y="2996971"/>
              <a:ext cx="100012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46" name="Freeform 471"/>
            <p:cNvSpPr>
              <a:spLocks noChangeArrowheads="1"/>
            </p:cNvSpPr>
            <p:nvPr/>
          </p:nvSpPr>
          <p:spPr bwMode="auto">
            <a:xfrm>
              <a:off x="3678014" y="2996971"/>
              <a:ext cx="100013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47" name="Freeform 472"/>
            <p:cNvSpPr>
              <a:spLocks noChangeArrowheads="1"/>
            </p:cNvSpPr>
            <p:nvPr/>
          </p:nvSpPr>
          <p:spPr bwMode="auto">
            <a:xfrm>
              <a:off x="3782789" y="2996971"/>
              <a:ext cx="98425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48" name="Freeform 473"/>
            <p:cNvSpPr>
              <a:spLocks noChangeArrowheads="1"/>
            </p:cNvSpPr>
            <p:nvPr/>
          </p:nvSpPr>
          <p:spPr bwMode="auto">
            <a:xfrm>
              <a:off x="3887564" y="2996971"/>
              <a:ext cx="100013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49" name="Freeform 474"/>
            <p:cNvSpPr>
              <a:spLocks noChangeArrowheads="1"/>
            </p:cNvSpPr>
            <p:nvPr/>
          </p:nvSpPr>
          <p:spPr bwMode="auto">
            <a:xfrm>
              <a:off x="3992339" y="2996971"/>
              <a:ext cx="101600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50" name="Freeform 475"/>
            <p:cNvSpPr>
              <a:spLocks noChangeArrowheads="1"/>
            </p:cNvSpPr>
            <p:nvPr/>
          </p:nvSpPr>
          <p:spPr bwMode="auto">
            <a:xfrm>
              <a:off x="4093939" y="2996971"/>
              <a:ext cx="104775" cy="90487"/>
            </a:xfrm>
            <a:custGeom>
              <a:avLst/>
              <a:gdLst>
                <a:gd name="T0" fmla="*/ 2147483646 w 21"/>
                <a:gd name="T1" fmla="*/ 1759268362 h 18"/>
                <a:gd name="T2" fmla="*/ 2147483646 w 21"/>
                <a:gd name="T3" fmla="*/ 2147483646 h 18"/>
                <a:gd name="T4" fmla="*/ 2147483646 w 21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51" name="Freeform 476"/>
            <p:cNvSpPr>
              <a:spLocks noChangeArrowheads="1"/>
            </p:cNvSpPr>
            <p:nvPr/>
          </p:nvSpPr>
          <p:spPr bwMode="auto">
            <a:xfrm>
              <a:off x="4198714" y="2996971"/>
              <a:ext cx="101600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52" name="Freeform 477"/>
            <p:cNvSpPr>
              <a:spLocks noChangeArrowheads="1"/>
            </p:cNvSpPr>
            <p:nvPr/>
          </p:nvSpPr>
          <p:spPr bwMode="auto">
            <a:xfrm>
              <a:off x="4305077" y="2996971"/>
              <a:ext cx="98425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53" name="Freeform 478"/>
            <p:cNvSpPr>
              <a:spLocks noChangeArrowheads="1"/>
            </p:cNvSpPr>
            <p:nvPr/>
          </p:nvSpPr>
          <p:spPr bwMode="auto">
            <a:xfrm>
              <a:off x="4408264" y="2996971"/>
              <a:ext cx="101600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54" name="Freeform 479"/>
            <p:cNvSpPr>
              <a:spLocks noChangeArrowheads="1"/>
            </p:cNvSpPr>
            <p:nvPr/>
          </p:nvSpPr>
          <p:spPr bwMode="auto">
            <a:xfrm>
              <a:off x="4514627" y="2996971"/>
              <a:ext cx="100012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55" name="Freeform 480"/>
            <p:cNvSpPr>
              <a:spLocks noChangeArrowheads="1"/>
            </p:cNvSpPr>
            <p:nvPr/>
          </p:nvSpPr>
          <p:spPr bwMode="auto">
            <a:xfrm>
              <a:off x="4620989" y="2996971"/>
              <a:ext cx="100013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56" name="Freeform 481"/>
            <p:cNvSpPr>
              <a:spLocks noChangeArrowheads="1"/>
            </p:cNvSpPr>
            <p:nvPr/>
          </p:nvSpPr>
          <p:spPr bwMode="auto">
            <a:xfrm>
              <a:off x="4724177" y="2996971"/>
              <a:ext cx="103187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57" name="Freeform 482"/>
            <p:cNvSpPr>
              <a:spLocks noChangeArrowheads="1"/>
            </p:cNvSpPr>
            <p:nvPr/>
          </p:nvSpPr>
          <p:spPr bwMode="auto">
            <a:xfrm>
              <a:off x="4830539" y="2996971"/>
              <a:ext cx="100013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58" name="Freeform 483"/>
            <p:cNvSpPr>
              <a:spLocks noChangeArrowheads="1"/>
            </p:cNvSpPr>
            <p:nvPr/>
          </p:nvSpPr>
          <p:spPr bwMode="auto">
            <a:xfrm>
              <a:off x="4930552" y="2996971"/>
              <a:ext cx="106362" cy="90487"/>
            </a:xfrm>
            <a:custGeom>
              <a:avLst/>
              <a:gdLst>
                <a:gd name="T0" fmla="*/ 2147483646 w 21"/>
                <a:gd name="T1" fmla="*/ 1759268362 h 18"/>
                <a:gd name="T2" fmla="*/ 2147483646 w 21"/>
                <a:gd name="T3" fmla="*/ 2147483646 h 18"/>
                <a:gd name="T4" fmla="*/ 2147483646 w 21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59" name="Freeform 484"/>
            <p:cNvSpPr>
              <a:spLocks noChangeArrowheads="1"/>
            </p:cNvSpPr>
            <p:nvPr/>
          </p:nvSpPr>
          <p:spPr bwMode="auto">
            <a:xfrm>
              <a:off x="5036914" y="2996971"/>
              <a:ext cx="100013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60" name="Freeform 485"/>
            <p:cNvSpPr>
              <a:spLocks noChangeArrowheads="1"/>
            </p:cNvSpPr>
            <p:nvPr/>
          </p:nvSpPr>
          <p:spPr bwMode="auto">
            <a:xfrm>
              <a:off x="5141689" y="2996971"/>
              <a:ext cx="101600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61" name="Freeform 486"/>
            <p:cNvSpPr>
              <a:spLocks noChangeArrowheads="1"/>
            </p:cNvSpPr>
            <p:nvPr/>
          </p:nvSpPr>
          <p:spPr bwMode="auto">
            <a:xfrm>
              <a:off x="5246464" y="2996971"/>
              <a:ext cx="100013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62" name="Freeform 487"/>
            <p:cNvSpPr>
              <a:spLocks noChangeArrowheads="1"/>
            </p:cNvSpPr>
            <p:nvPr/>
          </p:nvSpPr>
          <p:spPr bwMode="auto">
            <a:xfrm>
              <a:off x="5352827" y="2996971"/>
              <a:ext cx="100012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63" name="Freeform 488"/>
            <p:cNvSpPr>
              <a:spLocks noChangeArrowheads="1"/>
            </p:cNvSpPr>
            <p:nvPr/>
          </p:nvSpPr>
          <p:spPr bwMode="auto">
            <a:xfrm>
              <a:off x="5768752" y="2996971"/>
              <a:ext cx="100012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64" name="Freeform 500"/>
            <p:cNvSpPr>
              <a:spLocks noChangeArrowheads="1"/>
            </p:cNvSpPr>
            <p:nvPr/>
          </p:nvSpPr>
          <p:spPr bwMode="auto">
            <a:xfrm>
              <a:off x="2684239" y="3052533"/>
              <a:ext cx="88900" cy="60325"/>
            </a:xfrm>
            <a:custGeom>
              <a:avLst/>
              <a:gdLst>
                <a:gd name="T0" fmla="*/ 2147483646 w 18"/>
                <a:gd name="T1" fmla="*/ 1805547358 h 12"/>
                <a:gd name="T2" fmla="*/ 2147483646 w 18"/>
                <a:gd name="T3" fmla="*/ 2147483646 h 12"/>
                <a:gd name="T4" fmla="*/ 2147483646 w 18"/>
                <a:gd name="T5" fmla="*/ 1805547358 h 12"/>
                <a:gd name="T6" fmla="*/ 0 60000 65536"/>
                <a:gd name="T7" fmla="*/ 0 60000 65536"/>
                <a:gd name="T8" fmla="*/ 0 60000 65536"/>
                <a:gd name="T9" fmla="*/ 0 w 18"/>
                <a:gd name="T10" fmla="*/ 0 h 12"/>
                <a:gd name="T11" fmla="*/ 18 w 18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2">
                  <a:moveTo>
                    <a:pt x="10" y="2"/>
                  </a:moveTo>
                  <a:cubicBezTo>
                    <a:pt x="13" y="0"/>
                    <a:pt x="18" y="0"/>
                    <a:pt x="17" y="6"/>
                  </a:cubicBezTo>
                  <a:cubicBezTo>
                    <a:pt x="16" y="12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65" name="Freeform 501"/>
            <p:cNvSpPr>
              <a:spLocks noChangeArrowheads="1"/>
            </p:cNvSpPr>
            <p:nvPr/>
          </p:nvSpPr>
          <p:spPr bwMode="auto">
            <a:xfrm>
              <a:off x="2809652" y="3033483"/>
              <a:ext cx="74612" cy="79375"/>
            </a:xfrm>
            <a:custGeom>
              <a:avLst/>
              <a:gdLst>
                <a:gd name="T0" fmla="*/ 2147483646 w 15"/>
                <a:gd name="T1" fmla="*/ 2147483646 h 16"/>
                <a:gd name="T2" fmla="*/ 2147483646 w 15"/>
                <a:gd name="T3" fmla="*/ 2147483646 h 16"/>
                <a:gd name="T4" fmla="*/ 2147483646 w 15"/>
                <a:gd name="T5" fmla="*/ 2147483646 h 16"/>
                <a:gd name="T6" fmla="*/ 0 60000 65536"/>
                <a:gd name="T7" fmla="*/ 0 60000 65536"/>
                <a:gd name="T8" fmla="*/ 0 60000 65536"/>
                <a:gd name="T9" fmla="*/ 0 w 15"/>
                <a:gd name="T10" fmla="*/ 0 h 16"/>
                <a:gd name="T11" fmla="*/ 15 w 15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6">
                  <a:moveTo>
                    <a:pt x="5" y="6"/>
                  </a:moveTo>
                  <a:cubicBezTo>
                    <a:pt x="14" y="0"/>
                    <a:pt x="15" y="14"/>
                    <a:pt x="9" y="15"/>
                  </a:cubicBezTo>
                  <a:cubicBezTo>
                    <a:pt x="4" y="16"/>
                    <a:pt x="0" y="9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66" name="Freeform 502"/>
            <p:cNvSpPr>
              <a:spLocks noChangeArrowheads="1"/>
            </p:cNvSpPr>
            <p:nvPr/>
          </p:nvSpPr>
          <p:spPr bwMode="auto">
            <a:xfrm>
              <a:off x="2993802" y="3052533"/>
              <a:ext cx="103187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67" name="Freeform 503"/>
            <p:cNvSpPr>
              <a:spLocks noChangeArrowheads="1"/>
            </p:cNvSpPr>
            <p:nvPr/>
          </p:nvSpPr>
          <p:spPr bwMode="auto">
            <a:xfrm>
              <a:off x="3100164" y="30525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68" name="Freeform 504"/>
            <p:cNvSpPr>
              <a:spLocks noChangeArrowheads="1"/>
            </p:cNvSpPr>
            <p:nvPr/>
          </p:nvSpPr>
          <p:spPr bwMode="auto">
            <a:xfrm>
              <a:off x="3206527" y="30525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69" name="Freeform 505"/>
            <p:cNvSpPr>
              <a:spLocks noChangeArrowheads="1"/>
            </p:cNvSpPr>
            <p:nvPr/>
          </p:nvSpPr>
          <p:spPr bwMode="auto">
            <a:xfrm>
              <a:off x="3311302" y="30525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70" name="Freeform 506"/>
            <p:cNvSpPr>
              <a:spLocks noChangeArrowheads="1"/>
            </p:cNvSpPr>
            <p:nvPr/>
          </p:nvSpPr>
          <p:spPr bwMode="auto">
            <a:xfrm>
              <a:off x="3417664" y="3052533"/>
              <a:ext cx="98425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71" name="Freeform 507"/>
            <p:cNvSpPr>
              <a:spLocks noChangeArrowheads="1"/>
            </p:cNvSpPr>
            <p:nvPr/>
          </p:nvSpPr>
          <p:spPr bwMode="auto">
            <a:xfrm>
              <a:off x="3520852" y="3052533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72" name="Freeform 508"/>
            <p:cNvSpPr>
              <a:spLocks noChangeArrowheads="1"/>
            </p:cNvSpPr>
            <p:nvPr/>
          </p:nvSpPr>
          <p:spPr bwMode="auto">
            <a:xfrm>
              <a:off x="3627214" y="30525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73" name="Freeform 509"/>
            <p:cNvSpPr>
              <a:spLocks noChangeArrowheads="1"/>
            </p:cNvSpPr>
            <p:nvPr/>
          </p:nvSpPr>
          <p:spPr bwMode="auto">
            <a:xfrm>
              <a:off x="3727227" y="30525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74" name="Freeform 510"/>
            <p:cNvSpPr>
              <a:spLocks noChangeArrowheads="1"/>
            </p:cNvSpPr>
            <p:nvPr/>
          </p:nvSpPr>
          <p:spPr bwMode="auto">
            <a:xfrm>
              <a:off x="3833589" y="30525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75" name="Freeform 511"/>
            <p:cNvSpPr>
              <a:spLocks noChangeArrowheads="1"/>
            </p:cNvSpPr>
            <p:nvPr/>
          </p:nvSpPr>
          <p:spPr bwMode="auto">
            <a:xfrm>
              <a:off x="3936777" y="3052533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76" name="Freeform 512"/>
            <p:cNvSpPr>
              <a:spLocks noChangeArrowheads="1"/>
            </p:cNvSpPr>
            <p:nvPr/>
          </p:nvSpPr>
          <p:spPr bwMode="auto">
            <a:xfrm>
              <a:off x="4043139" y="30525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77" name="Freeform 513"/>
            <p:cNvSpPr>
              <a:spLocks noChangeArrowheads="1"/>
            </p:cNvSpPr>
            <p:nvPr/>
          </p:nvSpPr>
          <p:spPr bwMode="auto">
            <a:xfrm>
              <a:off x="4149502" y="30525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78" name="Freeform 514"/>
            <p:cNvSpPr>
              <a:spLocks noChangeArrowheads="1"/>
            </p:cNvSpPr>
            <p:nvPr/>
          </p:nvSpPr>
          <p:spPr bwMode="auto">
            <a:xfrm>
              <a:off x="4254277" y="3052533"/>
              <a:ext cx="98425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79" name="Freeform 515"/>
            <p:cNvSpPr>
              <a:spLocks noChangeArrowheads="1"/>
            </p:cNvSpPr>
            <p:nvPr/>
          </p:nvSpPr>
          <p:spPr bwMode="auto">
            <a:xfrm>
              <a:off x="4359052" y="30525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80" name="Freeform 516"/>
            <p:cNvSpPr>
              <a:spLocks noChangeArrowheads="1"/>
            </p:cNvSpPr>
            <p:nvPr/>
          </p:nvSpPr>
          <p:spPr bwMode="auto">
            <a:xfrm>
              <a:off x="4463827" y="3052533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2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81" name="Freeform 517"/>
            <p:cNvSpPr>
              <a:spLocks noChangeArrowheads="1"/>
            </p:cNvSpPr>
            <p:nvPr/>
          </p:nvSpPr>
          <p:spPr bwMode="auto">
            <a:xfrm>
              <a:off x="4565427" y="30525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82" name="Freeform 518"/>
            <p:cNvSpPr>
              <a:spLocks noChangeArrowheads="1"/>
            </p:cNvSpPr>
            <p:nvPr/>
          </p:nvSpPr>
          <p:spPr bwMode="auto">
            <a:xfrm>
              <a:off x="4670202" y="3052533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83" name="Freeform 519"/>
            <p:cNvSpPr>
              <a:spLocks noChangeArrowheads="1"/>
            </p:cNvSpPr>
            <p:nvPr/>
          </p:nvSpPr>
          <p:spPr bwMode="auto">
            <a:xfrm>
              <a:off x="4776564" y="3052533"/>
              <a:ext cx="98425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84" name="Freeform 520"/>
            <p:cNvSpPr>
              <a:spLocks noChangeArrowheads="1"/>
            </p:cNvSpPr>
            <p:nvPr/>
          </p:nvSpPr>
          <p:spPr bwMode="auto">
            <a:xfrm>
              <a:off x="4881339" y="30525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85" name="Freeform 521"/>
            <p:cNvSpPr>
              <a:spLocks noChangeArrowheads="1"/>
            </p:cNvSpPr>
            <p:nvPr/>
          </p:nvSpPr>
          <p:spPr bwMode="auto">
            <a:xfrm>
              <a:off x="4986114" y="30525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86" name="Freeform 522"/>
            <p:cNvSpPr>
              <a:spLocks noChangeArrowheads="1"/>
            </p:cNvSpPr>
            <p:nvPr/>
          </p:nvSpPr>
          <p:spPr bwMode="auto">
            <a:xfrm>
              <a:off x="5092477" y="30525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87" name="Freeform 523"/>
            <p:cNvSpPr>
              <a:spLocks noChangeArrowheads="1"/>
            </p:cNvSpPr>
            <p:nvPr/>
          </p:nvSpPr>
          <p:spPr bwMode="auto">
            <a:xfrm>
              <a:off x="5195664" y="3052533"/>
              <a:ext cx="103188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88" name="Freeform 524"/>
            <p:cNvSpPr>
              <a:spLocks noChangeArrowheads="1"/>
            </p:cNvSpPr>
            <p:nvPr/>
          </p:nvSpPr>
          <p:spPr bwMode="auto">
            <a:xfrm>
              <a:off x="5298852" y="3052533"/>
              <a:ext cx="103187" cy="84138"/>
            </a:xfrm>
            <a:custGeom>
              <a:avLst/>
              <a:gdLst>
                <a:gd name="T0" fmla="*/ 2147483646 w 21"/>
                <a:gd name="T1" fmla="*/ 1631826814 h 17"/>
                <a:gd name="T2" fmla="*/ 2147483646 w 21"/>
                <a:gd name="T3" fmla="*/ 2147483646 h 17"/>
                <a:gd name="T4" fmla="*/ 2147483646 w 21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89" name="Freeform 525"/>
            <p:cNvSpPr>
              <a:spLocks noChangeArrowheads="1"/>
            </p:cNvSpPr>
            <p:nvPr/>
          </p:nvSpPr>
          <p:spPr bwMode="auto">
            <a:xfrm>
              <a:off x="5402039" y="30525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90" name="Freeform 538"/>
            <p:cNvSpPr>
              <a:spLocks noChangeArrowheads="1"/>
            </p:cNvSpPr>
            <p:nvPr/>
          </p:nvSpPr>
          <p:spPr bwMode="auto">
            <a:xfrm>
              <a:off x="2946177" y="31033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91" name="Freeform 539"/>
            <p:cNvSpPr>
              <a:spLocks noChangeArrowheads="1"/>
            </p:cNvSpPr>
            <p:nvPr/>
          </p:nvSpPr>
          <p:spPr bwMode="auto">
            <a:xfrm>
              <a:off x="3049364" y="3103333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92" name="Freeform 540"/>
            <p:cNvSpPr>
              <a:spLocks noChangeArrowheads="1"/>
            </p:cNvSpPr>
            <p:nvPr/>
          </p:nvSpPr>
          <p:spPr bwMode="auto">
            <a:xfrm>
              <a:off x="3155727" y="31033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93" name="Freeform 541"/>
            <p:cNvSpPr>
              <a:spLocks noChangeArrowheads="1"/>
            </p:cNvSpPr>
            <p:nvPr/>
          </p:nvSpPr>
          <p:spPr bwMode="auto">
            <a:xfrm>
              <a:off x="3255739" y="3103333"/>
              <a:ext cx="106363" cy="84138"/>
            </a:xfrm>
            <a:custGeom>
              <a:avLst/>
              <a:gdLst>
                <a:gd name="T0" fmla="*/ 2147483646 w 21"/>
                <a:gd name="T1" fmla="*/ 1631826814 h 17"/>
                <a:gd name="T2" fmla="*/ 2147483646 w 21"/>
                <a:gd name="T3" fmla="*/ 2147483646 h 17"/>
                <a:gd name="T4" fmla="*/ 2147483646 w 21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94" name="Freeform 542"/>
            <p:cNvSpPr>
              <a:spLocks noChangeArrowheads="1"/>
            </p:cNvSpPr>
            <p:nvPr/>
          </p:nvSpPr>
          <p:spPr bwMode="auto">
            <a:xfrm>
              <a:off x="3362102" y="31033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95" name="Freeform 543"/>
            <p:cNvSpPr>
              <a:spLocks noChangeArrowheads="1"/>
            </p:cNvSpPr>
            <p:nvPr/>
          </p:nvSpPr>
          <p:spPr bwMode="auto">
            <a:xfrm>
              <a:off x="3465289" y="3103333"/>
              <a:ext cx="103188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96" name="Freeform 544"/>
            <p:cNvSpPr>
              <a:spLocks noChangeArrowheads="1"/>
            </p:cNvSpPr>
            <p:nvPr/>
          </p:nvSpPr>
          <p:spPr bwMode="auto">
            <a:xfrm>
              <a:off x="3571652" y="31033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97" name="Freeform 545"/>
            <p:cNvSpPr>
              <a:spLocks noChangeArrowheads="1"/>
            </p:cNvSpPr>
            <p:nvPr/>
          </p:nvSpPr>
          <p:spPr bwMode="auto">
            <a:xfrm>
              <a:off x="3678014" y="31033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98" name="Freeform 546"/>
            <p:cNvSpPr>
              <a:spLocks noChangeArrowheads="1"/>
            </p:cNvSpPr>
            <p:nvPr/>
          </p:nvSpPr>
          <p:spPr bwMode="auto">
            <a:xfrm>
              <a:off x="3782789" y="3103333"/>
              <a:ext cx="98425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299" name="Freeform 547"/>
            <p:cNvSpPr>
              <a:spLocks noChangeArrowheads="1"/>
            </p:cNvSpPr>
            <p:nvPr/>
          </p:nvSpPr>
          <p:spPr bwMode="auto">
            <a:xfrm>
              <a:off x="3887564" y="31033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00" name="Freeform 548"/>
            <p:cNvSpPr>
              <a:spLocks noChangeArrowheads="1"/>
            </p:cNvSpPr>
            <p:nvPr/>
          </p:nvSpPr>
          <p:spPr bwMode="auto">
            <a:xfrm>
              <a:off x="3992339" y="3103333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01" name="Freeform 549"/>
            <p:cNvSpPr>
              <a:spLocks noChangeArrowheads="1"/>
            </p:cNvSpPr>
            <p:nvPr/>
          </p:nvSpPr>
          <p:spPr bwMode="auto">
            <a:xfrm>
              <a:off x="4093939" y="3103333"/>
              <a:ext cx="104775" cy="84138"/>
            </a:xfrm>
            <a:custGeom>
              <a:avLst/>
              <a:gdLst>
                <a:gd name="T0" fmla="*/ 2147483646 w 21"/>
                <a:gd name="T1" fmla="*/ 1631826814 h 17"/>
                <a:gd name="T2" fmla="*/ 2147483646 w 21"/>
                <a:gd name="T3" fmla="*/ 2147483646 h 17"/>
                <a:gd name="T4" fmla="*/ 2147483646 w 21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02" name="Freeform 550"/>
            <p:cNvSpPr>
              <a:spLocks noChangeArrowheads="1"/>
            </p:cNvSpPr>
            <p:nvPr/>
          </p:nvSpPr>
          <p:spPr bwMode="auto">
            <a:xfrm>
              <a:off x="4198714" y="3103333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03" name="Freeform 551"/>
            <p:cNvSpPr>
              <a:spLocks noChangeArrowheads="1"/>
            </p:cNvSpPr>
            <p:nvPr/>
          </p:nvSpPr>
          <p:spPr bwMode="auto">
            <a:xfrm>
              <a:off x="4305077" y="3103333"/>
              <a:ext cx="98425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04" name="Freeform 552"/>
            <p:cNvSpPr>
              <a:spLocks noChangeArrowheads="1"/>
            </p:cNvSpPr>
            <p:nvPr/>
          </p:nvSpPr>
          <p:spPr bwMode="auto">
            <a:xfrm>
              <a:off x="4408264" y="3103333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05" name="Freeform 553"/>
            <p:cNvSpPr>
              <a:spLocks noChangeArrowheads="1"/>
            </p:cNvSpPr>
            <p:nvPr/>
          </p:nvSpPr>
          <p:spPr bwMode="auto">
            <a:xfrm>
              <a:off x="4514627" y="31033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06" name="Freeform 554"/>
            <p:cNvSpPr>
              <a:spLocks noChangeArrowheads="1"/>
            </p:cNvSpPr>
            <p:nvPr/>
          </p:nvSpPr>
          <p:spPr bwMode="auto">
            <a:xfrm>
              <a:off x="4620989" y="31033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07" name="Freeform 555"/>
            <p:cNvSpPr>
              <a:spLocks noChangeArrowheads="1"/>
            </p:cNvSpPr>
            <p:nvPr/>
          </p:nvSpPr>
          <p:spPr bwMode="auto">
            <a:xfrm>
              <a:off x="4724177" y="3103333"/>
              <a:ext cx="103187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08" name="Freeform 556"/>
            <p:cNvSpPr>
              <a:spLocks noChangeArrowheads="1"/>
            </p:cNvSpPr>
            <p:nvPr/>
          </p:nvSpPr>
          <p:spPr bwMode="auto">
            <a:xfrm>
              <a:off x="4830539" y="31033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09" name="Freeform 557"/>
            <p:cNvSpPr>
              <a:spLocks noChangeArrowheads="1"/>
            </p:cNvSpPr>
            <p:nvPr/>
          </p:nvSpPr>
          <p:spPr bwMode="auto">
            <a:xfrm>
              <a:off x="4930552" y="3103333"/>
              <a:ext cx="106362" cy="84138"/>
            </a:xfrm>
            <a:custGeom>
              <a:avLst/>
              <a:gdLst>
                <a:gd name="T0" fmla="*/ 2147483646 w 21"/>
                <a:gd name="T1" fmla="*/ 1631826814 h 17"/>
                <a:gd name="T2" fmla="*/ 2147483646 w 21"/>
                <a:gd name="T3" fmla="*/ 2147483646 h 17"/>
                <a:gd name="T4" fmla="*/ 2147483646 w 21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10" name="Freeform 558"/>
            <p:cNvSpPr>
              <a:spLocks noChangeArrowheads="1"/>
            </p:cNvSpPr>
            <p:nvPr/>
          </p:nvSpPr>
          <p:spPr bwMode="auto">
            <a:xfrm>
              <a:off x="5036914" y="31033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11" name="Freeform 559"/>
            <p:cNvSpPr>
              <a:spLocks noChangeArrowheads="1"/>
            </p:cNvSpPr>
            <p:nvPr/>
          </p:nvSpPr>
          <p:spPr bwMode="auto">
            <a:xfrm>
              <a:off x="5141689" y="3103333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12" name="Freeform 560"/>
            <p:cNvSpPr>
              <a:spLocks noChangeArrowheads="1"/>
            </p:cNvSpPr>
            <p:nvPr/>
          </p:nvSpPr>
          <p:spPr bwMode="auto">
            <a:xfrm>
              <a:off x="5246464" y="31033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13" name="Freeform 561"/>
            <p:cNvSpPr>
              <a:spLocks noChangeArrowheads="1"/>
            </p:cNvSpPr>
            <p:nvPr/>
          </p:nvSpPr>
          <p:spPr bwMode="auto">
            <a:xfrm>
              <a:off x="5352827" y="31033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14" name="Freeform 571"/>
            <p:cNvSpPr>
              <a:spLocks noChangeArrowheads="1"/>
            </p:cNvSpPr>
            <p:nvPr/>
          </p:nvSpPr>
          <p:spPr bwMode="auto">
            <a:xfrm>
              <a:off x="2814414" y="3143021"/>
              <a:ext cx="69850" cy="74612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0 60000 65536"/>
                <a:gd name="T7" fmla="*/ 0 60000 65536"/>
                <a:gd name="T8" fmla="*/ 0 60000 65536"/>
                <a:gd name="T9" fmla="*/ 0 w 14"/>
                <a:gd name="T10" fmla="*/ 0 h 15"/>
                <a:gd name="T11" fmla="*/ 14 w 1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15">
                  <a:moveTo>
                    <a:pt x="4" y="5"/>
                  </a:moveTo>
                  <a:cubicBezTo>
                    <a:pt x="12" y="0"/>
                    <a:pt x="14" y="12"/>
                    <a:pt x="10" y="14"/>
                  </a:cubicBezTo>
                  <a:cubicBezTo>
                    <a:pt x="5" y="15"/>
                    <a:pt x="0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15" name="Freeform 572"/>
            <p:cNvSpPr>
              <a:spLocks noChangeArrowheads="1"/>
            </p:cNvSpPr>
            <p:nvPr/>
          </p:nvSpPr>
          <p:spPr bwMode="auto">
            <a:xfrm>
              <a:off x="2890614" y="3157308"/>
              <a:ext cx="103188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16" name="Freeform 573"/>
            <p:cNvSpPr>
              <a:spLocks noChangeArrowheads="1"/>
            </p:cNvSpPr>
            <p:nvPr/>
          </p:nvSpPr>
          <p:spPr bwMode="auto">
            <a:xfrm>
              <a:off x="2993802" y="3157308"/>
              <a:ext cx="103187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17" name="Freeform 574"/>
            <p:cNvSpPr>
              <a:spLocks noChangeArrowheads="1"/>
            </p:cNvSpPr>
            <p:nvPr/>
          </p:nvSpPr>
          <p:spPr bwMode="auto">
            <a:xfrm>
              <a:off x="3100164" y="315730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18" name="Freeform 575"/>
            <p:cNvSpPr>
              <a:spLocks noChangeArrowheads="1"/>
            </p:cNvSpPr>
            <p:nvPr/>
          </p:nvSpPr>
          <p:spPr bwMode="auto">
            <a:xfrm>
              <a:off x="3206527" y="31573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19" name="Freeform 576"/>
            <p:cNvSpPr>
              <a:spLocks noChangeArrowheads="1"/>
            </p:cNvSpPr>
            <p:nvPr/>
          </p:nvSpPr>
          <p:spPr bwMode="auto">
            <a:xfrm>
              <a:off x="3311302" y="31573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20" name="Freeform 577"/>
            <p:cNvSpPr>
              <a:spLocks noChangeArrowheads="1"/>
            </p:cNvSpPr>
            <p:nvPr/>
          </p:nvSpPr>
          <p:spPr bwMode="auto">
            <a:xfrm>
              <a:off x="3417664" y="315730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21" name="Freeform 578"/>
            <p:cNvSpPr>
              <a:spLocks noChangeArrowheads="1"/>
            </p:cNvSpPr>
            <p:nvPr/>
          </p:nvSpPr>
          <p:spPr bwMode="auto">
            <a:xfrm>
              <a:off x="3520852" y="315730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22" name="Freeform 579"/>
            <p:cNvSpPr>
              <a:spLocks noChangeArrowheads="1"/>
            </p:cNvSpPr>
            <p:nvPr/>
          </p:nvSpPr>
          <p:spPr bwMode="auto">
            <a:xfrm>
              <a:off x="3627214" y="315730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23" name="Freeform 580"/>
            <p:cNvSpPr>
              <a:spLocks noChangeArrowheads="1"/>
            </p:cNvSpPr>
            <p:nvPr/>
          </p:nvSpPr>
          <p:spPr bwMode="auto">
            <a:xfrm>
              <a:off x="3727227" y="31573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24" name="Freeform 581"/>
            <p:cNvSpPr>
              <a:spLocks noChangeArrowheads="1"/>
            </p:cNvSpPr>
            <p:nvPr/>
          </p:nvSpPr>
          <p:spPr bwMode="auto">
            <a:xfrm>
              <a:off x="3833589" y="315730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25" name="Freeform 582"/>
            <p:cNvSpPr>
              <a:spLocks noChangeArrowheads="1"/>
            </p:cNvSpPr>
            <p:nvPr/>
          </p:nvSpPr>
          <p:spPr bwMode="auto">
            <a:xfrm>
              <a:off x="3936777" y="315730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26" name="Freeform 583"/>
            <p:cNvSpPr>
              <a:spLocks noChangeArrowheads="1"/>
            </p:cNvSpPr>
            <p:nvPr/>
          </p:nvSpPr>
          <p:spPr bwMode="auto">
            <a:xfrm>
              <a:off x="4043139" y="315730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27" name="Freeform 584"/>
            <p:cNvSpPr>
              <a:spLocks noChangeArrowheads="1"/>
            </p:cNvSpPr>
            <p:nvPr/>
          </p:nvSpPr>
          <p:spPr bwMode="auto">
            <a:xfrm>
              <a:off x="4149502" y="31573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28" name="Freeform 585"/>
            <p:cNvSpPr>
              <a:spLocks noChangeArrowheads="1"/>
            </p:cNvSpPr>
            <p:nvPr/>
          </p:nvSpPr>
          <p:spPr bwMode="auto">
            <a:xfrm>
              <a:off x="4254277" y="315730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29" name="Freeform 586"/>
            <p:cNvSpPr>
              <a:spLocks noChangeArrowheads="1"/>
            </p:cNvSpPr>
            <p:nvPr/>
          </p:nvSpPr>
          <p:spPr bwMode="auto">
            <a:xfrm>
              <a:off x="4359052" y="31573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30" name="Freeform 587"/>
            <p:cNvSpPr>
              <a:spLocks noChangeArrowheads="1"/>
            </p:cNvSpPr>
            <p:nvPr/>
          </p:nvSpPr>
          <p:spPr bwMode="auto">
            <a:xfrm>
              <a:off x="4463827" y="315730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2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31" name="Freeform 588"/>
            <p:cNvSpPr>
              <a:spLocks noChangeArrowheads="1"/>
            </p:cNvSpPr>
            <p:nvPr/>
          </p:nvSpPr>
          <p:spPr bwMode="auto">
            <a:xfrm>
              <a:off x="4565427" y="31573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32" name="Freeform 589"/>
            <p:cNvSpPr>
              <a:spLocks noChangeArrowheads="1"/>
            </p:cNvSpPr>
            <p:nvPr/>
          </p:nvSpPr>
          <p:spPr bwMode="auto">
            <a:xfrm>
              <a:off x="4670202" y="315730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33" name="Freeform 590"/>
            <p:cNvSpPr>
              <a:spLocks noChangeArrowheads="1"/>
            </p:cNvSpPr>
            <p:nvPr/>
          </p:nvSpPr>
          <p:spPr bwMode="auto">
            <a:xfrm>
              <a:off x="4776564" y="315730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34" name="Freeform 591"/>
            <p:cNvSpPr>
              <a:spLocks noChangeArrowheads="1"/>
            </p:cNvSpPr>
            <p:nvPr/>
          </p:nvSpPr>
          <p:spPr bwMode="auto">
            <a:xfrm>
              <a:off x="4881339" y="315730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35" name="Freeform 592"/>
            <p:cNvSpPr>
              <a:spLocks noChangeArrowheads="1"/>
            </p:cNvSpPr>
            <p:nvPr/>
          </p:nvSpPr>
          <p:spPr bwMode="auto">
            <a:xfrm>
              <a:off x="4986114" y="315730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36" name="Freeform 593"/>
            <p:cNvSpPr>
              <a:spLocks noChangeArrowheads="1"/>
            </p:cNvSpPr>
            <p:nvPr/>
          </p:nvSpPr>
          <p:spPr bwMode="auto">
            <a:xfrm>
              <a:off x="5092477" y="31573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37" name="Freeform 594"/>
            <p:cNvSpPr>
              <a:spLocks noChangeArrowheads="1"/>
            </p:cNvSpPr>
            <p:nvPr/>
          </p:nvSpPr>
          <p:spPr bwMode="auto">
            <a:xfrm>
              <a:off x="5195664" y="3157308"/>
              <a:ext cx="103188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38" name="Freeform 595"/>
            <p:cNvSpPr>
              <a:spLocks noChangeArrowheads="1"/>
            </p:cNvSpPr>
            <p:nvPr/>
          </p:nvSpPr>
          <p:spPr bwMode="auto">
            <a:xfrm>
              <a:off x="5298852" y="3157308"/>
              <a:ext cx="103187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39" name="Freeform 596"/>
            <p:cNvSpPr>
              <a:spLocks noChangeArrowheads="1"/>
            </p:cNvSpPr>
            <p:nvPr/>
          </p:nvSpPr>
          <p:spPr bwMode="auto">
            <a:xfrm>
              <a:off x="5478239" y="3349396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40" name="Freeform 597"/>
            <p:cNvSpPr>
              <a:spLocks noChangeArrowheads="1"/>
            </p:cNvSpPr>
            <p:nvPr/>
          </p:nvSpPr>
          <p:spPr bwMode="auto">
            <a:xfrm>
              <a:off x="5446489" y="3419246"/>
              <a:ext cx="106363" cy="84137"/>
            </a:xfrm>
            <a:custGeom>
              <a:avLst/>
              <a:gdLst>
                <a:gd name="T0" fmla="*/ 2147483646 w 21"/>
                <a:gd name="T1" fmla="*/ 1631807420 h 17"/>
                <a:gd name="T2" fmla="*/ 2147483646 w 21"/>
                <a:gd name="T3" fmla="*/ 2147483646 h 17"/>
                <a:gd name="T4" fmla="*/ 2147483646 w 21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41" name="Freeform 598"/>
            <p:cNvSpPr>
              <a:spLocks noChangeArrowheads="1"/>
            </p:cNvSpPr>
            <p:nvPr/>
          </p:nvSpPr>
          <p:spPr bwMode="auto">
            <a:xfrm>
              <a:off x="5402039" y="3493858"/>
              <a:ext cx="100013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42" name="Freeform 599"/>
            <p:cNvSpPr>
              <a:spLocks noChangeArrowheads="1"/>
            </p:cNvSpPr>
            <p:nvPr/>
          </p:nvSpPr>
          <p:spPr bwMode="auto">
            <a:xfrm>
              <a:off x="5397277" y="3150958"/>
              <a:ext cx="122237" cy="87313"/>
            </a:xfrm>
            <a:custGeom>
              <a:avLst/>
              <a:gdLst>
                <a:gd name="T0" fmla="*/ 2147483646 w 24"/>
                <a:gd name="T1" fmla="*/ 2147483646 h 17"/>
                <a:gd name="T2" fmla="*/ 2147483646 w 24"/>
                <a:gd name="T3" fmla="*/ 2147483646 h 17"/>
                <a:gd name="T4" fmla="*/ 2147483646 w 24"/>
                <a:gd name="T5" fmla="*/ 2147483646 h 17"/>
                <a:gd name="T6" fmla="*/ 0 60000 65536"/>
                <a:gd name="T7" fmla="*/ 0 60000 65536"/>
                <a:gd name="T8" fmla="*/ 0 60000 65536"/>
                <a:gd name="T9" fmla="*/ 0 w 24"/>
                <a:gd name="T10" fmla="*/ 0 h 17"/>
                <a:gd name="T11" fmla="*/ 24 w 2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" h="17">
                  <a:moveTo>
                    <a:pt x="11" y="3"/>
                  </a:moveTo>
                  <a:cubicBezTo>
                    <a:pt x="14" y="0"/>
                    <a:pt x="18" y="1"/>
                    <a:pt x="19" y="4"/>
                  </a:cubicBezTo>
                  <a:cubicBezTo>
                    <a:pt x="24" y="17"/>
                    <a:pt x="0" y="11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43" name="Freeform 611"/>
            <p:cNvSpPr>
              <a:spLocks noChangeArrowheads="1"/>
            </p:cNvSpPr>
            <p:nvPr/>
          </p:nvSpPr>
          <p:spPr bwMode="auto">
            <a:xfrm>
              <a:off x="2839814" y="3206521"/>
              <a:ext cx="100013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44" name="Freeform 612"/>
            <p:cNvSpPr>
              <a:spLocks noChangeArrowheads="1"/>
            </p:cNvSpPr>
            <p:nvPr/>
          </p:nvSpPr>
          <p:spPr bwMode="auto">
            <a:xfrm>
              <a:off x="2946177" y="3206521"/>
              <a:ext cx="100012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45" name="Freeform 613"/>
            <p:cNvSpPr>
              <a:spLocks noChangeArrowheads="1"/>
            </p:cNvSpPr>
            <p:nvPr/>
          </p:nvSpPr>
          <p:spPr bwMode="auto">
            <a:xfrm>
              <a:off x="3065239" y="3187471"/>
              <a:ext cx="79375" cy="80962"/>
            </a:xfrm>
            <a:custGeom>
              <a:avLst/>
              <a:gdLst>
                <a:gd name="T0" fmla="*/ 2147483646 w 16"/>
                <a:gd name="T1" fmla="*/ 2147483646 h 16"/>
                <a:gd name="T2" fmla="*/ 2147483646 w 16"/>
                <a:gd name="T3" fmla="*/ 2147483646 h 16"/>
                <a:gd name="T4" fmla="*/ 2147483646 w 16"/>
                <a:gd name="T5" fmla="*/ 2147483646 h 16"/>
                <a:gd name="T6" fmla="*/ 0 60000 65536"/>
                <a:gd name="T7" fmla="*/ 0 60000 65536"/>
                <a:gd name="T8" fmla="*/ 0 60000 65536"/>
                <a:gd name="T9" fmla="*/ 0 w 16"/>
                <a:gd name="T10" fmla="*/ 0 h 16"/>
                <a:gd name="T11" fmla="*/ 16 w 16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6">
                  <a:moveTo>
                    <a:pt x="7" y="6"/>
                  </a:moveTo>
                  <a:cubicBezTo>
                    <a:pt x="14" y="0"/>
                    <a:pt x="16" y="14"/>
                    <a:pt x="12" y="15"/>
                  </a:cubicBezTo>
                  <a:cubicBezTo>
                    <a:pt x="7" y="16"/>
                    <a:pt x="0" y="11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46" name="Freeform 614"/>
            <p:cNvSpPr>
              <a:spLocks noChangeArrowheads="1"/>
            </p:cNvSpPr>
            <p:nvPr/>
          </p:nvSpPr>
          <p:spPr bwMode="auto">
            <a:xfrm>
              <a:off x="3155727" y="3206521"/>
              <a:ext cx="100012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47" name="Freeform 615"/>
            <p:cNvSpPr>
              <a:spLocks noChangeArrowheads="1"/>
            </p:cNvSpPr>
            <p:nvPr/>
          </p:nvSpPr>
          <p:spPr bwMode="auto">
            <a:xfrm>
              <a:off x="3255739" y="3206521"/>
              <a:ext cx="106363" cy="87312"/>
            </a:xfrm>
            <a:custGeom>
              <a:avLst/>
              <a:gdLst>
                <a:gd name="T0" fmla="*/ 2147483646 w 21"/>
                <a:gd name="T1" fmla="*/ 1840891344 h 17"/>
                <a:gd name="T2" fmla="*/ 2147483646 w 21"/>
                <a:gd name="T3" fmla="*/ 2147483646 h 17"/>
                <a:gd name="T4" fmla="*/ 2147483646 w 21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48" name="Freeform 616"/>
            <p:cNvSpPr>
              <a:spLocks noChangeArrowheads="1"/>
            </p:cNvSpPr>
            <p:nvPr/>
          </p:nvSpPr>
          <p:spPr bwMode="auto">
            <a:xfrm>
              <a:off x="3362102" y="3206521"/>
              <a:ext cx="100012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49" name="Freeform 617"/>
            <p:cNvSpPr>
              <a:spLocks noChangeArrowheads="1"/>
            </p:cNvSpPr>
            <p:nvPr/>
          </p:nvSpPr>
          <p:spPr bwMode="auto">
            <a:xfrm>
              <a:off x="3512914" y="3187471"/>
              <a:ext cx="63500" cy="85725"/>
            </a:xfrm>
            <a:custGeom>
              <a:avLst/>
              <a:gdLst>
                <a:gd name="T0" fmla="*/ 670095962 w 13"/>
                <a:gd name="T1" fmla="*/ 2147483646 h 17"/>
                <a:gd name="T2" fmla="*/ 2147483646 w 13"/>
                <a:gd name="T3" fmla="*/ 2147483646 h 17"/>
                <a:gd name="T4" fmla="*/ 670095962 w 13"/>
                <a:gd name="T5" fmla="*/ 2147483646 h 17"/>
                <a:gd name="T6" fmla="*/ 0 60000 65536"/>
                <a:gd name="T7" fmla="*/ 0 60000 65536"/>
                <a:gd name="T8" fmla="*/ 0 60000 65536"/>
                <a:gd name="T9" fmla="*/ 0 w 13"/>
                <a:gd name="T10" fmla="*/ 0 h 17"/>
                <a:gd name="T11" fmla="*/ 13 w 13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7">
                  <a:moveTo>
                    <a:pt x="1" y="6"/>
                  </a:moveTo>
                  <a:cubicBezTo>
                    <a:pt x="7" y="0"/>
                    <a:pt x="13" y="14"/>
                    <a:pt x="6" y="15"/>
                  </a:cubicBezTo>
                  <a:cubicBezTo>
                    <a:pt x="1" y="17"/>
                    <a:pt x="0" y="7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50" name="Freeform 618"/>
            <p:cNvSpPr>
              <a:spLocks noChangeArrowheads="1"/>
            </p:cNvSpPr>
            <p:nvPr/>
          </p:nvSpPr>
          <p:spPr bwMode="auto">
            <a:xfrm>
              <a:off x="3571652" y="3206521"/>
              <a:ext cx="100012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51" name="Freeform 619"/>
            <p:cNvSpPr>
              <a:spLocks noChangeArrowheads="1"/>
            </p:cNvSpPr>
            <p:nvPr/>
          </p:nvSpPr>
          <p:spPr bwMode="auto">
            <a:xfrm>
              <a:off x="3678014" y="3206521"/>
              <a:ext cx="100013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52" name="Freeform 620"/>
            <p:cNvSpPr>
              <a:spLocks noChangeArrowheads="1"/>
            </p:cNvSpPr>
            <p:nvPr/>
          </p:nvSpPr>
          <p:spPr bwMode="auto">
            <a:xfrm>
              <a:off x="3887564" y="3206521"/>
              <a:ext cx="100013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53" name="Freeform 621"/>
            <p:cNvSpPr>
              <a:spLocks noChangeArrowheads="1"/>
            </p:cNvSpPr>
            <p:nvPr/>
          </p:nvSpPr>
          <p:spPr bwMode="auto">
            <a:xfrm>
              <a:off x="3992339" y="3206521"/>
              <a:ext cx="101600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54" name="Freeform 622"/>
            <p:cNvSpPr>
              <a:spLocks noChangeArrowheads="1"/>
            </p:cNvSpPr>
            <p:nvPr/>
          </p:nvSpPr>
          <p:spPr bwMode="auto">
            <a:xfrm>
              <a:off x="4093939" y="3206521"/>
              <a:ext cx="104775" cy="87312"/>
            </a:xfrm>
            <a:custGeom>
              <a:avLst/>
              <a:gdLst>
                <a:gd name="T0" fmla="*/ 2147483646 w 21"/>
                <a:gd name="T1" fmla="*/ 1840891344 h 17"/>
                <a:gd name="T2" fmla="*/ 2147483646 w 21"/>
                <a:gd name="T3" fmla="*/ 2147483646 h 17"/>
                <a:gd name="T4" fmla="*/ 2147483646 w 21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55" name="Freeform 623"/>
            <p:cNvSpPr>
              <a:spLocks noChangeArrowheads="1"/>
            </p:cNvSpPr>
            <p:nvPr/>
          </p:nvSpPr>
          <p:spPr bwMode="auto">
            <a:xfrm>
              <a:off x="4198714" y="3206521"/>
              <a:ext cx="101600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56" name="Freeform 624"/>
            <p:cNvSpPr>
              <a:spLocks noChangeArrowheads="1"/>
            </p:cNvSpPr>
            <p:nvPr/>
          </p:nvSpPr>
          <p:spPr bwMode="auto">
            <a:xfrm>
              <a:off x="4305077" y="3206521"/>
              <a:ext cx="98425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57" name="Freeform 625"/>
            <p:cNvSpPr>
              <a:spLocks noChangeArrowheads="1"/>
            </p:cNvSpPr>
            <p:nvPr/>
          </p:nvSpPr>
          <p:spPr bwMode="auto">
            <a:xfrm>
              <a:off x="4408264" y="3206521"/>
              <a:ext cx="101600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58" name="Freeform 626"/>
            <p:cNvSpPr>
              <a:spLocks noChangeArrowheads="1"/>
            </p:cNvSpPr>
            <p:nvPr/>
          </p:nvSpPr>
          <p:spPr bwMode="auto">
            <a:xfrm>
              <a:off x="4514627" y="3206521"/>
              <a:ext cx="100012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59" name="Freeform 627"/>
            <p:cNvSpPr>
              <a:spLocks noChangeArrowheads="1"/>
            </p:cNvSpPr>
            <p:nvPr/>
          </p:nvSpPr>
          <p:spPr bwMode="auto">
            <a:xfrm>
              <a:off x="4620989" y="3206521"/>
              <a:ext cx="100013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60" name="Freeform 628"/>
            <p:cNvSpPr>
              <a:spLocks noChangeArrowheads="1"/>
            </p:cNvSpPr>
            <p:nvPr/>
          </p:nvSpPr>
          <p:spPr bwMode="auto">
            <a:xfrm>
              <a:off x="4724177" y="3206521"/>
              <a:ext cx="103187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61" name="Freeform 629"/>
            <p:cNvSpPr>
              <a:spLocks noChangeArrowheads="1"/>
            </p:cNvSpPr>
            <p:nvPr/>
          </p:nvSpPr>
          <p:spPr bwMode="auto">
            <a:xfrm>
              <a:off x="4830539" y="3206521"/>
              <a:ext cx="100013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62" name="Freeform 630"/>
            <p:cNvSpPr>
              <a:spLocks noChangeArrowheads="1"/>
            </p:cNvSpPr>
            <p:nvPr/>
          </p:nvSpPr>
          <p:spPr bwMode="auto">
            <a:xfrm>
              <a:off x="4930552" y="3206521"/>
              <a:ext cx="106362" cy="87312"/>
            </a:xfrm>
            <a:custGeom>
              <a:avLst/>
              <a:gdLst>
                <a:gd name="T0" fmla="*/ 2147483646 w 21"/>
                <a:gd name="T1" fmla="*/ 1840891344 h 17"/>
                <a:gd name="T2" fmla="*/ 2147483646 w 21"/>
                <a:gd name="T3" fmla="*/ 2147483646 h 17"/>
                <a:gd name="T4" fmla="*/ 2147483646 w 21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63" name="Freeform 631"/>
            <p:cNvSpPr>
              <a:spLocks noChangeArrowheads="1"/>
            </p:cNvSpPr>
            <p:nvPr/>
          </p:nvSpPr>
          <p:spPr bwMode="auto">
            <a:xfrm>
              <a:off x="5036914" y="3206521"/>
              <a:ext cx="100013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64" name="Freeform 632"/>
            <p:cNvSpPr>
              <a:spLocks noChangeArrowheads="1"/>
            </p:cNvSpPr>
            <p:nvPr/>
          </p:nvSpPr>
          <p:spPr bwMode="auto">
            <a:xfrm>
              <a:off x="5141689" y="3206521"/>
              <a:ext cx="101600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65" name="Freeform 633"/>
            <p:cNvSpPr>
              <a:spLocks noChangeArrowheads="1"/>
            </p:cNvSpPr>
            <p:nvPr/>
          </p:nvSpPr>
          <p:spPr bwMode="auto">
            <a:xfrm>
              <a:off x="5246464" y="3206521"/>
              <a:ext cx="100013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66" name="Freeform 634"/>
            <p:cNvSpPr>
              <a:spLocks noChangeArrowheads="1"/>
            </p:cNvSpPr>
            <p:nvPr/>
          </p:nvSpPr>
          <p:spPr bwMode="auto">
            <a:xfrm>
              <a:off x="5352827" y="3206521"/>
              <a:ext cx="100012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67" name="Freeform 643"/>
            <p:cNvSpPr>
              <a:spLocks noChangeArrowheads="1"/>
            </p:cNvSpPr>
            <p:nvPr/>
          </p:nvSpPr>
          <p:spPr bwMode="auto">
            <a:xfrm>
              <a:off x="2884264" y="3257321"/>
              <a:ext cx="115888" cy="69850"/>
            </a:xfrm>
            <a:custGeom>
              <a:avLst/>
              <a:gdLst>
                <a:gd name="T0" fmla="*/ 2147483646 w 23"/>
                <a:gd name="T1" fmla="*/ 2147483646 h 14"/>
                <a:gd name="T2" fmla="*/ 2147483646 w 23"/>
                <a:gd name="T3" fmla="*/ 2147483646 h 14"/>
                <a:gd name="T4" fmla="*/ 2147483646 w 23"/>
                <a:gd name="T5" fmla="*/ 2147483646 h 14"/>
                <a:gd name="T6" fmla="*/ 0 60000 65536"/>
                <a:gd name="T7" fmla="*/ 0 60000 65536"/>
                <a:gd name="T8" fmla="*/ 0 60000 65536"/>
                <a:gd name="T9" fmla="*/ 0 w 23"/>
                <a:gd name="T10" fmla="*/ 0 h 14"/>
                <a:gd name="T11" fmla="*/ 23 w 23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" h="14">
                  <a:moveTo>
                    <a:pt x="11" y="3"/>
                  </a:moveTo>
                  <a:cubicBezTo>
                    <a:pt x="14" y="0"/>
                    <a:pt x="18" y="0"/>
                    <a:pt x="19" y="4"/>
                  </a:cubicBezTo>
                  <a:cubicBezTo>
                    <a:pt x="23" y="14"/>
                    <a:pt x="0" y="12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68" name="Freeform 644"/>
            <p:cNvSpPr>
              <a:spLocks noChangeArrowheads="1"/>
            </p:cNvSpPr>
            <p:nvPr/>
          </p:nvSpPr>
          <p:spPr bwMode="auto">
            <a:xfrm>
              <a:off x="3206527" y="3257321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69" name="Freeform 645"/>
            <p:cNvSpPr>
              <a:spLocks noChangeArrowheads="1"/>
            </p:cNvSpPr>
            <p:nvPr/>
          </p:nvSpPr>
          <p:spPr bwMode="auto">
            <a:xfrm>
              <a:off x="3311302" y="3257321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70" name="Freeform 646"/>
            <p:cNvSpPr>
              <a:spLocks noChangeArrowheads="1"/>
            </p:cNvSpPr>
            <p:nvPr/>
          </p:nvSpPr>
          <p:spPr bwMode="auto">
            <a:xfrm>
              <a:off x="3627214" y="3257321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71" name="Freeform 647"/>
            <p:cNvSpPr>
              <a:spLocks noChangeArrowheads="1"/>
            </p:cNvSpPr>
            <p:nvPr/>
          </p:nvSpPr>
          <p:spPr bwMode="auto">
            <a:xfrm>
              <a:off x="3833589" y="3257321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72" name="Freeform 648"/>
            <p:cNvSpPr>
              <a:spLocks noChangeArrowheads="1"/>
            </p:cNvSpPr>
            <p:nvPr/>
          </p:nvSpPr>
          <p:spPr bwMode="auto">
            <a:xfrm>
              <a:off x="3936777" y="3257321"/>
              <a:ext cx="101600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2" y="1"/>
                    <a:pt x="17" y="0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73" name="Freeform 649"/>
            <p:cNvSpPr>
              <a:spLocks noChangeArrowheads="1"/>
            </p:cNvSpPr>
            <p:nvPr/>
          </p:nvSpPr>
          <p:spPr bwMode="auto">
            <a:xfrm>
              <a:off x="4043139" y="3257321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74" name="Freeform 650"/>
            <p:cNvSpPr>
              <a:spLocks noChangeArrowheads="1"/>
            </p:cNvSpPr>
            <p:nvPr/>
          </p:nvSpPr>
          <p:spPr bwMode="auto">
            <a:xfrm>
              <a:off x="4149502" y="3257321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75" name="Freeform 651"/>
            <p:cNvSpPr>
              <a:spLocks noChangeArrowheads="1"/>
            </p:cNvSpPr>
            <p:nvPr/>
          </p:nvSpPr>
          <p:spPr bwMode="auto">
            <a:xfrm>
              <a:off x="4254277" y="3257321"/>
              <a:ext cx="98425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76" name="Freeform 652"/>
            <p:cNvSpPr>
              <a:spLocks noChangeArrowheads="1"/>
            </p:cNvSpPr>
            <p:nvPr/>
          </p:nvSpPr>
          <p:spPr bwMode="auto">
            <a:xfrm>
              <a:off x="4359052" y="3257321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77" name="Freeform 653"/>
            <p:cNvSpPr>
              <a:spLocks noChangeArrowheads="1"/>
            </p:cNvSpPr>
            <p:nvPr/>
          </p:nvSpPr>
          <p:spPr bwMode="auto">
            <a:xfrm>
              <a:off x="4463827" y="3257321"/>
              <a:ext cx="101600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2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78" name="Freeform 654"/>
            <p:cNvSpPr>
              <a:spLocks noChangeArrowheads="1"/>
            </p:cNvSpPr>
            <p:nvPr/>
          </p:nvSpPr>
          <p:spPr bwMode="auto">
            <a:xfrm>
              <a:off x="4565427" y="3257321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79" name="Freeform 655"/>
            <p:cNvSpPr>
              <a:spLocks noChangeArrowheads="1"/>
            </p:cNvSpPr>
            <p:nvPr/>
          </p:nvSpPr>
          <p:spPr bwMode="auto">
            <a:xfrm>
              <a:off x="4670202" y="3257321"/>
              <a:ext cx="101600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80" name="Freeform 656"/>
            <p:cNvSpPr>
              <a:spLocks noChangeArrowheads="1"/>
            </p:cNvSpPr>
            <p:nvPr/>
          </p:nvSpPr>
          <p:spPr bwMode="auto">
            <a:xfrm>
              <a:off x="4776564" y="3257321"/>
              <a:ext cx="98425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81" name="Freeform 657"/>
            <p:cNvSpPr>
              <a:spLocks noChangeArrowheads="1"/>
            </p:cNvSpPr>
            <p:nvPr/>
          </p:nvSpPr>
          <p:spPr bwMode="auto">
            <a:xfrm>
              <a:off x="4881339" y="3257321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82" name="Freeform 658"/>
            <p:cNvSpPr>
              <a:spLocks noChangeArrowheads="1"/>
            </p:cNvSpPr>
            <p:nvPr/>
          </p:nvSpPr>
          <p:spPr bwMode="auto">
            <a:xfrm>
              <a:off x="4986114" y="3257321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83" name="Freeform 659"/>
            <p:cNvSpPr>
              <a:spLocks noChangeArrowheads="1"/>
            </p:cNvSpPr>
            <p:nvPr/>
          </p:nvSpPr>
          <p:spPr bwMode="auto">
            <a:xfrm>
              <a:off x="5092477" y="3257321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84" name="Freeform 660"/>
            <p:cNvSpPr>
              <a:spLocks noChangeArrowheads="1"/>
            </p:cNvSpPr>
            <p:nvPr/>
          </p:nvSpPr>
          <p:spPr bwMode="auto">
            <a:xfrm>
              <a:off x="5195664" y="3257321"/>
              <a:ext cx="103188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85" name="Freeform 661"/>
            <p:cNvSpPr>
              <a:spLocks noChangeArrowheads="1"/>
            </p:cNvSpPr>
            <p:nvPr/>
          </p:nvSpPr>
          <p:spPr bwMode="auto">
            <a:xfrm>
              <a:off x="5302027" y="3262083"/>
              <a:ext cx="106362" cy="61913"/>
            </a:xfrm>
            <a:custGeom>
              <a:avLst/>
              <a:gdLst>
                <a:gd name="T0" fmla="*/ 2147483646 w 21"/>
                <a:gd name="T1" fmla="*/ 1853019974 h 12"/>
                <a:gd name="T2" fmla="*/ 2147483646 w 21"/>
                <a:gd name="T3" fmla="*/ 2147483646 h 12"/>
                <a:gd name="T4" fmla="*/ 2147483646 w 21"/>
                <a:gd name="T5" fmla="*/ 1853019974 h 12"/>
                <a:gd name="T6" fmla="*/ 0 60000 65536"/>
                <a:gd name="T7" fmla="*/ 0 60000 65536"/>
                <a:gd name="T8" fmla="*/ 0 60000 65536"/>
                <a:gd name="T9" fmla="*/ 0 w 21"/>
                <a:gd name="T10" fmla="*/ 0 h 12"/>
                <a:gd name="T11" fmla="*/ 21 w 2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2">
                  <a:moveTo>
                    <a:pt x="9" y="2"/>
                  </a:moveTo>
                  <a:cubicBezTo>
                    <a:pt x="13" y="0"/>
                    <a:pt x="21" y="3"/>
                    <a:pt x="17" y="8"/>
                  </a:cubicBezTo>
                  <a:cubicBezTo>
                    <a:pt x="14" y="12"/>
                    <a:pt x="0" y="6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86" name="Freeform 662"/>
            <p:cNvSpPr>
              <a:spLocks noChangeArrowheads="1"/>
            </p:cNvSpPr>
            <p:nvPr/>
          </p:nvSpPr>
          <p:spPr bwMode="auto">
            <a:xfrm>
              <a:off x="5508402" y="3257321"/>
              <a:ext cx="88900" cy="80962"/>
            </a:xfrm>
            <a:custGeom>
              <a:avLst/>
              <a:gdLst>
                <a:gd name="T0" fmla="*/ 2147483646 w 18"/>
                <a:gd name="T1" fmla="*/ 2147483646 h 16"/>
                <a:gd name="T2" fmla="*/ 2147483646 w 18"/>
                <a:gd name="T3" fmla="*/ 2147483646 h 16"/>
                <a:gd name="T4" fmla="*/ 2147483646 w 18"/>
                <a:gd name="T5" fmla="*/ 2147483646 h 16"/>
                <a:gd name="T6" fmla="*/ 0 60000 65536"/>
                <a:gd name="T7" fmla="*/ 0 60000 65536"/>
                <a:gd name="T8" fmla="*/ 0 60000 65536"/>
                <a:gd name="T9" fmla="*/ 0 w 18"/>
                <a:gd name="T10" fmla="*/ 0 h 16"/>
                <a:gd name="T11" fmla="*/ 18 w 18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6">
                  <a:moveTo>
                    <a:pt x="10" y="3"/>
                  </a:moveTo>
                  <a:cubicBezTo>
                    <a:pt x="11" y="2"/>
                    <a:pt x="18" y="0"/>
                    <a:pt x="18" y="6"/>
                  </a:cubicBezTo>
                  <a:cubicBezTo>
                    <a:pt x="18" y="16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87" name="Freeform 672"/>
            <p:cNvSpPr>
              <a:spLocks noChangeArrowheads="1"/>
            </p:cNvSpPr>
            <p:nvPr/>
          </p:nvSpPr>
          <p:spPr bwMode="auto">
            <a:xfrm>
              <a:off x="2735039" y="3312883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88" name="Freeform 673"/>
            <p:cNvSpPr>
              <a:spLocks noChangeArrowheads="1"/>
            </p:cNvSpPr>
            <p:nvPr/>
          </p:nvSpPr>
          <p:spPr bwMode="auto">
            <a:xfrm>
              <a:off x="2828702" y="3312883"/>
              <a:ext cx="120650" cy="69850"/>
            </a:xfrm>
            <a:custGeom>
              <a:avLst/>
              <a:gdLst>
                <a:gd name="T0" fmla="*/ 2147483646 w 24"/>
                <a:gd name="T1" fmla="*/ 1647921157 h 14"/>
                <a:gd name="T2" fmla="*/ 2147483646 w 24"/>
                <a:gd name="T3" fmla="*/ 2147483646 h 14"/>
                <a:gd name="T4" fmla="*/ 2147483646 w 24"/>
                <a:gd name="T5" fmla="*/ 1647921157 h 14"/>
                <a:gd name="T6" fmla="*/ 0 60000 65536"/>
                <a:gd name="T7" fmla="*/ 0 60000 65536"/>
                <a:gd name="T8" fmla="*/ 0 60000 65536"/>
                <a:gd name="T9" fmla="*/ 0 w 24"/>
                <a:gd name="T10" fmla="*/ 0 h 14"/>
                <a:gd name="T11" fmla="*/ 24 w 24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" h="14">
                  <a:moveTo>
                    <a:pt x="12" y="2"/>
                  </a:moveTo>
                  <a:cubicBezTo>
                    <a:pt x="15" y="0"/>
                    <a:pt x="18" y="0"/>
                    <a:pt x="20" y="3"/>
                  </a:cubicBezTo>
                  <a:cubicBezTo>
                    <a:pt x="24" y="14"/>
                    <a:pt x="0" y="1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89" name="Freeform 674"/>
            <p:cNvSpPr>
              <a:spLocks noChangeArrowheads="1"/>
            </p:cNvSpPr>
            <p:nvPr/>
          </p:nvSpPr>
          <p:spPr bwMode="auto">
            <a:xfrm>
              <a:off x="3255739" y="3312883"/>
              <a:ext cx="106363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90" name="Freeform 675"/>
            <p:cNvSpPr>
              <a:spLocks noChangeArrowheads="1"/>
            </p:cNvSpPr>
            <p:nvPr/>
          </p:nvSpPr>
          <p:spPr bwMode="auto">
            <a:xfrm>
              <a:off x="3362102" y="3312883"/>
              <a:ext cx="103187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2" y="1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91" name="Freeform 676"/>
            <p:cNvSpPr>
              <a:spLocks noChangeArrowheads="1"/>
            </p:cNvSpPr>
            <p:nvPr/>
          </p:nvSpPr>
          <p:spPr bwMode="auto">
            <a:xfrm>
              <a:off x="3465289" y="3312883"/>
              <a:ext cx="103188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92" name="Freeform 677"/>
            <p:cNvSpPr>
              <a:spLocks noChangeArrowheads="1"/>
            </p:cNvSpPr>
            <p:nvPr/>
          </p:nvSpPr>
          <p:spPr bwMode="auto">
            <a:xfrm>
              <a:off x="3678014" y="3312883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93" name="Freeform 678"/>
            <p:cNvSpPr>
              <a:spLocks noChangeArrowheads="1"/>
            </p:cNvSpPr>
            <p:nvPr/>
          </p:nvSpPr>
          <p:spPr bwMode="auto">
            <a:xfrm>
              <a:off x="3887564" y="3312883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94" name="Freeform 679"/>
            <p:cNvSpPr>
              <a:spLocks noChangeArrowheads="1"/>
            </p:cNvSpPr>
            <p:nvPr/>
          </p:nvSpPr>
          <p:spPr bwMode="auto">
            <a:xfrm>
              <a:off x="3992339" y="3312883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95" name="Freeform 680"/>
            <p:cNvSpPr>
              <a:spLocks noChangeArrowheads="1"/>
            </p:cNvSpPr>
            <p:nvPr/>
          </p:nvSpPr>
          <p:spPr bwMode="auto">
            <a:xfrm>
              <a:off x="4093939" y="3312883"/>
              <a:ext cx="104775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96" name="Freeform 681"/>
            <p:cNvSpPr>
              <a:spLocks noChangeArrowheads="1"/>
            </p:cNvSpPr>
            <p:nvPr/>
          </p:nvSpPr>
          <p:spPr bwMode="auto">
            <a:xfrm>
              <a:off x="4198714" y="3312883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97" name="Freeform 682"/>
            <p:cNvSpPr>
              <a:spLocks noChangeArrowheads="1"/>
            </p:cNvSpPr>
            <p:nvPr/>
          </p:nvSpPr>
          <p:spPr bwMode="auto">
            <a:xfrm>
              <a:off x="4305077" y="3312883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98" name="Freeform 683"/>
            <p:cNvSpPr>
              <a:spLocks noChangeArrowheads="1"/>
            </p:cNvSpPr>
            <p:nvPr/>
          </p:nvSpPr>
          <p:spPr bwMode="auto">
            <a:xfrm>
              <a:off x="4408264" y="3312883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399" name="Freeform 684"/>
            <p:cNvSpPr>
              <a:spLocks noChangeArrowheads="1"/>
            </p:cNvSpPr>
            <p:nvPr/>
          </p:nvSpPr>
          <p:spPr bwMode="auto">
            <a:xfrm>
              <a:off x="4514627" y="3312883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00" name="Freeform 685"/>
            <p:cNvSpPr>
              <a:spLocks noChangeArrowheads="1"/>
            </p:cNvSpPr>
            <p:nvPr/>
          </p:nvSpPr>
          <p:spPr bwMode="auto">
            <a:xfrm>
              <a:off x="4620989" y="3312883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01" name="Freeform 686"/>
            <p:cNvSpPr>
              <a:spLocks noChangeArrowheads="1"/>
            </p:cNvSpPr>
            <p:nvPr/>
          </p:nvSpPr>
          <p:spPr bwMode="auto">
            <a:xfrm>
              <a:off x="4724177" y="3312883"/>
              <a:ext cx="103187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02" name="Freeform 687"/>
            <p:cNvSpPr>
              <a:spLocks noChangeArrowheads="1"/>
            </p:cNvSpPr>
            <p:nvPr/>
          </p:nvSpPr>
          <p:spPr bwMode="auto">
            <a:xfrm>
              <a:off x="4830539" y="3312883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03" name="Freeform 688"/>
            <p:cNvSpPr>
              <a:spLocks noChangeArrowheads="1"/>
            </p:cNvSpPr>
            <p:nvPr/>
          </p:nvSpPr>
          <p:spPr bwMode="auto">
            <a:xfrm>
              <a:off x="4930552" y="3312883"/>
              <a:ext cx="106362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04" name="Freeform 689"/>
            <p:cNvSpPr>
              <a:spLocks noChangeArrowheads="1"/>
            </p:cNvSpPr>
            <p:nvPr/>
          </p:nvSpPr>
          <p:spPr bwMode="auto">
            <a:xfrm>
              <a:off x="5036914" y="3312883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05" name="Freeform 690"/>
            <p:cNvSpPr>
              <a:spLocks noChangeArrowheads="1"/>
            </p:cNvSpPr>
            <p:nvPr/>
          </p:nvSpPr>
          <p:spPr bwMode="auto">
            <a:xfrm>
              <a:off x="5141689" y="3312883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06" name="Freeform 699"/>
            <p:cNvSpPr>
              <a:spLocks noChangeArrowheads="1"/>
            </p:cNvSpPr>
            <p:nvPr/>
          </p:nvSpPr>
          <p:spPr bwMode="auto">
            <a:xfrm>
              <a:off x="2714402" y="3327171"/>
              <a:ext cx="69850" cy="131762"/>
            </a:xfrm>
            <a:custGeom>
              <a:avLst/>
              <a:gdLst>
                <a:gd name="T0" fmla="*/ 2147483646 w 14"/>
                <a:gd name="T1" fmla="*/ 2147483646 h 26"/>
                <a:gd name="T2" fmla="*/ 2147483646 w 14"/>
                <a:gd name="T3" fmla="*/ 2147483646 h 26"/>
                <a:gd name="T4" fmla="*/ 2147483646 w 14"/>
                <a:gd name="T5" fmla="*/ 2147483646 h 26"/>
                <a:gd name="T6" fmla="*/ 0 60000 65536"/>
                <a:gd name="T7" fmla="*/ 0 60000 65536"/>
                <a:gd name="T8" fmla="*/ 0 60000 65536"/>
                <a:gd name="T9" fmla="*/ 0 w 14"/>
                <a:gd name="T10" fmla="*/ 0 h 26"/>
                <a:gd name="T11" fmla="*/ 14 w 14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26">
                  <a:moveTo>
                    <a:pt x="4" y="9"/>
                  </a:moveTo>
                  <a:cubicBezTo>
                    <a:pt x="12" y="0"/>
                    <a:pt x="14" y="26"/>
                    <a:pt x="4" y="19"/>
                  </a:cubicBezTo>
                  <a:cubicBezTo>
                    <a:pt x="0" y="16"/>
                    <a:pt x="4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07" name="Freeform 700"/>
            <p:cNvSpPr>
              <a:spLocks noChangeArrowheads="1"/>
            </p:cNvSpPr>
            <p:nvPr/>
          </p:nvSpPr>
          <p:spPr bwMode="auto">
            <a:xfrm>
              <a:off x="2789014" y="3363683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08" name="Freeform 701"/>
            <p:cNvSpPr>
              <a:spLocks noChangeArrowheads="1"/>
            </p:cNvSpPr>
            <p:nvPr/>
          </p:nvSpPr>
          <p:spPr bwMode="auto">
            <a:xfrm>
              <a:off x="3417664" y="3363683"/>
              <a:ext cx="98425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09" name="Freeform 702"/>
            <p:cNvSpPr>
              <a:spLocks noChangeArrowheads="1"/>
            </p:cNvSpPr>
            <p:nvPr/>
          </p:nvSpPr>
          <p:spPr bwMode="auto">
            <a:xfrm>
              <a:off x="3520852" y="3363683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10" name="Freeform 703"/>
            <p:cNvSpPr>
              <a:spLocks noChangeArrowheads="1"/>
            </p:cNvSpPr>
            <p:nvPr/>
          </p:nvSpPr>
          <p:spPr bwMode="auto">
            <a:xfrm>
              <a:off x="3627214" y="3363683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11" name="Freeform 704"/>
            <p:cNvSpPr>
              <a:spLocks noChangeArrowheads="1"/>
            </p:cNvSpPr>
            <p:nvPr/>
          </p:nvSpPr>
          <p:spPr bwMode="auto">
            <a:xfrm>
              <a:off x="3727227" y="3363683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12" name="Freeform 705"/>
            <p:cNvSpPr>
              <a:spLocks noChangeArrowheads="1"/>
            </p:cNvSpPr>
            <p:nvPr/>
          </p:nvSpPr>
          <p:spPr bwMode="auto">
            <a:xfrm>
              <a:off x="3936777" y="3363683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13" name="Freeform 706"/>
            <p:cNvSpPr>
              <a:spLocks noChangeArrowheads="1"/>
            </p:cNvSpPr>
            <p:nvPr/>
          </p:nvSpPr>
          <p:spPr bwMode="auto">
            <a:xfrm>
              <a:off x="4043139" y="3363683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14" name="Freeform 707"/>
            <p:cNvSpPr>
              <a:spLocks noChangeArrowheads="1"/>
            </p:cNvSpPr>
            <p:nvPr/>
          </p:nvSpPr>
          <p:spPr bwMode="auto">
            <a:xfrm>
              <a:off x="4149502" y="3363683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15" name="Freeform 708"/>
            <p:cNvSpPr>
              <a:spLocks noChangeArrowheads="1"/>
            </p:cNvSpPr>
            <p:nvPr/>
          </p:nvSpPr>
          <p:spPr bwMode="auto">
            <a:xfrm>
              <a:off x="4254277" y="3363683"/>
              <a:ext cx="98425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16" name="Freeform 709"/>
            <p:cNvSpPr>
              <a:spLocks noChangeArrowheads="1"/>
            </p:cNvSpPr>
            <p:nvPr/>
          </p:nvSpPr>
          <p:spPr bwMode="auto">
            <a:xfrm>
              <a:off x="4359052" y="3363683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17" name="Freeform 710"/>
            <p:cNvSpPr>
              <a:spLocks noChangeArrowheads="1"/>
            </p:cNvSpPr>
            <p:nvPr/>
          </p:nvSpPr>
          <p:spPr bwMode="auto">
            <a:xfrm>
              <a:off x="4463827" y="3363683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2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18" name="Freeform 711"/>
            <p:cNvSpPr>
              <a:spLocks noChangeArrowheads="1"/>
            </p:cNvSpPr>
            <p:nvPr/>
          </p:nvSpPr>
          <p:spPr bwMode="auto">
            <a:xfrm>
              <a:off x="4565427" y="3363683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19" name="Freeform 712"/>
            <p:cNvSpPr>
              <a:spLocks noChangeArrowheads="1"/>
            </p:cNvSpPr>
            <p:nvPr/>
          </p:nvSpPr>
          <p:spPr bwMode="auto">
            <a:xfrm>
              <a:off x="4670202" y="3363683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20" name="Freeform 713"/>
            <p:cNvSpPr>
              <a:spLocks noChangeArrowheads="1"/>
            </p:cNvSpPr>
            <p:nvPr/>
          </p:nvSpPr>
          <p:spPr bwMode="auto">
            <a:xfrm>
              <a:off x="4776564" y="3363683"/>
              <a:ext cx="98425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21" name="Freeform 714"/>
            <p:cNvSpPr>
              <a:spLocks noChangeArrowheads="1"/>
            </p:cNvSpPr>
            <p:nvPr/>
          </p:nvSpPr>
          <p:spPr bwMode="auto">
            <a:xfrm>
              <a:off x="4881339" y="3363683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22" name="Freeform 715"/>
            <p:cNvSpPr>
              <a:spLocks noChangeArrowheads="1"/>
            </p:cNvSpPr>
            <p:nvPr/>
          </p:nvSpPr>
          <p:spPr bwMode="auto">
            <a:xfrm>
              <a:off x="4986114" y="3363683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23" name="Freeform 716"/>
            <p:cNvSpPr>
              <a:spLocks noChangeArrowheads="1"/>
            </p:cNvSpPr>
            <p:nvPr/>
          </p:nvSpPr>
          <p:spPr bwMode="auto">
            <a:xfrm>
              <a:off x="5195664" y="3363683"/>
              <a:ext cx="103188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24" name="Freeform 725"/>
            <p:cNvSpPr>
              <a:spLocks noChangeArrowheads="1"/>
            </p:cNvSpPr>
            <p:nvPr/>
          </p:nvSpPr>
          <p:spPr bwMode="auto">
            <a:xfrm>
              <a:off x="3571652" y="3419246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25" name="Freeform 726"/>
            <p:cNvSpPr>
              <a:spLocks noChangeArrowheads="1"/>
            </p:cNvSpPr>
            <p:nvPr/>
          </p:nvSpPr>
          <p:spPr bwMode="auto">
            <a:xfrm>
              <a:off x="3678014" y="3419246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26" name="Freeform 727"/>
            <p:cNvSpPr>
              <a:spLocks noChangeArrowheads="1"/>
            </p:cNvSpPr>
            <p:nvPr/>
          </p:nvSpPr>
          <p:spPr bwMode="auto">
            <a:xfrm>
              <a:off x="3782789" y="3412896"/>
              <a:ext cx="98425" cy="90487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2" y="1"/>
                    <a:pt x="16" y="0"/>
                    <a:pt x="17" y="5"/>
                  </a:cubicBezTo>
                  <a:cubicBezTo>
                    <a:pt x="20" y="18"/>
                    <a:pt x="0" y="10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27" name="Freeform 728"/>
            <p:cNvSpPr>
              <a:spLocks noChangeArrowheads="1"/>
            </p:cNvSpPr>
            <p:nvPr/>
          </p:nvSpPr>
          <p:spPr bwMode="auto">
            <a:xfrm>
              <a:off x="3887564" y="3419246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28" name="Freeform 729"/>
            <p:cNvSpPr>
              <a:spLocks noChangeArrowheads="1"/>
            </p:cNvSpPr>
            <p:nvPr/>
          </p:nvSpPr>
          <p:spPr bwMode="auto">
            <a:xfrm>
              <a:off x="3992339" y="3419246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29" name="Freeform 730"/>
            <p:cNvSpPr>
              <a:spLocks noChangeArrowheads="1"/>
            </p:cNvSpPr>
            <p:nvPr/>
          </p:nvSpPr>
          <p:spPr bwMode="auto">
            <a:xfrm>
              <a:off x="4093939" y="3419246"/>
              <a:ext cx="104775" cy="84137"/>
            </a:xfrm>
            <a:custGeom>
              <a:avLst/>
              <a:gdLst>
                <a:gd name="T0" fmla="*/ 2147483646 w 21"/>
                <a:gd name="T1" fmla="*/ 1631807420 h 17"/>
                <a:gd name="T2" fmla="*/ 2147483646 w 21"/>
                <a:gd name="T3" fmla="*/ 2147483646 h 17"/>
                <a:gd name="T4" fmla="*/ 2147483646 w 21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30" name="Freeform 731"/>
            <p:cNvSpPr>
              <a:spLocks noChangeArrowheads="1"/>
            </p:cNvSpPr>
            <p:nvPr/>
          </p:nvSpPr>
          <p:spPr bwMode="auto">
            <a:xfrm>
              <a:off x="4198714" y="3419246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31" name="Freeform 732"/>
            <p:cNvSpPr>
              <a:spLocks noChangeArrowheads="1"/>
            </p:cNvSpPr>
            <p:nvPr/>
          </p:nvSpPr>
          <p:spPr bwMode="auto">
            <a:xfrm>
              <a:off x="4305077" y="3419246"/>
              <a:ext cx="98425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32" name="Freeform 733"/>
            <p:cNvSpPr>
              <a:spLocks noChangeArrowheads="1"/>
            </p:cNvSpPr>
            <p:nvPr/>
          </p:nvSpPr>
          <p:spPr bwMode="auto">
            <a:xfrm>
              <a:off x="4408264" y="3419246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33" name="Freeform 734"/>
            <p:cNvSpPr>
              <a:spLocks noChangeArrowheads="1"/>
            </p:cNvSpPr>
            <p:nvPr/>
          </p:nvSpPr>
          <p:spPr bwMode="auto">
            <a:xfrm>
              <a:off x="4514627" y="3419246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34" name="Freeform 735"/>
            <p:cNvSpPr>
              <a:spLocks noChangeArrowheads="1"/>
            </p:cNvSpPr>
            <p:nvPr/>
          </p:nvSpPr>
          <p:spPr bwMode="auto">
            <a:xfrm>
              <a:off x="4620989" y="3419246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35" name="Freeform 736"/>
            <p:cNvSpPr>
              <a:spLocks noChangeArrowheads="1"/>
            </p:cNvSpPr>
            <p:nvPr/>
          </p:nvSpPr>
          <p:spPr bwMode="auto">
            <a:xfrm>
              <a:off x="4724177" y="3419246"/>
              <a:ext cx="103187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36" name="Freeform 737"/>
            <p:cNvSpPr>
              <a:spLocks noChangeArrowheads="1"/>
            </p:cNvSpPr>
            <p:nvPr/>
          </p:nvSpPr>
          <p:spPr bwMode="auto">
            <a:xfrm>
              <a:off x="4830539" y="3419246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37" name="Freeform 738"/>
            <p:cNvSpPr>
              <a:spLocks noChangeArrowheads="1"/>
            </p:cNvSpPr>
            <p:nvPr/>
          </p:nvSpPr>
          <p:spPr bwMode="auto">
            <a:xfrm>
              <a:off x="4930552" y="3419246"/>
              <a:ext cx="106362" cy="84137"/>
            </a:xfrm>
            <a:custGeom>
              <a:avLst/>
              <a:gdLst>
                <a:gd name="T0" fmla="*/ 2147483646 w 21"/>
                <a:gd name="T1" fmla="*/ 1631807420 h 17"/>
                <a:gd name="T2" fmla="*/ 2147483646 w 21"/>
                <a:gd name="T3" fmla="*/ 2147483646 h 17"/>
                <a:gd name="T4" fmla="*/ 2147483646 w 21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38" name="Freeform 739"/>
            <p:cNvSpPr>
              <a:spLocks noChangeArrowheads="1"/>
            </p:cNvSpPr>
            <p:nvPr/>
          </p:nvSpPr>
          <p:spPr bwMode="auto">
            <a:xfrm>
              <a:off x="5036914" y="3419246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39" name="Freeform 740"/>
            <p:cNvSpPr>
              <a:spLocks noChangeArrowheads="1"/>
            </p:cNvSpPr>
            <p:nvPr/>
          </p:nvSpPr>
          <p:spPr bwMode="auto">
            <a:xfrm>
              <a:off x="2949352" y="3424008"/>
              <a:ext cx="106362" cy="69850"/>
            </a:xfrm>
            <a:custGeom>
              <a:avLst/>
              <a:gdLst>
                <a:gd name="T0" fmla="*/ 2147483646 w 21"/>
                <a:gd name="T1" fmla="*/ 1647921157 h 14"/>
                <a:gd name="T2" fmla="*/ 2147483646 w 21"/>
                <a:gd name="T3" fmla="*/ 2147483646 h 14"/>
                <a:gd name="T4" fmla="*/ 2147483646 w 21"/>
                <a:gd name="T5" fmla="*/ 1647921157 h 14"/>
                <a:gd name="T6" fmla="*/ 0 60000 65536"/>
                <a:gd name="T7" fmla="*/ 0 60000 65536"/>
                <a:gd name="T8" fmla="*/ 0 60000 65536"/>
                <a:gd name="T9" fmla="*/ 0 w 21"/>
                <a:gd name="T10" fmla="*/ 0 h 14"/>
                <a:gd name="T11" fmla="*/ 21 w 21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4">
                  <a:moveTo>
                    <a:pt x="7" y="2"/>
                  </a:moveTo>
                  <a:cubicBezTo>
                    <a:pt x="7" y="2"/>
                    <a:pt x="15" y="0"/>
                    <a:pt x="17" y="3"/>
                  </a:cubicBezTo>
                  <a:cubicBezTo>
                    <a:pt x="21" y="14"/>
                    <a:pt x="0" y="1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40" name="Freeform 748"/>
            <p:cNvSpPr>
              <a:spLocks noChangeArrowheads="1"/>
            </p:cNvSpPr>
            <p:nvPr/>
          </p:nvSpPr>
          <p:spPr bwMode="auto">
            <a:xfrm>
              <a:off x="2789014" y="3468458"/>
              <a:ext cx="101600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41" name="Freeform 749"/>
            <p:cNvSpPr>
              <a:spLocks noChangeArrowheads="1"/>
            </p:cNvSpPr>
            <p:nvPr/>
          </p:nvSpPr>
          <p:spPr bwMode="auto">
            <a:xfrm>
              <a:off x="2890614" y="3468458"/>
              <a:ext cx="103188" cy="87313"/>
            </a:xfrm>
            <a:custGeom>
              <a:avLst/>
              <a:gdLst>
                <a:gd name="T0" fmla="*/ 2147483646 w 21"/>
                <a:gd name="T1" fmla="*/ 1840932972 h 17"/>
                <a:gd name="T2" fmla="*/ 2147483646 w 21"/>
                <a:gd name="T3" fmla="*/ 2147483646 h 17"/>
                <a:gd name="T4" fmla="*/ 2147483646 w 21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42" name="Freeform 750"/>
            <p:cNvSpPr>
              <a:spLocks noChangeArrowheads="1"/>
            </p:cNvSpPr>
            <p:nvPr/>
          </p:nvSpPr>
          <p:spPr bwMode="auto">
            <a:xfrm>
              <a:off x="2993802" y="3468458"/>
              <a:ext cx="103187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43" name="Freeform 751"/>
            <p:cNvSpPr>
              <a:spLocks noChangeArrowheads="1"/>
            </p:cNvSpPr>
            <p:nvPr/>
          </p:nvSpPr>
          <p:spPr bwMode="auto">
            <a:xfrm>
              <a:off x="3520852" y="3468458"/>
              <a:ext cx="92075" cy="90488"/>
            </a:xfrm>
            <a:custGeom>
              <a:avLst/>
              <a:gdLst>
                <a:gd name="T0" fmla="*/ 2147483646 w 18"/>
                <a:gd name="T1" fmla="*/ 1759287804 h 18"/>
                <a:gd name="T2" fmla="*/ 2147483646 w 18"/>
                <a:gd name="T3" fmla="*/ 2147483646 h 18"/>
                <a:gd name="T4" fmla="*/ 2147483646 w 18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18"/>
                <a:gd name="T10" fmla="*/ 0 h 18"/>
                <a:gd name="T11" fmla="*/ 18 w 18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8">
                  <a:moveTo>
                    <a:pt x="11" y="2"/>
                  </a:moveTo>
                  <a:cubicBezTo>
                    <a:pt x="14" y="1"/>
                    <a:pt x="18" y="0"/>
                    <a:pt x="17" y="6"/>
                  </a:cubicBezTo>
                  <a:cubicBezTo>
                    <a:pt x="17" y="18"/>
                    <a:pt x="0" y="7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44" name="Freeform 752"/>
            <p:cNvSpPr>
              <a:spLocks noChangeArrowheads="1"/>
            </p:cNvSpPr>
            <p:nvPr/>
          </p:nvSpPr>
          <p:spPr bwMode="auto">
            <a:xfrm>
              <a:off x="3627214" y="3468458"/>
              <a:ext cx="100013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45" name="Freeform 753"/>
            <p:cNvSpPr>
              <a:spLocks noChangeArrowheads="1"/>
            </p:cNvSpPr>
            <p:nvPr/>
          </p:nvSpPr>
          <p:spPr bwMode="auto">
            <a:xfrm>
              <a:off x="3727227" y="3468458"/>
              <a:ext cx="100012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46" name="Freeform 754"/>
            <p:cNvSpPr>
              <a:spLocks noChangeArrowheads="1"/>
            </p:cNvSpPr>
            <p:nvPr/>
          </p:nvSpPr>
          <p:spPr bwMode="auto">
            <a:xfrm>
              <a:off x="3833589" y="3468458"/>
              <a:ext cx="100013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47" name="Freeform 755"/>
            <p:cNvSpPr>
              <a:spLocks noChangeArrowheads="1"/>
            </p:cNvSpPr>
            <p:nvPr/>
          </p:nvSpPr>
          <p:spPr bwMode="auto">
            <a:xfrm>
              <a:off x="3936777" y="3468458"/>
              <a:ext cx="101600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48" name="Freeform 756"/>
            <p:cNvSpPr>
              <a:spLocks noChangeArrowheads="1"/>
            </p:cNvSpPr>
            <p:nvPr/>
          </p:nvSpPr>
          <p:spPr bwMode="auto">
            <a:xfrm>
              <a:off x="4043139" y="3468458"/>
              <a:ext cx="100013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49" name="Freeform 757"/>
            <p:cNvSpPr>
              <a:spLocks noChangeArrowheads="1"/>
            </p:cNvSpPr>
            <p:nvPr/>
          </p:nvSpPr>
          <p:spPr bwMode="auto">
            <a:xfrm>
              <a:off x="4149502" y="3468458"/>
              <a:ext cx="100012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50" name="Freeform 758"/>
            <p:cNvSpPr>
              <a:spLocks noChangeArrowheads="1"/>
            </p:cNvSpPr>
            <p:nvPr/>
          </p:nvSpPr>
          <p:spPr bwMode="auto">
            <a:xfrm>
              <a:off x="4254277" y="3468458"/>
              <a:ext cx="98425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51" name="Freeform 759"/>
            <p:cNvSpPr>
              <a:spLocks noChangeArrowheads="1"/>
            </p:cNvSpPr>
            <p:nvPr/>
          </p:nvSpPr>
          <p:spPr bwMode="auto">
            <a:xfrm>
              <a:off x="4359052" y="3468458"/>
              <a:ext cx="100012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52" name="Freeform 760"/>
            <p:cNvSpPr>
              <a:spLocks noChangeArrowheads="1"/>
            </p:cNvSpPr>
            <p:nvPr/>
          </p:nvSpPr>
          <p:spPr bwMode="auto">
            <a:xfrm>
              <a:off x="4463827" y="3468458"/>
              <a:ext cx="101600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2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53" name="Freeform 761"/>
            <p:cNvSpPr>
              <a:spLocks noChangeArrowheads="1"/>
            </p:cNvSpPr>
            <p:nvPr/>
          </p:nvSpPr>
          <p:spPr bwMode="auto">
            <a:xfrm>
              <a:off x="4565427" y="3468458"/>
              <a:ext cx="100012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54" name="Freeform 762"/>
            <p:cNvSpPr>
              <a:spLocks noChangeArrowheads="1"/>
            </p:cNvSpPr>
            <p:nvPr/>
          </p:nvSpPr>
          <p:spPr bwMode="auto">
            <a:xfrm>
              <a:off x="4670202" y="3468458"/>
              <a:ext cx="101600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55" name="Freeform 763"/>
            <p:cNvSpPr>
              <a:spLocks noChangeArrowheads="1"/>
            </p:cNvSpPr>
            <p:nvPr/>
          </p:nvSpPr>
          <p:spPr bwMode="auto">
            <a:xfrm>
              <a:off x="4776564" y="3468458"/>
              <a:ext cx="98425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56" name="Freeform 764"/>
            <p:cNvSpPr>
              <a:spLocks noChangeArrowheads="1"/>
            </p:cNvSpPr>
            <p:nvPr/>
          </p:nvSpPr>
          <p:spPr bwMode="auto">
            <a:xfrm>
              <a:off x="4881339" y="3468458"/>
              <a:ext cx="100013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57" name="Freeform 765"/>
            <p:cNvSpPr>
              <a:spLocks noChangeArrowheads="1"/>
            </p:cNvSpPr>
            <p:nvPr/>
          </p:nvSpPr>
          <p:spPr bwMode="auto">
            <a:xfrm>
              <a:off x="4986114" y="3468458"/>
              <a:ext cx="100013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58" name="Freeform 772"/>
            <p:cNvSpPr>
              <a:spLocks noChangeArrowheads="1"/>
            </p:cNvSpPr>
            <p:nvPr/>
          </p:nvSpPr>
          <p:spPr bwMode="auto">
            <a:xfrm>
              <a:off x="2735039" y="3524021"/>
              <a:ext cx="100013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59" name="Freeform 773"/>
            <p:cNvSpPr>
              <a:spLocks noChangeArrowheads="1"/>
            </p:cNvSpPr>
            <p:nvPr/>
          </p:nvSpPr>
          <p:spPr bwMode="auto">
            <a:xfrm>
              <a:off x="2839814" y="3524021"/>
              <a:ext cx="100013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60" name="Freeform 774"/>
            <p:cNvSpPr>
              <a:spLocks noChangeArrowheads="1"/>
            </p:cNvSpPr>
            <p:nvPr/>
          </p:nvSpPr>
          <p:spPr bwMode="auto">
            <a:xfrm>
              <a:off x="2946177" y="3524021"/>
              <a:ext cx="100012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61" name="Freeform 775"/>
            <p:cNvSpPr>
              <a:spLocks noChangeArrowheads="1"/>
            </p:cNvSpPr>
            <p:nvPr/>
          </p:nvSpPr>
          <p:spPr bwMode="auto">
            <a:xfrm>
              <a:off x="3049364" y="3524021"/>
              <a:ext cx="101600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62" name="Freeform 776"/>
            <p:cNvSpPr>
              <a:spLocks noChangeArrowheads="1"/>
            </p:cNvSpPr>
            <p:nvPr/>
          </p:nvSpPr>
          <p:spPr bwMode="auto">
            <a:xfrm>
              <a:off x="3255739" y="3524021"/>
              <a:ext cx="106363" cy="85725"/>
            </a:xfrm>
            <a:custGeom>
              <a:avLst/>
              <a:gdLst>
                <a:gd name="T0" fmla="*/ 2147483646 w 21"/>
                <a:gd name="T1" fmla="*/ 1807451113 h 17"/>
                <a:gd name="T2" fmla="*/ 2147483646 w 21"/>
                <a:gd name="T3" fmla="*/ 2147483646 h 17"/>
                <a:gd name="T4" fmla="*/ 2147483646 w 21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63" name="Freeform 777"/>
            <p:cNvSpPr>
              <a:spLocks noChangeArrowheads="1"/>
            </p:cNvSpPr>
            <p:nvPr/>
          </p:nvSpPr>
          <p:spPr bwMode="auto">
            <a:xfrm>
              <a:off x="3571652" y="3524021"/>
              <a:ext cx="100012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64" name="Freeform 778"/>
            <p:cNvSpPr>
              <a:spLocks noChangeArrowheads="1"/>
            </p:cNvSpPr>
            <p:nvPr/>
          </p:nvSpPr>
          <p:spPr bwMode="auto">
            <a:xfrm>
              <a:off x="3678014" y="3524021"/>
              <a:ext cx="100013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65" name="Freeform 779"/>
            <p:cNvSpPr>
              <a:spLocks noChangeArrowheads="1"/>
            </p:cNvSpPr>
            <p:nvPr/>
          </p:nvSpPr>
          <p:spPr bwMode="auto">
            <a:xfrm>
              <a:off x="3782789" y="3524021"/>
              <a:ext cx="98425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66" name="Freeform 780"/>
            <p:cNvSpPr>
              <a:spLocks noChangeArrowheads="1"/>
            </p:cNvSpPr>
            <p:nvPr/>
          </p:nvSpPr>
          <p:spPr bwMode="auto">
            <a:xfrm>
              <a:off x="3887564" y="3524021"/>
              <a:ext cx="100013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67" name="Freeform 781"/>
            <p:cNvSpPr>
              <a:spLocks noChangeArrowheads="1"/>
            </p:cNvSpPr>
            <p:nvPr/>
          </p:nvSpPr>
          <p:spPr bwMode="auto">
            <a:xfrm>
              <a:off x="3992339" y="3524021"/>
              <a:ext cx="101600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68" name="Freeform 782"/>
            <p:cNvSpPr>
              <a:spLocks noChangeArrowheads="1"/>
            </p:cNvSpPr>
            <p:nvPr/>
          </p:nvSpPr>
          <p:spPr bwMode="auto">
            <a:xfrm>
              <a:off x="4093939" y="3524021"/>
              <a:ext cx="104775" cy="85725"/>
            </a:xfrm>
            <a:custGeom>
              <a:avLst/>
              <a:gdLst>
                <a:gd name="T0" fmla="*/ 2147483646 w 21"/>
                <a:gd name="T1" fmla="*/ 1807451113 h 17"/>
                <a:gd name="T2" fmla="*/ 2147483646 w 21"/>
                <a:gd name="T3" fmla="*/ 2147483646 h 17"/>
                <a:gd name="T4" fmla="*/ 2147483646 w 21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69" name="Freeform 783"/>
            <p:cNvSpPr>
              <a:spLocks noChangeArrowheads="1"/>
            </p:cNvSpPr>
            <p:nvPr/>
          </p:nvSpPr>
          <p:spPr bwMode="auto">
            <a:xfrm>
              <a:off x="4198714" y="3524021"/>
              <a:ext cx="101600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70" name="Freeform 784"/>
            <p:cNvSpPr>
              <a:spLocks noChangeArrowheads="1"/>
            </p:cNvSpPr>
            <p:nvPr/>
          </p:nvSpPr>
          <p:spPr bwMode="auto">
            <a:xfrm>
              <a:off x="4305077" y="3524021"/>
              <a:ext cx="98425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71" name="Freeform 785"/>
            <p:cNvSpPr>
              <a:spLocks noChangeArrowheads="1"/>
            </p:cNvSpPr>
            <p:nvPr/>
          </p:nvSpPr>
          <p:spPr bwMode="auto">
            <a:xfrm>
              <a:off x="4408264" y="3524021"/>
              <a:ext cx="101600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72" name="Freeform 786"/>
            <p:cNvSpPr>
              <a:spLocks noChangeArrowheads="1"/>
            </p:cNvSpPr>
            <p:nvPr/>
          </p:nvSpPr>
          <p:spPr bwMode="auto">
            <a:xfrm>
              <a:off x="4514627" y="3524021"/>
              <a:ext cx="100012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73" name="Freeform 787"/>
            <p:cNvSpPr>
              <a:spLocks noChangeArrowheads="1"/>
            </p:cNvSpPr>
            <p:nvPr/>
          </p:nvSpPr>
          <p:spPr bwMode="auto">
            <a:xfrm>
              <a:off x="4620989" y="3524021"/>
              <a:ext cx="100013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74" name="Freeform 788"/>
            <p:cNvSpPr>
              <a:spLocks noChangeArrowheads="1"/>
            </p:cNvSpPr>
            <p:nvPr/>
          </p:nvSpPr>
          <p:spPr bwMode="auto">
            <a:xfrm>
              <a:off x="4716239" y="3524021"/>
              <a:ext cx="100013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75" name="Freeform 789"/>
            <p:cNvSpPr>
              <a:spLocks noChangeArrowheads="1"/>
            </p:cNvSpPr>
            <p:nvPr/>
          </p:nvSpPr>
          <p:spPr bwMode="auto">
            <a:xfrm>
              <a:off x="4821014" y="3524021"/>
              <a:ext cx="98425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76" name="Freeform 790"/>
            <p:cNvSpPr>
              <a:spLocks noChangeArrowheads="1"/>
            </p:cNvSpPr>
            <p:nvPr/>
          </p:nvSpPr>
          <p:spPr bwMode="auto">
            <a:xfrm>
              <a:off x="4925789" y="3524021"/>
              <a:ext cx="100013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77" name="Freeform 791"/>
            <p:cNvSpPr>
              <a:spLocks noChangeArrowheads="1"/>
            </p:cNvSpPr>
            <p:nvPr/>
          </p:nvSpPr>
          <p:spPr bwMode="auto">
            <a:xfrm>
              <a:off x="5030564" y="3524021"/>
              <a:ext cx="101600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78" name="Freeform 796"/>
            <p:cNvSpPr>
              <a:spLocks noChangeArrowheads="1"/>
            </p:cNvSpPr>
            <p:nvPr/>
          </p:nvSpPr>
          <p:spPr bwMode="auto">
            <a:xfrm>
              <a:off x="2684239" y="3574821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79" name="Freeform 797"/>
            <p:cNvSpPr>
              <a:spLocks noChangeArrowheads="1"/>
            </p:cNvSpPr>
            <p:nvPr/>
          </p:nvSpPr>
          <p:spPr bwMode="auto">
            <a:xfrm>
              <a:off x="2789014" y="3574821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80" name="Freeform 798"/>
            <p:cNvSpPr>
              <a:spLocks noChangeArrowheads="1"/>
            </p:cNvSpPr>
            <p:nvPr/>
          </p:nvSpPr>
          <p:spPr bwMode="auto">
            <a:xfrm>
              <a:off x="2890614" y="3574821"/>
              <a:ext cx="103188" cy="84137"/>
            </a:xfrm>
            <a:custGeom>
              <a:avLst/>
              <a:gdLst>
                <a:gd name="T0" fmla="*/ 2147483646 w 21"/>
                <a:gd name="T1" fmla="*/ 1631807420 h 17"/>
                <a:gd name="T2" fmla="*/ 2147483646 w 21"/>
                <a:gd name="T3" fmla="*/ 2147483646 h 17"/>
                <a:gd name="T4" fmla="*/ 2147483646 w 21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81" name="Freeform 799"/>
            <p:cNvSpPr>
              <a:spLocks noChangeArrowheads="1"/>
            </p:cNvSpPr>
            <p:nvPr/>
          </p:nvSpPr>
          <p:spPr bwMode="auto">
            <a:xfrm>
              <a:off x="2993802" y="3574821"/>
              <a:ext cx="103187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82" name="Freeform 800"/>
            <p:cNvSpPr>
              <a:spLocks noChangeArrowheads="1"/>
            </p:cNvSpPr>
            <p:nvPr/>
          </p:nvSpPr>
          <p:spPr bwMode="auto">
            <a:xfrm>
              <a:off x="3100164" y="3574821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83" name="Freeform 801"/>
            <p:cNvSpPr>
              <a:spLocks noChangeArrowheads="1"/>
            </p:cNvSpPr>
            <p:nvPr/>
          </p:nvSpPr>
          <p:spPr bwMode="auto">
            <a:xfrm>
              <a:off x="3206527" y="3574821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84" name="Freeform 802"/>
            <p:cNvSpPr>
              <a:spLocks noChangeArrowheads="1"/>
            </p:cNvSpPr>
            <p:nvPr/>
          </p:nvSpPr>
          <p:spPr bwMode="auto">
            <a:xfrm>
              <a:off x="3311302" y="3574821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85" name="Freeform 803"/>
            <p:cNvSpPr>
              <a:spLocks noChangeArrowheads="1"/>
            </p:cNvSpPr>
            <p:nvPr/>
          </p:nvSpPr>
          <p:spPr bwMode="auto">
            <a:xfrm>
              <a:off x="3417664" y="3574821"/>
              <a:ext cx="98425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86" name="Freeform 804"/>
            <p:cNvSpPr>
              <a:spLocks noChangeArrowheads="1"/>
            </p:cNvSpPr>
            <p:nvPr/>
          </p:nvSpPr>
          <p:spPr bwMode="auto">
            <a:xfrm>
              <a:off x="3552602" y="3558946"/>
              <a:ext cx="69850" cy="69850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2147483646 h 14"/>
                <a:gd name="T6" fmla="*/ 0 60000 65536"/>
                <a:gd name="T7" fmla="*/ 0 60000 65536"/>
                <a:gd name="T8" fmla="*/ 0 60000 65536"/>
                <a:gd name="T9" fmla="*/ 0 w 14"/>
                <a:gd name="T10" fmla="*/ 0 h 14"/>
                <a:gd name="T11" fmla="*/ 14 w 14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14">
                  <a:moveTo>
                    <a:pt x="3" y="5"/>
                  </a:moveTo>
                  <a:cubicBezTo>
                    <a:pt x="11" y="0"/>
                    <a:pt x="14" y="14"/>
                    <a:pt x="6" y="14"/>
                  </a:cubicBezTo>
                  <a:cubicBezTo>
                    <a:pt x="0" y="14"/>
                    <a:pt x="0" y="8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87" name="Freeform 805"/>
            <p:cNvSpPr>
              <a:spLocks noChangeArrowheads="1"/>
            </p:cNvSpPr>
            <p:nvPr/>
          </p:nvSpPr>
          <p:spPr bwMode="auto">
            <a:xfrm>
              <a:off x="3627214" y="3574821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88" name="Freeform 806"/>
            <p:cNvSpPr>
              <a:spLocks noChangeArrowheads="1"/>
            </p:cNvSpPr>
            <p:nvPr/>
          </p:nvSpPr>
          <p:spPr bwMode="auto">
            <a:xfrm>
              <a:off x="3738339" y="3584346"/>
              <a:ext cx="88900" cy="63500"/>
            </a:xfrm>
            <a:custGeom>
              <a:avLst/>
              <a:gdLst>
                <a:gd name="T0" fmla="*/ 2147483646 w 18"/>
                <a:gd name="T1" fmla="*/ 0 h 13"/>
                <a:gd name="T2" fmla="*/ 2147483646 w 18"/>
                <a:gd name="T3" fmla="*/ 2147483646 h 13"/>
                <a:gd name="T4" fmla="*/ 2147483646 w 18"/>
                <a:gd name="T5" fmla="*/ 0 h 13"/>
                <a:gd name="T6" fmla="*/ 0 60000 65536"/>
                <a:gd name="T7" fmla="*/ 0 60000 65536"/>
                <a:gd name="T8" fmla="*/ 0 60000 65536"/>
                <a:gd name="T9" fmla="*/ 0 w 18"/>
                <a:gd name="T10" fmla="*/ 0 h 13"/>
                <a:gd name="T11" fmla="*/ 18 w 18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3">
                  <a:moveTo>
                    <a:pt x="8" y="0"/>
                  </a:moveTo>
                  <a:cubicBezTo>
                    <a:pt x="9" y="0"/>
                    <a:pt x="18" y="2"/>
                    <a:pt x="15" y="8"/>
                  </a:cubicBezTo>
                  <a:cubicBezTo>
                    <a:pt x="11" y="13"/>
                    <a:pt x="0" y="5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89" name="Freeform 807"/>
            <p:cNvSpPr>
              <a:spLocks noChangeArrowheads="1"/>
            </p:cNvSpPr>
            <p:nvPr/>
          </p:nvSpPr>
          <p:spPr bwMode="auto">
            <a:xfrm>
              <a:off x="3833589" y="3574821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90" name="Freeform 808"/>
            <p:cNvSpPr>
              <a:spLocks noChangeArrowheads="1"/>
            </p:cNvSpPr>
            <p:nvPr/>
          </p:nvSpPr>
          <p:spPr bwMode="auto">
            <a:xfrm>
              <a:off x="3933602" y="3574821"/>
              <a:ext cx="98425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91" name="Freeform 810"/>
            <p:cNvSpPr>
              <a:spLocks noChangeArrowheads="1"/>
            </p:cNvSpPr>
            <p:nvPr/>
          </p:nvSpPr>
          <p:spPr bwMode="auto">
            <a:xfrm>
              <a:off x="4038377" y="3574821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92" name="Freeform 811"/>
            <p:cNvSpPr>
              <a:spLocks noChangeArrowheads="1"/>
            </p:cNvSpPr>
            <p:nvPr/>
          </p:nvSpPr>
          <p:spPr bwMode="auto">
            <a:xfrm>
              <a:off x="4143152" y="3574821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93" name="Freeform 812"/>
            <p:cNvSpPr>
              <a:spLocks noChangeArrowheads="1"/>
            </p:cNvSpPr>
            <p:nvPr/>
          </p:nvSpPr>
          <p:spPr bwMode="auto">
            <a:xfrm>
              <a:off x="4244752" y="3574821"/>
              <a:ext cx="104775" cy="84137"/>
            </a:xfrm>
            <a:custGeom>
              <a:avLst/>
              <a:gdLst>
                <a:gd name="T0" fmla="*/ 2147483646 w 21"/>
                <a:gd name="T1" fmla="*/ 1631807420 h 17"/>
                <a:gd name="T2" fmla="*/ 2147483646 w 21"/>
                <a:gd name="T3" fmla="*/ 2147483646 h 17"/>
                <a:gd name="T4" fmla="*/ 2147483646 w 21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94" name="Freeform 813"/>
            <p:cNvSpPr>
              <a:spLocks noChangeArrowheads="1"/>
            </p:cNvSpPr>
            <p:nvPr/>
          </p:nvSpPr>
          <p:spPr bwMode="auto">
            <a:xfrm>
              <a:off x="4349527" y="3574821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95" name="Freeform 814"/>
            <p:cNvSpPr>
              <a:spLocks noChangeArrowheads="1"/>
            </p:cNvSpPr>
            <p:nvPr/>
          </p:nvSpPr>
          <p:spPr bwMode="auto">
            <a:xfrm>
              <a:off x="4455889" y="3574821"/>
              <a:ext cx="98425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96" name="Freeform 815"/>
            <p:cNvSpPr>
              <a:spLocks noChangeArrowheads="1"/>
            </p:cNvSpPr>
            <p:nvPr/>
          </p:nvSpPr>
          <p:spPr bwMode="auto">
            <a:xfrm>
              <a:off x="4559077" y="3574821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97" name="Freeform 816"/>
            <p:cNvSpPr>
              <a:spLocks noChangeArrowheads="1"/>
            </p:cNvSpPr>
            <p:nvPr/>
          </p:nvSpPr>
          <p:spPr bwMode="auto">
            <a:xfrm>
              <a:off x="4665439" y="3574821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98" name="Freeform 817"/>
            <p:cNvSpPr>
              <a:spLocks noChangeArrowheads="1"/>
            </p:cNvSpPr>
            <p:nvPr/>
          </p:nvSpPr>
          <p:spPr bwMode="auto">
            <a:xfrm>
              <a:off x="4771802" y="3574821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499" name="Freeform 818"/>
            <p:cNvSpPr>
              <a:spLocks noChangeArrowheads="1"/>
            </p:cNvSpPr>
            <p:nvPr/>
          </p:nvSpPr>
          <p:spPr bwMode="auto">
            <a:xfrm>
              <a:off x="4874989" y="3574821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00" name="Freeform 819"/>
            <p:cNvSpPr>
              <a:spLocks noChangeArrowheads="1"/>
            </p:cNvSpPr>
            <p:nvPr/>
          </p:nvSpPr>
          <p:spPr bwMode="auto">
            <a:xfrm>
              <a:off x="4981352" y="3574821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01" name="Freeform 820"/>
            <p:cNvSpPr>
              <a:spLocks noChangeArrowheads="1"/>
            </p:cNvSpPr>
            <p:nvPr/>
          </p:nvSpPr>
          <p:spPr bwMode="auto">
            <a:xfrm>
              <a:off x="5111527" y="3558946"/>
              <a:ext cx="61912" cy="74612"/>
            </a:xfrm>
            <a:custGeom>
              <a:avLst/>
              <a:gdLst>
                <a:gd name="T0" fmla="*/ 2147483646 w 12"/>
                <a:gd name="T1" fmla="*/ 2147483646 h 15"/>
                <a:gd name="T2" fmla="*/ 2147483646 w 12"/>
                <a:gd name="T3" fmla="*/ 2147483646 h 15"/>
                <a:gd name="T4" fmla="*/ 2147483646 w 12"/>
                <a:gd name="T5" fmla="*/ 2147483646 h 15"/>
                <a:gd name="T6" fmla="*/ 0 60000 65536"/>
                <a:gd name="T7" fmla="*/ 0 60000 65536"/>
                <a:gd name="T8" fmla="*/ 0 60000 65536"/>
                <a:gd name="T9" fmla="*/ 0 w 12"/>
                <a:gd name="T10" fmla="*/ 0 h 15"/>
                <a:gd name="T11" fmla="*/ 12 w 12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15">
                  <a:moveTo>
                    <a:pt x="4" y="5"/>
                  </a:moveTo>
                  <a:cubicBezTo>
                    <a:pt x="12" y="0"/>
                    <a:pt x="12" y="13"/>
                    <a:pt x="7" y="14"/>
                  </a:cubicBezTo>
                  <a:cubicBezTo>
                    <a:pt x="1" y="15"/>
                    <a:pt x="0" y="8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02" name="Freeform 823"/>
            <p:cNvSpPr>
              <a:spLocks noChangeArrowheads="1"/>
            </p:cNvSpPr>
            <p:nvPr/>
          </p:nvSpPr>
          <p:spPr bwMode="auto">
            <a:xfrm>
              <a:off x="2628677" y="3625621"/>
              <a:ext cx="100012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03" name="Freeform 824"/>
            <p:cNvSpPr>
              <a:spLocks noChangeArrowheads="1"/>
            </p:cNvSpPr>
            <p:nvPr/>
          </p:nvSpPr>
          <p:spPr bwMode="auto">
            <a:xfrm>
              <a:off x="2735039" y="3625621"/>
              <a:ext cx="100013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04" name="Freeform 825"/>
            <p:cNvSpPr>
              <a:spLocks noChangeArrowheads="1"/>
            </p:cNvSpPr>
            <p:nvPr/>
          </p:nvSpPr>
          <p:spPr bwMode="auto">
            <a:xfrm>
              <a:off x="2839814" y="3625621"/>
              <a:ext cx="100013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05" name="Freeform 826"/>
            <p:cNvSpPr>
              <a:spLocks noChangeArrowheads="1"/>
            </p:cNvSpPr>
            <p:nvPr/>
          </p:nvSpPr>
          <p:spPr bwMode="auto">
            <a:xfrm>
              <a:off x="2946177" y="3625621"/>
              <a:ext cx="100012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06" name="Freeform 827"/>
            <p:cNvSpPr>
              <a:spLocks noChangeArrowheads="1"/>
            </p:cNvSpPr>
            <p:nvPr/>
          </p:nvSpPr>
          <p:spPr bwMode="auto">
            <a:xfrm>
              <a:off x="3049364" y="3625621"/>
              <a:ext cx="101600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07" name="Freeform 828"/>
            <p:cNvSpPr>
              <a:spLocks noChangeArrowheads="1"/>
            </p:cNvSpPr>
            <p:nvPr/>
          </p:nvSpPr>
          <p:spPr bwMode="auto">
            <a:xfrm>
              <a:off x="3155727" y="3625621"/>
              <a:ext cx="100012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08" name="Freeform 829"/>
            <p:cNvSpPr>
              <a:spLocks noChangeArrowheads="1"/>
            </p:cNvSpPr>
            <p:nvPr/>
          </p:nvSpPr>
          <p:spPr bwMode="auto">
            <a:xfrm>
              <a:off x="3250977" y="3625621"/>
              <a:ext cx="100012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09" name="Freeform 830"/>
            <p:cNvSpPr>
              <a:spLocks noChangeArrowheads="1"/>
            </p:cNvSpPr>
            <p:nvPr/>
          </p:nvSpPr>
          <p:spPr bwMode="auto">
            <a:xfrm>
              <a:off x="3355752" y="3625621"/>
              <a:ext cx="101600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10" name="Freeform 831"/>
            <p:cNvSpPr>
              <a:spLocks noChangeArrowheads="1"/>
            </p:cNvSpPr>
            <p:nvPr/>
          </p:nvSpPr>
          <p:spPr bwMode="auto">
            <a:xfrm>
              <a:off x="3471639" y="3625621"/>
              <a:ext cx="80963" cy="69850"/>
            </a:xfrm>
            <a:custGeom>
              <a:avLst/>
              <a:gdLst>
                <a:gd name="T0" fmla="*/ 2147483646 w 16"/>
                <a:gd name="T1" fmla="*/ 2147483646 h 14"/>
                <a:gd name="T2" fmla="*/ 2147483646 w 16"/>
                <a:gd name="T3" fmla="*/ 2147483646 h 14"/>
                <a:gd name="T4" fmla="*/ 2147483646 w 16"/>
                <a:gd name="T5" fmla="*/ 2147483646 h 14"/>
                <a:gd name="T6" fmla="*/ 0 60000 65536"/>
                <a:gd name="T7" fmla="*/ 0 60000 65536"/>
                <a:gd name="T8" fmla="*/ 0 60000 65536"/>
                <a:gd name="T9" fmla="*/ 0 w 16"/>
                <a:gd name="T10" fmla="*/ 0 h 14"/>
                <a:gd name="T11" fmla="*/ 16 w 16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4">
                  <a:moveTo>
                    <a:pt x="8" y="3"/>
                  </a:moveTo>
                  <a:cubicBezTo>
                    <a:pt x="12" y="0"/>
                    <a:pt x="16" y="10"/>
                    <a:pt x="13" y="12"/>
                  </a:cubicBezTo>
                  <a:cubicBezTo>
                    <a:pt x="9" y="14"/>
                    <a:pt x="0" y="7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11" name="Freeform 832"/>
            <p:cNvSpPr>
              <a:spLocks noChangeArrowheads="1"/>
            </p:cNvSpPr>
            <p:nvPr/>
          </p:nvSpPr>
          <p:spPr bwMode="auto">
            <a:xfrm>
              <a:off x="3568477" y="3625621"/>
              <a:ext cx="98425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12" name="Freeform 833"/>
            <p:cNvSpPr>
              <a:spLocks noChangeArrowheads="1"/>
            </p:cNvSpPr>
            <p:nvPr/>
          </p:nvSpPr>
          <p:spPr bwMode="auto">
            <a:xfrm>
              <a:off x="3671664" y="3625621"/>
              <a:ext cx="100013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13" name="Freeform 834"/>
            <p:cNvSpPr>
              <a:spLocks noChangeArrowheads="1"/>
            </p:cNvSpPr>
            <p:nvPr/>
          </p:nvSpPr>
          <p:spPr bwMode="auto">
            <a:xfrm>
              <a:off x="3987577" y="3625621"/>
              <a:ext cx="100012" cy="698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2147483646 h 14"/>
                <a:gd name="T6" fmla="*/ 0 60000 65536"/>
                <a:gd name="T7" fmla="*/ 0 60000 65536"/>
                <a:gd name="T8" fmla="*/ 0 60000 65536"/>
                <a:gd name="T9" fmla="*/ 0 w 20"/>
                <a:gd name="T10" fmla="*/ 0 h 14"/>
                <a:gd name="T11" fmla="*/ 20 w 20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4">
                  <a:moveTo>
                    <a:pt x="9" y="3"/>
                  </a:moveTo>
                  <a:cubicBezTo>
                    <a:pt x="13" y="0"/>
                    <a:pt x="20" y="4"/>
                    <a:pt x="17" y="9"/>
                  </a:cubicBezTo>
                  <a:cubicBezTo>
                    <a:pt x="14" y="14"/>
                    <a:pt x="0" y="8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14" name="Freeform 835"/>
            <p:cNvSpPr>
              <a:spLocks noChangeArrowheads="1"/>
            </p:cNvSpPr>
            <p:nvPr/>
          </p:nvSpPr>
          <p:spPr bwMode="auto">
            <a:xfrm>
              <a:off x="4117752" y="3589108"/>
              <a:ext cx="95250" cy="150813"/>
            </a:xfrm>
            <a:custGeom>
              <a:avLst/>
              <a:gdLst>
                <a:gd name="T0" fmla="*/ 2147483646 w 19"/>
                <a:gd name="T1" fmla="*/ 2147483646 h 30"/>
                <a:gd name="T2" fmla="*/ 705837592 w 19"/>
                <a:gd name="T3" fmla="*/ 2147483646 h 30"/>
                <a:gd name="T4" fmla="*/ 2147483646 w 19"/>
                <a:gd name="T5" fmla="*/ 2147483646 h 30"/>
                <a:gd name="T6" fmla="*/ 0 60000 65536"/>
                <a:gd name="T7" fmla="*/ 0 60000 65536"/>
                <a:gd name="T8" fmla="*/ 0 60000 65536"/>
                <a:gd name="T9" fmla="*/ 0 w 19"/>
                <a:gd name="T10" fmla="*/ 0 h 30"/>
                <a:gd name="T11" fmla="*/ 19 w 19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30">
                  <a:moveTo>
                    <a:pt x="4" y="10"/>
                  </a:moveTo>
                  <a:cubicBezTo>
                    <a:pt x="19" y="0"/>
                    <a:pt x="8" y="30"/>
                    <a:pt x="1" y="16"/>
                  </a:cubicBezTo>
                  <a:cubicBezTo>
                    <a:pt x="0" y="13"/>
                    <a:pt x="1" y="11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15" name="Freeform 836"/>
            <p:cNvSpPr>
              <a:spLocks noChangeArrowheads="1"/>
            </p:cNvSpPr>
            <p:nvPr/>
          </p:nvSpPr>
          <p:spPr bwMode="auto">
            <a:xfrm>
              <a:off x="4193952" y="3625621"/>
              <a:ext cx="100012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16" name="Freeform 837"/>
            <p:cNvSpPr>
              <a:spLocks noChangeArrowheads="1"/>
            </p:cNvSpPr>
            <p:nvPr/>
          </p:nvSpPr>
          <p:spPr bwMode="auto">
            <a:xfrm>
              <a:off x="4300314" y="3625621"/>
              <a:ext cx="100013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17" name="Freeform 838"/>
            <p:cNvSpPr>
              <a:spLocks noChangeArrowheads="1"/>
            </p:cNvSpPr>
            <p:nvPr/>
          </p:nvSpPr>
          <p:spPr bwMode="auto">
            <a:xfrm>
              <a:off x="4403502" y="3625621"/>
              <a:ext cx="100012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18" name="Freeform 839"/>
            <p:cNvSpPr>
              <a:spLocks noChangeArrowheads="1"/>
            </p:cNvSpPr>
            <p:nvPr/>
          </p:nvSpPr>
          <p:spPr bwMode="auto">
            <a:xfrm>
              <a:off x="4509864" y="3625621"/>
              <a:ext cx="100013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19" name="Freeform 840"/>
            <p:cNvSpPr>
              <a:spLocks noChangeArrowheads="1"/>
            </p:cNvSpPr>
            <p:nvPr/>
          </p:nvSpPr>
          <p:spPr bwMode="auto">
            <a:xfrm>
              <a:off x="4614639" y="3625621"/>
              <a:ext cx="101600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2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20" name="Freeform 841"/>
            <p:cNvSpPr>
              <a:spLocks noChangeArrowheads="1"/>
            </p:cNvSpPr>
            <p:nvPr/>
          </p:nvSpPr>
          <p:spPr bwMode="auto">
            <a:xfrm>
              <a:off x="4716239" y="3625621"/>
              <a:ext cx="100013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21" name="Freeform 842"/>
            <p:cNvSpPr>
              <a:spLocks noChangeArrowheads="1"/>
            </p:cNvSpPr>
            <p:nvPr/>
          </p:nvSpPr>
          <p:spPr bwMode="auto">
            <a:xfrm>
              <a:off x="4821014" y="3625621"/>
              <a:ext cx="98425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22" name="Freeform 843"/>
            <p:cNvSpPr>
              <a:spLocks noChangeArrowheads="1"/>
            </p:cNvSpPr>
            <p:nvPr/>
          </p:nvSpPr>
          <p:spPr bwMode="auto">
            <a:xfrm>
              <a:off x="4925789" y="3625621"/>
              <a:ext cx="100013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23" name="Freeform 844"/>
            <p:cNvSpPr>
              <a:spLocks noChangeArrowheads="1"/>
            </p:cNvSpPr>
            <p:nvPr/>
          </p:nvSpPr>
          <p:spPr bwMode="auto">
            <a:xfrm>
              <a:off x="5022627" y="3625621"/>
              <a:ext cx="125412" cy="84137"/>
            </a:xfrm>
            <a:custGeom>
              <a:avLst/>
              <a:gdLst>
                <a:gd name="T0" fmla="*/ 2147483646 w 25"/>
                <a:gd name="T1" fmla="*/ 2147483646 h 17"/>
                <a:gd name="T2" fmla="*/ 2147483646 w 25"/>
                <a:gd name="T3" fmla="*/ 2147483646 h 17"/>
                <a:gd name="T4" fmla="*/ 2147483646 w 25"/>
                <a:gd name="T5" fmla="*/ 2147483646 h 17"/>
                <a:gd name="T6" fmla="*/ 0 60000 65536"/>
                <a:gd name="T7" fmla="*/ 0 60000 65536"/>
                <a:gd name="T8" fmla="*/ 0 60000 65536"/>
                <a:gd name="T9" fmla="*/ 0 w 25"/>
                <a:gd name="T10" fmla="*/ 0 h 17"/>
                <a:gd name="T11" fmla="*/ 25 w 25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7">
                  <a:moveTo>
                    <a:pt x="12" y="3"/>
                  </a:moveTo>
                  <a:cubicBezTo>
                    <a:pt x="15" y="0"/>
                    <a:pt x="18" y="1"/>
                    <a:pt x="20" y="4"/>
                  </a:cubicBezTo>
                  <a:cubicBezTo>
                    <a:pt x="25" y="17"/>
                    <a:pt x="0" y="11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24" name="Freeform 847"/>
            <p:cNvSpPr>
              <a:spLocks noChangeArrowheads="1"/>
            </p:cNvSpPr>
            <p:nvPr/>
          </p:nvSpPr>
          <p:spPr bwMode="auto">
            <a:xfrm>
              <a:off x="2574702" y="367959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25" name="Freeform 848"/>
            <p:cNvSpPr>
              <a:spLocks noChangeArrowheads="1"/>
            </p:cNvSpPr>
            <p:nvPr/>
          </p:nvSpPr>
          <p:spPr bwMode="auto">
            <a:xfrm>
              <a:off x="2674714" y="3679596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26" name="Freeform 849"/>
            <p:cNvSpPr>
              <a:spLocks noChangeArrowheads="1"/>
            </p:cNvSpPr>
            <p:nvPr/>
          </p:nvSpPr>
          <p:spPr bwMode="auto">
            <a:xfrm>
              <a:off x="2779489" y="367959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27" name="Freeform 850"/>
            <p:cNvSpPr>
              <a:spLocks noChangeArrowheads="1"/>
            </p:cNvSpPr>
            <p:nvPr/>
          </p:nvSpPr>
          <p:spPr bwMode="auto">
            <a:xfrm>
              <a:off x="2884264" y="3679596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28" name="Freeform 851"/>
            <p:cNvSpPr>
              <a:spLocks noChangeArrowheads="1"/>
            </p:cNvSpPr>
            <p:nvPr/>
          </p:nvSpPr>
          <p:spPr bwMode="auto">
            <a:xfrm>
              <a:off x="2990627" y="367959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29" name="Freeform 852"/>
            <p:cNvSpPr>
              <a:spLocks noChangeArrowheads="1"/>
            </p:cNvSpPr>
            <p:nvPr/>
          </p:nvSpPr>
          <p:spPr bwMode="auto">
            <a:xfrm>
              <a:off x="3096989" y="367959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30" name="Freeform 853"/>
            <p:cNvSpPr>
              <a:spLocks noChangeArrowheads="1"/>
            </p:cNvSpPr>
            <p:nvPr/>
          </p:nvSpPr>
          <p:spPr bwMode="auto">
            <a:xfrm>
              <a:off x="3200177" y="367959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31" name="Freeform 854"/>
            <p:cNvSpPr>
              <a:spLocks noChangeArrowheads="1"/>
            </p:cNvSpPr>
            <p:nvPr/>
          </p:nvSpPr>
          <p:spPr bwMode="auto">
            <a:xfrm>
              <a:off x="3306539" y="367959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32" name="Freeform 855"/>
            <p:cNvSpPr>
              <a:spLocks noChangeArrowheads="1"/>
            </p:cNvSpPr>
            <p:nvPr/>
          </p:nvSpPr>
          <p:spPr bwMode="auto">
            <a:xfrm>
              <a:off x="3406552" y="3679596"/>
              <a:ext cx="106362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33" name="Freeform 856"/>
            <p:cNvSpPr>
              <a:spLocks noChangeArrowheads="1"/>
            </p:cNvSpPr>
            <p:nvPr/>
          </p:nvSpPr>
          <p:spPr bwMode="auto">
            <a:xfrm>
              <a:off x="3616102" y="367959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34" name="Freeform 857"/>
            <p:cNvSpPr>
              <a:spLocks noChangeArrowheads="1"/>
            </p:cNvSpPr>
            <p:nvPr/>
          </p:nvSpPr>
          <p:spPr bwMode="auto">
            <a:xfrm>
              <a:off x="3722464" y="367959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35" name="Freeform 858"/>
            <p:cNvSpPr>
              <a:spLocks noChangeArrowheads="1"/>
            </p:cNvSpPr>
            <p:nvPr/>
          </p:nvSpPr>
          <p:spPr bwMode="auto">
            <a:xfrm>
              <a:off x="3827239" y="3679596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36" name="Freeform 859"/>
            <p:cNvSpPr>
              <a:spLocks noChangeArrowheads="1"/>
            </p:cNvSpPr>
            <p:nvPr/>
          </p:nvSpPr>
          <p:spPr bwMode="auto">
            <a:xfrm>
              <a:off x="4244752" y="3679596"/>
              <a:ext cx="104775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37" name="Freeform 860"/>
            <p:cNvSpPr>
              <a:spLocks noChangeArrowheads="1"/>
            </p:cNvSpPr>
            <p:nvPr/>
          </p:nvSpPr>
          <p:spPr bwMode="auto">
            <a:xfrm>
              <a:off x="4349527" y="367959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38" name="Freeform 861"/>
            <p:cNvSpPr>
              <a:spLocks noChangeArrowheads="1"/>
            </p:cNvSpPr>
            <p:nvPr/>
          </p:nvSpPr>
          <p:spPr bwMode="auto">
            <a:xfrm>
              <a:off x="4455889" y="3679596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39" name="Freeform 862"/>
            <p:cNvSpPr>
              <a:spLocks noChangeArrowheads="1"/>
            </p:cNvSpPr>
            <p:nvPr/>
          </p:nvSpPr>
          <p:spPr bwMode="auto">
            <a:xfrm>
              <a:off x="4559077" y="3679596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40" name="Freeform 863"/>
            <p:cNvSpPr>
              <a:spLocks noChangeArrowheads="1"/>
            </p:cNvSpPr>
            <p:nvPr/>
          </p:nvSpPr>
          <p:spPr bwMode="auto">
            <a:xfrm>
              <a:off x="4665439" y="367959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41" name="Freeform 864"/>
            <p:cNvSpPr>
              <a:spLocks noChangeArrowheads="1"/>
            </p:cNvSpPr>
            <p:nvPr/>
          </p:nvSpPr>
          <p:spPr bwMode="auto">
            <a:xfrm>
              <a:off x="4771802" y="367959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42" name="Freeform 865"/>
            <p:cNvSpPr>
              <a:spLocks noChangeArrowheads="1"/>
            </p:cNvSpPr>
            <p:nvPr/>
          </p:nvSpPr>
          <p:spPr bwMode="auto">
            <a:xfrm>
              <a:off x="4874989" y="367959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43" name="Freeform 866"/>
            <p:cNvSpPr>
              <a:spLocks noChangeArrowheads="1"/>
            </p:cNvSpPr>
            <p:nvPr/>
          </p:nvSpPr>
          <p:spPr bwMode="auto">
            <a:xfrm>
              <a:off x="4986114" y="3673246"/>
              <a:ext cx="90488" cy="77787"/>
            </a:xfrm>
            <a:custGeom>
              <a:avLst/>
              <a:gdLst>
                <a:gd name="T0" fmla="*/ 2147483646 w 18"/>
                <a:gd name="T1" fmla="*/ 2147483646 h 15"/>
                <a:gd name="T2" fmla="*/ 2147483646 w 18"/>
                <a:gd name="T3" fmla="*/ 2147483646 h 15"/>
                <a:gd name="T4" fmla="*/ 2147483646 w 18"/>
                <a:gd name="T5" fmla="*/ 2147483646 h 15"/>
                <a:gd name="T6" fmla="*/ 0 60000 65536"/>
                <a:gd name="T7" fmla="*/ 0 60000 65536"/>
                <a:gd name="T8" fmla="*/ 0 60000 65536"/>
                <a:gd name="T9" fmla="*/ 0 w 18"/>
                <a:gd name="T10" fmla="*/ 0 h 15"/>
                <a:gd name="T11" fmla="*/ 18 w 18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5">
                  <a:moveTo>
                    <a:pt x="8" y="3"/>
                  </a:moveTo>
                  <a:cubicBezTo>
                    <a:pt x="12" y="0"/>
                    <a:pt x="18" y="3"/>
                    <a:pt x="16" y="8"/>
                  </a:cubicBezTo>
                  <a:cubicBezTo>
                    <a:pt x="14" y="15"/>
                    <a:pt x="0" y="9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44" name="Freeform 868"/>
            <p:cNvSpPr>
              <a:spLocks noChangeArrowheads="1"/>
            </p:cNvSpPr>
            <p:nvPr/>
          </p:nvSpPr>
          <p:spPr bwMode="auto">
            <a:xfrm>
              <a:off x="2625502" y="3728808"/>
              <a:ext cx="100012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45" name="Freeform 869"/>
            <p:cNvSpPr>
              <a:spLocks noChangeArrowheads="1"/>
            </p:cNvSpPr>
            <p:nvPr/>
          </p:nvSpPr>
          <p:spPr bwMode="auto">
            <a:xfrm>
              <a:off x="2728689" y="3728808"/>
              <a:ext cx="100013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46" name="Freeform 870"/>
            <p:cNvSpPr>
              <a:spLocks noChangeArrowheads="1"/>
            </p:cNvSpPr>
            <p:nvPr/>
          </p:nvSpPr>
          <p:spPr bwMode="auto">
            <a:xfrm>
              <a:off x="2835052" y="3728808"/>
              <a:ext cx="100012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47" name="Freeform 871"/>
            <p:cNvSpPr>
              <a:spLocks noChangeArrowheads="1"/>
            </p:cNvSpPr>
            <p:nvPr/>
          </p:nvSpPr>
          <p:spPr bwMode="auto">
            <a:xfrm>
              <a:off x="2939827" y="3728808"/>
              <a:ext cx="101600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48" name="Freeform 872"/>
            <p:cNvSpPr>
              <a:spLocks noChangeArrowheads="1"/>
            </p:cNvSpPr>
            <p:nvPr/>
          </p:nvSpPr>
          <p:spPr bwMode="auto">
            <a:xfrm>
              <a:off x="3041427" y="3728808"/>
              <a:ext cx="103187" cy="92075"/>
            </a:xfrm>
            <a:custGeom>
              <a:avLst/>
              <a:gdLst>
                <a:gd name="T0" fmla="*/ 2147483646 w 21"/>
                <a:gd name="T1" fmla="*/ 1790127265 h 18"/>
                <a:gd name="T2" fmla="*/ 2147483646 w 21"/>
                <a:gd name="T3" fmla="*/ 2147483646 h 18"/>
                <a:gd name="T4" fmla="*/ 2147483646 w 21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49" name="Freeform 873"/>
            <p:cNvSpPr>
              <a:spLocks noChangeArrowheads="1"/>
            </p:cNvSpPr>
            <p:nvPr/>
          </p:nvSpPr>
          <p:spPr bwMode="auto">
            <a:xfrm>
              <a:off x="3144614" y="3728808"/>
              <a:ext cx="100013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50" name="Freeform 874"/>
            <p:cNvSpPr>
              <a:spLocks noChangeArrowheads="1"/>
            </p:cNvSpPr>
            <p:nvPr/>
          </p:nvSpPr>
          <p:spPr bwMode="auto">
            <a:xfrm>
              <a:off x="3250977" y="3728808"/>
              <a:ext cx="100012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51" name="Freeform 875"/>
            <p:cNvSpPr>
              <a:spLocks noChangeArrowheads="1"/>
            </p:cNvSpPr>
            <p:nvPr/>
          </p:nvSpPr>
          <p:spPr bwMode="auto">
            <a:xfrm>
              <a:off x="3355752" y="3728808"/>
              <a:ext cx="101600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52" name="Freeform 876"/>
            <p:cNvSpPr>
              <a:spLocks noChangeArrowheads="1"/>
            </p:cNvSpPr>
            <p:nvPr/>
          </p:nvSpPr>
          <p:spPr bwMode="auto">
            <a:xfrm>
              <a:off x="3462114" y="3728808"/>
              <a:ext cx="100013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53" name="Freeform 877"/>
            <p:cNvSpPr>
              <a:spLocks noChangeArrowheads="1"/>
            </p:cNvSpPr>
            <p:nvPr/>
          </p:nvSpPr>
          <p:spPr bwMode="auto">
            <a:xfrm>
              <a:off x="3671664" y="3728808"/>
              <a:ext cx="100013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54" name="Freeform 878"/>
            <p:cNvSpPr>
              <a:spLocks noChangeArrowheads="1"/>
            </p:cNvSpPr>
            <p:nvPr/>
          </p:nvSpPr>
          <p:spPr bwMode="auto">
            <a:xfrm>
              <a:off x="3778027" y="3728808"/>
              <a:ext cx="100012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55" name="Freeform 879"/>
            <p:cNvSpPr>
              <a:spLocks noChangeArrowheads="1"/>
            </p:cNvSpPr>
            <p:nvPr/>
          </p:nvSpPr>
          <p:spPr bwMode="auto">
            <a:xfrm>
              <a:off x="3878039" y="3728808"/>
              <a:ext cx="106363" cy="92075"/>
            </a:xfrm>
            <a:custGeom>
              <a:avLst/>
              <a:gdLst>
                <a:gd name="T0" fmla="*/ 2147483646 w 21"/>
                <a:gd name="T1" fmla="*/ 1790127265 h 18"/>
                <a:gd name="T2" fmla="*/ 2147483646 w 21"/>
                <a:gd name="T3" fmla="*/ 2147483646 h 18"/>
                <a:gd name="T4" fmla="*/ 2147483646 w 21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56" name="Freeform 880"/>
            <p:cNvSpPr>
              <a:spLocks noChangeArrowheads="1"/>
            </p:cNvSpPr>
            <p:nvPr/>
          </p:nvSpPr>
          <p:spPr bwMode="auto">
            <a:xfrm>
              <a:off x="4300314" y="3728808"/>
              <a:ext cx="100013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57" name="Freeform 881"/>
            <p:cNvSpPr>
              <a:spLocks noChangeArrowheads="1"/>
            </p:cNvSpPr>
            <p:nvPr/>
          </p:nvSpPr>
          <p:spPr bwMode="auto">
            <a:xfrm>
              <a:off x="4403502" y="3728808"/>
              <a:ext cx="100012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58" name="Freeform 882"/>
            <p:cNvSpPr>
              <a:spLocks noChangeArrowheads="1"/>
            </p:cNvSpPr>
            <p:nvPr/>
          </p:nvSpPr>
          <p:spPr bwMode="auto">
            <a:xfrm>
              <a:off x="4614639" y="3728808"/>
              <a:ext cx="101600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2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59" name="Freeform 883"/>
            <p:cNvSpPr>
              <a:spLocks noChangeArrowheads="1"/>
            </p:cNvSpPr>
            <p:nvPr/>
          </p:nvSpPr>
          <p:spPr bwMode="auto">
            <a:xfrm>
              <a:off x="4716239" y="3728808"/>
              <a:ext cx="100013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60" name="Freeform 885"/>
            <p:cNvSpPr>
              <a:spLocks noChangeArrowheads="1"/>
            </p:cNvSpPr>
            <p:nvPr/>
          </p:nvSpPr>
          <p:spPr bwMode="auto">
            <a:xfrm>
              <a:off x="2574702" y="3784371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61" name="Freeform 886"/>
            <p:cNvSpPr>
              <a:spLocks noChangeArrowheads="1"/>
            </p:cNvSpPr>
            <p:nvPr/>
          </p:nvSpPr>
          <p:spPr bwMode="auto">
            <a:xfrm>
              <a:off x="2674714" y="3784371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62" name="Freeform 887"/>
            <p:cNvSpPr>
              <a:spLocks noChangeArrowheads="1"/>
            </p:cNvSpPr>
            <p:nvPr/>
          </p:nvSpPr>
          <p:spPr bwMode="auto">
            <a:xfrm>
              <a:off x="2779489" y="3784371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63" name="Freeform 888"/>
            <p:cNvSpPr>
              <a:spLocks noChangeArrowheads="1"/>
            </p:cNvSpPr>
            <p:nvPr/>
          </p:nvSpPr>
          <p:spPr bwMode="auto">
            <a:xfrm>
              <a:off x="2884264" y="3784371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64" name="Freeform 889"/>
            <p:cNvSpPr>
              <a:spLocks noChangeArrowheads="1"/>
            </p:cNvSpPr>
            <p:nvPr/>
          </p:nvSpPr>
          <p:spPr bwMode="auto">
            <a:xfrm>
              <a:off x="2990627" y="3784371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65" name="Freeform 890"/>
            <p:cNvSpPr>
              <a:spLocks noChangeArrowheads="1"/>
            </p:cNvSpPr>
            <p:nvPr/>
          </p:nvSpPr>
          <p:spPr bwMode="auto">
            <a:xfrm>
              <a:off x="3096989" y="3784371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66" name="Freeform 891"/>
            <p:cNvSpPr>
              <a:spLocks noChangeArrowheads="1"/>
            </p:cNvSpPr>
            <p:nvPr/>
          </p:nvSpPr>
          <p:spPr bwMode="auto">
            <a:xfrm>
              <a:off x="3200177" y="3784371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67" name="Freeform 892"/>
            <p:cNvSpPr>
              <a:spLocks noChangeArrowheads="1"/>
            </p:cNvSpPr>
            <p:nvPr/>
          </p:nvSpPr>
          <p:spPr bwMode="auto">
            <a:xfrm>
              <a:off x="3306539" y="3784371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68" name="Freeform 893"/>
            <p:cNvSpPr>
              <a:spLocks noChangeArrowheads="1"/>
            </p:cNvSpPr>
            <p:nvPr/>
          </p:nvSpPr>
          <p:spPr bwMode="auto">
            <a:xfrm>
              <a:off x="3406552" y="3784371"/>
              <a:ext cx="106362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69" name="Freeform 894"/>
            <p:cNvSpPr>
              <a:spLocks noChangeArrowheads="1"/>
            </p:cNvSpPr>
            <p:nvPr/>
          </p:nvSpPr>
          <p:spPr bwMode="auto">
            <a:xfrm>
              <a:off x="3512914" y="3784371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70" name="Freeform 895"/>
            <p:cNvSpPr>
              <a:spLocks noChangeArrowheads="1"/>
            </p:cNvSpPr>
            <p:nvPr/>
          </p:nvSpPr>
          <p:spPr bwMode="auto">
            <a:xfrm>
              <a:off x="3722464" y="3784371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71" name="Freeform 896"/>
            <p:cNvSpPr>
              <a:spLocks noChangeArrowheads="1"/>
            </p:cNvSpPr>
            <p:nvPr/>
          </p:nvSpPr>
          <p:spPr bwMode="auto">
            <a:xfrm>
              <a:off x="3827239" y="3784371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72" name="Freeform 897"/>
            <p:cNvSpPr>
              <a:spLocks noChangeArrowheads="1"/>
            </p:cNvSpPr>
            <p:nvPr/>
          </p:nvSpPr>
          <p:spPr bwMode="auto">
            <a:xfrm>
              <a:off x="4244752" y="3784371"/>
              <a:ext cx="104775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73" name="Freeform 898"/>
            <p:cNvSpPr>
              <a:spLocks noChangeArrowheads="1"/>
            </p:cNvSpPr>
            <p:nvPr/>
          </p:nvSpPr>
          <p:spPr bwMode="auto">
            <a:xfrm>
              <a:off x="4349527" y="3784371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74" name="Freeform 899"/>
            <p:cNvSpPr>
              <a:spLocks noChangeArrowheads="1"/>
            </p:cNvSpPr>
            <p:nvPr/>
          </p:nvSpPr>
          <p:spPr bwMode="auto">
            <a:xfrm>
              <a:off x="4665439" y="3784371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75" name="Freeform 900"/>
            <p:cNvSpPr>
              <a:spLocks noChangeArrowheads="1"/>
            </p:cNvSpPr>
            <p:nvPr/>
          </p:nvSpPr>
          <p:spPr bwMode="auto">
            <a:xfrm>
              <a:off x="4771802" y="3784371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76" name="Freeform 903"/>
            <p:cNvSpPr>
              <a:spLocks noChangeArrowheads="1"/>
            </p:cNvSpPr>
            <p:nvPr/>
          </p:nvSpPr>
          <p:spPr bwMode="auto">
            <a:xfrm>
              <a:off x="2625502" y="3835171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77" name="Freeform 904"/>
            <p:cNvSpPr>
              <a:spLocks noChangeArrowheads="1"/>
            </p:cNvSpPr>
            <p:nvPr/>
          </p:nvSpPr>
          <p:spPr bwMode="auto">
            <a:xfrm>
              <a:off x="2728689" y="3835171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78" name="Freeform 905"/>
            <p:cNvSpPr>
              <a:spLocks noChangeArrowheads="1"/>
            </p:cNvSpPr>
            <p:nvPr/>
          </p:nvSpPr>
          <p:spPr bwMode="auto">
            <a:xfrm>
              <a:off x="2835052" y="3835171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79" name="Freeform 906"/>
            <p:cNvSpPr>
              <a:spLocks noChangeArrowheads="1"/>
            </p:cNvSpPr>
            <p:nvPr/>
          </p:nvSpPr>
          <p:spPr bwMode="auto">
            <a:xfrm>
              <a:off x="2939827" y="3835171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80" name="Freeform 907"/>
            <p:cNvSpPr>
              <a:spLocks noChangeArrowheads="1"/>
            </p:cNvSpPr>
            <p:nvPr/>
          </p:nvSpPr>
          <p:spPr bwMode="auto">
            <a:xfrm>
              <a:off x="3041427" y="3835171"/>
              <a:ext cx="103187" cy="88900"/>
            </a:xfrm>
            <a:custGeom>
              <a:avLst/>
              <a:gdLst>
                <a:gd name="T0" fmla="*/ 2147483646 w 21"/>
                <a:gd name="T1" fmla="*/ 1590351856 h 18"/>
                <a:gd name="T2" fmla="*/ 2147483646 w 21"/>
                <a:gd name="T3" fmla="*/ 2147483646 h 18"/>
                <a:gd name="T4" fmla="*/ 2147483646 w 21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81" name="Freeform 908"/>
            <p:cNvSpPr>
              <a:spLocks noChangeArrowheads="1"/>
            </p:cNvSpPr>
            <p:nvPr/>
          </p:nvSpPr>
          <p:spPr bwMode="auto">
            <a:xfrm>
              <a:off x="3144614" y="3835171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82" name="Freeform 909"/>
            <p:cNvSpPr>
              <a:spLocks noChangeArrowheads="1"/>
            </p:cNvSpPr>
            <p:nvPr/>
          </p:nvSpPr>
          <p:spPr bwMode="auto">
            <a:xfrm>
              <a:off x="3250977" y="3835171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83" name="Freeform 910"/>
            <p:cNvSpPr>
              <a:spLocks noChangeArrowheads="1"/>
            </p:cNvSpPr>
            <p:nvPr/>
          </p:nvSpPr>
          <p:spPr bwMode="auto">
            <a:xfrm>
              <a:off x="3355752" y="3835171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84" name="Freeform 911"/>
            <p:cNvSpPr>
              <a:spLocks noChangeArrowheads="1"/>
            </p:cNvSpPr>
            <p:nvPr/>
          </p:nvSpPr>
          <p:spPr bwMode="auto">
            <a:xfrm>
              <a:off x="3462114" y="3835171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85" name="Freeform 912"/>
            <p:cNvSpPr>
              <a:spLocks noChangeArrowheads="1"/>
            </p:cNvSpPr>
            <p:nvPr/>
          </p:nvSpPr>
          <p:spPr bwMode="auto">
            <a:xfrm>
              <a:off x="3576414" y="3846283"/>
              <a:ext cx="90488" cy="63500"/>
            </a:xfrm>
            <a:custGeom>
              <a:avLst/>
              <a:gdLst>
                <a:gd name="T0" fmla="*/ 2147483646 w 18"/>
                <a:gd name="T1" fmla="*/ 0 h 13"/>
                <a:gd name="T2" fmla="*/ 2147483646 w 18"/>
                <a:gd name="T3" fmla="*/ 2147483646 h 13"/>
                <a:gd name="T4" fmla="*/ 2147483646 w 18"/>
                <a:gd name="T5" fmla="*/ 0 h 13"/>
                <a:gd name="T6" fmla="*/ 0 60000 65536"/>
                <a:gd name="T7" fmla="*/ 0 60000 65536"/>
                <a:gd name="T8" fmla="*/ 0 60000 65536"/>
                <a:gd name="T9" fmla="*/ 0 w 18"/>
                <a:gd name="T10" fmla="*/ 0 h 13"/>
                <a:gd name="T11" fmla="*/ 18 w 18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3">
                  <a:moveTo>
                    <a:pt x="8" y="0"/>
                  </a:moveTo>
                  <a:cubicBezTo>
                    <a:pt x="8" y="0"/>
                    <a:pt x="18" y="2"/>
                    <a:pt x="14" y="8"/>
                  </a:cubicBezTo>
                  <a:cubicBezTo>
                    <a:pt x="11" y="13"/>
                    <a:pt x="0" y="5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86" name="Freeform 913"/>
            <p:cNvSpPr>
              <a:spLocks noChangeArrowheads="1"/>
            </p:cNvSpPr>
            <p:nvPr/>
          </p:nvSpPr>
          <p:spPr bwMode="auto">
            <a:xfrm>
              <a:off x="3671664" y="3835171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87" name="Freeform 914"/>
            <p:cNvSpPr>
              <a:spLocks noChangeArrowheads="1"/>
            </p:cNvSpPr>
            <p:nvPr/>
          </p:nvSpPr>
          <p:spPr bwMode="auto">
            <a:xfrm>
              <a:off x="4300314" y="3835171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88" name="Freeform 915"/>
            <p:cNvSpPr>
              <a:spLocks noChangeArrowheads="1"/>
            </p:cNvSpPr>
            <p:nvPr/>
          </p:nvSpPr>
          <p:spPr bwMode="auto">
            <a:xfrm>
              <a:off x="4716239" y="3835171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89" name="Freeform 916"/>
            <p:cNvSpPr>
              <a:spLocks noChangeArrowheads="1"/>
            </p:cNvSpPr>
            <p:nvPr/>
          </p:nvSpPr>
          <p:spPr bwMode="auto">
            <a:xfrm>
              <a:off x="4821014" y="3835171"/>
              <a:ext cx="98425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90" name="Freeform 917"/>
            <p:cNvSpPr>
              <a:spLocks noChangeArrowheads="1"/>
            </p:cNvSpPr>
            <p:nvPr/>
          </p:nvSpPr>
          <p:spPr bwMode="auto">
            <a:xfrm>
              <a:off x="2574702" y="38907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91" name="Freeform 918"/>
            <p:cNvSpPr>
              <a:spLocks noChangeArrowheads="1"/>
            </p:cNvSpPr>
            <p:nvPr/>
          </p:nvSpPr>
          <p:spPr bwMode="auto">
            <a:xfrm>
              <a:off x="2674714" y="3890733"/>
              <a:ext cx="98425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92" name="Freeform 919"/>
            <p:cNvSpPr>
              <a:spLocks noChangeArrowheads="1"/>
            </p:cNvSpPr>
            <p:nvPr/>
          </p:nvSpPr>
          <p:spPr bwMode="auto">
            <a:xfrm>
              <a:off x="2779489" y="38907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93" name="Freeform 920"/>
            <p:cNvSpPr>
              <a:spLocks noChangeArrowheads="1"/>
            </p:cNvSpPr>
            <p:nvPr/>
          </p:nvSpPr>
          <p:spPr bwMode="auto">
            <a:xfrm>
              <a:off x="2884264" y="3890733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94" name="Freeform 921"/>
            <p:cNvSpPr>
              <a:spLocks noChangeArrowheads="1"/>
            </p:cNvSpPr>
            <p:nvPr/>
          </p:nvSpPr>
          <p:spPr bwMode="auto">
            <a:xfrm>
              <a:off x="2990627" y="38907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95" name="Freeform 922"/>
            <p:cNvSpPr>
              <a:spLocks noChangeArrowheads="1"/>
            </p:cNvSpPr>
            <p:nvPr/>
          </p:nvSpPr>
          <p:spPr bwMode="auto">
            <a:xfrm>
              <a:off x="3096989" y="38907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96" name="Freeform 923"/>
            <p:cNvSpPr>
              <a:spLocks noChangeArrowheads="1"/>
            </p:cNvSpPr>
            <p:nvPr/>
          </p:nvSpPr>
          <p:spPr bwMode="auto">
            <a:xfrm>
              <a:off x="3200177" y="38907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97" name="Freeform 924"/>
            <p:cNvSpPr>
              <a:spLocks noChangeArrowheads="1"/>
            </p:cNvSpPr>
            <p:nvPr/>
          </p:nvSpPr>
          <p:spPr bwMode="auto">
            <a:xfrm>
              <a:off x="3306539" y="38907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98" name="Freeform 925"/>
            <p:cNvSpPr>
              <a:spLocks noChangeArrowheads="1"/>
            </p:cNvSpPr>
            <p:nvPr/>
          </p:nvSpPr>
          <p:spPr bwMode="auto">
            <a:xfrm>
              <a:off x="3406552" y="3890733"/>
              <a:ext cx="106362" cy="84138"/>
            </a:xfrm>
            <a:custGeom>
              <a:avLst/>
              <a:gdLst>
                <a:gd name="T0" fmla="*/ 2147483646 w 21"/>
                <a:gd name="T1" fmla="*/ 1631826814 h 17"/>
                <a:gd name="T2" fmla="*/ 2147483646 w 21"/>
                <a:gd name="T3" fmla="*/ 2147483646 h 17"/>
                <a:gd name="T4" fmla="*/ 2147483646 w 21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99" name="Freeform 926"/>
            <p:cNvSpPr>
              <a:spLocks noChangeArrowheads="1"/>
            </p:cNvSpPr>
            <p:nvPr/>
          </p:nvSpPr>
          <p:spPr bwMode="auto">
            <a:xfrm>
              <a:off x="3512914" y="38907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00" name="Freeform 927"/>
            <p:cNvSpPr>
              <a:spLocks noChangeArrowheads="1"/>
            </p:cNvSpPr>
            <p:nvPr/>
          </p:nvSpPr>
          <p:spPr bwMode="auto">
            <a:xfrm>
              <a:off x="3631977" y="3890733"/>
              <a:ext cx="84137" cy="65088"/>
            </a:xfrm>
            <a:custGeom>
              <a:avLst/>
              <a:gdLst>
                <a:gd name="T0" fmla="*/ 2147483646 w 17"/>
                <a:gd name="T1" fmla="*/ 1749019702 h 13"/>
                <a:gd name="T2" fmla="*/ 2147483646 w 17"/>
                <a:gd name="T3" fmla="*/ 2147483646 h 13"/>
                <a:gd name="T4" fmla="*/ 2147483646 w 17"/>
                <a:gd name="T5" fmla="*/ 1749019702 h 13"/>
                <a:gd name="T6" fmla="*/ 0 60000 65536"/>
                <a:gd name="T7" fmla="*/ 0 60000 65536"/>
                <a:gd name="T8" fmla="*/ 0 60000 65536"/>
                <a:gd name="T9" fmla="*/ 0 w 17"/>
                <a:gd name="T10" fmla="*/ 0 h 13"/>
                <a:gd name="T11" fmla="*/ 17 w 17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3">
                  <a:moveTo>
                    <a:pt x="7" y="2"/>
                  </a:moveTo>
                  <a:cubicBezTo>
                    <a:pt x="10" y="0"/>
                    <a:pt x="17" y="8"/>
                    <a:pt x="12" y="11"/>
                  </a:cubicBezTo>
                  <a:cubicBezTo>
                    <a:pt x="9" y="13"/>
                    <a:pt x="0" y="6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01" name="Freeform 928"/>
            <p:cNvSpPr>
              <a:spLocks noChangeArrowheads="1"/>
            </p:cNvSpPr>
            <p:nvPr/>
          </p:nvSpPr>
          <p:spPr bwMode="auto">
            <a:xfrm>
              <a:off x="4771802" y="38907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02" name="Freeform 931"/>
            <p:cNvSpPr>
              <a:spLocks noChangeArrowheads="1"/>
            </p:cNvSpPr>
            <p:nvPr/>
          </p:nvSpPr>
          <p:spPr bwMode="auto">
            <a:xfrm>
              <a:off x="2625502" y="3939946"/>
              <a:ext cx="100012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03" name="Freeform 932"/>
            <p:cNvSpPr>
              <a:spLocks noChangeArrowheads="1"/>
            </p:cNvSpPr>
            <p:nvPr/>
          </p:nvSpPr>
          <p:spPr bwMode="auto">
            <a:xfrm>
              <a:off x="2728689" y="3939946"/>
              <a:ext cx="100013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04" name="Freeform 933"/>
            <p:cNvSpPr>
              <a:spLocks noChangeArrowheads="1"/>
            </p:cNvSpPr>
            <p:nvPr/>
          </p:nvSpPr>
          <p:spPr bwMode="auto">
            <a:xfrm>
              <a:off x="2835052" y="3939946"/>
              <a:ext cx="100012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05" name="Freeform 934"/>
            <p:cNvSpPr>
              <a:spLocks noChangeArrowheads="1"/>
            </p:cNvSpPr>
            <p:nvPr/>
          </p:nvSpPr>
          <p:spPr bwMode="auto">
            <a:xfrm>
              <a:off x="2939827" y="3939946"/>
              <a:ext cx="101600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06" name="Freeform 935"/>
            <p:cNvSpPr>
              <a:spLocks noChangeArrowheads="1"/>
            </p:cNvSpPr>
            <p:nvPr/>
          </p:nvSpPr>
          <p:spPr bwMode="auto">
            <a:xfrm>
              <a:off x="3041427" y="3939946"/>
              <a:ext cx="103187" cy="85725"/>
            </a:xfrm>
            <a:custGeom>
              <a:avLst/>
              <a:gdLst>
                <a:gd name="T0" fmla="*/ 2147483646 w 21"/>
                <a:gd name="T1" fmla="*/ 1807451113 h 17"/>
                <a:gd name="T2" fmla="*/ 2147483646 w 21"/>
                <a:gd name="T3" fmla="*/ 2147483646 h 17"/>
                <a:gd name="T4" fmla="*/ 2147483646 w 21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07" name="Freeform 936"/>
            <p:cNvSpPr>
              <a:spLocks noChangeArrowheads="1"/>
            </p:cNvSpPr>
            <p:nvPr/>
          </p:nvSpPr>
          <p:spPr bwMode="auto">
            <a:xfrm>
              <a:off x="3144614" y="3939946"/>
              <a:ext cx="100013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08" name="Freeform 937"/>
            <p:cNvSpPr>
              <a:spLocks noChangeArrowheads="1"/>
            </p:cNvSpPr>
            <p:nvPr/>
          </p:nvSpPr>
          <p:spPr bwMode="auto">
            <a:xfrm>
              <a:off x="3250977" y="3939946"/>
              <a:ext cx="100012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09" name="Freeform 938"/>
            <p:cNvSpPr>
              <a:spLocks noChangeArrowheads="1"/>
            </p:cNvSpPr>
            <p:nvPr/>
          </p:nvSpPr>
          <p:spPr bwMode="auto">
            <a:xfrm>
              <a:off x="3355752" y="3939946"/>
              <a:ext cx="101600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10" name="Freeform 939"/>
            <p:cNvSpPr>
              <a:spLocks noChangeArrowheads="1"/>
            </p:cNvSpPr>
            <p:nvPr/>
          </p:nvSpPr>
          <p:spPr bwMode="auto">
            <a:xfrm>
              <a:off x="3462114" y="3939946"/>
              <a:ext cx="100013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11" name="Freeform 940"/>
            <p:cNvSpPr>
              <a:spLocks noChangeArrowheads="1"/>
            </p:cNvSpPr>
            <p:nvPr/>
          </p:nvSpPr>
          <p:spPr bwMode="auto">
            <a:xfrm>
              <a:off x="3568477" y="3939946"/>
              <a:ext cx="98425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12" name="Freeform 941"/>
            <p:cNvSpPr>
              <a:spLocks noChangeArrowheads="1"/>
            </p:cNvSpPr>
            <p:nvPr/>
          </p:nvSpPr>
          <p:spPr bwMode="auto">
            <a:xfrm>
              <a:off x="3663727" y="3935183"/>
              <a:ext cx="125412" cy="90488"/>
            </a:xfrm>
            <a:custGeom>
              <a:avLst/>
              <a:gdLst>
                <a:gd name="T0" fmla="*/ 2147483646 w 25"/>
                <a:gd name="T1" fmla="*/ 2147483646 h 18"/>
                <a:gd name="T2" fmla="*/ 2147483646 w 25"/>
                <a:gd name="T3" fmla="*/ 2147483646 h 18"/>
                <a:gd name="T4" fmla="*/ 2147483646 w 25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5"/>
                <a:gd name="T10" fmla="*/ 0 h 18"/>
                <a:gd name="T11" fmla="*/ 25 w 25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8">
                  <a:moveTo>
                    <a:pt x="11" y="3"/>
                  </a:moveTo>
                  <a:cubicBezTo>
                    <a:pt x="11" y="4"/>
                    <a:pt x="17" y="0"/>
                    <a:pt x="19" y="4"/>
                  </a:cubicBezTo>
                  <a:cubicBezTo>
                    <a:pt x="25" y="18"/>
                    <a:pt x="0" y="11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13" name="Freeform 946"/>
            <p:cNvSpPr>
              <a:spLocks noChangeArrowheads="1"/>
            </p:cNvSpPr>
            <p:nvPr/>
          </p:nvSpPr>
          <p:spPr bwMode="auto">
            <a:xfrm>
              <a:off x="2674714" y="3990746"/>
              <a:ext cx="98425" cy="90487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14" name="Freeform 947"/>
            <p:cNvSpPr>
              <a:spLocks noChangeArrowheads="1"/>
            </p:cNvSpPr>
            <p:nvPr/>
          </p:nvSpPr>
          <p:spPr bwMode="auto">
            <a:xfrm>
              <a:off x="2779489" y="3990746"/>
              <a:ext cx="100013" cy="90487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15" name="Freeform 948"/>
            <p:cNvSpPr>
              <a:spLocks noChangeArrowheads="1"/>
            </p:cNvSpPr>
            <p:nvPr/>
          </p:nvSpPr>
          <p:spPr bwMode="auto">
            <a:xfrm>
              <a:off x="2890614" y="3990746"/>
              <a:ext cx="103188" cy="58737"/>
            </a:xfrm>
            <a:custGeom>
              <a:avLst/>
              <a:gdLst>
                <a:gd name="T0" fmla="*/ 2147483646 w 21"/>
                <a:gd name="T1" fmla="*/ 2085344606 h 12"/>
                <a:gd name="T2" fmla="*/ 2147483646 w 21"/>
                <a:gd name="T3" fmla="*/ 2147483646 h 12"/>
                <a:gd name="T4" fmla="*/ 2147483646 w 21"/>
                <a:gd name="T5" fmla="*/ 2085344606 h 12"/>
                <a:gd name="T6" fmla="*/ 0 60000 65536"/>
                <a:gd name="T7" fmla="*/ 0 60000 65536"/>
                <a:gd name="T8" fmla="*/ 0 60000 65536"/>
                <a:gd name="T9" fmla="*/ 0 w 21"/>
                <a:gd name="T10" fmla="*/ 0 h 12"/>
                <a:gd name="T11" fmla="*/ 21 w 2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2">
                  <a:moveTo>
                    <a:pt x="9" y="3"/>
                  </a:moveTo>
                  <a:cubicBezTo>
                    <a:pt x="13" y="0"/>
                    <a:pt x="21" y="5"/>
                    <a:pt x="17" y="9"/>
                  </a:cubicBezTo>
                  <a:cubicBezTo>
                    <a:pt x="14" y="12"/>
                    <a:pt x="0" y="8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16" name="Freeform 949"/>
            <p:cNvSpPr>
              <a:spLocks noChangeArrowheads="1"/>
            </p:cNvSpPr>
            <p:nvPr/>
          </p:nvSpPr>
          <p:spPr bwMode="auto">
            <a:xfrm>
              <a:off x="2990627" y="3990746"/>
              <a:ext cx="100012" cy="90487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17" name="Freeform 950"/>
            <p:cNvSpPr>
              <a:spLocks noChangeArrowheads="1"/>
            </p:cNvSpPr>
            <p:nvPr/>
          </p:nvSpPr>
          <p:spPr bwMode="auto">
            <a:xfrm>
              <a:off x="3096989" y="3990746"/>
              <a:ext cx="100013" cy="90487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18" name="Freeform 951"/>
            <p:cNvSpPr>
              <a:spLocks noChangeArrowheads="1"/>
            </p:cNvSpPr>
            <p:nvPr/>
          </p:nvSpPr>
          <p:spPr bwMode="auto">
            <a:xfrm>
              <a:off x="3200177" y="3990746"/>
              <a:ext cx="100012" cy="90487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19" name="Freeform 952"/>
            <p:cNvSpPr>
              <a:spLocks noChangeArrowheads="1"/>
            </p:cNvSpPr>
            <p:nvPr/>
          </p:nvSpPr>
          <p:spPr bwMode="auto">
            <a:xfrm>
              <a:off x="3306539" y="3990746"/>
              <a:ext cx="100013" cy="90487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20" name="Freeform 953"/>
            <p:cNvSpPr>
              <a:spLocks noChangeArrowheads="1"/>
            </p:cNvSpPr>
            <p:nvPr/>
          </p:nvSpPr>
          <p:spPr bwMode="auto">
            <a:xfrm>
              <a:off x="3406552" y="3990746"/>
              <a:ext cx="106362" cy="90487"/>
            </a:xfrm>
            <a:custGeom>
              <a:avLst/>
              <a:gdLst>
                <a:gd name="T0" fmla="*/ 2147483646 w 21"/>
                <a:gd name="T1" fmla="*/ 2147483646 h 18"/>
                <a:gd name="T2" fmla="*/ 2147483646 w 21"/>
                <a:gd name="T3" fmla="*/ 2147483646 h 18"/>
                <a:gd name="T4" fmla="*/ 2147483646 w 21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1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21" name="Freeform 954"/>
            <p:cNvSpPr>
              <a:spLocks noChangeArrowheads="1"/>
            </p:cNvSpPr>
            <p:nvPr/>
          </p:nvSpPr>
          <p:spPr bwMode="auto">
            <a:xfrm>
              <a:off x="3512914" y="3990746"/>
              <a:ext cx="100013" cy="90487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22" name="Freeform 955"/>
            <p:cNvSpPr>
              <a:spLocks noChangeArrowheads="1"/>
            </p:cNvSpPr>
            <p:nvPr/>
          </p:nvSpPr>
          <p:spPr bwMode="auto">
            <a:xfrm>
              <a:off x="3616102" y="3990746"/>
              <a:ext cx="100012" cy="90487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23" name="Freeform 956"/>
            <p:cNvSpPr>
              <a:spLocks noChangeArrowheads="1"/>
            </p:cNvSpPr>
            <p:nvPr/>
          </p:nvSpPr>
          <p:spPr bwMode="auto">
            <a:xfrm>
              <a:off x="3722464" y="3990746"/>
              <a:ext cx="100013" cy="90487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24" name="Freeform 961"/>
            <p:cNvSpPr>
              <a:spLocks noChangeArrowheads="1"/>
            </p:cNvSpPr>
            <p:nvPr/>
          </p:nvSpPr>
          <p:spPr bwMode="auto">
            <a:xfrm>
              <a:off x="3041427" y="4046308"/>
              <a:ext cx="103187" cy="84138"/>
            </a:xfrm>
            <a:custGeom>
              <a:avLst/>
              <a:gdLst>
                <a:gd name="T0" fmla="*/ 2147483646 w 21"/>
                <a:gd name="T1" fmla="*/ 1631826814 h 17"/>
                <a:gd name="T2" fmla="*/ 2147483646 w 21"/>
                <a:gd name="T3" fmla="*/ 2147483646 h 17"/>
                <a:gd name="T4" fmla="*/ 2147483646 w 21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25" name="Freeform 962"/>
            <p:cNvSpPr>
              <a:spLocks noChangeArrowheads="1"/>
            </p:cNvSpPr>
            <p:nvPr/>
          </p:nvSpPr>
          <p:spPr bwMode="auto">
            <a:xfrm>
              <a:off x="3144614" y="404630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26" name="Freeform 963"/>
            <p:cNvSpPr>
              <a:spLocks noChangeArrowheads="1"/>
            </p:cNvSpPr>
            <p:nvPr/>
          </p:nvSpPr>
          <p:spPr bwMode="auto">
            <a:xfrm>
              <a:off x="3250977" y="404630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27" name="Freeform 964"/>
            <p:cNvSpPr>
              <a:spLocks noChangeArrowheads="1"/>
            </p:cNvSpPr>
            <p:nvPr/>
          </p:nvSpPr>
          <p:spPr bwMode="auto">
            <a:xfrm>
              <a:off x="3355752" y="4046308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28" name="Freeform 965"/>
            <p:cNvSpPr>
              <a:spLocks noChangeArrowheads="1"/>
            </p:cNvSpPr>
            <p:nvPr/>
          </p:nvSpPr>
          <p:spPr bwMode="auto">
            <a:xfrm>
              <a:off x="3462114" y="404630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29" name="Freeform 966"/>
            <p:cNvSpPr>
              <a:spLocks noChangeArrowheads="1"/>
            </p:cNvSpPr>
            <p:nvPr/>
          </p:nvSpPr>
          <p:spPr bwMode="auto">
            <a:xfrm>
              <a:off x="3568477" y="4046308"/>
              <a:ext cx="98425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30" name="Freeform 967"/>
            <p:cNvSpPr>
              <a:spLocks noChangeArrowheads="1"/>
            </p:cNvSpPr>
            <p:nvPr/>
          </p:nvSpPr>
          <p:spPr bwMode="auto">
            <a:xfrm>
              <a:off x="3671664" y="404630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31" name="Freeform 973"/>
            <p:cNvSpPr>
              <a:spLocks noChangeArrowheads="1"/>
            </p:cNvSpPr>
            <p:nvPr/>
          </p:nvSpPr>
          <p:spPr bwMode="auto">
            <a:xfrm>
              <a:off x="3096989" y="4097108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32" name="Freeform 974"/>
            <p:cNvSpPr>
              <a:spLocks noChangeArrowheads="1"/>
            </p:cNvSpPr>
            <p:nvPr/>
          </p:nvSpPr>
          <p:spPr bwMode="auto">
            <a:xfrm>
              <a:off x="3200177" y="4097108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33" name="Freeform 975"/>
            <p:cNvSpPr>
              <a:spLocks noChangeArrowheads="1"/>
            </p:cNvSpPr>
            <p:nvPr/>
          </p:nvSpPr>
          <p:spPr bwMode="auto">
            <a:xfrm>
              <a:off x="3306539" y="4097108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34" name="Freeform 976"/>
            <p:cNvSpPr>
              <a:spLocks noChangeArrowheads="1"/>
            </p:cNvSpPr>
            <p:nvPr/>
          </p:nvSpPr>
          <p:spPr bwMode="auto">
            <a:xfrm>
              <a:off x="3406552" y="4097108"/>
              <a:ext cx="106362" cy="88900"/>
            </a:xfrm>
            <a:custGeom>
              <a:avLst/>
              <a:gdLst>
                <a:gd name="T0" fmla="*/ 2147483646 w 21"/>
                <a:gd name="T1" fmla="*/ 1590351856 h 18"/>
                <a:gd name="T2" fmla="*/ 2147483646 w 21"/>
                <a:gd name="T3" fmla="*/ 2147483646 h 18"/>
                <a:gd name="T4" fmla="*/ 2147483646 w 21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35" name="Freeform 977"/>
            <p:cNvSpPr>
              <a:spLocks noChangeArrowheads="1"/>
            </p:cNvSpPr>
            <p:nvPr/>
          </p:nvSpPr>
          <p:spPr bwMode="auto">
            <a:xfrm>
              <a:off x="3512914" y="4097108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36" name="Freeform 978"/>
            <p:cNvSpPr>
              <a:spLocks noChangeArrowheads="1"/>
            </p:cNvSpPr>
            <p:nvPr/>
          </p:nvSpPr>
          <p:spPr bwMode="auto">
            <a:xfrm>
              <a:off x="3616102" y="4097108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37" name="Freeform 979"/>
            <p:cNvSpPr>
              <a:spLocks noChangeArrowheads="1"/>
            </p:cNvSpPr>
            <p:nvPr/>
          </p:nvSpPr>
          <p:spPr bwMode="auto">
            <a:xfrm>
              <a:off x="4981352" y="4097108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38" name="Freeform 986"/>
            <p:cNvSpPr>
              <a:spLocks noChangeArrowheads="1"/>
            </p:cNvSpPr>
            <p:nvPr/>
          </p:nvSpPr>
          <p:spPr bwMode="auto">
            <a:xfrm>
              <a:off x="3041427" y="4151083"/>
              <a:ext cx="103187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39" name="Freeform 987"/>
            <p:cNvSpPr>
              <a:spLocks noChangeArrowheads="1"/>
            </p:cNvSpPr>
            <p:nvPr/>
          </p:nvSpPr>
          <p:spPr bwMode="auto">
            <a:xfrm>
              <a:off x="3144614" y="4151083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40" name="Freeform 988"/>
            <p:cNvSpPr>
              <a:spLocks noChangeArrowheads="1"/>
            </p:cNvSpPr>
            <p:nvPr/>
          </p:nvSpPr>
          <p:spPr bwMode="auto">
            <a:xfrm>
              <a:off x="3250977" y="4151083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41" name="Freeform 989"/>
            <p:cNvSpPr>
              <a:spLocks noChangeArrowheads="1"/>
            </p:cNvSpPr>
            <p:nvPr/>
          </p:nvSpPr>
          <p:spPr bwMode="auto">
            <a:xfrm>
              <a:off x="3355752" y="4151083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42" name="Freeform 990"/>
            <p:cNvSpPr>
              <a:spLocks noChangeArrowheads="1"/>
            </p:cNvSpPr>
            <p:nvPr/>
          </p:nvSpPr>
          <p:spPr bwMode="auto">
            <a:xfrm>
              <a:off x="3568477" y="4151083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43" name="Freeform 991"/>
            <p:cNvSpPr>
              <a:spLocks noChangeArrowheads="1"/>
            </p:cNvSpPr>
            <p:nvPr/>
          </p:nvSpPr>
          <p:spPr bwMode="auto">
            <a:xfrm>
              <a:off x="4925789" y="4151083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44" name="Freeform 999"/>
            <p:cNvSpPr>
              <a:spLocks noChangeArrowheads="1"/>
            </p:cNvSpPr>
            <p:nvPr/>
          </p:nvSpPr>
          <p:spPr bwMode="auto">
            <a:xfrm>
              <a:off x="3096989" y="4200296"/>
              <a:ext cx="100013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45" name="Freeform 1000"/>
            <p:cNvSpPr>
              <a:spLocks noChangeArrowheads="1"/>
            </p:cNvSpPr>
            <p:nvPr/>
          </p:nvSpPr>
          <p:spPr bwMode="auto">
            <a:xfrm>
              <a:off x="3200177" y="4200296"/>
              <a:ext cx="100012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46" name="Freeform 1001"/>
            <p:cNvSpPr>
              <a:spLocks noChangeArrowheads="1"/>
            </p:cNvSpPr>
            <p:nvPr/>
          </p:nvSpPr>
          <p:spPr bwMode="auto">
            <a:xfrm>
              <a:off x="3306539" y="4200296"/>
              <a:ext cx="100013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47" name="Freeform 1002"/>
            <p:cNvSpPr>
              <a:spLocks noChangeArrowheads="1"/>
            </p:cNvSpPr>
            <p:nvPr/>
          </p:nvSpPr>
          <p:spPr bwMode="auto">
            <a:xfrm>
              <a:off x="3406552" y="4200296"/>
              <a:ext cx="106362" cy="92075"/>
            </a:xfrm>
            <a:custGeom>
              <a:avLst/>
              <a:gdLst>
                <a:gd name="T0" fmla="*/ 2147483646 w 21"/>
                <a:gd name="T1" fmla="*/ 1790127265 h 18"/>
                <a:gd name="T2" fmla="*/ 2147483646 w 21"/>
                <a:gd name="T3" fmla="*/ 2147483646 h 18"/>
                <a:gd name="T4" fmla="*/ 2147483646 w 21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48" name="Freeform 1003"/>
            <p:cNvSpPr>
              <a:spLocks noChangeArrowheads="1"/>
            </p:cNvSpPr>
            <p:nvPr/>
          </p:nvSpPr>
          <p:spPr bwMode="auto">
            <a:xfrm>
              <a:off x="3512914" y="4200296"/>
              <a:ext cx="100013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49" name="Freeform 1004"/>
            <p:cNvSpPr>
              <a:spLocks noChangeArrowheads="1"/>
            </p:cNvSpPr>
            <p:nvPr/>
          </p:nvSpPr>
          <p:spPr bwMode="auto">
            <a:xfrm>
              <a:off x="4786089" y="4192358"/>
              <a:ext cx="85725" cy="69850"/>
            </a:xfrm>
            <a:custGeom>
              <a:avLst/>
              <a:gdLst>
                <a:gd name="T0" fmla="*/ 2147483646 w 17"/>
                <a:gd name="T1" fmla="*/ 2147483646 h 14"/>
                <a:gd name="T2" fmla="*/ 2147483646 w 17"/>
                <a:gd name="T3" fmla="*/ 2147483646 h 14"/>
                <a:gd name="T4" fmla="*/ 2147483646 w 17"/>
                <a:gd name="T5" fmla="*/ 2147483646 h 14"/>
                <a:gd name="T6" fmla="*/ 0 60000 65536"/>
                <a:gd name="T7" fmla="*/ 0 60000 65536"/>
                <a:gd name="T8" fmla="*/ 0 60000 65536"/>
                <a:gd name="T9" fmla="*/ 0 w 17"/>
                <a:gd name="T10" fmla="*/ 0 h 14"/>
                <a:gd name="T11" fmla="*/ 17 w 17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4">
                  <a:moveTo>
                    <a:pt x="7" y="4"/>
                  </a:moveTo>
                  <a:cubicBezTo>
                    <a:pt x="13" y="0"/>
                    <a:pt x="17" y="10"/>
                    <a:pt x="13" y="12"/>
                  </a:cubicBezTo>
                  <a:cubicBezTo>
                    <a:pt x="10" y="14"/>
                    <a:pt x="0" y="8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50" name="Freeform 1005"/>
            <p:cNvSpPr>
              <a:spLocks noChangeArrowheads="1"/>
            </p:cNvSpPr>
            <p:nvPr/>
          </p:nvSpPr>
          <p:spPr bwMode="auto">
            <a:xfrm>
              <a:off x="5427439" y="4186008"/>
              <a:ext cx="69850" cy="76200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0 60000 65536"/>
                <a:gd name="T7" fmla="*/ 0 60000 65536"/>
                <a:gd name="T8" fmla="*/ 0 60000 65536"/>
                <a:gd name="T9" fmla="*/ 0 w 14"/>
                <a:gd name="T10" fmla="*/ 0 h 15"/>
                <a:gd name="T11" fmla="*/ 14 w 1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15">
                  <a:moveTo>
                    <a:pt x="4" y="5"/>
                  </a:moveTo>
                  <a:cubicBezTo>
                    <a:pt x="12" y="0"/>
                    <a:pt x="14" y="13"/>
                    <a:pt x="8" y="14"/>
                  </a:cubicBezTo>
                  <a:cubicBezTo>
                    <a:pt x="2" y="15"/>
                    <a:pt x="0" y="8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51" name="Freeform 1006"/>
            <p:cNvSpPr>
              <a:spLocks noChangeArrowheads="1"/>
            </p:cNvSpPr>
            <p:nvPr/>
          </p:nvSpPr>
          <p:spPr bwMode="auto">
            <a:xfrm>
              <a:off x="5508402" y="4211408"/>
              <a:ext cx="84137" cy="80963"/>
            </a:xfrm>
            <a:custGeom>
              <a:avLst/>
              <a:gdLst>
                <a:gd name="T0" fmla="*/ 2147483646 w 17"/>
                <a:gd name="T1" fmla="*/ 0 h 16"/>
                <a:gd name="T2" fmla="*/ 2147483646 w 17"/>
                <a:gd name="T3" fmla="*/ 2147483646 h 16"/>
                <a:gd name="T4" fmla="*/ 2147483646 w 17"/>
                <a:gd name="T5" fmla="*/ 0 h 16"/>
                <a:gd name="T6" fmla="*/ 0 60000 65536"/>
                <a:gd name="T7" fmla="*/ 0 60000 65536"/>
                <a:gd name="T8" fmla="*/ 0 60000 65536"/>
                <a:gd name="T9" fmla="*/ 0 w 17"/>
                <a:gd name="T10" fmla="*/ 0 h 16"/>
                <a:gd name="T11" fmla="*/ 17 w 17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6">
                  <a:moveTo>
                    <a:pt x="9" y="0"/>
                  </a:moveTo>
                  <a:cubicBezTo>
                    <a:pt x="9" y="0"/>
                    <a:pt x="16" y="0"/>
                    <a:pt x="17" y="4"/>
                  </a:cubicBezTo>
                  <a:cubicBezTo>
                    <a:pt x="17" y="16"/>
                    <a:pt x="0" y="6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52" name="Freeform 1016"/>
            <p:cNvSpPr>
              <a:spLocks noChangeArrowheads="1"/>
            </p:cNvSpPr>
            <p:nvPr/>
          </p:nvSpPr>
          <p:spPr bwMode="auto">
            <a:xfrm>
              <a:off x="3144614" y="425585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53" name="Freeform 1017"/>
            <p:cNvSpPr>
              <a:spLocks noChangeArrowheads="1"/>
            </p:cNvSpPr>
            <p:nvPr/>
          </p:nvSpPr>
          <p:spPr bwMode="auto">
            <a:xfrm>
              <a:off x="3250977" y="425585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54" name="Freeform 1018"/>
            <p:cNvSpPr>
              <a:spLocks noChangeArrowheads="1"/>
            </p:cNvSpPr>
            <p:nvPr/>
          </p:nvSpPr>
          <p:spPr bwMode="auto">
            <a:xfrm>
              <a:off x="3355752" y="4255858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55" name="Freeform 1019"/>
            <p:cNvSpPr>
              <a:spLocks noChangeArrowheads="1"/>
            </p:cNvSpPr>
            <p:nvPr/>
          </p:nvSpPr>
          <p:spPr bwMode="auto">
            <a:xfrm>
              <a:off x="3462114" y="425585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56" name="Freeform 1020"/>
            <p:cNvSpPr>
              <a:spLocks noChangeArrowheads="1"/>
            </p:cNvSpPr>
            <p:nvPr/>
          </p:nvSpPr>
          <p:spPr bwMode="auto">
            <a:xfrm>
              <a:off x="5446489" y="4255858"/>
              <a:ext cx="106363" cy="84138"/>
            </a:xfrm>
            <a:custGeom>
              <a:avLst/>
              <a:gdLst>
                <a:gd name="T0" fmla="*/ 2147483646 w 21"/>
                <a:gd name="T1" fmla="*/ 1631826814 h 17"/>
                <a:gd name="T2" fmla="*/ 2147483646 w 21"/>
                <a:gd name="T3" fmla="*/ 2147483646 h 17"/>
                <a:gd name="T4" fmla="*/ 2147483646 w 21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57" name="Freeform 1028"/>
            <p:cNvSpPr>
              <a:spLocks noChangeArrowheads="1"/>
            </p:cNvSpPr>
            <p:nvPr/>
          </p:nvSpPr>
          <p:spPr bwMode="auto">
            <a:xfrm>
              <a:off x="3135089" y="4281258"/>
              <a:ext cx="71438" cy="106363"/>
            </a:xfrm>
            <a:custGeom>
              <a:avLst/>
              <a:gdLst>
                <a:gd name="T0" fmla="*/ 1841722667 w 14"/>
                <a:gd name="T1" fmla="*/ 2147483646 h 21"/>
                <a:gd name="T2" fmla="*/ 2147483646 w 14"/>
                <a:gd name="T3" fmla="*/ 2147483646 h 21"/>
                <a:gd name="T4" fmla="*/ 1841722667 w 14"/>
                <a:gd name="T5" fmla="*/ 2147483646 h 21"/>
                <a:gd name="T6" fmla="*/ 0 60000 65536"/>
                <a:gd name="T7" fmla="*/ 0 60000 65536"/>
                <a:gd name="T8" fmla="*/ 0 60000 65536"/>
                <a:gd name="T9" fmla="*/ 0 w 14"/>
                <a:gd name="T10" fmla="*/ 0 h 21"/>
                <a:gd name="T11" fmla="*/ 14 w 14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21">
                  <a:moveTo>
                    <a:pt x="2" y="7"/>
                  </a:moveTo>
                  <a:cubicBezTo>
                    <a:pt x="9" y="0"/>
                    <a:pt x="14" y="21"/>
                    <a:pt x="3" y="16"/>
                  </a:cubicBezTo>
                  <a:cubicBezTo>
                    <a:pt x="0" y="15"/>
                    <a:pt x="1" y="8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58" name="Freeform 1029"/>
            <p:cNvSpPr>
              <a:spLocks noChangeArrowheads="1"/>
            </p:cNvSpPr>
            <p:nvPr/>
          </p:nvSpPr>
          <p:spPr bwMode="auto">
            <a:xfrm>
              <a:off x="3200177" y="430665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59" name="Freeform 1030"/>
            <p:cNvSpPr>
              <a:spLocks noChangeArrowheads="1"/>
            </p:cNvSpPr>
            <p:nvPr/>
          </p:nvSpPr>
          <p:spPr bwMode="auto">
            <a:xfrm>
              <a:off x="3306539" y="430665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60" name="Freeform 1031"/>
            <p:cNvSpPr>
              <a:spLocks noChangeArrowheads="1"/>
            </p:cNvSpPr>
            <p:nvPr/>
          </p:nvSpPr>
          <p:spPr bwMode="auto">
            <a:xfrm>
              <a:off x="3406552" y="4306658"/>
              <a:ext cx="106362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61" name="Freeform 1032"/>
            <p:cNvSpPr>
              <a:spLocks noChangeArrowheads="1"/>
            </p:cNvSpPr>
            <p:nvPr/>
          </p:nvSpPr>
          <p:spPr bwMode="auto">
            <a:xfrm>
              <a:off x="3512914" y="430665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62" name="Freeform 1040"/>
            <p:cNvSpPr>
              <a:spLocks noChangeArrowheads="1"/>
            </p:cNvSpPr>
            <p:nvPr/>
          </p:nvSpPr>
          <p:spPr bwMode="auto">
            <a:xfrm>
              <a:off x="3144614" y="4362221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63" name="Freeform 1041"/>
            <p:cNvSpPr>
              <a:spLocks noChangeArrowheads="1"/>
            </p:cNvSpPr>
            <p:nvPr/>
          </p:nvSpPr>
          <p:spPr bwMode="auto">
            <a:xfrm>
              <a:off x="3250977" y="4362221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64" name="Freeform 1042"/>
            <p:cNvSpPr>
              <a:spLocks noChangeArrowheads="1"/>
            </p:cNvSpPr>
            <p:nvPr/>
          </p:nvSpPr>
          <p:spPr bwMode="auto">
            <a:xfrm>
              <a:off x="3355752" y="4362221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65" name="Freeform 1043"/>
            <p:cNvSpPr>
              <a:spLocks noChangeArrowheads="1"/>
            </p:cNvSpPr>
            <p:nvPr/>
          </p:nvSpPr>
          <p:spPr bwMode="auto">
            <a:xfrm>
              <a:off x="3462114" y="4362221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66" name="Freeform 1044"/>
            <p:cNvSpPr>
              <a:spLocks noChangeArrowheads="1"/>
            </p:cNvSpPr>
            <p:nvPr/>
          </p:nvSpPr>
          <p:spPr bwMode="auto">
            <a:xfrm>
              <a:off x="3568477" y="4362221"/>
              <a:ext cx="98425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67" name="Freeform 1045"/>
            <p:cNvSpPr>
              <a:spLocks noChangeArrowheads="1"/>
            </p:cNvSpPr>
            <p:nvPr/>
          </p:nvSpPr>
          <p:spPr bwMode="auto">
            <a:xfrm>
              <a:off x="5352827" y="4365396"/>
              <a:ext cx="104775" cy="71437"/>
            </a:xfrm>
            <a:custGeom>
              <a:avLst/>
              <a:gdLst>
                <a:gd name="T0" fmla="*/ 2147483646 w 21"/>
                <a:gd name="T1" fmla="*/ 1685362115 h 14"/>
                <a:gd name="T2" fmla="*/ 2147483646 w 21"/>
                <a:gd name="T3" fmla="*/ 2147483646 h 14"/>
                <a:gd name="T4" fmla="*/ 2147483646 w 21"/>
                <a:gd name="T5" fmla="*/ 1685362115 h 14"/>
                <a:gd name="T6" fmla="*/ 0 60000 65536"/>
                <a:gd name="T7" fmla="*/ 0 60000 65536"/>
                <a:gd name="T8" fmla="*/ 0 60000 65536"/>
                <a:gd name="T9" fmla="*/ 0 w 21"/>
                <a:gd name="T10" fmla="*/ 0 h 14"/>
                <a:gd name="T11" fmla="*/ 21 w 21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4">
                  <a:moveTo>
                    <a:pt x="7" y="2"/>
                  </a:moveTo>
                  <a:cubicBezTo>
                    <a:pt x="9" y="0"/>
                    <a:pt x="15" y="0"/>
                    <a:pt x="16" y="3"/>
                  </a:cubicBezTo>
                  <a:cubicBezTo>
                    <a:pt x="21" y="14"/>
                    <a:pt x="0" y="9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68" name="Freeform 1052"/>
            <p:cNvSpPr>
              <a:spLocks noChangeArrowheads="1"/>
            </p:cNvSpPr>
            <p:nvPr/>
          </p:nvSpPr>
          <p:spPr bwMode="auto">
            <a:xfrm>
              <a:off x="3096989" y="4413021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69" name="Freeform 1053"/>
            <p:cNvSpPr>
              <a:spLocks noChangeArrowheads="1"/>
            </p:cNvSpPr>
            <p:nvPr/>
          </p:nvSpPr>
          <p:spPr bwMode="auto">
            <a:xfrm>
              <a:off x="3200177" y="4413021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70" name="Freeform 1054"/>
            <p:cNvSpPr>
              <a:spLocks noChangeArrowheads="1"/>
            </p:cNvSpPr>
            <p:nvPr/>
          </p:nvSpPr>
          <p:spPr bwMode="auto">
            <a:xfrm>
              <a:off x="3306539" y="4413021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71" name="Freeform 1055"/>
            <p:cNvSpPr>
              <a:spLocks noChangeArrowheads="1"/>
            </p:cNvSpPr>
            <p:nvPr/>
          </p:nvSpPr>
          <p:spPr bwMode="auto">
            <a:xfrm>
              <a:off x="3406552" y="4413021"/>
              <a:ext cx="106362" cy="84137"/>
            </a:xfrm>
            <a:custGeom>
              <a:avLst/>
              <a:gdLst>
                <a:gd name="T0" fmla="*/ 2147483646 w 21"/>
                <a:gd name="T1" fmla="*/ 1631807420 h 17"/>
                <a:gd name="T2" fmla="*/ 2147483646 w 21"/>
                <a:gd name="T3" fmla="*/ 2147483646 h 17"/>
                <a:gd name="T4" fmla="*/ 2147483646 w 21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72" name="Freeform 1056"/>
            <p:cNvSpPr>
              <a:spLocks noChangeArrowheads="1"/>
            </p:cNvSpPr>
            <p:nvPr/>
          </p:nvSpPr>
          <p:spPr bwMode="auto">
            <a:xfrm>
              <a:off x="3512914" y="4413021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73" name="Freeform 1057"/>
            <p:cNvSpPr>
              <a:spLocks noChangeArrowheads="1"/>
            </p:cNvSpPr>
            <p:nvPr/>
          </p:nvSpPr>
          <p:spPr bwMode="auto">
            <a:xfrm>
              <a:off x="3752627" y="4406671"/>
              <a:ext cx="90487" cy="106362"/>
            </a:xfrm>
            <a:custGeom>
              <a:avLst/>
              <a:gdLst>
                <a:gd name="T0" fmla="*/ 2147483646 w 18"/>
                <a:gd name="T1" fmla="*/ 2147483646 h 21"/>
                <a:gd name="T2" fmla="*/ 739404466 w 18"/>
                <a:gd name="T3" fmla="*/ 2147483646 h 21"/>
                <a:gd name="T4" fmla="*/ 2147483646 w 18"/>
                <a:gd name="T5" fmla="*/ 2147483646 h 21"/>
                <a:gd name="T6" fmla="*/ 0 60000 65536"/>
                <a:gd name="T7" fmla="*/ 0 60000 65536"/>
                <a:gd name="T8" fmla="*/ 0 60000 65536"/>
                <a:gd name="T9" fmla="*/ 0 w 18"/>
                <a:gd name="T10" fmla="*/ 0 h 21"/>
                <a:gd name="T11" fmla="*/ 18 w 18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1">
                  <a:moveTo>
                    <a:pt x="7" y="3"/>
                  </a:moveTo>
                  <a:cubicBezTo>
                    <a:pt x="18" y="0"/>
                    <a:pt x="6" y="21"/>
                    <a:pt x="1" y="10"/>
                  </a:cubicBezTo>
                  <a:cubicBezTo>
                    <a:pt x="0" y="5"/>
                    <a:pt x="3" y="4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74" name="Freeform 1058"/>
            <p:cNvSpPr>
              <a:spLocks noChangeArrowheads="1"/>
            </p:cNvSpPr>
            <p:nvPr/>
          </p:nvSpPr>
          <p:spPr bwMode="auto">
            <a:xfrm>
              <a:off x="5187727" y="4413021"/>
              <a:ext cx="88900" cy="88900"/>
            </a:xfrm>
            <a:custGeom>
              <a:avLst/>
              <a:gdLst>
                <a:gd name="T0" fmla="*/ 2147483646 w 18"/>
                <a:gd name="T1" fmla="*/ 1590351856 h 18"/>
                <a:gd name="T2" fmla="*/ 2147483646 w 18"/>
                <a:gd name="T3" fmla="*/ 2147483646 h 18"/>
                <a:gd name="T4" fmla="*/ 2147483646 w 18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18"/>
                <a:gd name="T10" fmla="*/ 0 h 18"/>
                <a:gd name="T11" fmla="*/ 18 w 18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8">
                  <a:moveTo>
                    <a:pt x="11" y="2"/>
                  </a:moveTo>
                  <a:cubicBezTo>
                    <a:pt x="14" y="1"/>
                    <a:pt x="18" y="0"/>
                    <a:pt x="18" y="6"/>
                  </a:cubicBezTo>
                  <a:cubicBezTo>
                    <a:pt x="17" y="18"/>
                    <a:pt x="0" y="7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75" name="Freeform 1059"/>
            <p:cNvSpPr>
              <a:spLocks noChangeArrowheads="1"/>
            </p:cNvSpPr>
            <p:nvPr/>
          </p:nvSpPr>
          <p:spPr bwMode="auto">
            <a:xfrm>
              <a:off x="5292502" y="4413021"/>
              <a:ext cx="98425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76" name="Freeform 1060"/>
            <p:cNvSpPr>
              <a:spLocks noChangeArrowheads="1"/>
            </p:cNvSpPr>
            <p:nvPr/>
          </p:nvSpPr>
          <p:spPr bwMode="auto">
            <a:xfrm>
              <a:off x="5502052" y="4413021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77" name="Freeform 1067"/>
            <p:cNvSpPr>
              <a:spLocks noChangeArrowheads="1"/>
            </p:cNvSpPr>
            <p:nvPr/>
          </p:nvSpPr>
          <p:spPr bwMode="auto">
            <a:xfrm>
              <a:off x="3144614" y="4462233"/>
              <a:ext cx="100013" cy="90488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78" name="Freeform 1068"/>
            <p:cNvSpPr>
              <a:spLocks noChangeArrowheads="1"/>
            </p:cNvSpPr>
            <p:nvPr/>
          </p:nvSpPr>
          <p:spPr bwMode="auto">
            <a:xfrm>
              <a:off x="3250977" y="4462233"/>
              <a:ext cx="100012" cy="90488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79" name="Freeform 1069"/>
            <p:cNvSpPr>
              <a:spLocks noChangeArrowheads="1"/>
            </p:cNvSpPr>
            <p:nvPr/>
          </p:nvSpPr>
          <p:spPr bwMode="auto">
            <a:xfrm>
              <a:off x="3355752" y="4462233"/>
              <a:ext cx="101600" cy="90488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80" name="Freeform 1070"/>
            <p:cNvSpPr>
              <a:spLocks noChangeArrowheads="1"/>
            </p:cNvSpPr>
            <p:nvPr/>
          </p:nvSpPr>
          <p:spPr bwMode="auto">
            <a:xfrm>
              <a:off x="3462114" y="4462233"/>
              <a:ext cx="100013" cy="90488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81" name="Freeform 1071"/>
            <p:cNvSpPr>
              <a:spLocks noChangeArrowheads="1"/>
            </p:cNvSpPr>
            <p:nvPr/>
          </p:nvSpPr>
          <p:spPr bwMode="auto">
            <a:xfrm>
              <a:off x="5136927" y="4462233"/>
              <a:ext cx="100012" cy="90488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82" name="Freeform 1072"/>
            <p:cNvSpPr>
              <a:spLocks noChangeArrowheads="1"/>
            </p:cNvSpPr>
            <p:nvPr/>
          </p:nvSpPr>
          <p:spPr bwMode="auto">
            <a:xfrm>
              <a:off x="5243289" y="4462233"/>
              <a:ext cx="100013" cy="90488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83" name="Freeform 1073"/>
            <p:cNvSpPr>
              <a:spLocks noChangeArrowheads="1"/>
            </p:cNvSpPr>
            <p:nvPr/>
          </p:nvSpPr>
          <p:spPr bwMode="auto">
            <a:xfrm>
              <a:off x="5346477" y="4462233"/>
              <a:ext cx="100012" cy="90488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84" name="Freeform 1074"/>
            <p:cNvSpPr>
              <a:spLocks noChangeArrowheads="1"/>
            </p:cNvSpPr>
            <p:nvPr/>
          </p:nvSpPr>
          <p:spPr bwMode="auto">
            <a:xfrm>
              <a:off x="5441727" y="4468583"/>
              <a:ext cx="111125" cy="77788"/>
            </a:xfrm>
            <a:custGeom>
              <a:avLst/>
              <a:gdLst>
                <a:gd name="T0" fmla="*/ 2147483646 w 22"/>
                <a:gd name="T1" fmla="*/ 1551510831 h 16"/>
                <a:gd name="T2" fmla="*/ 2147483646 w 22"/>
                <a:gd name="T3" fmla="*/ 2147483646 h 16"/>
                <a:gd name="T4" fmla="*/ 2147483646 w 22"/>
                <a:gd name="T5" fmla="*/ 1551510831 h 16"/>
                <a:gd name="T6" fmla="*/ 0 60000 65536"/>
                <a:gd name="T7" fmla="*/ 0 60000 65536"/>
                <a:gd name="T8" fmla="*/ 0 60000 65536"/>
                <a:gd name="T9" fmla="*/ 0 w 22"/>
                <a:gd name="T10" fmla="*/ 0 h 16"/>
                <a:gd name="T11" fmla="*/ 22 w 22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6">
                  <a:moveTo>
                    <a:pt x="14" y="2"/>
                  </a:moveTo>
                  <a:cubicBezTo>
                    <a:pt x="14" y="2"/>
                    <a:pt x="22" y="0"/>
                    <a:pt x="19" y="8"/>
                  </a:cubicBezTo>
                  <a:cubicBezTo>
                    <a:pt x="16" y="16"/>
                    <a:pt x="0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85" name="Freeform 1080"/>
            <p:cNvSpPr>
              <a:spLocks noChangeArrowheads="1"/>
            </p:cNvSpPr>
            <p:nvPr/>
          </p:nvSpPr>
          <p:spPr bwMode="auto">
            <a:xfrm>
              <a:off x="3119214" y="4497158"/>
              <a:ext cx="80963" cy="85725"/>
            </a:xfrm>
            <a:custGeom>
              <a:avLst/>
              <a:gdLst>
                <a:gd name="T0" fmla="*/ 2147483646 w 16"/>
                <a:gd name="T1" fmla="*/ 2147483646 h 17"/>
                <a:gd name="T2" fmla="*/ 2147483646 w 16"/>
                <a:gd name="T3" fmla="*/ 2147483646 h 17"/>
                <a:gd name="T4" fmla="*/ 2147483646 w 16"/>
                <a:gd name="T5" fmla="*/ 2147483646 h 17"/>
                <a:gd name="T6" fmla="*/ 0 60000 65536"/>
                <a:gd name="T7" fmla="*/ 0 60000 65536"/>
                <a:gd name="T8" fmla="*/ 0 60000 65536"/>
                <a:gd name="T9" fmla="*/ 0 w 16"/>
                <a:gd name="T10" fmla="*/ 0 h 17"/>
                <a:gd name="T11" fmla="*/ 16 w 16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7">
                  <a:moveTo>
                    <a:pt x="5" y="6"/>
                  </a:moveTo>
                  <a:cubicBezTo>
                    <a:pt x="11" y="0"/>
                    <a:pt x="16" y="13"/>
                    <a:pt x="10" y="15"/>
                  </a:cubicBezTo>
                  <a:cubicBezTo>
                    <a:pt x="5" y="17"/>
                    <a:pt x="0" y="10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86" name="Freeform 1081"/>
            <p:cNvSpPr>
              <a:spLocks noChangeArrowheads="1"/>
            </p:cNvSpPr>
            <p:nvPr/>
          </p:nvSpPr>
          <p:spPr bwMode="auto">
            <a:xfrm>
              <a:off x="3200177" y="45162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87" name="Freeform 1082"/>
            <p:cNvSpPr>
              <a:spLocks noChangeArrowheads="1"/>
            </p:cNvSpPr>
            <p:nvPr/>
          </p:nvSpPr>
          <p:spPr bwMode="auto">
            <a:xfrm>
              <a:off x="3306539" y="451620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88" name="Freeform 1083"/>
            <p:cNvSpPr>
              <a:spLocks noChangeArrowheads="1"/>
            </p:cNvSpPr>
            <p:nvPr/>
          </p:nvSpPr>
          <p:spPr bwMode="auto">
            <a:xfrm>
              <a:off x="3406552" y="4516208"/>
              <a:ext cx="106362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89" name="Freeform 1084"/>
            <p:cNvSpPr>
              <a:spLocks noChangeArrowheads="1"/>
            </p:cNvSpPr>
            <p:nvPr/>
          </p:nvSpPr>
          <p:spPr bwMode="auto">
            <a:xfrm>
              <a:off x="3738339" y="4501921"/>
              <a:ext cx="79375" cy="85725"/>
            </a:xfrm>
            <a:custGeom>
              <a:avLst/>
              <a:gdLst>
                <a:gd name="T0" fmla="*/ 2147483646 w 16"/>
                <a:gd name="T1" fmla="*/ 2147483646 h 17"/>
                <a:gd name="T2" fmla="*/ 2147483646 w 16"/>
                <a:gd name="T3" fmla="*/ 2147483646 h 17"/>
                <a:gd name="T4" fmla="*/ 2147483646 w 16"/>
                <a:gd name="T5" fmla="*/ 2147483646 h 17"/>
                <a:gd name="T6" fmla="*/ 0 60000 65536"/>
                <a:gd name="T7" fmla="*/ 0 60000 65536"/>
                <a:gd name="T8" fmla="*/ 0 60000 65536"/>
                <a:gd name="T9" fmla="*/ 0 w 16"/>
                <a:gd name="T10" fmla="*/ 0 h 17"/>
                <a:gd name="T11" fmla="*/ 16 w 16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7">
                  <a:moveTo>
                    <a:pt x="7" y="5"/>
                  </a:moveTo>
                  <a:cubicBezTo>
                    <a:pt x="14" y="0"/>
                    <a:pt x="16" y="12"/>
                    <a:pt x="12" y="14"/>
                  </a:cubicBezTo>
                  <a:cubicBezTo>
                    <a:pt x="8" y="17"/>
                    <a:pt x="0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90" name="Freeform 1085"/>
            <p:cNvSpPr>
              <a:spLocks noChangeArrowheads="1"/>
            </p:cNvSpPr>
            <p:nvPr/>
          </p:nvSpPr>
          <p:spPr bwMode="auto">
            <a:xfrm>
              <a:off x="5081364" y="4516208"/>
              <a:ext cx="106363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91" name="Freeform 1086"/>
            <p:cNvSpPr>
              <a:spLocks noChangeArrowheads="1"/>
            </p:cNvSpPr>
            <p:nvPr/>
          </p:nvSpPr>
          <p:spPr bwMode="auto">
            <a:xfrm>
              <a:off x="5187727" y="45162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92" name="Freeform 1087"/>
            <p:cNvSpPr>
              <a:spLocks noChangeArrowheads="1"/>
            </p:cNvSpPr>
            <p:nvPr/>
          </p:nvSpPr>
          <p:spPr bwMode="auto">
            <a:xfrm>
              <a:off x="5292502" y="451620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93" name="Freeform 1088"/>
            <p:cNvSpPr>
              <a:spLocks noChangeArrowheads="1"/>
            </p:cNvSpPr>
            <p:nvPr/>
          </p:nvSpPr>
          <p:spPr bwMode="auto">
            <a:xfrm>
              <a:off x="5397277" y="45162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94" name="Freeform 1089"/>
            <p:cNvSpPr>
              <a:spLocks noChangeArrowheads="1"/>
            </p:cNvSpPr>
            <p:nvPr/>
          </p:nvSpPr>
          <p:spPr bwMode="auto">
            <a:xfrm>
              <a:off x="5502052" y="451620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95" name="Freeform 1094"/>
            <p:cNvSpPr>
              <a:spLocks noChangeArrowheads="1"/>
            </p:cNvSpPr>
            <p:nvPr/>
          </p:nvSpPr>
          <p:spPr bwMode="auto">
            <a:xfrm>
              <a:off x="3144614" y="456859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96" name="Freeform 1095"/>
            <p:cNvSpPr>
              <a:spLocks noChangeArrowheads="1"/>
            </p:cNvSpPr>
            <p:nvPr/>
          </p:nvSpPr>
          <p:spPr bwMode="auto">
            <a:xfrm>
              <a:off x="3250977" y="456859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97" name="Freeform 1096"/>
            <p:cNvSpPr>
              <a:spLocks noChangeArrowheads="1"/>
            </p:cNvSpPr>
            <p:nvPr/>
          </p:nvSpPr>
          <p:spPr bwMode="auto">
            <a:xfrm>
              <a:off x="3355752" y="4568596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98" name="Freeform 1097"/>
            <p:cNvSpPr>
              <a:spLocks noChangeArrowheads="1"/>
            </p:cNvSpPr>
            <p:nvPr/>
          </p:nvSpPr>
          <p:spPr bwMode="auto">
            <a:xfrm>
              <a:off x="3462114" y="456859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699" name="Freeform 1098"/>
            <p:cNvSpPr>
              <a:spLocks noChangeArrowheads="1"/>
            </p:cNvSpPr>
            <p:nvPr/>
          </p:nvSpPr>
          <p:spPr bwMode="auto">
            <a:xfrm>
              <a:off x="3701827" y="4546371"/>
              <a:ext cx="69850" cy="101600"/>
            </a:xfrm>
            <a:custGeom>
              <a:avLst/>
              <a:gdLst>
                <a:gd name="T0" fmla="*/ 2147483646 w 14"/>
                <a:gd name="T1" fmla="*/ 2147483646 h 20"/>
                <a:gd name="T2" fmla="*/ 2147483646 w 14"/>
                <a:gd name="T3" fmla="*/ 2147483646 h 20"/>
                <a:gd name="T4" fmla="*/ 2147483646 w 14"/>
                <a:gd name="T5" fmla="*/ 2147483646 h 20"/>
                <a:gd name="T6" fmla="*/ 0 60000 65536"/>
                <a:gd name="T7" fmla="*/ 0 60000 65536"/>
                <a:gd name="T8" fmla="*/ 0 60000 65536"/>
                <a:gd name="T9" fmla="*/ 0 w 14"/>
                <a:gd name="T10" fmla="*/ 0 h 20"/>
                <a:gd name="T11" fmla="*/ 14 w 14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20">
                  <a:moveTo>
                    <a:pt x="3" y="6"/>
                  </a:moveTo>
                  <a:cubicBezTo>
                    <a:pt x="13" y="0"/>
                    <a:pt x="14" y="20"/>
                    <a:pt x="3" y="16"/>
                  </a:cubicBezTo>
                  <a:cubicBezTo>
                    <a:pt x="0" y="14"/>
                    <a:pt x="2" y="7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00" name="Freeform 1099"/>
            <p:cNvSpPr>
              <a:spLocks noChangeArrowheads="1"/>
            </p:cNvSpPr>
            <p:nvPr/>
          </p:nvSpPr>
          <p:spPr bwMode="auto">
            <a:xfrm>
              <a:off x="5030564" y="4568596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01" name="Freeform 1100"/>
            <p:cNvSpPr>
              <a:spLocks noChangeArrowheads="1"/>
            </p:cNvSpPr>
            <p:nvPr/>
          </p:nvSpPr>
          <p:spPr bwMode="auto">
            <a:xfrm>
              <a:off x="5136927" y="456859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02" name="Freeform 1101"/>
            <p:cNvSpPr>
              <a:spLocks noChangeArrowheads="1"/>
            </p:cNvSpPr>
            <p:nvPr/>
          </p:nvSpPr>
          <p:spPr bwMode="auto">
            <a:xfrm>
              <a:off x="5243289" y="456859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03" name="Freeform 1102"/>
            <p:cNvSpPr>
              <a:spLocks noChangeArrowheads="1"/>
            </p:cNvSpPr>
            <p:nvPr/>
          </p:nvSpPr>
          <p:spPr bwMode="auto">
            <a:xfrm>
              <a:off x="5346477" y="456859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04" name="Freeform 1103"/>
            <p:cNvSpPr>
              <a:spLocks noChangeArrowheads="1"/>
            </p:cNvSpPr>
            <p:nvPr/>
          </p:nvSpPr>
          <p:spPr bwMode="auto">
            <a:xfrm>
              <a:off x="5446489" y="4568596"/>
              <a:ext cx="106363" cy="88900"/>
            </a:xfrm>
            <a:custGeom>
              <a:avLst/>
              <a:gdLst>
                <a:gd name="T0" fmla="*/ 2147483646 w 21"/>
                <a:gd name="T1" fmla="*/ 1590351856 h 18"/>
                <a:gd name="T2" fmla="*/ 2147483646 w 21"/>
                <a:gd name="T3" fmla="*/ 2147483646 h 18"/>
                <a:gd name="T4" fmla="*/ 2147483646 w 21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05" name="Freeform 1104"/>
            <p:cNvSpPr>
              <a:spLocks noChangeArrowheads="1"/>
            </p:cNvSpPr>
            <p:nvPr/>
          </p:nvSpPr>
          <p:spPr bwMode="auto">
            <a:xfrm>
              <a:off x="5552852" y="456859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06" name="Freeform 1108"/>
            <p:cNvSpPr>
              <a:spLocks noChangeArrowheads="1"/>
            </p:cNvSpPr>
            <p:nvPr/>
          </p:nvSpPr>
          <p:spPr bwMode="auto">
            <a:xfrm>
              <a:off x="3200177" y="4622571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07" name="Freeform 1109"/>
            <p:cNvSpPr>
              <a:spLocks noChangeArrowheads="1"/>
            </p:cNvSpPr>
            <p:nvPr/>
          </p:nvSpPr>
          <p:spPr bwMode="auto">
            <a:xfrm>
              <a:off x="3306539" y="4622571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08" name="Freeform 1110"/>
            <p:cNvSpPr>
              <a:spLocks noChangeArrowheads="1"/>
            </p:cNvSpPr>
            <p:nvPr/>
          </p:nvSpPr>
          <p:spPr bwMode="auto">
            <a:xfrm>
              <a:off x="3406552" y="4622571"/>
              <a:ext cx="106362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09" name="Freeform 1111"/>
            <p:cNvSpPr>
              <a:spLocks noChangeArrowheads="1"/>
            </p:cNvSpPr>
            <p:nvPr/>
          </p:nvSpPr>
          <p:spPr bwMode="auto">
            <a:xfrm>
              <a:off x="4981352" y="4616221"/>
              <a:ext cx="95250" cy="92075"/>
            </a:xfrm>
            <a:custGeom>
              <a:avLst/>
              <a:gdLst>
                <a:gd name="T0" fmla="*/ 2147483646 w 19"/>
                <a:gd name="T1" fmla="*/ 2147483646 h 18"/>
                <a:gd name="T2" fmla="*/ 2147483646 w 19"/>
                <a:gd name="T3" fmla="*/ 2147483646 h 18"/>
                <a:gd name="T4" fmla="*/ 2147483646 w 19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19"/>
                <a:gd name="T10" fmla="*/ 0 h 18"/>
                <a:gd name="T11" fmla="*/ 19 w 19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18">
                  <a:moveTo>
                    <a:pt x="9" y="3"/>
                  </a:moveTo>
                  <a:cubicBezTo>
                    <a:pt x="12" y="1"/>
                    <a:pt x="16" y="0"/>
                    <a:pt x="17" y="5"/>
                  </a:cubicBezTo>
                  <a:cubicBezTo>
                    <a:pt x="19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10" name="Freeform 1112"/>
            <p:cNvSpPr>
              <a:spLocks noChangeArrowheads="1"/>
            </p:cNvSpPr>
            <p:nvPr/>
          </p:nvSpPr>
          <p:spPr bwMode="auto">
            <a:xfrm>
              <a:off x="5081364" y="4622571"/>
              <a:ext cx="106363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11" name="Freeform 1113"/>
            <p:cNvSpPr>
              <a:spLocks noChangeArrowheads="1"/>
            </p:cNvSpPr>
            <p:nvPr/>
          </p:nvSpPr>
          <p:spPr bwMode="auto">
            <a:xfrm>
              <a:off x="5187727" y="4622571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12" name="Freeform 1114"/>
            <p:cNvSpPr>
              <a:spLocks noChangeArrowheads="1"/>
            </p:cNvSpPr>
            <p:nvPr/>
          </p:nvSpPr>
          <p:spPr bwMode="auto">
            <a:xfrm>
              <a:off x="5292502" y="4622571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13" name="Freeform 1115"/>
            <p:cNvSpPr>
              <a:spLocks noChangeArrowheads="1"/>
            </p:cNvSpPr>
            <p:nvPr/>
          </p:nvSpPr>
          <p:spPr bwMode="auto">
            <a:xfrm>
              <a:off x="5397277" y="4622571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14" name="Freeform 1116"/>
            <p:cNvSpPr>
              <a:spLocks noChangeArrowheads="1"/>
            </p:cNvSpPr>
            <p:nvPr/>
          </p:nvSpPr>
          <p:spPr bwMode="auto">
            <a:xfrm>
              <a:off x="5502052" y="4622571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15" name="Freeform 1117"/>
            <p:cNvSpPr>
              <a:spLocks noChangeArrowheads="1"/>
            </p:cNvSpPr>
            <p:nvPr/>
          </p:nvSpPr>
          <p:spPr bwMode="auto">
            <a:xfrm>
              <a:off x="5608414" y="4622571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16" name="Freeform 1122"/>
            <p:cNvSpPr>
              <a:spLocks noChangeArrowheads="1"/>
            </p:cNvSpPr>
            <p:nvPr/>
          </p:nvSpPr>
          <p:spPr bwMode="auto">
            <a:xfrm>
              <a:off x="3250977" y="467178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17" name="Freeform 1123"/>
            <p:cNvSpPr>
              <a:spLocks noChangeArrowheads="1"/>
            </p:cNvSpPr>
            <p:nvPr/>
          </p:nvSpPr>
          <p:spPr bwMode="auto">
            <a:xfrm>
              <a:off x="3355752" y="4671783"/>
              <a:ext cx="101600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18" name="Freeform 1124"/>
            <p:cNvSpPr>
              <a:spLocks noChangeArrowheads="1"/>
            </p:cNvSpPr>
            <p:nvPr/>
          </p:nvSpPr>
          <p:spPr bwMode="auto">
            <a:xfrm>
              <a:off x="5030564" y="4671783"/>
              <a:ext cx="101600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19" name="Freeform 1125"/>
            <p:cNvSpPr>
              <a:spLocks noChangeArrowheads="1"/>
            </p:cNvSpPr>
            <p:nvPr/>
          </p:nvSpPr>
          <p:spPr bwMode="auto">
            <a:xfrm>
              <a:off x="5136927" y="467178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20" name="Freeform 1126"/>
            <p:cNvSpPr>
              <a:spLocks noChangeArrowheads="1"/>
            </p:cNvSpPr>
            <p:nvPr/>
          </p:nvSpPr>
          <p:spPr bwMode="auto">
            <a:xfrm>
              <a:off x="5243289" y="4671783"/>
              <a:ext cx="100013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21" name="Freeform 1127"/>
            <p:cNvSpPr>
              <a:spLocks noChangeArrowheads="1"/>
            </p:cNvSpPr>
            <p:nvPr/>
          </p:nvSpPr>
          <p:spPr bwMode="auto">
            <a:xfrm>
              <a:off x="5346477" y="467178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22" name="Freeform 1128"/>
            <p:cNvSpPr>
              <a:spLocks noChangeArrowheads="1"/>
            </p:cNvSpPr>
            <p:nvPr/>
          </p:nvSpPr>
          <p:spPr bwMode="auto">
            <a:xfrm>
              <a:off x="5446489" y="4671783"/>
              <a:ext cx="106363" cy="87313"/>
            </a:xfrm>
            <a:custGeom>
              <a:avLst/>
              <a:gdLst>
                <a:gd name="T0" fmla="*/ 2147483646 w 21"/>
                <a:gd name="T1" fmla="*/ 1840912428 h 17"/>
                <a:gd name="T2" fmla="*/ 2147483646 w 21"/>
                <a:gd name="T3" fmla="*/ 2147483646 h 17"/>
                <a:gd name="T4" fmla="*/ 2147483646 w 21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23" name="Freeform 1129"/>
            <p:cNvSpPr>
              <a:spLocks noChangeArrowheads="1"/>
            </p:cNvSpPr>
            <p:nvPr/>
          </p:nvSpPr>
          <p:spPr bwMode="auto">
            <a:xfrm>
              <a:off x="5552852" y="467178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24" name="Freeform 1130"/>
            <p:cNvSpPr>
              <a:spLocks noChangeArrowheads="1"/>
            </p:cNvSpPr>
            <p:nvPr/>
          </p:nvSpPr>
          <p:spPr bwMode="auto">
            <a:xfrm>
              <a:off x="5659214" y="4671783"/>
              <a:ext cx="100013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25" name="Freeform 1135"/>
            <p:cNvSpPr>
              <a:spLocks noChangeArrowheads="1"/>
            </p:cNvSpPr>
            <p:nvPr/>
          </p:nvSpPr>
          <p:spPr bwMode="auto">
            <a:xfrm>
              <a:off x="3200177" y="4727346"/>
              <a:ext cx="100012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26" name="Freeform 1136"/>
            <p:cNvSpPr>
              <a:spLocks noChangeArrowheads="1"/>
            </p:cNvSpPr>
            <p:nvPr/>
          </p:nvSpPr>
          <p:spPr bwMode="auto">
            <a:xfrm>
              <a:off x="3306539" y="4727346"/>
              <a:ext cx="100013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27" name="Freeform 1137"/>
            <p:cNvSpPr>
              <a:spLocks noChangeArrowheads="1"/>
            </p:cNvSpPr>
            <p:nvPr/>
          </p:nvSpPr>
          <p:spPr bwMode="auto">
            <a:xfrm>
              <a:off x="5081364" y="4727346"/>
              <a:ext cx="106363" cy="87312"/>
            </a:xfrm>
            <a:custGeom>
              <a:avLst/>
              <a:gdLst>
                <a:gd name="T0" fmla="*/ 2147483646 w 21"/>
                <a:gd name="T1" fmla="*/ 1840891344 h 17"/>
                <a:gd name="T2" fmla="*/ 2147483646 w 21"/>
                <a:gd name="T3" fmla="*/ 2147483646 h 17"/>
                <a:gd name="T4" fmla="*/ 2147483646 w 21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28" name="Freeform 1138"/>
            <p:cNvSpPr>
              <a:spLocks noChangeArrowheads="1"/>
            </p:cNvSpPr>
            <p:nvPr/>
          </p:nvSpPr>
          <p:spPr bwMode="auto">
            <a:xfrm>
              <a:off x="5192489" y="4722583"/>
              <a:ext cx="84138" cy="85725"/>
            </a:xfrm>
            <a:custGeom>
              <a:avLst/>
              <a:gdLst>
                <a:gd name="T0" fmla="*/ 2147483646 w 17"/>
                <a:gd name="T1" fmla="*/ 2147483646 h 17"/>
                <a:gd name="T2" fmla="*/ 2147483646 w 17"/>
                <a:gd name="T3" fmla="*/ 2147483646 h 17"/>
                <a:gd name="T4" fmla="*/ 2147483646 w 17"/>
                <a:gd name="T5" fmla="*/ 2147483646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9" y="3"/>
                  </a:moveTo>
                  <a:cubicBezTo>
                    <a:pt x="13" y="0"/>
                    <a:pt x="17" y="1"/>
                    <a:pt x="17" y="7"/>
                  </a:cubicBezTo>
                  <a:cubicBezTo>
                    <a:pt x="17" y="17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29" name="Freeform 1139"/>
            <p:cNvSpPr>
              <a:spLocks noChangeArrowheads="1"/>
            </p:cNvSpPr>
            <p:nvPr/>
          </p:nvSpPr>
          <p:spPr bwMode="auto">
            <a:xfrm>
              <a:off x="5298852" y="4722583"/>
              <a:ext cx="98425" cy="698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2147483646 h 14"/>
                <a:gd name="T6" fmla="*/ 0 60000 65536"/>
                <a:gd name="T7" fmla="*/ 0 60000 65536"/>
                <a:gd name="T8" fmla="*/ 0 60000 65536"/>
                <a:gd name="T9" fmla="*/ 0 w 20"/>
                <a:gd name="T10" fmla="*/ 0 h 14"/>
                <a:gd name="T11" fmla="*/ 20 w 20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4">
                  <a:moveTo>
                    <a:pt x="9" y="3"/>
                  </a:moveTo>
                  <a:cubicBezTo>
                    <a:pt x="13" y="0"/>
                    <a:pt x="20" y="4"/>
                    <a:pt x="17" y="9"/>
                  </a:cubicBezTo>
                  <a:cubicBezTo>
                    <a:pt x="14" y="14"/>
                    <a:pt x="0" y="8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30" name="Freeform 1140"/>
            <p:cNvSpPr>
              <a:spLocks noChangeArrowheads="1"/>
            </p:cNvSpPr>
            <p:nvPr/>
          </p:nvSpPr>
          <p:spPr bwMode="auto">
            <a:xfrm>
              <a:off x="5397277" y="4727346"/>
              <a:ext cx="100012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31" name="Freeform 1141"/>
            <p:cNvSpPr>
              <a:spLocks noChangeArrowheads="1"/>
            </p:cNvSpPr>
            <p:nvPr/>
          </p:nvSpPr>
          <p:spPr bwMode="auto">
            <a:xfrm>
              <a:off x="5502052" y="4727346"/>
              <a:ext cx="101600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32" name="Freeform 1142"/>
            <p:cNvSpPr>
              <a:spLocks noChangeArrowheads="1"/>
            </p:cNvSpPr>
            <p:nvPr/>
          </p:nvSpPr>
          <p:spPr bwMode="auto">
            <a:xfrm>
              <a:off x="5608414" y="4727346"/>
              <a:ext cx="100013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33" name="Freeform 1146"/>
            <p:cNvSpPr>
              <a:spLocks noChangeArrowheads="1"/>
            </p:cNvSpPr>
            <p:nvPr/>
          </p:nvSpPr>
          <p:spPr bwMode="auto">
            <a:xfrm>
              <a:off x="3255739" y="4778146"/>
              <a:ext cx="100013" cy="55562"/>
            </a:xfrm>
            <a:custGeom>
              <a:avLst/>
              <a:gdLst>
                <a:gd name="T0" fmla="*/ 2147483646 w 20"/>
                <a:gd name="T1" fmla="*/ 1672951616 h 11"/>
                <a:gd name="T2" fmla="*/ 2147483646 w 20"/>
                <a:gd name="T3" fmla="*/ 2147483646 h 11"/>
                <a:gd name="T4" fmla="*/ 2147483646 w 20"/>
                <a:gd name="T5" fmla="*/ 1672951616 h 11"/>
                <a:gd name="T6" fmla="*/ 0 60000 65536"/>
                <a:gd name="T7" fmla="*/ 0 60000 65536"/>
                <a:gd name="T8" fmla="*/ 0 60000 65536"/>
                <a:gd name="T9" fmla="*/ 0 w 20"/>
                <a:gd name="T10" fmla="*/ 0 h 11"/>
                <a:gd name="T11" fmla="*/ 20 w 20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1">
                  <a:moveTo>
                    <a:pt x="9" y="2"/>
                  </a:moveTo>
                  <a:cubicBezTo>
                    <a:pt x="13" y="0"/>
                    <a:pt x="20" y="3"/>
                    <a:pt x="17" y="7"/>
                  </a:cubicBezTo>
                  <a:cubicBezTo>
                    <a:pt x="14" y="11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34" name="Freeform 1147"/>
            <p:cNvSpPr>
              <a:spLocks noChangeArrowheads="1"/>
            </p:cNvSpPr>
            <p:nvPr/>
          </p:nvSpPr>
          <p:spPr bwMode="auto">
            <a:xfrm>
              <a:off x="5036914" y="4778146"/>
              <a:ext cx="95250" cy="74612"/>
            </a:xfrm>
            <a:custGeom>
              <a:avLst/>
              <a:gdLst>
                <a:gd name="T0" fmla="*/ 2147483646 w 19"/>
                <a:gd name="T1" fmla="*/ 1601700778 h 15"/>
                <a:gd name="T2" fmla="*/ 2147483646 w 19"/>
                <a:gd name="T3" fmla="*/ 2147483646 h 15"/>
                <a:gd name="T4" fmla="*/ 2147483646 w 19"/>
                <a:gd name="T5" fmla="*/ 1601700778 h 15"/>
                <a:gd name="T6" fmla="*/ 0 60000 65536"/>
                <a:gd name="T7" fmla="*/ 0 60000 65536"/>
                <a:gd name="T8" fmla="*/ 0 60000 65536"/>
                <a:gd name="T9" fmla="*/ 0 w 19"/>
                <a:gd name="T10" fmla="*/ 0 h 15"/>
                <a:gd name="T11" fmla="*/ 19 w 19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15">
                  <a:moveTo>
                    <a:pt x="9" y="2"/>
                  </a:moveTo>
                  <a:cubicBezTo>
                    <a:pt x="13" y="0"/>
                    <a:pt x="19" y="3"/>
                    <a:pt x="17" y="9"/>
                  </a:cubicBezTo>
                  <a:cubicBezTo>
                    <a:pt x="14" y="15"/>
                    <a:pt x="0" y="7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35" name="Freeform 1148"/>
            <p:cNvSpPr>
              <a:spLocks noChangeArrowheads="1"/>
            </p:cNvSpPr>
            <p:nvPr/>
          </p:nvSpPr>
          <p:spPr bwMode="auto">
            <a:xfrm>
              <a:off x="5446489" y="4778146"/>
              <a:ext cx="106363" cy="84137"/>
            </a:xfrm>
            <a:custGeom>
              <a:avLst/>
              <a:gdLst>
                <a:gd name="T0" fmla="*/ 2147483646 w 21"/>
                <a:gd name="T1" fmla="*/ 1631807420 h 17"/>
                <a:gd name="T2" fmla="*/ 2147483646 w 21"/>
                <a:gd name="T3" fmla="*/ 2147483646 h 17"/>
                <a:gd name="T4" fmla="*/ 2147483646 w 21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36" name="Freeform 1149"/>
            <p:cNvSpPr>
              <a:spLocks noChangeArrowheads="1"/>
            </p:cNvSpPr>
            <p:nvPr/>
          </p:nvSpPr>
          <p:spPr bwMode="auto">
            <a:xfrm>
              <a:off x="5552852" y="4778146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37" name="Freeform 1153"/>
            <p:cNvSpPr>
              <a:spLocks noChangeArrowheads="1"/>
            </p:cNvSpPr>
            <p:nvPr/>
          </p:nvSpPr>
          <p:spPr bwMode="auto">
            <a:xfrm>
              <a:off x="5502052" y="4828946"/>
              <a:ext cx="101600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38" name="Freeform 1154"/>
            <p:cNvSpPr>
              <a:spLocks noChangeArrowheads="1"/>
            </p:cNvSpPr>
            <p:nvPr/>
          </p:nvSpPr>
          <p:spPr bwMode="auto">
            <a:xfrm>
              <a:off x="5597302" y="4828946"/>
              <a:ext cx="125412" cy="85725"/>
            </a:xfrm>
            <a:custGeom>
              <a:avLst/>
              <a:gdLst>
                <a:gd name="T0" fmla="*/ 2147483646 w 25"/>
                <a:gd name="T1" fmla="*/ 2147483646 h 17"/>
                <a:gd name="T2" fmla="*/ 2147483646 w 25"/>
                <a:gd name="T3" fmla="*/ 2147483646 h 17"/>
                <a:gd name="T4" fmla="*/ 2147483646 w 25"/>
                <a:gd name="T5" fmla="*/ 2147483646 h 17"/>
                <a:gd name="T6" fmla="*/ 0 60000 65536"/>
                <a:gd name="T7" fmla="*/ 0 60000 65536"/>
                <a:gd name="T8" fmla="*/ 0 60000 65536"/>
                <a:gd name="T9" fmla="*/ 0 w 25"/>
                <a:gd name="T10" fmla="*/ 0 h 17"/>
                <a:gd name="T11" fmla="*/ 25 w 25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7">
                  <a:moveTo>
                    <a:pt x="12" y="3"/>
                  </a:moveTo>
                  <a:cubicBezTo>
                    <a:pt x="15" y="0"/>
                    <a:pt x="18" y="1"/>
                    <a:pt x="19" y="4"/>
                  </a:cubicBezTo>
                  <a:cubicBezTo>
                    <a:pt x="25" y="17"/>
                    <a:pt x="0" y="11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39" name="Freeform 6"/>
            <p:cNvSpPr>
              <a:spLocks noChangeArrowheads="1"/>
            </p:cNvSpPr>
            <p:nvPr/>
          </p:nvSpPr>
          <p:spPr bwMode="auto">
            <a:xfrm>
              <a:off x="8332564" y="2068283"/>
              <a:ext cx="114300" cy="50800"/>
            </a:xfrm>
            <a:custGeom>
              <a:avLst/>
              <a:gdLst>
                <a:gd name="T0" fmla="*/ 2147483646 w 23"/>
                <a:gd name="T1" fmla="*/ 0 h 10"/>
                <a:gd name="T2" fmla="*/ 2147483646 w 23"/>
                <a:gd name="T3" fmla="*/ 2147483646 h 10"/>
                <a:gd name="T4" fmla="*/ 2147483646 w 23"/>
                <a:gd name="T5" fmla="*/ 0 h 10"/>
                <a:gd name="T6" fmla="*/ 0 60000 65536"/>
                <a:gd name="T7" fmla="*/ 0 60000 65536"/>
                <a:gd name="T8" fmla="*/ 0 60000 65536"/>
                <a:gd name="T9" fmla="*/ 0 w 23"/>
                <a:gd name="T10" fmla="*/ 0 h 10"/>
                <a:gd name="T11" fmla="*/ 23 w 23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" h="10">
                  <a:moveTo>
                    <a:pt x="13" y="0"/>
                  </a:moveTo>
                  <a:cubicBezTo>
                    <a:pt x="11" y="0"/>
                    <a:pt x="23" y="6"/>
                    <a:pt x="14" y="9"/>
                  </a:cubicBezTo>
                  <a:cubicBezTo>
                    <a:pt x="8" y="10"/>
                    <a:pt x="0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40" name="Freeform 7"/>
            <p:cNvSpPr>
              <a:spLocks noChangeArrowheads="1"/>
            </p:cNvSpPr>
            <p:nvPr/>
          </p:nvSpPr>
          <p:spPr bwMode="auto">
            <a:xfrm>
              <a:off x="8432577" y="2053996"/>
              <a:ext cx="98425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41" name="Freeform 8"/>
            <p:cNvSpPr>
              <a:spLocks noChangeArrowheads="1"/>
            </p:cNvSpPr>
            <p:nvPr/>
          </p:nvSpPr>
          <p:spPr bwMode="auto">
            <a:xfrm>
              <a:off x="8527827" y="2053996"/>
              <a:ext cx="125412" cy="85725"/>
            </a:xfrm>
            <a:custGeom>
              <a:avLst/>
              <a:gdLst>
                <a:gd name="T0" fmla="*/ 2147483646 w 25"/>
                <a:gd name="T1" fmla="*/ 2147483646 h 17"/>
                <a:gd name="T2" fmla="*/ 2147483646 w 25"/>
                <a:gd name="T3" fmla="*/ 2147483646 h 17"/>
                <a:gd name="T4" fmla="*/ 2147483646 w 25"/>
                <a:gd name="T5" fmla="*/ 2147483646 h 17"/>
                <a:gd name="T6" fmla="*/ 0 60000 65536"/>
                <a:gd name="T7" fmla="*/ 0 60000 65536"/>
                <a:gd name="T8" fmla="*/ 0 60000 65536"/>
                <a:gd name="T9" fmla="*/ 0 w 25"/>
                <a:gd name="T10" fmla="*/ 0 h 17"/>
                <a:gd name="T11" fmla="*/ 25 w 25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7">
                  <a:moveTo>
                    <a:pt x="11" y="3"/>
                  </a:moveTo>
                  <a:cubicBezTo>
                    <a:pt x="12" y="2"/>
                    <a:pt x="18" y="0"/>
                    <a:pt x="19" y="4"/>
                  </a:cubicBezTo>
                  <a:cubicBezTo>
                    <a:pt x="25" y="17"/>
                    <a:pt x="0" y="10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42" name="Freeform 9"/>
            <p:cNvSpPr>
              <a:spLocks noChangeArrowheads="1"/>
            </p:cNvSpPr>
            <p:nvPr/>
          </p:nvSpPr>
          <p:spPr bwMode="auto">
            <a:xfrm>
              <a:off x="8994552" y="2042883"/>
              <a:ext cx="63500" cy="80963"/>
            </a:xfrm>
            <a:custGeom>
              <a:avLst/>
              <a:gdLst>
                <a:gd name="T0" fmla="*/ 1555579038 w 13"/>
                <a:gd name="T1" fmla="*/ 2147483646 h 16"/>
                <a:gd name="T2" fmla="*/ 1555579038 w 13"/>
                <a:gd name="T3" fmla="*/ 2147483646 h 16"/>
                <a:gd name="T4" fmla="*/ 1555579038 w 13"/>
                <a:gd name="T5" fmla="*/ 2147483646 h 16"/>
                <a:gd name="T6" fmla="*/ 0 60000 65536"/>
                <a:gd name="T7" fmla="*/ 0 60000 65536"/>
                <a:gd name="T8" fmla="*/ 0 60000 65536"/>
                <a:gd name="T9" fmla="*/ 0 w 13"/>
                <a:gd name="T10" fmla="*/ 0 h 16"/>
                <a:gd name="T11" fmla="*/ 13 w 13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6">
                  <a:moveTo>
                    <a:pt x="2" y="5"/>
                  </a:moveTo>
                  <a:cubicBezTo>
                    <a:pt x="11" y="0"/>
                    <a:pt x="13" y="16"/>
                    <a:pt x="2" y="14"/>
                  </a:cubicBezTo>
                  <a:cubicBezTo>
                    <a:pt x="0" y="13"/>
                    <a:pt x="0" y="6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43" name="Freeform 10"/>
            <p:cNvSpPr>
              <a:spLocks noChangeArrowheads="1"/>
            </p:cNvSpPr>
            <p:nvPr/>
          </p:nvSpPr>
          <p:spPr bwMode="auto">
            <a:xfrm>
              <a:off x="9058052" y="2053996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44" name="Freeform 11"/>
            <p:cNvSpPr>
              <a:spLocks noChangeArrowheads="1"/>
            </p:cNvSpPr>
            <p:nvPr/>
          </p:nvSpPr>
          <p:spPr bwMode="auto">
            <a:xfrm>
              <a:off x="9164414" y="2053996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45" name="Freeform 12"/>
            <p:cNvSpPr>
              <a:spLocks noChangeArrowheads="1"/>
            </p:cNvSpPr>
            <p:nvPr/>
          </p:nvSpPr>
          <p:spPr bwMode="auto">
            <a:xfrm>
              <a:off x="9273952" y="2053996"/>
              <a:ext cx="100012" cy="698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2147483646 h 14"/>
                <a:gd name="T6" fmla="*/ 0 60000 65536"/>
                <a:gd name="T7" fmla="*/ 0 60000 65536"/>
                <a:gd name="T8" fmla="*/ 0 60000 65536"/>
                <a:gd name="T9" fmla="*/ 0 w 20"/>
                <a:gd name="T10" fmla="*/ 0 h 14"/>
                <a:gd name="T11" fmla="*/ 20 w 20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4">
                  <a:moveTo>
                    <a:pt x="8" y="3"/>
                  </a:moveTo>
                  <a:cubicBezTo>
                    <a:pt x="13" y="0"/>
                    <a:pt x="20" y="4"/>
                    <a:pt x="16" y="9"/>
                  </a:cubicBezTo>
                  <a:cubicBezTo>
                    <a:pt x="13" y="14"/>
                    <a:pt x="0" y="8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46" name="Freeform 13"/>
            <p:cNvSpPr>
              <a:spLocks noChangeArrowheads="1"/>
            </p:cNvSpPr>
            <p:nvPr/>
          </p:nvSpPr>
          <p:spPr bwMode="auto">
            <a:xfrm>
              <a:off x="8170639" y="210955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47" name="Freeform 14"/>
            <p:cNvSpPr>
              <a:spLocks noChangeArrowheads="1"/>
            </p:cNvSpPr>
            <p:nvPr/>
          </p:nvSpPr>
          <p:spPr bwMode="auto">
            <a:xfrm>
              <a:off x="8270652" y="2109558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48" name="Freeform 15"/>
            <p:cNvSpPr>
              <a:spLocks noChangeArrowheads="1"/>
            </p:cNvSpPr>
            <p:nvPr/>
          </p:nvSpPr>
          <p:spPr bwMode="auto">
            <a:xfrm>
              <a:off x="8377014" y="210955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49" name="Freeform 16"/>
            <p:cNvSpPr>
              <a:spLocks noChangeArrowheads="1"/>
            </p:cNvSpPr>
            <p:nvPr/>
          </p:nvSpPr>
          <p:spPr bwMode="auto">
            <a:xfrm>
              <a:off x="8483377" y="2109558"/>
              <a:ext cx="98425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50" name="Freeform 17"/>
            <p:cNvSpPr>
              <a:spLocks noChangeArrowheads="1"/>
            </p:cNvSpPr>
            <p:nvPr/>
          </p:nvSpPr>
          <p:spPr bwMode="auto">
            <a:xfrm>
              <a:off x="8692927" y="210955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51" name="Freeform 18"/>
            <p:cNvSpPr>
              <a:spLocks noChangeArrowheads="1"/>
            </p:cNvSpPr>
            <p:nvPr/>
          </p:nvSpPr>
          <p:spPr bwMode="auto">
            <a:xfrm>
              <a:off x="8797702" y="2109558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52" name="Freeform 19"/>
            <p:cNvSpPr>
              <a:spLocks noChangeArrowheads="1"/>
            </p:cNvSpPr>
            <p:nvPr/>
          </p:nvSpPr>
          <p:spPr bwMode="auto">
            <a:xfrm>
              <a:off x="8902477" y="210955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53" name="Freeform 20"/>
            <p:cNvSpPr>
              <a:spLocks noChangeArrowheads="1"/>
            </p:cNvSpPr>
            <p:nvPr/>
          </p:nvSpPr>
          <p:spPr bwMode="auto">
            <a:xfrm>
              <a:off x="9002489" y="2109558"/>
              <a:ext cx="106363" cy="84138"/>
            </a:xfrm>
            <a:custGeom>
              <a:avLst/>
              <a:gdLst>
                <a:gd name="T0" fmla="*/ 2147483646 w 21"/>
                <a:gd name="T1" fmla="*/ 1631826814 h 17"/>
                <a:gd name="T2" fmla="*/ 2147483646 w 21"/>
                <a:gd name="T3" fmla="*/ 2147483646 h 17"/>
                <a:gd name="T4" fmla="*/ 2147483646 w 21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54" name="Freeform 21"/>
            <p:cNvSpPr>
              <a:spLocks noChangeArrowheads="1"/>
            </p:cNvSpPr>
            <p:nvPr/>
          </p:nvSpPr>
          <p:spPr bwMode="auto">
            <a:xfrm>
              <a:off x="9108852" y="210955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55" name="Freeform 22"/>
            <p:cNvSpPr>
              <a:spLocks noChangeArrowheads="1"/>
            </p:cNvSpPr>
            <p:nvPr/>
          </p:nvSpPr>
          <p:spPr bwMode="auto">
            <a:xfrm>
              <a:off x="9213627" y="2109558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2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56" name="Freeform 23"/>
            <p:cNvSpPr>
              <a:spLocks noChangeArrowheads="1"/>
            </p:cNvSpPr>
            <p:nvPr/>
          </p:nvSpPr>
          <p:spPr bwMode="auto">
            <a:xfrm>
              <a:off x="9319989" y="2109558"/>
              <a:ext cx="123825" cy="69850"/>
            </a:xfrm>
            <a:custGeom>
              <a:avLst/>
              <a:gdLst>
                <a:gd name="T0" fmla="*/ 2147483646 w 25"/>
                <a:gd name="T1" fmla="*/ 2147483646 h 14"/>
                <a:gd name="T2" fmla="*/ 2147483646 w 25"/>
                <a:gd name="T3" fmla="*/ 2147483646 h 14"/>
                <a:gd name="T4" fmla="*/ 2147483646 w 25"/>
                <a:gd name="T5" fmla="*/ 2147483646 h 14"/>
                <a:gd name="T6" fmla="*/ 0 60000 65536"/>
                <a:gd name="T7" fmla="*/ 0 60000 65536"/>
                <a:gd name="T8" fmla="*/ 0 60000 65536"/>
                <a:gd name="T9" fmla="*/ 0 w 25"/>
                <a:gd name="T10" fmla="*/ 0 h 14"/>
                <a:gd name="T11" fmla="*/ 25 w 25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4">
                  <a:moveTo>
                    <a:pt x="9" y="3"/>
                  </a:moveTo>
                  <a:cubicBezTo>
                    <a:pt x="11" y="1"/>
                    <a:pt x="16" y="0"/>
                    <a:pt x="18" y="3"/>
                  </a:cubicBezTo>
                  <a:cubicBezTo>
                    <a:pt x="25" y="14"/>
                    <a:pt x="0" y="12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57" name="Freeform 24"/>
            <p:cNvSpPr>
              <a:spLocks noChangeArrowheads="1"/>
            </p:cNvSpPr>
            <p:nvPr/>
          </p:nvSpPr>
          <p:spPr bwMode="auto">
            <a:xfrm>
              <a:off x="9434289" y="2104796"/>
              <a:ext cx="120650" cy="698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0 60000 65536"/>
                <a:gd name="T7" fmla="*/ 0 60000 65536"/>
                <a:gd name="T8" fmla="*/ 0 60000 65536"/>
                <a:gd name="T9" fmla="*/ 0 w 24"/>
                <a:gd name="T10" fmla="*/ 0 h 14"/>
                <a:gd name="T11" fmla="*/ 24 w 24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" h="14">
                  <a:moveTo>
                    <a:pt x="5" y="6"/>
                  </a:moveTo>
                  <a:cubicBezTo>
                    <a:pt x="5" y="5"/>
                    <a:pt x="12" y="0"/>
                    <a:pt x="16" y="4"/>
                  </a:cubicBezTo>
                  <a:cubicBezTo>
                    <a:pt x="24" y="13"/>
                    <a:pt x="0" y="14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58" name="Freeform 25"/>
            <p:cNvSpPr>
              <a:spLocks noChangeArrowheads="1"/>
            </p:cNvSpPr>
            <p:nvPr/>
          </p:nvSpPr>
          <p:spPr bwMode="auto">
            <a:xfrm>
              <a:off x="8019827" y="2168296"/>
              <a:ext cx="95250" cy="76200"/>
            </a:xfrm>
            <a:custGeom>
              <a:avLst/>
              <a:gdLst>
                <a:gd name="T0" fmla="*/ 2147483646 w 19"/>
                <a:gd name="T1" fmla="*/ 0 h 15"/>
                <a:gd name="T2" fmla="*/ 2147483646 w 19"/>
                <a:gd name="T3" fmla="*/ 2147483646 h 15"/>
                <a:gd name="T4" fmla="*/ 2147483646 w 19"/>
                <a:gd name="T5" fmla="*/ 0 h 15"/>
                <a:gd name="T6" fmla="*/ 0 60000 65536"/>
                <a:gd name="T7" fmla="*/ 0 60000 65536"/>
                <a:gd name="T8" fmla="*/ 0 60000 65536"/>
                <a:gd name="T9" fmla="*/ 0 w 19"/>
                <a:gd name="T10" fmla="*/ 0 h 15"/>
                <a:gd name="T11" fmla="*/ 19 w 19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15">
                  <a:moveTo>
                    <a:pt x="11" y="0"/>
                  </a:moveTo>
                  <a:cubicBezTo>
                    <a:pt x="12" y="0"/>
                    <a:pt x="19" y="1"/>
                    <a:pt x="16" y="7"/>
                  </a:cubicBezTo>
                  <a:cubicBezTo>
                    <a:pt x="12" y="15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59" name="Freeform 26"/>
            <p:cNvSpPr>
              <a:spLocks noChangeArrowheads="1"/>
            </p:cNvSpPr>
            <p:nvPr/>
          </p:nvSpPr>
          <p:spPr bwMode="auto">
            <a:xfrm>
              <a:off x="8121427" y="2165121"/>
              <a:ext cx="85725" cy="79375"/>
            </a:xfrm>
            <a:custGeom>
              <a:avLst/>
              <a:gdLst>
                <a:gd name="T0" fmla="*/ 2147483646 w 17"/>
                <a:gd name="T1" fmla="*/ 725432930 h 16"/>
                <a:gd name="T2" fmla="*/ 2147483646 w 17"/>
                <a:gd name="T3" fmla="*/ 2147483646 h 16"/>
                <a:gd name="T4" fmla="*/ 2147483646 w 17"/>
                <a:gd name="T5" fmla="*/ 725432930 h 16"/>
                <a:gd name="T6" fmla="*/ 0 60000 65536"/>
                <a:gd name="T7" fmla="*/ 0 60000 65536"/>
                <a:gd name="T8" fmla="*/ 0 60000 65536"/>
                <a:gd name="T9" fmla="*/ 0 w 17"/>
                <a:gd name="T10" fmla="*/ 0 h 16"/>
                <a:gd name="T11" fmla="*/ 17 w 17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6">
                  <a:moveTo>
                    <a:pt x="9" y="1"/>
                  </a:moveTo>
                  <a:cubicBezTo>
                    <a:pt x="9" y="2"/>
                    <a:pt x="17" y="0"/>
                    <a:pt x="17" y="5"/>
                  </a:cubicBezTo>
                  <a:cubicBezTo>
                    <a:pt x="17" y="16"/>
                    <a:pt x="0" y="7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60" name="Freeform 27"/>
            <p:cNvSpPr>
              <a:spLocks noChangeArrowheads="1"/>
            </p:cNvSpPr>
            <p:nvPr/>
          </p:nvSpPr>
          <p:spPr bwMode="auto">
            <a:xfrm>
              <a:off x="8326214" y="2160358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61" name="Freeform 28"/>
            <p:cNvSpPr>
              <a:spLocks noChangeArrowheads="1"/>
            </p:cNvSpPr>
            <p:nvPr/>
          </p:nvSpPr>
          <p:spPr bwMode="auto">
            <a:xfrm>
              <a:off x="8427814" y="2160358"/>
              <a:ext cx="100013" cy="77788"/>
            </a:xfrm>
            <a:custGeom>
              <a:avLst/>
              <a:gdLst>
                <a:gd name="T0" fmla="*/ 2147483646 w 20"/>
                <a:gd name="T1" fmla="*/ 1551530278 h 16"/>
                <a:gd name="T2" fmla="*/ 2147483646 w 20"/>
                <a:gd name="T3" fmla="*/ 2147483646 h 16"/>
                <a:gd name="T4" fmla="*/ 2147483646 w 20"/>
                <a:gd name="T5" fmla="*/ 1551530278 h 16"/>
                <a:gd name="T6" fmla="*/ 0 60000 65536"/>
                <a:gd name="T7" fmla="*/ 0 60000 65536"/>
                <a:gd name="T8" fmla="*/ 0 60000 65536"/>
                <a:gd name="T9" fmla="*/ 0 w 20"/>
                <a:gd name="T10" fmla="*/ 0 h 16"/>
                <a:gd name="T11" fmla="*/ 20 w 20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6">
                  <a:moveTo>
                    <a:pt x="11" y="2"/>
                  </a:moveTo>
                  <a:cubicBezTo>
                    <a:pt x="14" y="0"/>
                    <a:pt x="18" y="0"/>
                    <a:pt x="18" y="5"/>
                  </a:cubicBezTo>
                  <a:cubicBezTo>
                    <a:pt x="20" y="16"/>
                    <a:pt x="0" y="9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62" name="Freeform 29"/>
            <p:cNvSpPr>
              <a:spLocks noChangeArrowheads="1"/>
            </p:cNvSpPr>
            <p:nvPr/>
          </p:nvSpPr>
          <p:spPr bwMode="auto">
            <a:xfrm>
              <a:off x="8637364" y="2160358"/>
              <a:ext cx="104775" cy="88900"/>
            </a:xfrm>
            <a:custGeom>
              <a:avLst/>
              <a:gdLst>
                <a:gd name="T0" fmla="*/ 2147483646 w 21"/>
                <a:gd name="T1" fmla="*/ 1590351856 h 18"/>
                <a:gd name="T2" fmla="*/ 2147483646 w 21"/>
                <a:gd name="T3" fmla="*/ 2147483646 h 18"/>
                <a:gd name="T4" fmla="*/ 2147483646 w 21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63" name="Freeform 30"/>
            <p:cNvSpPr>
              <a:spLocks noChangeArrowheads="1"/>
            </p:cNvSpPr>
            <p:nvPr/>
          </p:nvSpPr>
          <p:spPr bwMode="auto">
            <a:xfrm>
              <a:off x="8742139" y="2160358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64" name="Freeform 31"/>
            <p:cNvSpPr>
              <a:spLocks noChangeArrowheads="1"/>
            </p:cNvSpPr>
            <p:nvPr/>
          </p:nvSpPr>
          <p:spPr bwMode="auto">
            <a:xfrm>
              <a:off x="8848502" y="2160358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65" name="Freeform 32"/>
            <p:cNvSpPr>
              <a:spLocks noChangeArrowheads="1"/>
            </p:cNvSpPr>
            <p:nvPr/>
          </p:nvSpPr>
          <p:spPr bwMode="auto">
            <a:xfrm>
              <a:off x="8954864" y="2160358"/>
              <a:ext cx="98425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66" name="Freeform 33"/>
            <p:cNvSpPr>
              <a:spLocks noChangeArrowheads="1"/>
            </p:cNvSpPr>
            <p:nvPr/>
          </p:nvSpPr>
          <p:spPr bwMode="auto">
            <a:xfrm>
              <a:off x="9058052" y="2160358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67" name="Freeform 34"/>
            <p:cNvSpPr>
              <a:spLocks noChangeArrowheads="1"/>
            </p:cNvSpPr>
            <p:nvPr/>
          </p:nvSpPr>
          <p:spPr bwMode="auto">
            <a:xfrm>
              <a:off x="9164414" y="2160358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68" name="Freeform 35"/>
            <p:cNvSpPr>
              <a:spLocks noChangeArrowheads="1"/>
            </p:cNvSpPr>
            <p:nvPr/>
          </p:nvSpPr>
          <p:spPr bwMode="auto">
            <a:xfrm>
              <a:off x="9267602" y="2160358"/>
              <a:ext cx="103187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69" name="Freeform 36"/>
            <p:cNvSpPr>
              <a:spLocks noChangeArrowheads="1"/>
            </p:cNvSpPr>
            <p:nvPr/>
          </p:nvSpPr>
          <p:spPr bwMode="auto">
            <a:xfrm>
              <a:off x="9373964" y="2160358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70" name="Freeform 37"/>
            <p:cNvSpPr>
              <a:spLocks noChangeArrowheads="1"/>
            </p:cNvSpPr>
            <p:nvPr/>
          </p:nvSpPr>
          <p:spPr bwMode="auto">
            <a:xfrm>
              <a:off x="8081739" y="2215921"/>
              <a:ext cx="84138" cy="69850"/>
            </a:xfrm>
            <a:custGeom>
              <a:avLst/>
              <a:gdLst>
                <a:gd name="T0" fmla="*/ 2147483646 w 17"/>
                <a:gd name="T1" fmla="*/ 1647946104 h 14"/>
                <a:gd name="T2" fmla="*/ 2147483646 w 17"/>
                <a:gd name="T3" fmla="*/ 2147483646 h 14"/>
                <a:gd name="T4" fmla="*/ 2147483646 w 17"/>
                <a:gd name="T5" fmla="*/ 1647946104 h 14"/>
                <a:gd name="T6" fmla="*/ 0 60000 65536"/>
                <a:gd name="T7" fmla="*/ 0 60000 65536"/>
                <a:gd name="T8" fmla="*/ 0 60000 65536"/>
                <a:gd name="T9" fmla="*/ 0 w 17"/>
                <a:gd name="T10" fmla="*/ 0 h 14"/>
                <a:gd name="T11" fmla="*/ 17 w 17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4">
                  <a:moveTo>
                    <a:pt x="8" y="2"/>
                  </a:moveTo>
                  <a:cubicBezTo>
                    <a:pt x="11" y="0"/>
                    <a:pt x="17" y="3"/>
                    <a:pt x="14" y="8"/>
                  </a:cubicBezTo>
                  <a:cubicBezTo>
                    <a:pt x="12" y="14"/>
                    <a:pt x="0" y="7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71" name="Freeform 38"/>
            <p:cNvSpPr>
              <a:spLocks noChangeArrowheads="1"/>
            </p:cNvSpPr>
            <p:nvPr/>
          </p:nvSpPr>
          <p:spPr bwMode="auto">
            <a:xfrm>
              <a:off x="8270652" y="2215921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72" name="Freeform 39"/>
            <p:cNvSpPr>
              <a:spLocks noChangeArrowheads="1"/>
            </p:cNvSpPr>
            <p:nvPr/>
          </p:nvSpPr>
          <p:spPr bwMode="auto">
            <a:xfrm>
              <a:off x="8396064" y="2193696"/>
              <a:ext cx="69850" cy="85725"/>
            </a:xfrm>
            <a:custGeom>
              <a:avLst/>
              <a:gdLst>
                <a:gd name="T0" fmla="*/ 2147483646 w 14"/>
                <a:gd name="T1" fmla="*/ 2147483646 h 17"/>
                <a:gd name="T2" fmla="*/ 2147483646 w 14"/>
                <a:gd name="T3" fmla="*/ 2147483646 h 17"/>
                <a:gd name="T4" fmla="*/ 2147483646 w 14"/>
                <a:gd name="T5" fmla="*/ 2147483646 h 17"/>
                <a:gd name="T6" fmla="*/ 0 60000 65536"/>
                <a:gd name="T7" fmla="*/ 0 60000 65536"/>
                <a:gd name="T8" fmla="*/ 0 60000 65536"/>
                <a:gd name="T9" fmla="*/ 0 w 14"/>
                <a:gd name="T10" fmla="*/ 0 h 17"/>
                <a:gd name="T11" fmla="*/ 14 w 1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17">
                  <a:moveTo>
                    <a:pt x="6" y="6"/>
                  </a:moveTo>
                  <a:cubicBezTo>
                    <a:pt x="13" y="0"/>
                    <a:pt x="14" y="14"/>
                    <a:pt x="10" y="15"/>
                  </a:cubicBezTo>
                  <a:cubicBezTo>
                    <a:pt x="4" y="17"/>
                    <a:pt x="0" y="11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73" name="Freeform 40"/>
            <p:cNvSpPr>
              <a:spLocks noChangeArrowheads="1"/>
            </p:cNvSpPr>
            <p:nvPr/>
          </p:nvSpPr>
          <p:spPr bwMode="auto">
            <a:xfrm>
              <a:off x="8586564" y="2215921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74" name="Freeform 41"/>
            <p:cNvSpPr>
              <a:spLocks noChangeArrowheads="1"/>
            </p:cNvSpPr>
            <p:nvPr/>
          </p:nvSpPr>
          <p:spPr bwMode="auto">
            <a:xfrm>
              <a:off x="8692927" y="2215921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75" name="Freeform 42"/>
            <p:cNvSpPr>
              <a:spLocks noChangeArrowheads="1"/>
            </p:cNvSpPr>
            <p:nvPr/>
          </p:nvSpPr>
          <p:spPr bwMode="auto">
            <a:xfrm>
              <a:off x="8797702" y="2215921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76" name="Freeform 43"/>
            <p:cNvSpPr>
              <a:spLocks noChangeArrowheads="1"/>
            </p:cNvSpPr>
            <p:nvPr/>
          </p:nvSpPr>
          <p:spPr bwMode="auto">
            <a:xfrm>
              <a:off x="8902477" y="2215921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77" name="Freeform 44"/>
            <p:cNvSpPr>
              <a:spLocks noChangeArrowheads="1"/>
            </p:cNvSpPr>
            <p:nvPr/>
          </p:nvSpPr>
          <p:spPr bwMode="auto">
            <a:xfrm>
              <a:off x="9002489" y="2215921"/>
              <a:ext cx="106363" cy="84137"/>
            </a:xfrm>
            <a:custGeom>
              <a:avLst/>
              <a:gdLst>
                <a:gd name="T0" fmla="*/ 2147483646 w 21"/>
                <a:gd name="T1" fmla="*/ 1631807420 h 17"/>
                <a:gd name="T2" fmla="*/ 2147483646 w 21"/>
                <a:gd name="T3" fmla="*/ 2147483646 h 17"/>
                <a:gd name="T4" fmla="*/ 2147483646 w 21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78" name="Freeform 45"/>
            <p:cNvSpPr>
              <a:spLocks noChangeArrowheads="1"/>
            </p:cNvSpPr>
            <p:nvPr/>
          </p:nvSpPr>
          <p:spPr bwMode="auto">
            <a:xfrm>
              <a:off x="9108852" y="2215921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79" name="Freeform 46"/>
            <p:cNvSpPr>
              <a:spLocks noChangeArrowheads="1"/>
            </p:cNvSpPr>
            <p:nvPr/>
          </p:nvSpPr>
          <p:spPr bwMode="auto">
            <a:xfrm>
              <a:off x="9213627" y="2215921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80" name="Freeform 47"/>
            <p:cNvSpPr>
              <a:spLocks noChangeArrowheads="1"/>
            </p:cNvSpPr>
            <p:nvPr/>
          </p:nvSpPr>
          <p:spPr bwMode="auto">
            <a:xfrm>
              <a:off x="9319989" y="2215921"/>
              <a:ext cx="98425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81" name="Freeform 48"/>
            <p:cNvSpPr>
              <a:spLocks noChangeArrowheads="1"/>
            </p:cNvSpPr>
            <p:nvPr/>
          </p:nvSpPr>
          <p:spPr bwMode="auto">
            <a:xfrm>
              <a:off x="8567514" y="2255608"/>
              <a:ext cx="69850" cy="79375"/>
            </a:xfrm>
            <a:custGeom>
              <a:avLst/>
              <a:gdLst>
                <a:gd name="T0" fmla="*/ 2147483646 w 14"/>
                <a:gd name="T1" fmla="*/ 2147483646 h 16"/>
                <a:gd name="T2" fmla="*/ 2147483646 w 14"/>
                <a:gd name="T3" fmla="*/ 2147483646 h 16"/>
                <a:gd name="T4" fmla="*/ 2147483646 w 14"/>
                <a:gd name="T5" fmla="*/ 2147483646 h 16"/>
                <a:gd name="T6" fmla="*/ 0 60000 65536"/>
                <a:gd name="T7" fmla="*/ 0 60000 65536"/>
                <a:gd name="T8" fmla="*/ 0 60000 65536"/>
                <a:gd name="T9" fmla="*/ 0 w 14"/>
                <a:gd name="T10" fmla="*/ 0 h 16"/>
                <a:gd name="T11" fmla="*/ 14 w 14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16">
                  <a:moveTo>
                    <a:pt x="3" y="4"/>
                  </a:moveTo>
                  <a:cubicBezTo>
                    <a:pt x="12" y="0"/>
                    <a:pt x="14" y="16"/>
                    <a:pt x="3" y="13"/>
                  </a:cubicBezTo>
                  <a:cubicBezTo>
                    <a:pt x="2" y="13"/>
                    <a:pt x="0" y="6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82" name="Freeform 49"/>
            <p:cNvSpPr>
              <a:spLocks noChangeArrowheads="1"/>
            </p:cNvSpPr>
            <p:nvPr/>
          </p:nvSpPr>
          <p:spPr bwMode="auto">
            <a:xfrm>
              <a:off x="8637364" y="2263546"/>
              <a:ext cx="104775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83" name="Freeform 50"/>
            <p:cNvSpPr>
              <a:spLocks noChangeArrowheads="1"/>
            </p:cNvSpPr>
            <p:nvPr/>
          </p:nvSpPr>
          <p:spPr bwMode="auto">
            <a:xfrm>
              <a:off x="8742139" y="2263546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84" name="Freeform 51"/>
            <p:cNvSpPr>
              <a:spLocks noChangeArrowheads="1"/>
            </p:cNvSpPr>
            <p:nvPr/>
          </p:nvSpPr>
          <p:spPr bwMode="auto">
            <a:xfrm>
              <a:off x="8848502" y="226354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85" name="Freeform 52"/>
            <p:cNvSpPr>
              <a:spLocks noChangeArrowheads="1"/>
            </p:cNvSpPr>
            <p:nvPr/>
          </p:nvSpPr>
          <p:spPr bwMode="auto">
            <a:xfrm>
              <a:off x="8954864" y="2263546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86" name="Freeform 53"/>
            <p:cNvSpPr>
              <a:spLocks noChangeArrowheads="1"/>
            </p:cNvSpPr>
            <p:nvPr/>
          </p:nvSpPr>
          <p:spPr bwMode="auto">
            <a:xfrm>
              <a:off x="9058052" y="226354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87" name="Freeform 54"/>
            <p:cNvSpPr>
              <a:spLocks noChangeArrowheads="1"/>
            </p:cNvSpPr>
            <p:nvPr/>
          </p:nvSpPr>
          <p:spPr bwMode="auto">
            <a:xfrm>
              <a:off x="9164414" y="226354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88" name="Freeform 55"/>
            <p:cNvSpPr>
              <a:spLocks noChangeArrowheads="1"/>
            </p:cNvSpPr>
            <p:nvPr/>
          </p:nvSpPr>
          <p:spPr bwMode="auto">
            <a:xfrm>
              <a:off x="9267602" y="2263546"/>
              <a:ext cx="103187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89" name="Freeform 56"/>
            <p:cNvSpPr>
              <a:spLocks noChangeArrowheads="1"/>
            </p:cNvSpPr>
            <p:nvPr/>
          </p:nvSpPr>
          <p:spPr bwMode="auto">
            <a:xfrm>
              <a:off x="9373964" y="226354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90" name="Freeform 57"/>
            <p:cNvSpPr>
              <a:spLocks noChangeArrowheads="1"/>
            </p:cNvSpPr>
            <p:nvPr/>
          </p:nvSpPr>
          <p:spPr bwMode="auto">
            <a:xfrm>
              <a:off x="8692927" y="23191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91" name="Freeform 58"/>
            <p:cNvSpPr>
              <a:spLocks noChangeArrowheads="1"/>
            </p:cNvSpPr>
            <p:nvPr/>
          </p:nvSpPr>
          <p:spPr bwMode="auto">
            <a:xfrm>
              <a:off x="8797702" y="231910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92" name="Freeform 59"/>
            <p:cNvSpPr>
              <a:spLocks noChangeArrowheads="1"/>
            </p:cNvSpPr>
            <p:nvPr/>
          </p:nvSpPr>
          <p:spPr bwMode="auto">
            <a:xfrm>
              <a:off x="8902477" y="23191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93" name="Freeform 60"/>
            <p:cNvSpPr>
              <a:spLocks noChangeArrowheads="1"/>
            </p:cNvSpPr>
            <p:nvPr/>
          </p:nvSpPr>
          <p:spPr bwMode="auto">
            <a:xfrm>
              <a:off x="9002489" y="2319108"/>
              <a:ext cx="106363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94" name="Freeform 61"/>
            <p:cNvSpPr>
              <a:spLocks noChangeArrowheads="1"/>
            </p:cNvSpPr>
            <p:nvPr/>
          </p:nvSpPr>
          <p:spPr bwMode="auto">
            <a:xfrm>
              <a:off x="9108852" y="23191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95" name="Freeform 62"/>
            <p:cNvSpPr>
              <a:spLocks noChangeArrowheads="1"/>
            </p:cNvSpPr>
            <p:nvPr/>
          </p:nvSpPr>
          <p:spPr bwMode="auto">
            <a:xfrm>
              <a:off x="9213627" y="231910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96" name="Freeform 63"/>
            <p:cNvSpPr>
              <a:spLocks noChangeArrowheads="1"/>
            </p:cNvSpPr>
            <p:nvPr/>
          </p:nvSpPr>
          <p:spPr bwMode="auto">
            <a:xfrm>
              <a:off x="9319989" y="231910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97" name="Freeform 66"/>
            <p:cNvSpPr>
              <a:spLocks noChangeArrowheads="1"/>
            </p:cNvSpPr>
            <p:nvPr/>
          </p:nvSpPr>
          <p:spPr bwMode="auto">
            <a:xfrm>
              <a:off x="8121427" y="2369908"/>
              <a:ext cx="100012" cy="55563"/>
            </a:xfrm>
            <a:custGeom>
              <a:avLst/>
              <a:gdLst>
                <a:gd name="T0" fmla="*/ 2147483646 w 20"/>
                <a:gd name="T1" fmla="*/ 1672981725 h 11"/>
                <a:gd name="T2" fmla="*/ 2147483646 w 20"/>
                <a:gd name="T3" fmla="*/ 2147483646 h 11"/>
                <a:gd name="T4" fmla="*/ 2147483646 w 20"/>
                <a:gd name="T5" fmla="*/ 1672981725 h 11"/>
                <a:gd name="T6" fmla="*/ 0 60000 65536"/>
                <a:gd name="T7" fmla="*/ 0 60000 65536"/>
                <a:gd name="T8" fmla="*/ 0 60000 65536"/>
                <a:gd name="T9" fmla="*/ 0 w 20"/>
                <a:gd name="T10" fmla="*/ 0 h 11"/>
                <a:gd name="T11" fmla="*/ 20 w 20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1">
                  <a:moveTo>
                    <a:pt x="9" y="2"/>
                  </a:moveTo>
                  <a:cubicBezTo>
                    <a:pt x="13" y="0"/>
                    <a:pt x="20" y="3"/>
                    <a:pt x="17" y="7"/>
                  </a:cubicBezTo>
                  <a:cubicBezTo>
                    <a:pt x="14" y="11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98" name="Freeform 67"/>
            <p:cNvSpPr>
              <a:spLocks noChangeArrowheads="1"/>
            </p:cNvSpPr>
            <p:nvPr/>
          </p:nvSpPr>
          <p:spPr bwMode="auto">
            <a:xfrm>
              <a:off x="8221439" y="2369908"/>
              <a:ext cx="88900" cy="69850"/>
            </a:xfrm>
            <a:custGeom>
              <a:avLst/>
              <a:gdLst>
                <a:gd name="T0" fmla="*/ 2147483646 w 18"/>
                <a:gd name="T1" fmla="*/ 1647921157 h 14"/>
                <a:gd name="T2" fmla="*/ 2147483646 w 18"/>
                <a:gd name="T3" fmla="*/ 2147483646 h 14"/>
                <a:gd name="T4" fmla="*/ 2147483646 w 18"/>
                <a:gd name="T5" fmla="*/ 1647921157 h 14"/>
                <a:gd name="T6" fmla="*/ 0 60000 65536"/>
                <a:gd name="T7" fmla="*/ 0 60000 65536"/>
                <a:gd name="T8" fmla="*/ 0 60000 65536"/>
                <a:gd name="T9" fmla="*/ 0 w 18"/>
                <a:gd name="T10" fmla="*/ 0 h 14"/>
                <a:gd name="T11" fmla="*/ 18 w 1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4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18" y="14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799" name="Freeform 68"/>
            <p:cNvSpPr>
              <a:spLocks noChangeArrowheads="1"/>
            </p:cNvSpPr>
            <p:nvPr/>
          </p:nvSpPr>
          <p:spPr bwMode="auto">
            <a:xfrm>
              <a:off x="8742139" y="236990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00" name="Freeform 69"/>
            <p:cNvSpPr>
              <a:spLocks noChangeArrowheads="1"/>
            </p:cNvSpPr>
            <p:nvPr/>
          </p:nvSpPr>
          <p:spPr bwMode="auto">
            <a:xfrm>
              <a:off x="8848502" y="23699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01" name="Freeform 70"/>
            <p:cNvSpPr>
              <a:spLocks noChangeArrowheads="1"/>
            </p:cNvSpPr>
            <p:nvPr/>
          </p:nvSpPr>
          <p:spPr bwMode="auto">
            <a:xfrm>
              <a:off x="8954864" y="236990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02" name="Freeform 71"/>
            <p:cNvSpPr>
              <a:spLocks noChangeArrowheads="1"/>
            </p:cNvSpPr>
            <p:nvPr/>
          </p:nvSpPr>
          <p:spPr bwMode="auto">
            <a:xfrm>
              <a:off x="9058052" y="23699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03" name="Freeform 72"/>
            <p:cNvSpPr>
              <a:spLocks noChangeArrowheads="1"/>
            </p:cNvSpPr>
            <p:nvPr/>
          </p:nvSpPr>
          <p:spPr bwMode="auto">
            <a:xfrm>
              <a:off x="9164414" y="236990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04" name="Freeform 73"/>
            <p:cNvSpPr>
              <a:spLocks noChangeArrowheads="1"/>
            </p:cNvSpPr>
            <p:nvPr/>
          </p:nvSpPr>
          <p:spPr bwMode="auto">
            <a:xfrm>
              <a:off x="9267602" y="2369908"/>
              <a:ext cx="103187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05" name="Freeform 74"/>
            <p:cNvSpPr>
              <a:spLocks noChangeArrowheads="1"/>
            </p:cNvSpPr>
            <p:nvPr/>
          </p:nvSpPr>
          <p:spPr bwMode="auto">
            <a:xfrm>
              <a:off x="9373964" y="236990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06" name="Freeform 79"/>
            <p:cNvSpPr>
              <a:spLocks noChangeArrowheads="1"/>
            </p:cNvSpPr>
            <p:nvPr/>
          </p:nvSpPr>
          <p:spPr bwMode="auto">
            <a:xfrm>
              <a:off x="7537227" y="2420708"/>
              <a:ext cx="103187" cy="90488"/>
            </a:xfrm>
            <a:custGeom>
              <a:avLst/>
              <a:gdLst>
                <a:gd name="T0" fmla="*/ 2147483646 w 20"/>
                <a:gd name="T1" fmla="*/ 2141745391 h 18"/>
                <a:gd name="T2" fmla="*/ 2147483646 w 20"/>
                <a:gd name="T3" fmla="*/ 2147483646 h 18"/>
                <a:gd name="T4" fmla="*/ 2147483646 w 20"/>
                <a:gd name="T5" fmla="*/ 2141745391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07" name="Freeform 80"/>
            <p:cNvSpPr>
              <a:spLocks noChangeArrowheads="1"/>
            </p:cNvSpPr>
            <p:nvPr/>
          </p:nvSpPr>
          <p:spPr bwMode="auto">
            <a:xfrm>
              <a:off x="7970614" y="2430233"/>
              <a:ext cx="85725" cy="65088"/>
            </a:xfrm>
            <a:custGeom>
              <a:avLst/>
              <a:gdLst>
                <a:gd name="T0" fmla="*/ 2147483646 w 17"/>
                <a:gd name="T1" fmla="*/ 735093858 h 13"/>
                <a:gd name="T2" fmla="*/ 2147483646 w 17"/>
                <a:gd name="T3" fmla="*/ 2147483646 h 13"/>
                <a:gd name="T4" fmla="*/ 2147483646 w 17"/>
                <a:gd name="T5" fmla="*/ 735093858 h 13"/>
                <a:gd name="T6" fmla="*/ 0 60000 65536"/>
                <a:gd name="T7" fmla="*/ 0 60000 65536"/>
                <a:gd name="T8" fmla="*/ 0 60000 65536"/>
                <a:gd name="T9" fmla="*/ 0 w 17"/>
                <a:gd name="T10" fmla="*/ 0 h 13"/>
                <a:gd name="T11" fmla="*/ 17 w 17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3">
                  <a:moveTo>
                    <a:pt x="9" y="1"/>
                  </a:moveTo>
                  <a:cubicBezTo>
                    <a:pt x="12" y="0"/>
                    <a:pt x="17" y="7"/>
                    <a:pt x="13" y="10"/>
                  </a:cubicBezTo>
                  <a:cubicBezTo>
                    <a:pt x="8" y="13"/>
                    <a:pt x="0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08" name="Freeform 81"/>
            <p:cNvSpPr>
              <a:spLocks noChangeArrowheads="1"/>
            </p:cNvSpPr>
            <p:nvPr/>
          </p:nvSpPr>
          <p:spPr bwMode="auto">
            <a:xfrm>
              <a:off x="8059514" y="2420708"/>
              <a:ext cx="100013" cy="79375"/>
            </a:xfrm>
            <a:custGeom>
              <a:avLst/>
              <a:gdLst>
                <a:gd name="T0" fmla="*/ 2147483646 w 20"/>
                <a:gd name="T1" fmla="*/ 2094646719 h 16"/>
                <a:gd name="T2" fmla="*/ 2147483646 w 20"/>
                <a:gd name="T3" fmla="*/ 2147483646 h 16"/>
                <a:gd name="T4" fmla="*/ 2147483646 w 20"/>
                <a:gd name="T5" fmla="*/ 2094646719 h 16"/>
                <a:gd name="T6" fmla="*/ 0 60000 65536"/>
                <a:gd name="T7" fmla="*/ 0 60000 65536"/>
                <a:gd name="T8" fmla="*/ 0 60000 65536"/>
                <a:gd name="T9" fmla="*/ 0 w 20"/>
                <a:gd name="T10" fmla="*/ 0 h 16"/>
                <a:gd name="T11" fmla="*/ 20 w 20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6">
                  <a:moveTo>
                    <a:pt x="10" y="3"/>
                  </a:moveTo>
                  <a:cubicBezTo>
                    <a:pt x="11" y="2"/>
                    <a:pt x="17" y="0"/>
                    <a:pt x="18" y="5"/>
                  </a:cubicBezTo>
                  <a:cubicBezTo>
                    <a:pt x="20" y="16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09" name="Freeform 82"/>
            <p:cNvSpPr>
              <a:spLocks noChangeArrowheads="1"/>
            </p:cNvSpPr>
            <p:nvPr/>
          </p:nvSpPr>
          <p:spPr bwMode="auto">
            <a:xfrm>
              <a:off x="8797702" y="2420708"/>
              <a:ext cx="101600" cy="90488"/>
            </a:xfrm>
            <a:custGeom>
              <a:avLst/>
              <a:gdLst>
                <a:gd name="T0" fmla="*/ 2147483646 w 20"/>
                <a:gd name="T1" fmla="*/ 2141745391 h 18"/>
                <a:gd name="T2" fmla="*/ 2147483646 w 20"/>
                <a:gd name="T3" fmla="*/ 2147483646 h 18"/>
                <a:gd name="T4" fmla="*/ 2147483646 w 20"/>
                <a:gd name="T5" fmla="*/ 2141745391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10" name="Freeform 83"/>
            <p:cNvSpPr>
              <a:spLocks noChangeArrowheads="1"/>
            </p:cNvSpPr>
            <p:nvPr/>
          </p:nvSpPr>
          <p:spPr bwMode="auto">
            <a:xfrm>
              <a:off x="8902477" y="2420708"/>
              <a:ext cx="100012" cy="90488"/>
            </a:xfrm>
            <a:custGeom>
              <a:avLst/>
              <a:gdLst>
                <a:gd name="T0" fmla="*/ 2147483646 w 20"/>
                <a:gd name="T1" fmla="*/ 2141745391 h 18"/>
                <a:gd name="T2" fmla="*/ 2147483646 w 20"/>
                <a:gd name="T3" fmla="*/ 2147483646 h 18"/>
                <a:gd name="T4" fmla="*/ 2147483646 w 20"/>
                <a:gd name="T5" fmla="*/ 2141745391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11" name="Freeform 84"/>
            <p:cNvSpPr>
              <a:spLocks noChangeArrowheads="1"/>
            </p:cNvSpPr>
            <p:nvPr/>
          </p:nvSpPr>
          <p:spPr bwMode="auto">
            <a:xfrm>
              <a:off x="9002489" y="2420708"/>
              <a:ext cx="106363" cy="90488"/>
            </a:xfrm>
            <a:custGeom>
              <a:avLst/>
              <a:gdLst>
                <a:gd name="T0" fmla="*/ 2147483646 w 21"/>
                <a:gd name="T1" fmla="*/ 2141745391 h 18"/>
                <a:gd name="T2" fmla="*/ 2147483646 w 21"/>
                <a:gd name="T3" fmla="*/ 2147483646 h 18"/>
                <a:gd name="T4" fmla="*/ 2147483646 w 21"/>
                <a:gd name="T5" fmla="*/ 2141745391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1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12" name="Freeform 85"/>
            <p:cNvSpPr>
              <a:spLocks noChangeArrowheads="1"/>
            </p:cNvSpPr>
            <p:nvPr/>
          </p:nvSpPr>
          <p:spPr bwMode="auto">
            <a:xfrm>
              <a:off x="9108852" y="2420708"/>
              <a:ext cx="100012" cy="90488"/>
            </a:xfrm>
            <a:custGeom>
              <a:avLst/>
              <a:gdLst>
                <a:gd name="T0" fmla="*/ 2147483646 w 20"/>
                <a:gd name="T1" fmla="*/ 2141745391 h 18"/>
                <a:gd name="T2" fmla="*/ 2147483646 w 20"/>
                <a:gd name="T3" fmla="*/ 2147483646 h 18"/>
                <a:gd name="T4" fmla="*/ 2147483646 w 20"/>
                <a:gd name="T5" fmla="*/ 2141745391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13" name="Freeform 86"/>
            <p:cNvSpPr>
              <a:spLocks noChangeArrowheads="1"/>
            </p:cNvSpPr>
            <p:nvPr/>
          </p:nvSpPr>
          <p:spPr bwMode="auto">
            <a:xfrm>
              <a:off x="9213627" y="2420708"/>
              <a:ext cx="101600" cy="90488"/>
            </a:xfrm>
            <a:custGeom>
              <a:avLst/>
              <a:gdLst>
                <a:gd name="T0" fmla="*/ 2147483646 w 20"/>
                <a:gd name="T1" fmla="*/ 2141745391 h 18"/>
                <a:gd name="T2" fmla="*/ 2147483646 w 20"/>
                <a:gd name="T3" fmla="*/ 2147483646 h 18"/>
                <a:gd name="T4" fmla="*/ 2147483646 w 20"/>
                <a:gd name="T5" fmla="*/ 2141745391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14" name="Freeform 87"/>
            <p:cNvSpPr>
              <a:spLocks noChangeArrowheads="1"/>
            </p:cNvSpPr>
            <p:nvPr/>
          </p:nvSpPr>
          <p:spPr bwMode="auto">
            <a:xfrm>
              <a:off x="9319989" y="2420708"/>
              <a:ext cx="98425" cy="90488"/>
            </a:xfrm>
            <a:custGeom>
              <a:avLst/>
              <a:gdLst>
                <a:gd name="T0" fmla="*/ 2147483646 w 20"/>
                <a:gd name="T1" fmla="*/ 2141745391 h 18"/>
                <a:gd name="T2" fmla="*/ 2147483646 w 20"/>
                <a:gd name="T3" fmla="*/ 2147483646 h 18"/>
                <a:gd name="T4" fmla="*/ 2147483646 w 20"/>
                <a:gd name="T5" fmla="*/ 2141745391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15" name="Freeform 92"/>
            <p:cNvSpPr>
              <a:spLocks noChangeArrowheads="1"/>
            </p:cNvSpPr>
            <p:nvPr/>
          </p:nvSpPr>
          <p:spPr bwMode="auto">
            <a:xfrm>
              <a:off x="7522939" y="2458808"/>
              <a:ext cx="69850" cy="777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0 60000 65536"/>
                <a:gd name="T7" fmla="*/ 0 60000 65536"/>
                <a:gd name="T8" fmla="*/ 0 60000 65536"/>
                <a:gd name="T9" fmla="*/ 0 w 14"/>
                <a:gd name="T10" fmla="*/ 0 h 15"/>
                <a:gd name="T11" fmla="*/ 14 w 14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15">
                  <a:moveTo>
                    <a:pt x="3" y="5"/>
                  </a:moveTo>
                  <a:cubicBezTo>
                    <a:pt x="11" y="0"/>
                    <a:pt x="14" y="15"/>
                    <a:pt x="5" y="14"/>
                  </a:cubicBezTo>
                  <a:cubicBezTo>
                    <a:pt x="0" y="14"/>
                    <a:pt x="1" y="6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16" name="Freeform 93"/>
            <p:cNvSpPr>
              <a:spLocks noChangeArrowheads="1"/>
            </p:cNvSpPr>
            <p:nvPr/>
          </p:nvSpPr>
          <p:spPr bwMode="auto">
            <a:xfrm>
              <a:off x="7592789" y="2485796"/>
              <a:ext cx="111125" cy="60325"/>
            </a:xfrm>
            <a:custGeom>
              <a:avLst/>
              <a:gdLst>
                <a:gd name="T0" fmla="*/ 2147483646 w 22"/>
                <a:gd name="T1" fmla="*/ 0 h 12"/>
                <a:gd name="T2" fmla="*/ 2147483646 w 22"/>
                <a:gd name="T3" fmla="*/ 2147483646 h 12"/>
                <a:gd name="T4" fmla="*/ 2147483646 w 22"/>
                <a:gd name="T5" fmla="*/ 0 h 12"/>
                <a:gd name="T6" fmla="*/ 0 60000 65536"/>
                <a:gd name="T7" fmla="*/ 0 60000 65536"/>
                <a:gd name="T8" fmla="*/ 0 60000 65536"/>
                <a:gd name="T9" fmla="*/ 0 w 22"/>
                <a:gd name="T10" fmla="*/ 0 h 12"/>
                <a:gd name="T11" fmla="*/ 22 w 22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2">
                  <a:moveTo>
                    <a:pt x="12" y="0"/>
                  </a:moveTo>
                  <a:cubicBezTo>
                    <a:pt x="12" y="0"/>
                    <a:pt x="22" y="1"/>
                    <a:pt x="17" y="7"/>
                  </a:cubicBezTo>
                  <a:cubicBezTo>
                    <a:pt x="13" y="12"/>
                    <a:pt x="0" y="2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17" name="Freeform 94"/>
            <p:cNvSpPr>
              <a:spLocks noChangeArrowheads="1"/>
            </p:cNvSpPr>
            <p:nvPr/>
          </p:nvSpPr>
          <p:spPr bwMode="auto">
            <a:xfrm>
              <a:off x="7699152" y="2476271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18" name="Freeform 95"/>
            <p:cNvSpPr>
              <a:spLocks noChangeArrowheads="1"/>
            </p:cNvSpPr>
            <p:nvPr/>
          </p:nvSpPr>
          <p:spPr bwMode="auto">
            <a:xfrm>
              <a:off x="7810277" y="2476271"/>
              <a:ext cx="95250" cy="74612"/>
            </a:xfrm>
            <a:custGeom>
              <a:avLst/>
              <a:gdLst>
                <a:gd name="T0" fmla="*/ 2147483646 w 19"/>
                <a:gd name="T1" fmla="*/ 1601700778 h 15"/>
                <a:gd name="T2" fmla="*/ 2147483646 w 19"/>
                <a:gd name="T3" fmla="*/ 2147483646 h 15"/>
                <a:gd name="T4" fmla="*/ 2147483646 w 19"/>
                <a:gd name="T5" fmla="*/ 1601700778 h 15"/>
                <a:gd name="T6" fmla="*/ 0 60000 65536"/>
                <a:gd name="T7" fmla="*/ 0 60000 65536"/>
                <a:gd name="T8" fmla="*/ 0 60000 65536"/>
                <a:gd name="T9" fmla="*/ 0 w 19"/>
                <a:gd name="T10" fmla="*/ 0 h 15"/>
                <a:gd name="T11" fmla="*/ 19 w 19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15">
                  <a:moveTo>
                    <a:pt x="8" y="2"/>
                  </a:moveTo>
                  <a:cubicBezTo>
                    <a:pt x="12" y="0"/>
                    <a:pt x="19" y="2"/>
                    <a:pt x="16" y="9"/>
                  </a:cubicBezTo>
                  <a:cubicBezTo>
                    <a:pt x="13" y="15"/>
                    <a:pt x="0" y="8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19" name="Freeform 96"/>
            <p:cNvSpPr>
              <a:spLocks noChangeArrowheads="1"/>
            </p:cNvSpPr>
            <p:nvPr/>
          </p:nvSpPr>
          <p:spPr bwMode="auto">
            <a:xfrm>
              <a:off x="8221439" y="2476271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20" name="Freeform 97"/>
            <p:cNvSpPr>
              <a:spLocks noChangeArrowheads="1"/>
            </p:cNvSpPr>
            <p:nvPr/>
          </p:nvSpPr>
          <p:spPr bwMode="auto">
            <a:xfrm>
              <a:off x="8332564" y="2485796"/>
              <a:ext cx="114300" cy="53975"/>
            </a:xfrm>
            <a:custGeom>
              <a:avLst/>
              <a:gdLst>
                <a:gd name="T0" fmla="*/ 2147483646 w 23"/>
                <a:gd name="T1" fmla="*/ 0 h 11"/>
                <a:gd name="T2" fmla="*/ 2147483646 w 23"/>
                <a:gd name="T3" fmla="*/ 2147483646 h 11"/>
                <a:gd name="T4" fmla="*/ 2147483646 w 23"/>
                <a:gd name="T5" fmla="*/ 0 h 11"/>
                <a:gd name="T6" fmla="*/ 0 60000 65536"/>
                <a:gd name="T7" fmla="*/ 0 60000 65536"/>
                <a:gd name="T8" fmla="*/ 0 60000 65536"/>
                <a:gd name="T9" fmla="*/ 0 w 23"/>
                <a:gd name="T10" fmla="*/ 0 h 11"/>
                <a:gd name="T11" fmla="*/ 23 w 23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" h="11">
                  <a:moveTo>
                    <a:pt x="13" y="0"/>
                  </a:moveTo>
                  <a:cubicBezTo>
                    <a:pt x="11" y="0"/>
                    <a:pt x="23" y="6"/>
                    <a:pt x="14" y="9"/>
                  </a:cubicBezTo>
                  <a:cubicBezTo>
                    <a:pt x="8" y="11"/>
                    <a:pt x="0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21" name="Freeform 98"/>
            <p:cNvSpPr>
              <a:spLocks noChangeArrowheads="1"/>
            </p:cNvSpPr>
            <p:nvPr/>
          </p:nvSpPr>
          <p:spPr bwMode="auto">
            <a:xfrm>
              <a:off x="8848502" y="2476271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22" name="Freeform 99"/>
            <p:cNvSpPr>
              <a:spLocks noChangeArrowheads="1"/>
            </p:cNvSpPr>
            <p:nvPr/>
          </p:nvSpPr>
          <p:spPr bwMode="auto">
            <a:xfrm>
              <a:off x="8954864" y="2476271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23" name="Freeform 100"/>
            <p:cNvSpPr>
              <a:spLocks noChangeArrowheads="1"/>
            </p:cNvSpPr>
            <p:nvPr/>
          </p:nvSpPr>
          <p:spPr bwMode="auto">
            <a:xfrm>
              <a:off x="9058052" y="2476271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24" name="Freeform 101"/>
            <p:cNvSpPr>
              <a:spLocks noChangeArrowheads="1"/>
            </p:cNvSpPr>
            <p:nvPr/>
          </p:nvSpPr>
          <p:spPr bwMode="auto">
            <a:xfrm>
              <a:off x="9164414" y="2476271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25" name="Freeform 102"/>
            <p:cNvSpPr>
              <a:spLocks noChangeArrowheads="1"/>
            </p:cNvSpPr>
            <p:nvPr/>
          </p:nvSpPr>
          <p:spPr bwMode="auto">
            <a:xfrm>
              <a:off x="9267602" y="2476271"/>
              <a:ext cx="103187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26" name="Freeform 114"/>
            <p:cNvSpPr>
              <a:spLocks noChangeArrowheads="1"/>
            </p:cNvSpPr>
            <p:nvPr/>
          </p:nvSpPr>
          <p:spPr bwMode="auto">
            <a:xfrm>
              <a:off x="7648352" y="2525483"/>
              <a:ext cx="101600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2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27" name="Freeform 115"/>
            <p:cNvSpPr>
              <a:spLocks noChangeArrowheads="1"/>
            </p:cNvSpPr>
            <p:nvPr/>
          </p:nvSpPr>
          <p:spPr bwMode="auto">
            <a:xfrm>
              <a:off x="7749952" y="2525483"/>
              <a:ext cx="100012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28" name="Freeform 116"/>
            <p:cNvSpPr>
              <a:spLocks noChangeArrowheads="1"/>
            </p:cNvSpPr>
            <p:nvPr/>
          </p:nvSpPr>
          <p:spPr bwMode="auto">
            <a:xfrm>
              <a:off x="7861077" y="2531833"/>
              <a:ext cx="84137" cy="77788"/>
            </a:xfrm>
            <a:custGeom>
              <a:avLst/>
              <a:gdLst>
                <a:gd name="T0" fmla="*/ 2147483646 w 17"/>
                <a:gd name="T1" fmla="*/ 668344773 h 16"/>
                <a:gd name="T2" fmla="*/ 2147483646 w 17"/>
                <a:gd name="T3" fmla="*/ 2147483646 h 16"/>
                <a:gd name="T4" fmla="*/ 2147483646 w 17"/>
                <a:gd name="T5" fmla="*/ 668344773 h 16"/>
                <a:gd name="T6" fmla="*/ 0 60000 65536"/>
                <a:gd name="T7" fmla="*/ 0 60000 65536"/>
                <a:gd name="T8" fmla="*/ 0 60000 65536"/>
                <a:gd name="T9" fmla="*/ 0 w 17"/>
                <a:gd name="T10" fmla="*/ 0 h 16"/>
                <a:gd name="T11" fmla="*/ 17 w 17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6">
                  <a:moveTo>
                    <a:pt x="9" y="1"/>
                  </a:moveTo>
                  <a:cubicBezTo>
                    <a:pt x="9" y="1"/>
                    <a:pt x="16" y="0"/>
                    <a:pt x="17" y="5"/>
                  </a:cubicBezTo>
                  <a:cubicBezTo>
                    <a:pt x="17" y="16"/>
                    <a:pt x="0" y="7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29" name="Freeform 117"/>
            <p:cNvSpPr>
              <a:spLocks noChangeArrowheads="1"/>
            </p:cNvSpPr>
            <p:nvPr/>
          </p:nvSpPr>
          <p:spPr bwMode="auto">
            <a:xfrm>
              <a:off x="8277002" y="2525483"/>
              <a:ext cx="100012" cy="69850"/>
            </a:xfrm>
            <a:custGeom>
              <a:avLst/>
              <a:gdLst>
                <a:gd name="T0" fmla="*/ 2147483646 w 20"/>
                <a:gd name="T1" fmla="*/ 1647946104 h 14"/>
                <a:gd name="T2" fmla="*/ 2147483646 w 20"/>
                <a:gd name="T3" fmla="*/ 2147483646 h 14"/>
                <a:gd name="T4" fmla="*/ 2147483646 w 20"/>
                <a:gd name="T5" fmla="*/ 1647946104 h 14"/>
                <a:gd name="T6" fmla="*/ 0 60000 65536"/>
                <a:gd name="T7" fmla="*/ 0 60000 65536"/>
                <a:gd name="T8" fmla="*/ 0 60000 65536"/>
                <a:gd name="T9" fmla="*/ 0 w 20"/>
                <a:gd name="T10" fmla="*/ 0 h 14"/>
                <a:gd name="T11" fmla="*/ 20 w 20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4">
                  <a:moveTo>
                    <a:pt x="9" y="2"/>
                  </a:moveTo>
                  <a:cubicBezTo>
                    <a:pt x="13" y="0"/>
                    <a:pt x="20" y="4"/>
                    <a:pt x="17" y="9"/>
                  </a:cubicBezTo>
                  <a:cubicBezTo>
                    <a:pt x="14" y="14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30" name="Freeform 118"/>
            <p:cNvSpPr>
              <a:spLocks noChangeArrowheads="1"/>
            </p:cNvSpPr>
            <p:nvPr/>
          </p:nvSpPr>
          <p:spPr bwMode="auto">
            <a:xfrm>
              <a:off x="8377014" y="2525483"/>
              <a:ext cx="100013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31" name="Freeform 119"/>
            <p:cNvSpPr>
              <a:spLocks noChangeArrowheads="1"/>
            </p:cNvSpPr>
            <p:nvPr/>
          </p:nvSpPr>
          <p:spPr bwMode="auto">
            <a:xfrm>
              <a:off x="8486552" y="2531833"/>
              <a:ext cx="85725" cy="77788"/>
            </a:xfrm>
            <a:custGeom>
              <a:avLst/>
              <a:gdLst>
                <a:gd name="T0" fmla="*/ 2147483646 w 17"/>
                <a:gd name="T1" fmla="*/ 668344773 h 16"/>
                <a:gd name="T2" fmla="*/ 2147483646 w 17"/>
                <a:gd name="T3" fmla="*/ 2147483646 h 16"/>
                <a:gd name="T4" fmla="*/ 2147483646 w 17"/>
                <a:gd name="T5" fmla="*/ 668344773 h 16"/>
                <a:gd name="T6" fmla="*/ 0 60000 65536"/>
                <a:gd name="T7" fmla="*/ 0 60000 65536"/>
                <a:gd name="T8" fmla="*/ 0 60000 65536"/>
                <a:gd name="T9" fmla="*/ 0 w 17"/>
                <a:gd name="T10" fmla="*/ 0 h 16"/>
                <a:gd name="T11" fmla="*/ 17 w 17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6">
                  <a:moveTo>
                    <a:pt x="9" y="1"/>
                  </a:moveTo>
                  <a:cubicBezTo>
                    <a:pt x="10" y="1"/>
                    <a:pt x="17" y="0"/>
                    <a:pt x="17" y="5"/>
                  </a:cubicBezTo>
                  <a:cubicBezTo>
                    <a:pt x="17" y="16"/>
                    <a:pt x="0" y="8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32" name="Freeform 120"/>
            <p:cNvSpPr>
              <a:spLocks noChangeArrowheads="1"/>
            </p:cNvSpPr>
            <p:nvPr/>
          </p:nvSpPr>
          <p:spPr bwMode="auto">
            <a:xfrm>
              <a:off x="8902477" y="2525483"/>
              <a:ext cx="100012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33" name="Freeform 121"/>
            <p:cNvSpPr>
              <a:spLocks noChangeArrowheads="1"/>
            </p:cNvSpPr>
            <p:nvPr/>
          </p:nvSpPr>
          <p:spPr bwMode="auto">
            <a:xfrm>
              <a:off x="9002489" y="2525483"/>
              <a:ext cx="106363" cy="90488"/>
            </a:xfrm>
            <a:custGeom>
              <a:avLst/>
              <a:gdLst>
                <a:gd name="T0" fmla="*/ 2147483646 w 21"/>
                <a:gd name="T1" fmla="*/ 1759287804 h 18"/>
                <a:gd name="T2" fmla="*/ 2147483646 w 21"/>
                <a:gd name="T3" fmla="*/ 2147483646 h 18"/>
                <a:gd name="T4" fmla="*/ 2147483646 w 21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34" name="Freeform 122"/>
            <p:cNvSpPr>
              <a:spLocks noChangeArrowheads="1"/>
            </p:cNvSpPr>
            <p:nvPr/>
          </p:nvSpPr>
          <p:spPr bwMode="auto">
            <a:xfrm>
              <a:off x="9108852" y="2525483"/>
              <a:ext cx="100012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35" name="Freeform 123"/>
            <p:cNvSpPr>
              <a:spLocks noChangeArrowheads="1"/>
            </p:cNvSpPr>
            <p:nvPr/>
          </p:nvSpPr>
          <p:spPr bwMode="auto">
            <a:xfrm>
              <a:off x="9213627" y="2525483"/>
              <a:ext cx="101600" cy="90488"/>
            </a:xfrm>
            <a:custGeom>
              <a:avLst/>
              <a:gdLst>
                <a:gd name="T0" fmla="*/ 2147483646 w 20"/>
                <a:gd name="T1" fmla="*/ 1759287804 h 18"/>
                <a:gd name="T2" fmla="*/ 2147483646 w 20"/>
                <a:gd name="T3" fmla="*/ 2147483646 h 18"/>
                <a:gd name="T4" fmla="*/ 2147483646 w 20"/>
                <a:gd name="T5" fmla="*/ 1759287804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36" name="Freeform 140"/>
            <p:cNvSpPr>
              <a:spLocks noChangeArrowheads="1"/>
            </p:cNvSpPr>
            <p:nvPr/>
          </p:nvSpPr>
          <p:spPr bwMode="auto">
            <a:xfrm>
              <a:off x="6756177" y="2576283"/>
              <a:ext cx="100012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1"/>
                    <a:pt x="16" y="0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37" name="Freeform 141"/>
            <p:cNvSpPr>
              <a:spLocks noChangeArrowheads="1"/>
            </p:cNvSpPr>
            <p:nvPr/>
          </p:nvSpPr>
          <p:spPr bwMode="auto">
            <a:xfrm>
              <a:off x="6862539" y="2581046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38" name="Freeform 142"/>
            <p:cNvSpPr>
              <a:spLocks noChangeArrowheads="1"/>
            </p:cNvSpPr>
            <p:nvPr/>
          </p:nvSpPr>
          <p:spPr bwMode="auto">
            <a:xfrm>
              <a:off x="6967314" y="2581046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39" name="Freeform 143"/>
            <p:cNvSpPr>
              <a:spLocks noChangeArrowheads="1"/>
            </p:cNvSpPr>
            <p:nvPr/>
          </p:nvSpPr>
          <p:spPr bwMode="auto">
            <a:xfrm>
              <a:off x="7067327" y="2581046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40" name="Freeform 144"/>
            <p:cNvSpPr>
              <a:spLocks noChangeArrowheads="1"/>
            </p:cNvSpPr>
            <p:nvPr/>
          </p:nvSpPr>
          <p:spPr bwMode="auto">
            <a:xfrm>
              <a:off x="7183214" y="2581046"/>
              <a:ext cx="95250" cy="76200"/>
            </a:xfrm>
            <a:custGeom>
              <a:avLst/>
              <a:gdLst>
                <a:gd name="T0" fmla="*/ 2147483646 w 19"/>
                <a:gd name="T1" fmla="*/ 1811949640 h 15"/>
                <a:gd name="T2" fmla="*/ 2147483646 w 19"/>
                <a:gd name="T3" fmla="*/ 2147483646 h 15"/>
                <a:gd name="T4" fmla="*/ 2147483646 w 19"/>
                <a:gd name="T5" fmla="*/ 1811949640 h 15"/>
                <a:gd name="T6" fmla="*/ 0 60000 65536"/>
                <a:gd name="T7" fmla="*/ 0 60000 65536"/>
                <a:gd name="T8" fmla="*/ 0 60000 65536"/>
                <a:gd name="T9" fmla="*/ 0 w 19"/>
                <a:gd name="T10" fmla="*/ 0 h 15"/>
                <a:gd name="T11" fmla="*/ 19 w 19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15">
                  <a:moveTo>
                    <a:pt x="8" y="2"/>
                  </a:moveTo>
                  <a:cubicBezTo>
                    <a:pt x="11" y="0"/>
                    <a:pt x="19" y="2"/>
                    <a:pt x="16" y="8"/>
                  </a:cubicBezTo>
                  <a:cubicBezTo>
                    <a:pt x="13" y="15"/>
                    <a:pt x="0" y="8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41" name="Freeform 145"/>
            <p:cNvSpPr>
              <a:spLocks noChangeArrowheads="1"/>
            </p:cNvSpPr>
            <p:nvPr/>
          </p:nvSpPr>
          <p:spPr bwMode="auto">
            <a:xfrm>
              <a:off x="7272114" y="2581046"/>
              <a:ext cx="95250" cy="95250"/>
            </a:xfrm>
            <a:custGeom>
              <a:avLst/>
              <a:gdLst>
                <a:gd name="T0" fmla="*/ 2147483646 w 19"/>
                <a:gd name="T1" fmla="*/ 1663761829 h 19"/>
                <a:gd name="T2" fmla="*/ 2147483646 w 19"/>
                <a:gd name="T3" fmla="*/ 2147483646 h 19"/>
                <a:gd name="T4" fmla="*/ 2147483646 w 19"/>
                <a:gd name="T5" fmla="*/ 1663761829 h 19"/>
                <a:gd name="T6" fmla="*/ 0 60000 65536"/>
                <a:gd name="T7" fmla="*/ 0 60000 65536"/>
                <a:gd name="T8" fmla="*/ 0 60000 65536"/>
                <a:gd name="T9" fmla="*/ 0 w 19"/>
                <a:gd name="T10" fmla="*/ 0 h 19"/>
                <a:gd name="T11" fmla="*/ 19 w 19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19">
                  <a:moveTo>
                    <a:pt x="14" y="2"/>
                  </a:moveTo>
                  <a:cubicBezTo>
                    <a:pt x="15" y="1"/>
                    <a:pt x="19" y="0"/>
                    <a:pt x="19" y="6"/>
                  </a:cubicBezTo>
                  <a:cubicBezTo>
                    <a:pt x="18" y="19"/>
                    <a:pt x="0" y="5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42" name="Freeform 146"/>
            <p:cNvSpPr>
              <a:spLocks noChangeArrowheads="1"/>
            </p:cNvSpPr>
            <p:nvPr/>
          </p:nvSpPr>
          <p:spPr bwMode="auto">
            <a:xfrm>
              <a:off x="7383239" y="2581046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43" name="Freeform 147"/>
            <p:cNvSpPr>
              <a:spLocks noChangeArrowheads="1"/>
            </p:cNvSpPr>
            <p:nvPr/>
          </p:nvSpPr>
          <p:spPr bwMode="auto">
            <a:xfrm>
              <a:off x="7492777" y="2576283"/>
              <a:ext cx="100012" cy="85725"/>
            </a:xfrm>
            <a:custGeom>
              <a:avLst/>
              <a:gdLst>
                <a:gd name="T0" fmla="*/ 2147483646 w 20"/>
                <a:gd name="T1" fmla="*/ 2147483646 h 17"/>
                <a:gd name="T2" fmla="*/ 2147483646 w 20"/>
                <a:gd name="T3" fmla="*/ 2147483646 h 17"/>
                <a:gd name="T4" fmla="*/ 2147483646 w 20"/>
                <a:gd name="T5" fmla="*/ 2147483646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3"/>
                  </a:moveTo>
                  <a:cubicBezTo>
                    <a:pt x="8" y="3"/>
                    <a:pt x="16" y="0"/>
                    <a:pt x="17" y="4"/>
                  </a:cubicBezTo>
                  <a:cubicBezTo>
                    <a:pt x="20" y="17"/>
                    <a:pt x="0" y="12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44" name="Freeform 148"/>
            <p:cNvSpPr>
              <a:spLocks noChangeArrowheads="1"/>
            </p:cNvSpPr>
            <p:nvPr/>
          </p:nvSpPr>
          <p:spPr bwMode="auto">
            <a:xfrm>
              <a:off x="7703914" y="2576283"/>
              <a:ext cx="101600" cy="58738"/>
            </a:xfrm>
            <a:custGeom>
              <a:avLst/>
              <a:gdLst>
                <a:gd name="T0" fmla="*/ 2147483646 w 20"/>
                <a:gd name="T1" fmla="*/ 2085380109 h 12"/>
                <a:gd name="T2" fmla="*/ 2147483646 w 20"/>
                <a:gd name="T3" fmla="*/ 2147483646 h 12"/>
                <a:gd name="T4" fmla="*/ 2147483646 w 20"/>
                <a:gd name="T5" fmla="*/ 2085380109 h 12"/>
                <a:gd name="T6" fmla="*/ 0 60000 65536"/>
                <a:gd name="T7" fmla="*/ 0 60000 65536"/>
                <a:gd name="T8" fmla="*/ 0 60000 65536"/>
                <a:gd name="T9" fmla="*/ 0 w 20"/>
                <a:gd name="T10" fmla="*/ 0 h 12"/>
                <a:gd name="T11" fmla="*/ 20 w 20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2">
                  <a:moveTo>
                    <a:pt x="8" y="3"/>
                  </a:moveTo>
                  <a:cubicBezTo>
                    <a:pt x="13" y="0"/>
                    <a:pt x="20" y="6"/>
                    <a:pt x="16" y="9"/>
                  </a:cubicBezTo>
                  <a:cubicBezTo>
                    <a:pt x="13" y="12"/>
                    <a:pt x="0" y="7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45" name="Freeform 149"/>
            <p:cNvSpPr>
              <a:spLocks noChangeArrowheads="1"/>
            </p:cNvSpPr>
            <p:nvPr/>
          </p:nvSpPr>
          <p:spPr bwMode="auto">
            <a:xfrm>
              <a:off x="8221439" y="2576283"/>
              <a:ext cx="100013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1"/>
                    <a:pt x="17" y="0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46" name="Freeform 150"/>
            <p:cNvSpPr>
              <a:spLocks noChangeArrowheads="1"/>
            </p:cNvSpPr>
            <p:nvPr/>
          </p:nvSpPr>
          <p:spPr bwMode="auto">
            <a:xfrm>
              <a:off x="8432577" y="2581046"/>
              <a:ext cx="98425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47" name="Freeform 151"/>
            <p:cNvSpPr>
              <a:spLocks noChangeArrowheads="1"/>
            </p:cNvSpPr>
            <p:nvPr/>
          </p:nvSpPr>
          <p:spPr bwMode="auto">
            <a:xfrm>
              <a:off x="8883427" y="2561996"/>
              <a:ext cx="85725" cy="128587"/>
            </a:xfrm>
            <a:custGeom>
              <a:avLst/>
              <a:gdLst>
                <a:gd name="T0" fmla="*/ 2147483646 w 17"/>
                <a:gd name="T1" fmla="*/ 2147483646 h 26"/>
                <a:gd name="T2" fmla="*/ 0 w 17"/>
                <a:gd name="T3" fmla="*/ 2147483646 h 26"/>
                <a:gd name="T4" fmla="*/ 2147483646 w 17"/>
                <a:gd name="T5" fmla="*/ 2147483646 h 26"/>
                <a:gd name="T6" fmla="*/ 0 60000 65536"/>
                <a:gd name="T7" fmla="*/ 0 60000 65536"/>
                <a:gd name="T8" fmla="*/ 0 60000 65536"/>
                <a:gd name="T9" fmla="*/ 0 w 17"/>
                <a:gd name="T10" fmla="*/ 0 h 26"/>
                <a:gd name="T11" fmla="*/ 17 w 17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6">
                  <a:moveTo>
                    <a:pt x="4" y="6"/>
                  </a:moveTo>
                  <a:cubicBezTo>
                    <a:pt x="17" y="0"/>
                    <a:pt x="6" y="26"/>
                    <a:pt x="0" y="12"/>
                  </a:cubicBezTo>
                  <a:cubicBezTo>
                    <a:pt x="0" y="11"/>
                    <a:pt x="3" y="7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48" name="Freeform 152"/>
            <p:cNvSpPr>
              <a:spLocks noChangeArrowheads="1"/>
            </p:cNvSpPr>
            <p:nvPr/>
          </p:nvSpPr>
          <p:spPr bwMode="auto">
            <a:xfrm>
              <a:off x="8954864" y="2581046"/>
              <a:ext cx="98425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49" name="Freeform 153"/>
            <p:cNvSpPr>
              <a:spLocks noChangeArrowheads="1"/>
            </p:cNvSpPr>
            <p:nvPr/>
          </p:nvSpPr>
          <p:spPr bwMode="auto">
            <a:xfrm>
              <a:off x="9058052" y="2581046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50" name="Freeform 154"/>
            <p:cNvSpPr>
              <a:spLocks noChangeArrowheads="1"/>
            </p:cNvSpPr>
            <p:nvPr/>
          </p:nvSpPr>
          <p:spPr bwMode="auto">
            <a:xfrm>
              <a:off x="9164414" y="2581046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51" name="Freeform 177"/>
            <p:cNvSpPr>
              <a:spLocks noChangeArrowheads="1"/>
            </p:cNvSpPr>
            <p:nvPr/>
          </p:nvSpPr>
          <p:spPr bwMode="auto">
            <a:xfrm>
              <a:off x="6806977" y="263184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52" name="Freeform 178"/>
            <p:cNvSpPr>
              <a:spLocks noChangeArrowheads="1"/>
            </p:cNvSpPr>
            <p:nvPr/>
          </p:nvSpPr>
          <p:spPr bwMode="auto">
            <a:xfrm>
              <a:off x="6911752" y="263184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53" name="Freeform 179"/>
            <p:cNvSpPr>
              <a:spLocks noChangeArrowheads="1"/>
            </p:cNvSpPr>
            <p:nvPr/>
          </p:nvSpPr>
          <p:spPr bwMode="auto">
            <a:xfrm>
              <a:off x="7018114" y="263184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54" name="Freeform 180"/>
            <p:cNvSpPr>
              <a:spLocks noChangeArrowheads="1"/>
            </p:cNvSpPr>
            <p:nvPr/>
          </p:nvSpPr>
          <p:spPr bwMode="auto">
            <a:xfrm>
              <a:off x="7121302" y="2631846"/>
              <a:ext cx="103187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55" name="Freeform 181"/>
            <p:cNvSpPr>
              <a:spLocks noChangeArrowheads="1"/>
            </p:cNvSpPr>
            <p:nvPr/>
          </p:nvSpPr>
          <p:spPr bwMode="auto">
            <a:xfrm>
              <a:off x="7227664" y="263184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56" name="Freeform 182"/>
            <p:cNvSpPr>
              <a:spLocks noChangeArrowheads="1"/>
            </p:cNvSpPr>
            <p:nvPr/>
          </p:nvSpPr>
          <p:spPr bwMode="auto">
            <a:xfrm>
              <a:off x="7334027" y="263184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57" name="Freeform 183"/>
            <p:cNvSpPr>
              <a:spLocks noChangeArrowheads="1"/>
            </p:cNvSpPr>
            <p:nvPr/>
          </p:nvSpPr>
          <p:spPr bwMode="auto">
            <a:xfrm>
              <a:off x="7434039" y="2631846"/>
              <a:ext cx="103188" cy="88900"/>
            </a:xfrm>
            <a:custGeom>
              <a:avLst/>
              <a:gdLst>
                <a:gd name="T0" fmla="*/ 2147483646 w 21"/>
                <a:gd name="T1" fmla="*/ 1590351856 h 18"/>
                <a:gd name="T2" fmla="*/ 2147483646 w 21"/>
                <a:gd name="T3" fmla="*/ 2147483646 h 18"/>
                <a:gd name="T4" fmla="*/ 2147483646 w 21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58" name="Freeform 184"/>
            <p:cNvSpPr>
              <a:spLocks noChangeArrowheads="1"/>
            </p:cNvSpPr>
            <p:nvPr/>
          </p:nvSpPr>
          <p:spPr bwMode="auto">
            <a:xfrm>
              <a:off x="7570564" y="2590571"/>
              <a:ext cx="84138" cy="155575"/>
            </a:xfrm>
            <a:custGeom>
              <a:avLst/>
              <a:gdLst>
                <a:gd name="T0" fmla="*/ 2147483646 w 17"/>
                <a:gd name="T1" fmla="*/ 2147483646 h 31"/>
                <a:gd name="T2" fmla="*/ 1631826814 w 17"/>
                <a:gd name="T3" fmla="*/ 2147483646 h 31"/>
                <a:gd name="T4" fmla="*/ 2147483646 w 17"/>
                <a:gd name="T5" fmla="*/ 2147483646 h 31"/>
                <a:gd name="T6" fmla="*/ 0 60000 65536"/>
                <a:gd name="T7" fmla="*/ 0 60000 65536"/>
                <a:gd name="T8" fmla="*/ 0 60000 65536"/>
                <a:gd name="T9" fmla="*/ 0 w 17"/>
                <a:gd name="T10" fmla="*/ 0 h 31"/>
                <a:gd name="T11" fmla="*/ 17 w 17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1">
                  <a:moveTo>
                    <a:pt x="4" y="10"/>
                  </a:moveTo>
                  <a:cubicBezTo>
                    <a:pt x="17" y="0"/>
                    <a:pt x="8" y="31"/>
                    <a:pt x="2" y="17"/>
                  </a:cubicBezTo>
                  <a:cubicBezTo>
                    <a:pt x="0" y="14"/>
                    <a:pt x="2" y="12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59" name="Freeform 185"/>
            <p:cNvSpPr>
              <a:spLocks noChangeArrowheads="1"/>
            </p:cNvSpPr>
            <p:nvPr/>
          </p:nvSpPr>
          <p:spPr bwMode="auto">
            <a:xfrm>
              <a:off x="7634064" y="2631846"/>
              <a:ext cx="131763" cy="84137"/>
            </a:xfrm>
            <a:custGeom>
              <a:avLst/>
              <a:gdLst>
                <a:gd name="T0" fmla="*/ 2147483646 w 26"/>
                <a:gd name="T1" fmla="*/ 1631807420 h 17"/>
                <a:gd name="T2" fmla="*/ 2147483646 w 26"/>
                <a:gd name="T3" fmla="*/ 2147483646 h 17"/>
                <a:gd name="T4" fmla="*/ 2147483646 w 26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6"/>
                <a:gd name="T10" fmla="*/ 0 h 17"/>
                <a:gd name="T11" fmla="*/ 26 w 26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17">
                  <a:moveTo>
                    <a:pt x="12" y="2"/>
                  </a:moveTo>
                  <a:cubicBezTo>
                    <a:pt x="11" y="3"/>
                    <a:pt x="18" y="0"/>
                    <a:pt x="20" y="4"/>
                  </a:cubicBezTo>
                  <a:cubicBezTo>
                    <a:pt x="26" y="17"/>
                    <a:pt x="0" y="1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60" name="Freeform 186"/>
            <p:cNvSpPr>
              <a:spLocks noChangeArrowheads="1"/>
            </p:cNvSpPr>
            <p:nvPr/>
          </p:nvSpPr>
          <p:spPr bwMode="auto">
            <a:xfrm>
              <a:off x="7854727" y="2631846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61" name="Freeform 187"/>
            <p:cNvSpPr>
              <a:spLocks noChangeArrowheads="1"/>
            </p:cNvSpPr>
            <p:nvPr/>
          </p:nvSpPr>
          <p:spPr bwMode="auto">
            <a:xfrm>
              <a:off x="7961089" y="2631846"/>
              <a:ext cx="98425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62" name="Freeform 188"/>
            <p:cNvSpPr>
              <a:spLocks noChangeArrowheads="1"/>
            </p:cNvSpPr>
            <p:nvPr/>
          </p:nvSpPr>
          <p:spPr bwMode="auto">
            <a:xfrm>
              <a:off x="8065864" y="263184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63" name="Freeform 189"/>
            <p:cNvSpPr>
              <a:spLocks noChangeArrowheads="1"/>
            </p:cNvSpPr>
            <p:nvPr/>
          </p:nvSpPr>
          <p:spPr bwMode="auto">
            <a:xfrm>
              <a:off x="8502427" y="2615971"/>
              <a:ext cx="79375" cy="79375"/>
            </a:xfrm>
            <a:custGeom>
              <a:avLst/>
              <a:gdLst>
                <a:gd name="T0" fmla="*/ 2147483646 w 16"/>
                <a:gd name="T1" fmla="*/ 2147483646 h 16"/>
                <a:gd name="T2" fmla="*/ 2147483646 w 16"/>
                <a:gd name="T3" fmla="*/ 2147483646 h 16"/>
                <a:gd name="T4" fmla="*/ 2147483646 w 16"/>
                <a:gd name="T5" fmla="*/ 2147483646 h 16"/>
                <a:gd name="T6" fmla="*/ 0 60000 65536"/>
                <a:gd name="T7" fmla="*/ 0 60000 65536"/>
                <a:gd name="T8" fmla="*/ 0 60000 65536"/>
                <a:gd name="T9" fmla="*/ 0 w 16"/>
                <a:gd name="T10" fmla="*/ 0 h 16"/>
                <a:gd name="T11" fmla="*/ 16 w 16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6">
                  <a:moveTo>
                    <a:pt x="6" y="5"/>
                  </a:moveTo>
                  <a:cubicBezTo>
                    <a:pt x="14" y="0"/>
                    <a:pt x="16" y="13"/>
                    <a:pt x="11" y="14"/>
                  </a:cubicBezTo>
                  <a:cubicBezTo>
                    <a:pt x="7" y="16"/>
                    <a:pt x="0" y="9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64" name="Freeform 190"/>
            <p:cNvSpPr>
              <a:spLocks noChangeArrowheads="1"/>
            </p:cNvSpPr>
            <p:nvPr/>
          </p:nvSpPr>
          <p:spPr bwMode="auto">
            <a:xfrm>
              <a:off x="8581802" y="2635021"/>
              <a:ext cx="111125" cy="80962"/>
            </a:xfrm>
            <a:custGeom>
              <a:avLst/>
              <a:gdLst>
                <a:gd name="T0" fmla="*/ 2147483646 w 22"/>
                <a:gd name="T1" fmla="*/ 739937019 h 16"/>
                <a:gd name="T2" fmla="*/ 2147483646 w 22"/>
                <a:gd name="T3" fmla="*/ 2147483646 h 16"/>
                <a:gd name="T4" fmla="*/ 2147483646 w 22"/>
                <a:gd name="T5" fmla="*/ 739937019 h 16"/>
                <a:gd name="T6" fmla="*/ 0 60000 65536"/>
                <a:gd name="T7" fmla="*/ 0 60000 65536"/>
                <a:gd name="T8" fmla="*/ 0 60000 65536"/>
                <a:gd name="T9" fmla="*/ 0 w 22"/>
                <a:gd name="T10" fmla="*/ 0 h 16"/>
                <a:gd name="T11" fmla="*/ 22 w 22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6">
                  <a:moveTo>
                    <a:pt x="11" y="1"/>
                  </a:moveTo>
                  <a:cubicBezTo>
                    <a:pt x="11" y="1"/>
                    <a:pt x="18" y="0"/>
                    <a:pt x="19" y="4"/>
                  </a:cubicBezTo>
                  <a:cubicBezTo>
                    <a:pt x="22" y="16"/>
                    <a:pt x="0" y="8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65" name="Freeform 191"/>
            <p:cNvSpPr>
              <a:spLocks noChangeArrowheads="1"/>
            </p:cNvSpPr>
            <p:nvPr/>
          </p:nvSpPr>
          <p:spPr bwMode="auto">
            <a:xfrm>
              <a:off x="8902477" y="263184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66" name="Freeform 192"/>
            <p:cNvSpPr>
              <a:spLocks noChangeArrowheads="1"/>
            </p:cNvSpPr>
            <p:nvPr/>
          </p:nvSpPr>
          <p:spPr bwMode="auto">
            <a:xfrm>
              <a:off x="9002489" y="2631846"/>
              <a:ext cx="106363" cy="88900"/>
            </a:xfrm>
            <a:custGeom>
              <a:avLst/>
              <a:gdLst>
                <a:gd name="T0" fmla="*/ 2147483646 w 21"/>
                <a:gd name="T1" fmla="*/ 1590351856 h 18"/>
                <a:gd name="T2" fmla="*/ 2147483646 w 21"/>
                <a:gd name="T3" fmla="*/ 2147483646 h 18"/>
                <a:gd name="T4" fmla="*/ 2147483646 w 21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67" name="Freeform 193"/>
            <p:cNvSpPr>
              <a:spLocks noChangeArrowheads="1"/>
            </p:cNvSpPr>
            <p:nvPr/>
          </p:nvSpPr>
          <p:spPr bwMode="auto">
            <a:xfrm>
              <a:off x="9108852" y="263184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68" name="Freeform 222"/>
            <p:cNvSpPr>
              <a:spLocks noChangeArrowheads="1"/>
            </p:cNvSpPr>
            <p:nvPr/>
          </p:nvSpPr>
          <p:spPr bwMode="auto">
            <a:xfrm>
              <a:off x="7765827" y="2639783"/>
              <a:ext cx="103187" cy="61913"/>
            </a:xfrm>
            <a:custGeom>
              <a:avLst/>
              <a:gdLst>
                <a:gd name="T0" fmla="*/ 2147483646 w 21"/>
                <a:gd name="T1" fmla="*/ 2147483646 h 12"/>
                <a:gd name="T2" fmla="*/ 2147483646 w 21"/>
                <a:gd name="T3" fmla="*/ 2147483646 h 12"/>
                <a:gd name="T4" fmla="*/ 2147483646 w 21"/>
                <a:gd name="T5" fmla="*/ 2147483646 h 12"/>
                <a:gd name="T6" fmla="*/ 0 60000 65536"/>
                <a:gd name="T7" fmla="*/ 0 60000 65536"/>
                <a:gd name="T8" fmla="*/ 0 60000 65536"/>
                <a:gd name="T9" fmla="*/ 0 w 21"/>
                <a:gd name="T10" fmla="*/ 0 h 12"/>
                <a:gd name="T11" fmla="*/ 21 w 2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2">
                  <a:moveTo>
                    <a:pt x="4" y="3"/>
                  </a:moveTo>
                  <a:cubicBezTo>
                    <a:pt x="6" y="1"/>
                    <a:pt x="13" y="0"/>
                    <a:pt x="15" y="3"/>
                  </a:cubicBezTo>
                  <a:cubicBezTo>
                    <a:pt x="21" y="12"/>
                    <a:pt x="0" y="10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69" name="Freeform 223"/>
            <p:cNvSpPr>
              <a:spLocks noChangeArrowheads="1"/>
            </p:cNvSpPr>
            <p:nvPr/>
          </p:nvSpPr>
          <p:spPr bwMode="auto">
            <a:xfrm>
              <a:off x="6862539" y="268740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70" name="Freeform 224"/>
            <p:cNvSpPr>
              <a:spLocks noChangeArrowheads="1"/>
            </p:cNvSpPr>
            <p:nvPr/>
          </p:nvSpPr>
          <p:spPr bwMode="auto">
            <a:xfrm>
              <a:off x="6967314" y="268740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71" name="Freeform 225"/>
            <p:cNvSpPr>
              <a:spLocks noChangeArrowheads="1"/>
            </p:cNvSpPr>
            <p:nvPr/>
          </p:nvSpPr>
          <p:spPr bwMode="auto">
            <a:xfrm>
              <a:off x="7067327" y="2687408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72" name="Freeform 226"/>
            <p:cNvSpPr>
              <a:spLocks noChangeArrowheads="1"/>
            </p:cNvSpPr>
            <p:nvPr/>
          </p:nvSpPr>
          <p:spPr bwMode="auto">
            <a:xfrm>
              <a:off x="7172102" y="268740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73" name="Freeform 227"/>
            <p:cNvSpPr>
              <a:spLocks noChangeArrowheads="1"/>
            </p:cNvSpPr>
            <p:nvPr/>
          </p:nvSpPr>
          <p:spPr bwMode="auto">
            <a:xfrm>
              <a:off x="7278464" y="268740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74" name="Freeform 228"/>
            <p:cNvSpPr>
              <a:spLocks noChangeArrowheads="1"/>
            </p:cNvSpPr>
            <p:nvPr/>
          </p:nvSpPr>
          <p:spPr bwMode="auto">
            <a:xfrm>
              <a:off x="7383239" y="2687408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75" name="Freeform 229"/>
            <p:cNvSpPr>
              <a:spLocks noChangeArrowheads="1"/>
            </p:cNvSpPr>
            <p:nvPr/>
          </p:nvSpPr>
          <p:spPr bwMode="auto">
            <a:xfrm>
              <a:off x="7592789" y="2695346"/>
              <a:ext cx="106363" cy="71437"/>
            </a:xfrm>
            <a:custGeom>
              <a:avLst/>
              <a:gdLst>
                <a:gd name="T0" fmla="*/ 2147483646 w 21"/>
                <a:gd name="T1" fmla="*/ 0 h 14"/>
                <a:gd name="T2" fmla="*/ 2147483646 w 21"/>
                <a:gd name="T3" fmla="*/ 2147483646 h 14"/>
                <a:gd name="T4" fmla="*/ 2147483646 w 21"/>
                <a:gd name="T5" fmla="*/ 0 h 14"/>
                <a:gd name="T6" fmla="*/ 0 60000 65536"/>
                <a:gd name="T7" fmla="*/ 0 60000 65536"/>
                <a:gd name="T8" fmla="*/ 0 60000 65536"/>
                <a:gd name="T9" fmla="*/ 0 w 21"/>
                <a:gd name="T10" fmla="*/ 0 h 14"/>
                <a:gd name="T11" fmla="*/ 21 w 21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4">
                  <a:moveTo>
                    <a:pt x="12" y="0"/>
                  </a:moveTo>
                  <a:cubicBezTo>
                    <a:pt x="13" y="0"/>
                    <a:pt x="21" y="0"/>
                    <a:pt x="17" y="6"/>
                  </a:cubicBezTo>
                  <a:cubicBezTo>
                    <a:pt x="13" y="14"/>
                    <a:pt x="0" y="2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76" name="Freeform 230"/>
            <p:cNvSpPr>
              <a:spLocks noChangeArrowheads="1"/>
            </p:cNvSpPr>
            <p:nvPr/>
          </p:nvSpPr>
          <p:spPr bwMode="auto">
            <a:xfrm>
              <a:off x="7699152" y="268740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77" name="Freeform 231"/>
            <p:cNvSpPr>
              <a:spLocks noChangeArrowheads="1"/>
            </p:cNvSpPr>
            <p:nvPr/>
          </p:nvSpPr>
          <p:spPr bwMode="auto">
            <a:xfrm>
              <a:off x="7799164" y="2687408"/>
              <a:ext cx="106363" cy="84138"/>
            </a:xfrm>
            <a:custGeom>
              <a:avLst/>
              <a:gdLst>
                <a:gd name="T0" fmla="*/ 2147483646 w 21"/>
                <a:gd name="T1" fmla="*/ 1631826814 h 17"/>
                <a:gd name="T2" fmla="*/ 2147483646 w 21"/>
                <a:gd name="T3" fmla="*/ 2147483646 h 17"/>
                <a:gd name="T4" fmla="*/ 2147483646 w 21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78" name="Freeform 232"/>
            <p:cNvSpPr>
              <a:spLocks noChangeArrowheads="1"/>
            </p:cNvSpPr>
            <p:nvPr/>
          </p:nvSpPr>
          <p:spPr bwMode="auto">
            <a:xfrm>
              <a:off x="7905527" y="268740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79" name="Freeform 233"/>
            <p:cNvSpPr>
              <a:spLocks noChangeArrowheads="1"/>
            </p:cNvSpPr>
            <p:nvPr/>
          </p:nvSpPr>
          <p:spPr bwMode="auto">
            <a:xfrm>
              <a:off x="8011889" y="268740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80" name="Freeform 234"/>
            <p:cNvSpPr>
              <a:spLocks noChangeArrowheads="1"/>
            </p:cNvSpPr>
            <p:nvPr/>
          </p:nvSpPr>
          <p:spPr bwMode="auto">
            <a:xfrm>
              <a:off x="8115077" y="268740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81" name="Freeform 235"/>
            <p:cNvSpPr>
              <a:spLocks noChangeArrowheads="1"/>
            </p:cNvSpPr>
            <p:nvPr/>
          </p:nvSpPr>
          <p:spPr bwMode="auto">
            <a:xfrm>
              <a:off x="8432577" y="2687408"/>
              <a:ext cx="98425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82" name="Freeform 236"/>
            <p:cNvSpPr>
              <a:spLocks noChangeArrowheads="1"/>
            </p:cNvSpPr>
            <p:nvPr/>
          </p:nvSpPr>
          <p:spPr bwMode="auto">
            <a:xfrm>
              <a:off x="8848502" y="268740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83" name="Freeform 237"/>
            <p:cNvSpPr>
              <a:spLocks noChangeArrowheads="1"/>
            </p:cNvSpPr>
            <p:nvPr/>
          </p:nvSpPr>
          <p:spPr bwMode="auto">
            <a:xfrm>
              <a:off x="8954864" y="2687408"/>
              <a:ext cx="98425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84" name="Freeform 266"/>
            <p:cNvSpPr>
              <a:spLocks noChangeArrowheads="1"/>
            </p:cNvSpPr>
            <p:nvPr/>
          </p:nvSpPr>
          <p:spPr bwMode="auto">
            <a:xfrm>
              <a:off x="6756177" y="2687408"/>
              <a:ext cx="125412" cy="69850"/>
            </a:xfrm>
            <a:custGeom>
              <a:avLst/>
              <a:gdLst>
                <a:gd name="T0" fmla="*/ 2147483646 w 25"/>
                <a:gd name="T1" fmla="*/ 2147483646 h 14"/>
                <a:gd name="T2" fmla="*/ 2147483646 w 25"/>
                <a:gd name="T3" fmla="*/ 2147483646 h 14"/>
                <a:gd name="T4" fmla="*/ 2147483646 w 25"/>
                <a:gd name="T5" fmla="*/ 2147483646 h 14"/>
                <a:gd name="T6" fmla="*/ 0 60000 65536"/>
                <a:gd name="T7" fmla="*/ 0 60000 65536"/>
                <a:gd name="T8" fmla="*/ 0 60000 65536"/>
                <a:gd name="T9" fmla="*/ 0 w 25"/>
                <a:gd name="T10" fmla="*/ 0 h 14"/>
                <a:gd name="T11" fmla="*/ 25 w 25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4">
                  <a:moveTo>
                    <a:pt x="8" y="3"/>
                  </a:moveTo>
                  <a:cubicBezTo>
                    <a:pt x="11" y="0"/>
                    <a:pt x="16" y="0"/>
                    <a:pt x="17" y="3"/>
                  </a:cubicBezTo>
                  <a:cubicBezTo>
                    <a:pt x="25" y="14"/>
                    <a:pt x="0" y="12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85" name="Freeform 268"/>
            <p:cNvSpPr>
              <a:spLocks noChangeArrowheads="1"/>
            </p:cNvSpPr>
            <p:nvPr/>
          </p:nvSpPr>
          <p:spPr bwMode="auto">
            <a:xfrm>
              <a:off x="6811739" y="2731858"/>
              <a:ext cx="95250" cy="90488"/>
            </a:xfrm>
            <a:custGeom>
              <a:avLst/>
              <a:gdLst>
                <a:gd name="T0" fmla="*/ 2147483646 w 19"/>
                <a:gd name="T1" fmla="*/ 2147483646 h 18"/>
                <a:gd name="T2" fmla="*/ 2147483646 w 19"/>
                <a:gd name="T3" fmla="*/ 2147483646 h 18"/>
                <a:gd name="T4" fmla="*/ 2147483646 w 19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19"/>
                <a:gd name="T10" fmla="*/ 0 h 18"/>
                <a:gd name="T11" fmla="*/ 19 w 19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18">
                  <a:moveTo>
                    <a:pt x="9" y="3"/>
                  </a:moveTo>
                  <a:cubicBezTo>
                    <a:pt x="12" y="1"/>
                    <a:pt x="16" y="0"/>
                    <a:pt x="17" y="6"/>
                  </a:cubicBezTo>
                  <a:cubicBezTo>
                    <a:pt x="19" y="18"/>
                    <a:pt x="0" y="10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86" name="Freeform 269"/>
            <p:cNvSpPr>
              <a:spLocks noChangeArrowheads="1"/>
            </p:cNvSpPr>
            <p:nvPr/>
          </p:nvSpPr>
          <p:spPr bwMode="auto">
            <a:xfrm>
              <a:off x="6911752" y="273503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87" name="Freeform 270"/>
            <p:cNvSpPr>
              <a:spLocks noChangeArrowheads="1"/>
            </p:cNvSpPr>
            <p:nvPr/>
          </p:nvSpPr>
          <p:spPr bwMode="auto">
            <a:xfrm>
              <a:off x="7018114" y="2735033"/>
              <a:ext cx="100013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88" name="Freeform 271"/>
            <p:cNvSpPr>
              <a:spLocks noChangeArrowheads="1"/>
            </p:cNvSpPr>
            <p:nvPr/>
          </p:nvSpPr>
          <p:spPr bwMode="auto">
            <a:xfrm>
              <a:off x="7121302" y="2735033"/>
              <a:ext cx="103187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89" name="Freeform 272"/>
            <p:cNvSpPr>
              <a:spLocks noChangeArrowheads="1"/>
            </p:cNvSpPr>
            <p:nvPr/>
          </p:nvSpPr>
          <p:spPr bwMode="auto">
            <a:xfrm>
              <a:off x="7227664" y="2735033"/>
              <a:ext cx="100013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90" name="Freeform 273"/>
            <p:cNvSpPr>
              <a:spLocks noChangeArrowheads="1"/>
            </p:cNvSpPr>
            <p:nvPr/>
          </p:nvSpPr>
          <p:spPr bwMode="auto">
            <a:xfrm>
              <a:off x="7334027" y="273503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91" name="Freeform 274"/>
            <p:cNvSpPr>
              <a:spLocks noChangeArrowheads="1"/>
            </p:cNvSpPr>
            <p:nvPr/>
          </p:nvSpPr>
          <p:spPr bwMode="auto">
            <a:xfrm>
              <a:off x="7434039" y="2735033"/>
              <a:ext cx="103188" cy="87313"/>
            </a:xfrm>
            <a:custGeom>
              <a:avLst/>
              <a:gdLst>
                <a:gd name="T0" fmla="*/ 2147483646 w 21"/>
                <a:gd name="T1" fmla="*/ 1840912428 h 17"/>
                <a:gd name="T2" fmla="*/ 2147483646 w 21"/>
                <a:gd name="T3" fmla="*/ 2147483646 h 17"/>
                <a:gd name="T4" fmla="*/ 2147483646 w 21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92" name="Freeform 275"/>
            <p:cNvSpPr>
              <a:spLocks noChangeArrowheads="1"/>
            </p:cNvSpPr>
            <p:nvPr/>
          </p:nvSpPr>
          <p:spPr bwMode="auto">
            <a:xfrm>
              <a:off x="7537227" y="2735033"/>
              <a:ext cx="103187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93" name="Freeform 276"/>
            <p:cNvSpPr>
              <a:spLocks noChangeArrowheads="1"/>
            </p:cNvSpPr>
            <p:nvPr/>
          </p:nvSpPr>
          <p:spPr bwMode="auto">
            <a:xfrm>
              <a:off x="7643589" y="2735033"/>
              <a:ext cx="100013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94" name="Freeform 277"/>
            <p:cNvSpPr>
              <a:spLocks noChangeArrowheads="1"/>
            </p:cNvSpPr>
            <p:nvPr/>
          </p:nvSpPr>
          <p:spPr bwMode="auto">
            <a:xfrm>
              <a:off x="7754714" y="2731858"/>
              <a:ext cx="95250" cy="79375"/>
            </a:xfrm>
            <a:custGeom>
              <a:avLst/>
              <a:gdLst>
                <a:gd name="T0" fmla="*/ 2147483646 w 19"/>
                <a:gd name="T1" fmla="*/ 2147483646 h 16"/>
                <a:gd name="T2" fmla="*/ 2147483646 w 19"/>
                <a:gd name="T3" fmla="*/ 2147483646 h 16"/>
                <a:gd name="T4" fmla="*/ 2147483646 w 19"/>
                <a:gd name="T5" fmla="*/ 2147483646 h 16"/>
                <a:gd name="T6" fmla="*/ 0 60000 65536"/>
                <a:gd name="T7" fmla="*/ 0 60000 65536"/>
                <a:gd name="T8" fmla="*/ 0 60000 65536"/>
                <a:gd name="T9" fmla="*/ 0 w 19"/>
                <a:gd name="T10" fmla="*/ 0 h 16"/>
                <a:gd name="T11" fmla="*/ 19 w 19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16">
                  <a:moveTo>
                    <a:pt x="9" y="3"/>
                  </a:moveTo>
                  <a:cubicBezTo>
                    <a:pt x="13" y="0"/>
                    <a:pt x="19" y="4"/>
                    <a:pt x="17" y="10"/>
                  </a:cubicBezTo>
                  <a:cubicBezTo>
                    <a:pt x="14" y="16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95" name="Freeform 278"/>
            <p:cNvSpPr>
              <a:spLocks noChangeArrowheads="1"/>
            </p:cNvSpPr>
            <p:nvPr/>
          </p:nvSpPr>
          <p:spPr bwMode="auto">
            <a:xfrm>
              <a:off x="7854727" y="2735033"/>
              <a:ext cx="101600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96" name="Freeform 279"/>
            <p:cNvSpPr>
              <a:spLocks noChangeArrowheads="1"/>
            </p:cNvSpPr>
            <p:nvPr/>
          </p:nvSpPr>
          <p:spPr bwMode="auto">
            <a:xfrm>
              <a:off x="7961089" y="2735033"/>
              <a:ext cx="98425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97" name="Freeform 280"/>
            <p:cNvSpPr>
              <a:spLocks noChangeArrowheads="1"/>
            </p:cNvSpPr>
            <p:nvPr/>
          </p:nvSpPr>
          <p:spPr bwMode="auto">
            <a:xfrm>
              <a:off x="8065864" y="2735033"/>
              <a:ext cx="100013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98" name="Freeform 281"/>
            <p:cNvSpPr>
              <a:spLocks noChangeArrowheads="1"/>
            </p:cNvSpPr>
            <p:nvPr/>
          </p:nvSpPr>
          <p:spPr bwMode="auto">
            <a:xfrm>
              <a:off x="8483377" y="2735033"/>
              <a:ext cx="98425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899" name="Freeform 282"/>
            <p:cNvSpPr>
              <a:spLocks noChangeArrowheads="1"/>
            </p:cNvSpPr>
            <p:nvPr/>
          </p:nvSpPr>
          <p:spPr bwMode="auto">
            <a:xfrm>
              <a:off x="8902477" y="273503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00" name="Freeform 283"/>
            <p:cNvSpPr>
              <a:spLocks noChangeArrowheads="1"/>
            </p:cNvSpPr>
            <p:nvPr/>
          </p:nvSpPr>
          <p:spPr bwMode="auto">
            <a:xfrm>
              <a:off x="9002489" y="2735033"/>
              <a:ext cx="100013" cy="76200"/>
            </a:xfrm>
            <a:custGeom>
              <a:avLst/>
              <a:gdLst>
                <a:gd name="T0" fmla="*/ 2147483646 w 20"/>
                <a:gd name="T1" fmla="*/ 1811949640 h 15"/>
                <a:gd name="T2" fmla="*/ 2147483646 w 20"/>
                <a:gd name="T3" fmla="*/ 2147483646 h 15"/>
                <a:gd name="T4" fmla="*/ 2147483646 w 20"/>
                <a:gd name="T5" fmla="*/ 1811949640 h 15"/>
                <a:gd name="T6" fmla="*/ 0 60000 65536"/>
                <a:gd name="T7" fmla="*/ 0 60000 65536"/>
                <a:gd name="T8" fmla="*/ 0 60000 65536"/>
                <a:gd name="T9" fmla="*/ 0 w 20"/>
                <a:gd name="T10" fmla="*/ 0 h 15"/>
                <a:gd name="T11" fmla="*/ 20 w 20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5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5"/>
                    <a:pt x="0" y="1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01" name="Freeform 313"/>
            <p:cNvSpPr>
              <a:spLocks noChangeArrowheads="1"/>
            </p:cNvSpPr>
            <p:nvPr/>
          </p:nvSpPr>
          <p:spPr bwMode="auto">
            <a:xfrm>
              <a:off x="6756177" y="2785833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02" name="Freeform 314"/>
            <p:cNvSpPr>
              <a:spLocks noChangeArrowheads="1"/>
            </p:cNvSpPr>
            <p:nvPr/>
          </p:nvSpPr>
          <p:spPr bwMode="auto">
            <a:xfrm>
              <a:off x="6862539" y="2785833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03" name="Freeform 315"/>
            <p:cNvSpPr>
              <a:spLocks noChangeArrowheads="1"/>
            </p:cNvSpPr>
            <p:nvPr/>
          </p:nvSpPr>
          <p:spPr bwMode="auto">
            <a:xfrm>
              <a:off x="6967314" y="2785833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04" name="Freeform 316"/>
            <p:cNvSpPr>
              <a:spLocks noChangeArrowheads="1"/>
            </p:cNvSpPr>
            <p:nvPr/>
          </p:nvSpPr>
          <p:spPr bwMode="auto">
            <a:xfrm>
              <a:off x="7067327" y="2785833"/>
              <a:ext cx="101600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05" name="Freeform 317"/>
            <p:cNvSpPr>
              <a:spLocks noChangeArrowheads="1"/>
            </p:cNvSpPr>
            <p:nvPr/>
          </p:nvSpPr>
          <p:spPr bwMode="auto">
            <a:xfrm>
              <a:off x="7172102" y="2785833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06" name="Freeform 318"/>
            <p:cNvSpPr>
              <a:spLocks noChangeArrowheads="1"/>
            </p:cNvSpPr>
            <p:nvPr/>
          </p:nvSpPr>
          <p:spPr bwMode="auto">
            <a:xfrm>
              <a:off x="7278464" y="2785833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07" name="Freeform 319"/>
            <p:cNvSpPr>
              <a:spLocks noChangeArrowheads="1"/>
            </p:cNvSpPr>
            <p:nvPr/>
          </p:nvSpPr>
          <p:spPr bwMode="auto">
            <a:xfrm>
              <a:off x="7383239" y="2785833"/>
              <a:ext cx="101600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08" name="Freeform 320"/>
            <p:cNvSpPr>
              <a:spLocks noChangeArrowheads="1"/>
            </p:cNvSpPr>
            <p:nvPr/>
          </p:nvSpPr>
          <p:spPr bwMode="auto">
            <a:xfrm>
              <a:off x="7489602" y="2785833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09" name="Freeform 321"/>
            <p:cNvSpPr>
              <a:spLocks noChangeArrowheads="1"/>
            </p:cNvSpPr>
            <p:nvPr/>
          </p:nvSpPr>
          <p:spPr bwMode="auto">
            <a:xfrm>
              <a:off x="7592789" y="2785833"/>
              <a:ext cx="101600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10" name="Freeform 322"/>
            <p:cNvSpPr>
              <a:spLocks noChangeArrowheads="1"/>
            </p:cNvSpPr>
            <p:nvPr/>
          </p:nvSpPr>
          <p:spPr bwMode="auto">
            <a:xfrm>
              <a:off x="7799164" y="2785833"/>
              <a:ext cx="106363" cy="92075"/>
            </a:xfrm>
            <a:custGeom>
              <a:avLst/>
              <a:gdLst>
                <a:gd name="T0" fmla="*/ 2147483646 w 21"/>
                <a:gd name="T1" fmla="*/ 2147483646 h 18"/>
                <a:gd name="T2" fmla="*/ 2147483646 w 21"/>
                <a:gd name="T3" fmla="*/ 2147483646 h 18"/>
                <a:gd name="T4" fmla="*/ 2147483646 w 21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1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11" name="Freeform 323"/>
            <p:cNvSpPr>
              <a:spLocks noChangeArrowheads="1"/>
            </p:cNvSpPr>
            <p:nvPr/>
          </p:nvSpPr>
          <p:spPr bwMode="auto">
            <a:xfrm>
              <a:off x="7905527" y="2785833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12" name="Freeform 324"/>
            <p:cNvSpPr>
              <a:spLocks noChangeArrowheads="1"/>
            </p:cNvSpPr>
            <p:nvPr/>
          </p:nvSpPr>
          <p:spPr bwMode="auto">
            <a:xfrm>
              <a:off x="8011889" y="2785833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13" name="Freeform 325"/>
            <p:cNvSpPr>
              <a:spLocks noChangeArrowheads="1"/>
            </p:cNvSpPr>
            <p:nvPr/>
          </p:nvSpPr>
          <p:spPr bwMode="auto">
            <a:xfrm>
              <a:off x="8954864" y="2785833"/>
              <a:ext cx="98425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14" name="Freeform 354"/>
            <p:cNvSpPr>
              <a:spLocks noChangeArrowheads="1"/>
            </p:cNvSpPr>
            <p:nvPr/>
          </p:nvSpPr>
          <p:spPr bwMode="auto">
            <a:xfrm>
              <a:off x="6806977" y="284139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15" name="Freeform 355"/>
            <p:cNvSpPr>
              <a:spLocks noChangeArrowheads="1"/>
            </p:cNvSpPr>
            <p:nvPr/>
          </p:nvSpPr>
          <p:spPr bwMode="auto">
            <a:xfrm>
              <a:off x="6900639" y="2841396"/>
              <a:ext cx="128588" cy="80962"/>
            </a:xfrm>
            <a:custGeom>
              <a:avLst/>
              <a:gdLst>
                <a:gd name="T0" fmla="*/ 2147483646 w 25"/>
                <a:gd name="T1" fmla="*/ 1760538931 h 16"/>
                <a:gd name="T2" fmla="*/ 2147483646 w 25"/>
                <a:gd name="T3" fmla="*/ 2147483646 h 16"/>
                <a:gd name="T4" fmla="*/ 2147483646 w 25"/>
                <a:gd name="T5" fmla="*/ 1760538931 h 16"/>
                <a:gd name="T6" fmla="*/ 0 60000 65536"/>
                <a:gd name="T7" fmla="*/ 0 60000 65536"/>
                <a:gd name="T8" fmla="*/ 0 60000 65536"/>
                <a:gd name="T9" fmla="*/ 0 w 25"/>
                <a:gd name="T10" fmla="*/ 0 h 16"/>
                <a:gd name="T11" fmla="*/ 25 w 25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6">
                  <a:moveTo>
                    <a:pt x="12" y="2"/>
                  </a:moveTo>
                  <a:cubicBezTo>
                    <a:pt x="15" y="0"/>
                    <a:pt x="18" y="0"/>
                    <a:pt x="20" y="3"/>
                  </a:cubicBezTo>
                  <a:cubicBezTo>
                    <a:pt x="25" y="16"/>
                    <a:pt x="0" y="1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16" name="Freeform 356"/>
            <p:cNvSpPr>
              <a:spLocks noChangeArrowheads="1"/>
            </p:cNvSpPr>
            <p:nvPr/>
          </p:nvSpPr>
          <p:spPr bwMode="auto">
            <a:xfrm>
              <a:off x="7227664" y="284139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17" name="Freeform 357"/>
            <p:cNvSpPr>
              <a:spLocks noChangeArrowheads="1"/>
            </p:cNvSpPr>
            <p:nvPr/>
          </p:nvSpPr>
          <p:spPr bwMode="auto">
            <a:xfrm>
              <a:off x="7334027" y="284139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18" name="Freeform 358"/>
            <p:cNvSpPr>
              <a:spLocks noChangeArrowheads="1"/>
            </p:cNvSpPr>
            <p:nvPr/>
          </p:nvSpPr>
          <p:spPr bwMode="auto">
            <a:xfrm>
              <a:off x="7434039" y="2841396"/>
              <a:ext cx="103188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19" name="Freeform 359"/>
            <p:cNvSpPr>
              <a:spLocks noChangeArrowheads="1"/>
            </p:cNvSpPr>
            <p:nvPr/>
          </p:nvSpPr>
          <p:spPr bwMode="auto">
            <a:xfrm>
              <a:off x="7537227" y="2841396"/>
              <a:ext cx="103187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20" name="Freeform 360"/>
            <p:cNvSpPr>
              <a:spLocks noChangeArrowheads="1"/>
            </p:cNvSpPr>
            <p:nvPr/>
          </p:nvSpPr>
          <p:spPr bwMode="auto">
            <a:xfrm>
              <a:off x="7643589" y="284139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21" name="Freeform 361"/>
            <p:cNvSpPr>
              <a:spLocks noChangeArrowheads="1"/>
            </p:cNvSpPr>
            <p:nvPr/>
          </p:nvSpPr>
          <p:spPr bwMode="auto">
            <a:xfrm>
              <a:off x="7749952" y="284139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22" name="Freeform 362"/>
            <p:cNvSpPr>
              <a:spLocks noChangeArrowheads="1"/>
            </p:cNvSpPr>
            <p:nvPr/>
          </p:nvSpPr>
          <p:spPr bwMode="auto">
            <a:xfrm>
              <a:off x="7854727" y="2841396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23" name="Freeform 363"/>
            <p:cNvSpPr>
              <a:spLocks noChangeArrowheads="1"/>
            </p:cNvSpPr>
            <p:nvPr/>
          </p:nvSpPr>
          <p:spPr bwMode="auto">
            <a:xfrm>
              <a:off x="7961089" y="2841396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24" name="Freeform 364"/>
            <p:cNvSpPr>
              <a:spLocks noChangeArrowheads="1"/>
            </p:cNvSpPr>
            <p:nvPr/>
          </p:nvSpPr>
          <p:spPr bwMode="auto">
            <a:xfrm>
              <a:off x="8377014" y="2841396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25" name="Freeform 365"/>
            <p:cNvSpPr>
              <a:spLocks noChangeArrowheads="1"/>
            </p:cNvSpPr>
            <p:nvPr/>
          </p:nvSpPr>
          <p:spPr bwMode="auto">
            <a:xfrm>
              <a:off x="8491314" y="2838221"/>
              <a:ext cx="84138" cy="69850"/>
            </a:xfrm>
            <a:custGeom>
              <a:avLst/>
              <a:gdLst>
                <a:gd name="T0" fmla="*/ 2147483646 w 17"/>
                <a:gd name="T1" fmla="*/ 2147483646 h 14"/>
                <a:gd name="T2" fmla="*/ 2147483646 w 17"/>
                <a:gd name="T3" fmla="*/ 2147483646 h 14"/>
                <a:gd name="T4" fmla="*/ 2147483646 w 17"/>
                <a:gd name="T5" fmla="*/ 2147483646 h 14"/>
                <a:gd name="T6" fmla="*/ 0 60000 65536"/>
                <a:gd name="T7" fmla="*/ 0 60000 65536"/>
                <a:gd name="T8" fmla="*/ 0 60000 65536"/>
                <a:gd name="T9" fmla="*/ 0 w 17"/>
                <a:gd name="T10" fmla="*/ 0 h 14"/>
                <a:gd name="T11" fmla="*/ 17 w 17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4">
                  <a:moveTo>
                    <a:pt x="8" y="3"/>
                  </a:moveTo>
                  <a:cubicBezTo>
                    <a:pt x="13" y="0"/>
                    <a:pt x="17" y="10"/>
                    <a:pt x="13" y="12"/>
                  </a:cubicBezTo>
                  <a:cubicBezTo>
                    <a:pt x="10" y="14"/>
                    <a:pt x="0" y="7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26" name="Freeform 391"/>
            <p:cNvSpPr>
              <a:spLocks noChangeArrowheads="1"/>
            </p:cNvSpPr>
            <p:nvPr/>
          </p:nvSpPr>
          <p:spPr bwMode="auto">
            <a:xfrm>
              <a:off x="7294339" y="2882671"/>
              <a:ext cx="84138" cy="79375"/>
            </a:xfrm>
            <a:custGeom>
              <a:avLst/>
              <a:gdLst>
                <a:gd name="T0" fmla="*/ 2147483646 w 17"/>
                <a:gd name="T1" fmla="*/ 2147483646 h 16"/>
                <a:gd name="T2" fmla="*/ 2147483646 w 17"/>
                <a:gd name="T3" fmla="*/ 2147483646 h 16"/>
                <a:gd name="T4" fmla="*/ 2147483646 w 17"/>
                <a:gd name="T5" fmla="*/ 2147483646 h 16"/>
                <a:gd name="T6" fmla="*/ 0 60000 65536"/>
                <a:gd name="T7" fmla="*/ 0 60000 65536"/>
                <a:gd name="T8" fmla="*/ 0 60000 65536"/>
                <a:gd name="T9" fmla="*/ 0 w 17"/>
                <a:gd name="T10" fmla="*/ 0 h 16"/>
                <a:gd name="T11" fmla="*/ 17 w 17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6">
                  <a:moveTo>
                    <a:pt x="7" y="4"/>
                  </a:moveTo>
                  <a:cubicBezTo>
                    <a:pt x="11" y="0"/>
                    <a:pt x="17" y="6"/>
                    <a:pt x="15" y="11"/>
                  </a:cubicBezTo>
                  <a:cubicBezTo>
                    <a:pt x="12" y="16"/>
                    <a:pt x="0" y="12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27" name="Freeform 392"/>
            <p:cNvSpPr>
              <a:spLocks noChangeArrowheads="1"/>
            </p:cNvSpPr>
            <p:nvPr/>
          </p:nvSpPr>
          <p:spPr bwMode="auto">
            <a:xfrm>
              <a:off x="7383239" y="2892196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28" name="Freeform 393"/>
            <p:cNvSpPr>
              <a:spLocks noChangeArrowheads="1"/>
            </p:cNvSpPr>
            <p:nvPr/>
          </p:nvSpPr>
          <p:spPr bwMode="auto">
            <a:xfrm>
              <a:off x="7489602" y="289219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29" name="Freeform 394"/>
            <p:cNvSpPr>
              <a:spLocks noChangeArrowheads="1"/>
            </p:cNvSpPr>
            <p:nvPr/>
          </p:nvSpPr>
          <p:spPr bwMode="auto">
            <a:xfrm>
              <a:off x="7592789" y="2892196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30" name="Freeform 395"/>
            <p:cNvSpPr>
              <a:spLocks noChangeArrowheads="1"/>
            </p:cNvSpPr>
            <p:nvPr/>
          </p:nvSpPr>
          <p:spPr bwMode="auto">
            <a:xfrm>
              <a:off x="7699152" y="289219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31" name="Freeform 396"/>
            <p:cNvSpPr>
              <a:spLocks noChangeArrowheads="1"/>
            </p:cNvSpPr>
            <p:nvPr/>
          </p:nvSpPr>
          <p:spPr bwMode="auto">
            <a:xfrm>
              <a:off x="7799164" y="2892196"/>
              <a:ext cx="106363" cy="88900"/>
            </a:xfrm>
            <a:custGeom>
              <a:avLst/>
              <a:gdLst>
                <a:gd name="T0" fmla="*/ 2147483646 w 21"/>
                <a:gd name="T1" fmla="*/ 1590351856 h 18"/>
                <a:gd name="T2" fmla="*/ 2147483646 w 21"/>
                <a:gd name="T3" fmla="*/ 2147483646 h 18"/>
                <a:gd name="T4" fmla="*/ 2147483646 w 21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32" name="Freeform 397"/>
            <p:cNvSpPr>
              <a:spLocks noChangeArrowheads="1"/>
            </p:cNvSpPr>
            <p:nvPr/>
          </p:nvSpPr>
          <p:spPr bwMode="auto">
            <a:xfrm>
              <a:off x="7905527" y="289219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33" name="Freeform 398"/>
            <p:cNvSpPr>
              <a:spLocks noChangeArrowheads="1"/>
            </p:cNvSpPr>
            <p:nvPr/>
          </p:nvSpPr>
          <p:spPr bwMode="auto">
            <a:xfrm>
              <a:off x="8011889" y="289219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34" name="Freeform 399"/>
            <p:cNvSpPr>
              <a:spLocks noChangeArrowheads="1"/>
            </p:cNvSpPr>
            <p:nvPr/>
          </p:nvSpPr>
          <p:spPr bwMode="auto">
            <a:xfrm>
              <a:off x="8432577" y="2892196"/>
              <a:ext cx="98425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35" name="Freeform 421"/>
            <p:cNvSpPr>
              <a:spLocks noChangeArrowheads="1"/>
            </p:cNvSpPr>
            <p:nvPr/>
          </p:nvSpPr>
          <p:spPr bwMode="auto">
            <a:xfrm>
              <a:off x="7357839" y="2927121"/>
              <a:ext cx="76200" cy="100012"/>
            </a:xfrm>
            <a:custGeom>
              <a:avLst/>
              <a:gdLst>
                <a:gd name="T0" fmla="*/ 2147483646 w 15"/>
                <a:gd name="T1" fmla="*/ 2147483646 h 20"/>
                <a:gd name="T2" fmla="*/ 2147483646 w 15"/>
                <a:gd name="T3" fmla="*/ 2147483646 h 20"/>
                <a:gd name="T4" fmla="*/ 2147483646 w 15"/>
                <a:gd name="T5" fmla="*/ 2147483646 h 20"/>
                <a:gd name="T6" fmla="*/ 0 60000 65536"/>
                <a:gd name="T7" fmla="*/ 0 60000 65536"/>
                <a:gd name="T8" fmla="*/ 0 60000 65536"/>
                <a:gd name="T9" fmla="*/ 0 w 15"/>
                <a:gd name="T10" fmla="*/ 0 h 20"/>
                <a:gd name="T11" fmla="*/ 15 w 15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0">
                  <a:moveTo>
                    <a:pt x="4" y="6"/>
                  </a:moveTo>
                  <a:cubicBezTo>
                    <a:pt x="14" y="0"/>
                    <a:pt x="15" y="20"/>
                    <a:pt x="4" y="15"/>
                  </a:cubicBezTo>
                  <a:cubicBezTo>
                    <a:pt x="0" y="13"/>
                    <a:pt x="2" y="7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36" name="Freeform 422"/>
            <p:cNvSpPr>
              <a:spLocks noChangeArrowheads="1"/>
            </p:cNvSpPr>
            <p:nvPr/>
          </p:nvSpPr>
          <p:spPr bwMode="auto">
            <a:xfrm>
              <a:off x="7434039" y="2947758"/>
              <a:ext cx="103188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37" name="Freeform 423"/>
            <p:cNvSpPr>
              <a:spLocks noChangeArrowheads="1"/>
            </p:cNvSpPr>
            <p:nvPr/>
          </p:nvSpPr>
          <p:spPr bwMode="auto">
            <a:xfrm>
              <a:off x="7537227" y="2947758"/>
              <a:ext cx="103187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38" name="Freeform 424"/>
            <p:cNvSpPr>
              <a:spLocks noChangeArrowheads="1"/>
            </p:cNvSpPr>
            <p:nvPr/>
          </p:nvSpPr>
          <p:spPr bwMode="auto">
            <a:xfrm>
              <a:off x="7643589" y="294775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39" name="Freeform 425"/>
            <p:cNvSpPr>
              <a:spLocks noChangeArrowheads="1"/>
            </p:cNvSpPr>
            <p:nvPr/>
          </p:nvSpPr>
          <p:spPr bwMode="auto">
            <a:xfrm>
              <a:off x="7749952" y="294775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40" name="Freeform 426"/>
            <p:cNvSpPr>
              <a:spLocks noChangeArrowheads="1"/>
            </p:cNvSpPr>
            <p:nvPr/>
          </p:nvSpPr>
          <p:spPr bwMode="auto">
            <a:xfrm>
              <a:off x="7854727" y="294775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41" name="Freeform 427"/>
            <p:cNvSpPr>
              <a:spLocks noChangeArrowheads="1"/>
            </p:cNvSpPr>
            <p:nvPr/>
          </p:nvSpPr>
          <p:spPr bwMode="auto">
            <a:xfrm>
              <a:off x="7961089" y="294775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42" name="Freeform 428"/>
            <p:cNvSpPr>
              <a:spLocks noChangeArrowheads="1"/>
            </p:cNvSpPr>
            <p:nvPr/>
          </p:nvSpPr>
          <p:spPr bwMode="auto">
            <a:xfrm>
              <a:off x="8065864" y="294775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43" name="Freeform 429"/>
            <p:cNvSpPr>
              <a:spLocks noChangeArrowheads="1"/>
            </p:cNvSpPr>
            <p:nvPr/>
          </p:nvSpPr>
          <p:spPr bwMode="auto">
            <a:xfrm>
              <a:off x="8377014" y="294775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44" name="Freeform 430"/>
            <p:cNvSpPr>
              <a:spLocks noChangeArrowheads="1"/>
            </p:cNvSpPr>
            <p:nvPr/>
          </p:nvSpPr>
          <p:spPr bwMode="auto">
            <a:xfrm>
              <a:off x="8483377" y="294775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45" name="Freeform 431"/>
            <p:cNvSpPr>
              <a:spLocks noChangeArrowheads="1"/>
            </p:cNvSpPr>
            <p:nvPr/>
          </p:nvSpPr>
          <p:spPr bwMode="auto">
            <a:xfrm>
              <a:off x="8586564" y="294775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46" name="Freeform 454"/>
            <p:cNvSpPr>
              <a:spLocks noChangeArrowheads="1"/>
            </p:cNvSpPr>
            <p:nvPr/>
          </p:nvSpPr>
          <p:spPr bwMode="auto">
            <a:xfrm>
              <a:off x="7413402" y="2981096"/>
              <a:ext cx="76200" cy="77787"/>
            </a:xfrm>
            <a:custGeom>
              <a:avLst/>
              <a:gdLst>
                <a:gd name="T0" fmla="*/ 2147483646 w 15"/>
                <a:gd name="T1" fmla="*/ 2147483646 h 15"/>
                <a:gd name="T2" fmla="*/ 2147483646 w 15"/>
                <a:gd name="T3" fmla="*/ 2147483646 h 15"/>
                <a:gd name="T4" fmla="*/ 2147483646 w 15"/>
                <a:gd name="T5" fmla="*/ 2147483646 h 15"/>
                <a:gd name="T6" fmla="*/ 0 60000 65536"/>
                <a:gd name="T7" fmla="*/ 0 60000 65536"/>
                <a:gd name="T8" fmla="*/ 0 60000 65536"/>
                <a:gd name="T9" fmla="*/ 0 w 15"/>
                <a:gd name="T10" fmla="*/ 0 h 15"/>
                <a:gd name="T11" fmla="*/ 15 w 15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5">
                  <a:moveTo>
                    <a:pt x="4" y="5"/>
                  </a:moveTo>
                  <a:cubicBezTo>
                    <a:pt x="12" y="0"/>
                    <a:pt x="15" y="15"/>
                    <a:pt x="6" y="14"/>
                  </a:cubicBezTo>
                  <a:cubicBezTo>
                    <a:pt x="1" y="14"/>
                    <a:pt x="0" y="8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47" name="Freeform 455"/>
            <p:cNvSpPr>
              <a:spLocks noChangeArrowheads="1"/>
            </p:cNvSpPr>
            <p:nvPr/>
          </p:nvSpPr>
          <p:spPr bwMode="auto">
            <a:xfrm>
              <a:off x="7489602" y="2996971"/>
              <a:ext cx="100012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48" name="Freeform 456"/>
            <p:cNvSpPr>
              <a:spLocks noChangeArrowheads="1"/>
            </p:cNvSpPr>
            <p:nvPr/>
          </p:nvSpPr>
          <p:spPr bwMode="auto">
            <a:xfrm>
              <a:off x="7592789" y="2996971"/>
              <a:ext cx="101600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49" name="Freeform 457"/>
            <p:cNvSpPr>
              <a:spLocks noChangeArrowheads="1"/>
            </p:cNvSpPr>
            <p:nvPr/>
          </p:nvSpPr>
          <p:spPr bwMode="auto">
            <a:xfrm>
              <a:off x="7699152" y="2996971"/>
              <a:ext cx="100012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50" name="Freeform 458"/>
            <p:cNvSpPr>
              <a:spLocks noChangeArrowheads="1"/>
            </p:cNvSpPr>
            <p:nvPr/>
          </p:nvSpPr>
          <p:spPr bwMode="auto">
            <a:xfrm>
              <a:off x="7799164" y="2996971"/>
              <a:ext cx="106363" cy="90487"/>
            </a:xfrm>
            <a:custGeom>
              <a:avLst/>
              <a:gdLst>
                <a:gd name="T0" fmla="*/ 2147483646 w 21"/>
                <a:gd name="T1" fmla="*/ 1759268362 h 18"/>
                <a:gd name="T2" fmla="*/ 2147483646 w 21"/>
                <a:gd name="T3" fmla="*/ 2147483646 h 18"/>
                <a:gd name="T4" fmla="*/ 2147483646 w 21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51" name="Freeform 459"/>
            <p:cNvSpPr>
              <a:spLocks noChangeArrowheads="1"/>
            </p:cNvSpPr>
            <p:nvPr/>
          </p:nvSpPr>
          <p:spPr bwMode="auto">
            <a:xfrm>
              <a:off x="7905527" y="2996971"/>
              <a:ext cx="100012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52" name="Freeform 460"/>
            <p:cNvSpPr>
              <a:spLocks noChangeArrowheads="1"/>
            </p:cNvSpPr>
            <p:nvPr/>
          </p:nvSpPr>
          <p:spPr bwMode="auto">
            <a:xfrm>
              <a:off x="8011889" y="2996971"/>
              <a:ext cx="100013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53" name="Freeform 461"/>
            <p:cNvSpPr>
              <a:spLocks noChangeArrowheads="1"/>
            </p:cNvSpPr>
            <p:nvPr/>
          </p:nvSpPr>
          <p:spPr bwMode="auto">
            <a:xfrm>
              <a:off x="8115077" y="2996971"/>
              <a:ext cx="100012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54" name="Freeform 462"/>
            <p:cNvSpPr>
              <a:spLocks noChangeArrowheads="1"/>
            </p:cNvSpPr>
            <p:nvPr/>
          </p:nvSpPr>
          <p:spPr bwMode="auto">
            <a:xfrm>
              <a:off x="8221439" y="2996971"/>
              <a:ext cx="100013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55" name="Freeform 463"/>
            <p:cNvSpPr>
              <a:spLocks noChangeArrowheads="1"/>
            </p:cNvSpPr>
            <p:nvPr/>
          </p:nvSpPr>
          <p:spPr bwMode="auto">
            <a:xfrm>
              <a:off x="8346852" y="3003321"/>
              <a:ext cx="85725" cy="69850"/>
            </a:xfrm>
            <a:custGeom>
              <a:avLst/>
              <a:gdLst>
                <a:gd name="T0" fmla="*/ 2147483646 w 17"/>
                <a:gd name="T1" fmla="*/ 699118671 h 14"/>
                <a:gd name="T2" fmla="*/ 2147483646 w 17"/>
                <a:gd name="T3" fmla="*/ 2147483646 h 14"/>
                <a:gd name="T4" fmla="*/ 2147483646 w 17"/>
                <a:gd name="T5" fmla="*/ 699118671 h 14"/>
                <a:gd name="T6" fmla="*/ 0 60000 65536"/>
                <a:gd name="T7" fmla="*/ 0 60000 65536"/>
                <a:gd name="T8" fmla="*/ 0 60000 65536"/>
                <a:gd name="T9" fmla="*/ 0 w 17"/>
                <a:gd name="T10" fmla="*/ 0 h 14"/>
                <a:gd name="T11" fmla="*/ 17 w 17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4">
                  <a:moveTo>
                    <a:pt x="8" y="1"/>
                  </a:moveTo>
                  <a:cubicBezTo>
                    <a:pt x="17" y="0"/>
                    <a:pt x="13" y="14"/>
                    <a:pt x="6" y="10"/>
                  </a:cubicBezTo>
                  <a:cubicBezTo>
                    <a:pt x="0" y="8"/>
                    <a:pt x="4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56" name="Freeform 464"/>
            <p:cNvSpPr>
              <a:spLocks noChangeArrowheads="1"/>
            </p:cNvSpPr>
            <p:nvPr/>
          </p:nvSpPr>
          <p:spPr bwMode="auto">
            <a:xfrm>
              <a:off x="8432577" y="2996971"/>
              <a:ext cx="98425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57" name="Freeform 465"/>
            <p:cNvSpPr>
              <a:spLocks noChangeArrowheads="1"/>
            </p:cNvSpPr>
            <p:nvPr/>
          </p:nvSpPr>
          <p:spPr bwMode="auto">
            <a:xfrm>
              <a:off x="8537352" y="2996971"/>
              <a:ext cx="100012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58" name="Freeform 466"/>
            <p:cNvSpPr>
              <a:spLocks noChangeArrowheads="1"/>
            </p:cNvSpPr>
            <p:nvPr/>
          </p:nvSpPr>
          <p:spPr bwMode="auto">
            <a:xfrm>
              <a:off x="8637364" y="2996971"/>
              <a:ext cx="104775" cy="90487"/>
            </a:xfrm>
            <a:custGeom>
              <a:avLst/>
              <a:gdLst>
                <a:gd name="T0" fmla="*/ 2147483646 w 21"/>
                <a:gd name="T1" fmla="*/ 1759268362 h 18"/>
                <a:gd name="T2" fmla="*/ 2147483646 w 21"/>
                <a:gd name="T3" fmla="*/ 2147483646 h 18"/>
                <a:gd name="T4" fmla="*/ 2147483646 w 21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59" name="Freeform 489"/>
            <p:cNvSpPr>
              <a:spLocks noChangeArrowheads="1"/>
            </p:cNvSpPr>
            <p:nvPr/>
          </p:nvSpPr>
          <p:spPr bwMode="auto">
            <a:xfrm>
              <a:off x="7434039" y="3052533"/>
              <a:ext cx="103188" cy="84138"/>
            </a:xfrm>
            <a:custGeom>
              <a:avLst/>
              <a:gdLst>
                <a:gd name="T0" fmla="*/ 2147483646 w 21"/>
                <a:gd name="T1" fmla="*/ 1631826814 h 17"/>
                <a:gd name="T2" fmla="*/ 2147483646 w 21"/>
                <a:gd name="T3" fmla="*/ 2147483646 h 17"/>
                <a:gd name="T4" fmla="*/ 2147483646 w 21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60" name="Freeform 490"/>
            <p:cNvSpPr>
              <a:spLocks noChangeArrowheads="1"/>
            </p:cNvSpPr>
            <p:nvPr/>
          </p:nvSpPr>
          <p:spPr bwMode="auto">
            <a:xfrm>
              <a:off x="7537227" y="3052533"/>
              <a:ext cx="103187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61" name="Freeform 491"/>
            <p:cNvSpPr>
              <a:spLocks noChangeArrowheads="1"/>
            </p:cNvSpPr>
            <p:nvPr/>
          </p:nvSpPr>
          <p:spPr bwMode="auto">
            <a:xfrm>
              <a:off x="7643589" y="30525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62" name="Freeform 492"/>
            <p:cNvSpPr>
              <a:spLocks noChangeArrowheads="1"/>
            </p:cNvSpPr>
            <p:nvPr/>
          </p:nvSpPr>
          <p:spPr bwMode="auto">
            <a:xfrm>
              <a:off x="7749952" y="30525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63" name="Freeform 493"/>
            <p:cNvSpPr>
              <a:spLocks noChangeArrowheads="1"/>
            </p:cNvSpPr>
            <p:nvPr/>
          </p:nvSpPr>
          <p:spPr bwMode="auto">
            <a:xfrm>
              <a:off x="7854727" y="3052533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64" name="Freeform 494"/>
            <p:cNvSpPr>
              <a:spLocks noChangeArrowheads="1"/>
            </p:cNvSpPr>
            <p:nvPr/>
          </p:nvSpPr>
          <p:spPr bwMode="auto">
            <a:xfrm>
              <a:off x="8065864" y="30525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65" name="Freeform 495"/>
            <p:cNvSpPr>
              <a:spLocks noChangeArrowheads="1"/>
            </p:cNvSpPr>
            <p:nvPr/>
          </p:nvSpPr>
          <p:spPr bwMode="auto">
            <a:xfrm>
              <a:off x="8170639" y="30525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66" name="Freeform 496"/>
            <p:cNvSpPr>
              <a:spLocks noChangeArrowheads="1"/>
            </p:cNvSpPr>
            <p:nvPr/>
          </p:nvSpPr>
          <p:spPr bwMode="auto">
            <a:xfrm>
              <a:off x="8377014" y="30525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67" name="Freeform 497"/>
            <p:cNvSpPr>
              <a:spLocks noChangeArrowheads="1"/>
            </p:cNvSpPr>
            <p:nvPr/>
          </p:nvSpPr>
          <p:spPr bwMode="auto">
            <a:xfrm>
              <a:off x="8483377" y="3052533"/>
              <a:ext cx="98425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68" name="Freeform 498"/>
            <p:cNvSpPr>
              <a:spLocks noChangeArrowheads="1"/>
            </p:cNvSpPr>
            <p:nvPr/>
          </p:nvSpPr>
          <p:spPr bwMode="auto">
            <a:xfrm>
              <a:off x="8586564" y="30525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69" name="Freeform 499"/>
            <p:cNvSpPr>
              <a:spLocks noChangeArrowheads="1"/>
            </p:cNvSpPr>
            <p:nvPr/>
          </p:nvSpPr>
          <p:spPr bwMode="auto">
            <a:xfrm>
              <a:off x="8692927" y="30525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70" name="Freeform 526"/>
            <p:cNvSpPr>
              <a:spLocks noChangeArrowheads="1"/>
            </p:cNvSpPr>
            <p:nvPr/>
          </p:nvSpPr>
          <p:spPr bwMode="auto">
            <a:xfrm>
              <a:off x="7529289" y="3087458"/>
              <a:ext cx="63500" cy="80963"/>
            </a:xfrm>
            <a:custGeom>
              <a:avLst/>
              <a:gdLst>
                <a:gd name="T0" fmla="*/ 1555579038 w 13"/>
                <a:gd name="T1" fmla="*/ 2147483646 h 16"/>
                <a:gd name="T2" fmla="*/ 2147483646 w 13"/>
                <a:gd name="T3" fmla="*/ 2147483646 h 16"/>
                <a:gd name="T4" fmla="*/ 1555579038 w 13"/>
                <a:gd name="T5" fmla="*/ 2147483646 h 16"/>
                <a:gd name="T6" fmla="*/ 0 60000 65536"/>
                <a:gd name="T7" fmla="*/ 0 60000 65536"/>
                <a:gd name="T8" fmla="*/ 0 60000 65536"/>
                <a:gd name="T9" fmla="*/ 0 w 13"/>
                <a:gd name="T10" fmla="*/ 0 h 16"/>
                <a:gd name="T11" fmla="*/ 13 w 13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6">
                  <a:moveTo>
                    <a:pt x="2" y="5"/>
                  </a:moveTo>
                  <a:cubicBezTo>
                    <a:pt x="7" y="0"/>
                    <a:pt x="13" y="13"/>
                    <a:pt x="7" y="14"/>
                  </a:cubicBezTo>
                  <a:cubicBezTo>
                    <a:pt x="2" y="16"/>
                    <a:pt x="0" y="7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71" name="Freeform 527"/>
            <p:cNvSpPr>
              <a:spLocks noChangeArrowheads="1"/>
            </p:cNvSpPr>
            <p:nvPr/>
          </p:nvSpPr>
          <p:spPr bwMode="auto">
            <a:xfrm>
              <a:off x="7592789" y="3103333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72" name="Freeform 528"/>
            <p:cNvSpPr>
              <a:spLocks noChangeArrowheads="1"/>
            </p:cNvSpPr>
            <p:nvPr/>
          </p:nvSpPr>
          <p:spPr bwMode="auto">
            <a:xfrm>
              <a:off x="7699152" y="31033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73" name="Freeform 529"/>
            <p:cNvSpPr>
              <a:spLocks noChangeArrowheads="1"/>
            </p:cNvSpPr>
            <p:nvPr/>
          </p:nvSpPr>
          <p:spPr bwMode="auto">
            <a:xfrm>
              <a:off x="7799164" y="3103333"/>
              <a:ext cx="106363" cy="84138"/>
            </a:xfrm>
            <a:custGeom>
              <a:avLst/>
              <a:gdLst>
                <a:gd name="T0" fmla="*/ 2147483646 w 21"/>
                <a:gd name="T1" fmla="*/ 1631826814 h 17"/>
                <a:gd name="T2" fmla="*/ 2147483646 w 21"/>
                <a:gd name="T3" fmla="*/ 2147483646 h 17"/>
                <a:gd name="T4" fmla="*/ 2147483646 w 21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74" name="Freeform 530"/>
            <p:cNvSpPr>
              <a:spLocks noChangeArrowheads="1"/>
            </p:cNvSpPr>
            <p:nvPr/>
          </p:nvSpPr>
          <p:spPr bwMode="auto">
            <a:xfrm>
              <a:off x="7905527" y="31033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75" name="Freeform 531"/>
            <p:cNvSpPr>
              <a:spLocks noChangeArrowheads="1"/>
            </p:cNvSpPr>
            <p:nvPr/>
          </p:nvSpPr>
          <p:spPr bwMode="auto">
            <a:xfrm>
              <a:off x="8011889" y="31033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76" name="Freeform 532"/>
            <p:cNvSpPr>
              <a:spLocks noChangeArrowheads="1"/>
            </p:cNvSpPr>
            <p:nvPr/>
          </p:nvSpPr>
          <p:spPr bwMode="auto">
            <a:xfrm>
              <a:off x="8115077" y="3103333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77" name="Freeform 533"/>
            <p:cNvSpPr>
              <a:spLocks noChangeArrowheads="1"/>
            </p:cNvSpPr>
            <p:nvPr/>
          </p:nvSpPr>
          <p:spPr bwMode="auto">
            <a:xfrm>
              <a:off x="8221439" y="3103333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78" name="Freeform 534"/>
            <p:cNvSpPr>
              <a:spLocks noChangeArrowheads="1"/>
            </p:cNvSpPr>
            <p:nvPr/>
          </p:nvSpPr>
          <p:spPr bwMode="auto">
            <a:xfrm>
              <a:off x="8326214" y="3103333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79" name="Freeform 535"/>
            <p:cNvSpPr>
              <a:spLocks noChangeArrowheads="1"/>
            </p:cNvSpPr>
            <p:nvPr/>
          </p:nvSpPr>
          <p:spPr bwMode="auto">
            <a:xfrm>
              <a:off x="8432577" y="3103333"/>
              <a:ext cx="98425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80" name="Freeform 536"/>
            <p:cNvSpPr>
              <a:spLocks noChangeArrowheads="1"/>
            </p:cNvSpPr>
            <p:nvPr/>
          </p:nvSpPr>
          <p:spPr bwMode="auto">
            <a:xfrm>
              <a:off x="8561164" y="3081108"/>
              <a:ext cx="80963" cy="92075"/>
            </a:xfrm>
            <a:custGeom>
              <a:avLst/>
              <a:gdLst>
                <a:gd name="T0" fmla="*/ 2147483646 w 16"/>
                <a:gd name="T1" fmla="*/ 2147483646 h 18"/>
                <a:gd name="T2" fmla="*/ 2147483646 w 16"/>
                <a:gd name="T3" fmla="*/ 2147483646 h 18"/>
                <a:gd name="T4" fmla="*/ 2147483646 w 16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16"/>
                <a:gd name="T10" fmla="*/ 0 h 18"/>
                <a:gd name="T11" fmla="*/ 16 w 16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8">
                  <a:moveTo>
                    <a:pt x="4" y="6"/>
                  </a:moveTo>
                  <a:cubicBezTo>
                    <a:pt x="16" y="0"/>
                    <a:pt x="10" y="18"/>
                    <a:pt x="3" y="14"/>
                  </a:cubicBezTo>
                  <a:cubicBezTo>
                    <a:pt x="0" y="12"/>
                    <a:pt x="1" y="8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81" name="Freeform 537"/>
            <p:cNvSpPr>
              <a:spLocks noChangeArrowheads="1"/>
            </p:cNvSpPr>
            <p:nvPr/>
          </p:nvSpPr>
          <p:spPr bwMode="auto">
            <a:xfrm>
              <a:off x="8751664" y="3112858"/>
              <a:ext cx="92075" cy="65088"/>
            </a:xfrm>
            <a:custGeom>
              <a:avLst/>
              <a:gdLst>
                <a:gd name="T0" fmla="*/ 2147483646 w 18"/>
                <a:gd name="T1" fmla="*/ 0 h 13"/>
                <a:gd name="T2" fmla="*/ 2147483646 w 18"/>
                <a:gd name="T3" fmla="*/ 2147483646 h 13"/>
                <a:gd name="T4" fmla="*/ 2147483646 w 18"/>
                <a:gd name="T5" fmla="*/ 0 h 13"/>
                <a:gd name="T6" fmla="*/ 0 60000 65536"/>
                <a:gd name="T7" fmla="*/ 0 60000 65536"/>
                <a:gd name="T8" fmla="*/ 0 60000 65536"/>
                <a:gd name="T9" fmla="*/ 0 w 18"/>
                <a:gd name="T10" fmla="*/ 0 h 13"/>
                <a:gd name="T11" fmla="*/ 18 w 18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3">
                  <a:moveTo>
                    <a:pt x="8" y="0"/>
                  </a:moveTo>
                  <a:cubicBezTo>
                    <a:pt x="9" y="0"/>
                    <a:pt x="18" y="3"/>
                    <a:pt x="15" y="8"/>
                  </a:cubicBezTo>
                  <a:cubicBezTo>
                    <a:pt x="11" y="13"/>
                    <a:pt x="0" y="5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82" name="Freeform 562"/>
            <p:cNvSpPr>
              <a:spLocks noChangeArrowheads="1"/>
            </p:cNvSpPr>
            <p:nvPr/>
          </p:nvSpPr>
          <p:spPr bwMode="auto">
            <a:xfrm>
              <a:off x="7537227" y="3157308"/>
              <a:ext cx="103187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83" name="Freeform 563"/>
            <p:cNvSpPr>
              <a:spLocks noChangeArrowheads="1"/>
            </p:cNvSpPr>
            <p:nvPr/>
          </p:nvSpPr>
          <p:spPr bwMode="auto">
            <a:xfrm>
              <a:off x="7643589" y="315730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84" name="Freeform 564"/>
            <p:cNvSpPr>
              <a:spLocks noChangeArrowheads="1"/>
            </p:cNvSpPr>
            <p:nvPr/>
          </p:nvSpPr>
          <p:spPr bwMode="auto">
            <a:xfrm>
              <a:off x="7749952" y="31573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85" name="Freeform 565"/>
            <p:cNvSpPr>
              <a:spLocks noChangeArrowheads="1"/>
            </p:cNvSpPr>
            <p:nvPr/>
          </p:nvSpPr>
          <p:spPr bwMode="auto">
            <a:xfrm>
              <a:off x="7854727" y="315730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86" name="Freeform 566"/>
            <p:cNvSpPr>
              <a:spLocks noChangeArrowheads="1"/>
            </p:cNvSpPr>
            <p:nvPr/>
          </p:nvSpPr>
          <p:spPr bwMode="auto">
            <a:xfrm>
              <a:off x="7961089" y="315730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87" name="Freeform 567"/>
            <p:cNvSpPr>
              <a:spLocks noChangeArrowheads="1"/>
            </p:cNvSpPr>
            <p:nvPr/>
          </p:nvSpPr>
          <p:spPr bwMode="auto">
            <a:xfrm>
              <a:off x="8065864" y="315730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88" name="Freeform 568"/>
            <p:cNvSpPr>
              <a:spLocks noChangeArrowheads="1"/>
            </p:cNvSpPr>
            <p:nvPr/>
          </p:nvSpPr>
          <p:spPr bwMode="auto">
            <a:xfrm>
              <a:off x="8270652" y="315730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89" name="Freeform 569"/>
            <p:cNvSpPr>
              <a:spLocks noChangeArrowheads="1"/>
            </p:cNvSpPr>
            <p:nvPr/>
          </p:nvSpPr>
          <p:spPr bwMode="auto">
            <a:xfrm>
              <a:off x="8377014" y="315730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90" name="Freeform 570"/>
            <p:cNvSpPr>
              <a:spLocks noChangeArrowheads="1"/>
            </p:cNvSpPr>
            <p:nvPr/>
          </p:nvSpPr>
          <p:spPr bwMode="auto">
            <a:xfrm>
              <a:off x="8483377" y="315730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91" name="Freeform 600"/>
            <p:cNvSpPr>
              <a:spLocks noChangeArrowheads="1"/>
            </p:cNvSpPr>
            <p:nvPr/>
          </p:nvSpPr>
          <p:spPr bwMode="auto">
            <a:xfrm>
              <a:off x="7522939" y="3173183"/>
              <a:ext cx="66675" cy="125413"/>
            </a:xfrm>
            <a:custGeom>
              <a:avLst/>
              <a:gdLst>
                <a:gd name="T0" fmla="*/ 2147483646 w 13"/>
                <a:gd name="T1" fmla="*/ 2147483646 h 25"/>
                <a:gd name="T2" fmla="*/ 2147483646 w 13"/>
                <a:gd name="T3" fmla="*/ 2147483646 h 25"/>
                <a:gd name="T4" fmla="*/ 2147483646 w 13"/>
                <a:gd name="T5" fmla="*/ 2147483646 h 25"/>
                <a:gd name="T6" fmla="*/ 0 60000 65536"/>
                <a:gd name="T7" fmla="*/ 0 60000 65536"/>
                <a:gd name="T8" fmla="*/ 0 60000 65536"/>
                <a:gd name="T9" fmla="*/ 0 w 13"/>
                <a:gd name="T10" fmla="*/ 0 h 25"/>
                <a:gd name="T11" fmla="*/ 13 w 13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25">
                  <a:moveTo>
                    <a:pt x="3" y="9"/>
                  </a:moveTo>
                  <a:cubicBezTo>
                    <a:pt x="11" y="0"/>
                    <a:pt x="13" y="25"/>
                    <a:pt x="3" y="18"/>
                  </a:cubicBezTo>
                  <a:cubicBezTo>
                    <a:pt x="0" y="17"/>
                    <a:pt x="0" y="11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92" name="Freeform 601"/>
            <p:cNvSpPr>
              <a:spLocks noChangeArrowheads="1"/>
            </p:cNvSpPr>
            <p:nvPr/>
          </p:nvSpPr>
          <p:spPr bwMode="auto">
            <a:xfrm>
              <a:off x="7592789" y="3206521"/>
              <a:ext cx="101600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93" name="Freeform 602"/>
            <p:cNvSpPr>
              <a:spLocks noChangeArrowheads="1"/>
            </p:cNvSpPr>
            <p:nvPr/>
          </p:nvSpPr>
          <p:spPr bwMode="auto">
            <a:xfrm>
              <a:off x="7699152" y="3206521"/>
              <a:ext cx="100012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94" name="Freeform 603"/>
            <p:cNvSpPr>
              <a:spLocks noChangeArrowheads="1"/>
            </p:cNvSpPr>
            <p:nvPr/>
          </p:nvSpPr>
          <p:spPr bwMode="auto">
            <a:xfrm>
              <a:off x="7799164" y="3206521"/>
              <a:ext cx="106363" cy="87312"/>
            </a:xfrm>
            <a:custGeom>
              <a:avLst/>
              <a:gdLst>
                <a:gd name="T0" fmla="*/ 2147483646 w 21"/>
                <a:gd name="T1" fmla="*/ 1840891344 h 17"/>
                <a:gd name="T2" fmla="*/ 2147483646 w 21"/>
                <a:gd name="T3" fmla="*/ 2147483646 h 17"/>
                <a:gd name="T4" fmla="*/ 2147483646 w 21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95" name="Freeform 604"/>
            <p:cNvSpPr>
              <a:spLocks noChangeArrowheads="1"/>
            </p:cNvSpPr>
            <p:nvPr/>
          </p:nvSpPr>
          <p:spPr bwMode="auto">
            <a:xfrm>
              <a:off x="7905527" y="3206521"/>
              <a:ext cx="100012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96" name="Freeform 605"/>
            <p:cNvSpPr>
              <a:spLocks noChangeArrowheads="1"/>
            </p:cNvSpPr>
            <p:nvPr/>
          </p:nvSpPr>
          <p:spPr bwMode="auto">
            <a:xfrm>
              <a:off x="8011889" y="3206521"/>
              <a:ext cx="100013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97" name="Freeform 606"/>
            <p:cNvSpPr>
              <a:spLocks noChangeArrowheads="1"/>
            </p:cNvSpPr>
            <p:nvPr/>
          </p:nvSpPr>
          <p:spPr bwMode="auto">
            <a:xfrm>
              <a:off x="8115077" y="3206521"/>
              <a:ext cx="100012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98" name="Freeform 607"/>
            <p:cNvSpPr>
              <a:spLocks noChangeArrowheads="1"/>
            </p:cNvSpPr>
            <p:nvPr/>
          </p:nvSpPr>
          <p:spPr bwMode="auto">
            <a:xfrm>
              <a:off x="8326214" y="3206521"/>
              <a:ext cx="101600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999" name="Freeform 609"/>
            <p:cNvSpPr>
              <a:spLocks noChangeArrowheads="1"/>
            </p:cNvSpPr>
            <p:nvPr/>
          </p:nvSpPr>
          <p:spPr bwMode="auto">
            <a:xfrm>
              <a:off x="8432577" y="3206521"/>
              <a:ext cx="98425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00" name="Freeform 610"/>
            <p:cNvSpPr>
              <a:spLocks noChangeArrowheads="1"/>
            </p:cNvSpPr>
            <p:nvPr/>
          </p:nvSpPr>
          <p:spPr bwMode="auto">
            <a:xfrm>
              <a:off x="8537352" y="3206521"/>
              <a:ext cx="85725" cy="87312"/>
            </a:xfrm>
            <a:custGeom>
              <a:avLst/>
              <a:gdLst>
                <a:gd name="T0" fmla="*/ 2147483646 w 17"/>
                <a:gd name="T1" fmla="*/ 1840891344 h 17"/>
                <a:gd name="T2" fmla="*/ 2147483646 w 17"/>
                <a:gd name="T3" fmla="*/ 2147483646 h 17"/>
                <a:gd name="T4" fmla="*/ 2147483646 w 17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9" y="2"/>
                  </a:moveTo>
                  <a:cubicBezTo>
                    <a:pt x="13" y="0"/>
                    <a:pt x="17" y="1"/>
                    <a:pt x="17" y="6"/>
                  </a:cubicBezTo>
                  <a:cubicBezTo>
                    <a:pt x="17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01" name="Freeform 635"/>
            <p:cNvSpPr>
              <a:spLocks noChangeArrowheads="1"/>
            </p:cNvSpPr>
            <p:nvPr/>
          </p:nvSpPr>
          <p:spPr bwMode="auto">
            <a:xfrm>
              <a:off x="7537227" y="3257321"/>
              <a:ext cx="103187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02" name="Freeform 636"/>
            <p:cNvSpPr>
              <a:spLocks noChangeArrowheads="1"/>
            </p:cNvSpPr>
            <p:nvPr/>
          </p:nvSpPr>
          <p:spPr bwMode="auto">
            <a:xfrm>
              <a:off x="7643589" y="3257321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03" name="Freeform 637"/>
            <p:cNvSpPr>
              <a:spLocks noChangeArrowheads="1"/>
            </p:cNvSpPr>
            <p:nvPr/>
          </p:nvSpPr>
          <p:spPr bwMode="auto">
            <a:xfrm>
              <a:off x="7749952" y="3257321"/>
              <a:ext cx="100012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04" name="Freeform 638"/>
            <p:cNvSpPr>
              <a:spLocks noChangeArrowheads="1"/>
            </p:cNvSpPr>
            <p:nvPr/>
          </p:nvSpPr>
          <p:spPr bwMode="auto">
            <a:xfrm>
              <a:off x="7854727" y="3257321"/>
              <a:ext cx="101600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05" name="Freeform 639"/>
            <p:cNvSpPr>
              <a:spLocks noChangeArrowheads="1"/>
            </p:cNvSpPr>
            <p:nvPr/>
          </p:nvSpPr>
          <p:spPr bwMode="auto">
            <a:xfrm>
              <a:off x="7961089" y="3257321"/>
              <a:ext cx="98425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06" name="Freeform 640"/>
            <p:cNvSpPr>
              <a:spLocks noChangeArrowheads="1"/>
            </p:cNvSpPr>
            <p:nvPr/>
          </p:nvSpPr>
          <p:spPr bwMode="auto">
            <a:xfrm>
              <a:off x="8065864" y="3257321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07" name="Freeform 641"/>
            <p:cNvSpPr>
              <a:spLocks noChangeArrowheads="1"/>
            </p:cNvSpPr>
            <p:nvPr/>
          </p:nvSpPr>
          <p:spPr bwMode="auto">
            <a:xfrm>
              <a:off x="8307164" y="3243033"/>
              <a:ext cx="88900" cy="120650"/>
            </a:xfrm>
            <a:custGeom>
              <a:avLst/>
              <a:gdLst>
                <a:gd name="T0" fmla="*/ 2147483646 w 18"/>
                <a:gd name="T1" fmla="*/ 2147483646 h 24"/>
                <a:gd name="T2" fmla="*/ 685073278 w 18"/>
                <a:gd name="T3" fmla="*/ 2147483646 h 24"/>
                <a:gd name="T4" fmla="*/ 2147483646 w 18"/>
                <a:gd name="T5" fmla="*/ 2147483646 h 24"/>
                <a:gd name="T6" fmla="*/ 0 60000 65536"/>
                <a:gd name="T7" fmla="*/ 0 60000 65536"/>
                <a:gd name="T8" fmla="*/ 0 60000 65536"/>
                <a:gd name="T9" fmla="*/ 0 w 18"/>
                <a:gd name="T10" fmla="*/ 0 h 24"/>
                <a:gd name="T11" fmla="*/ 18 w 18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4">
                  <a:moveTo>
                    <a:pt x="5" y="6"/>
                  </a:moveTo>
                  <a:cubicBezTo>
                    <a:pt x="18" y="0"/>
                    <a:pt x="5" y="24"/>
                    <a:pt x="1" y="11"/>
                  </a:cubicBezTo>
                  <a:cubicBezTo>
                    <a:pt x="0" y="9"/>
                    <a:pt x="2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08" name="Freeform 642"/>
            <p:cNvSpPr>
              <a:spLocks noChangeArrowheads="1"/>
            </p:cNvSpPr>
            <p:nvPr/>
          </p:nvSpPr>
          <p:spPr bwMode="auto">
            <a:xfrm>
              <a:off x="8377014" y="3257321"/>
              <a:ext cx="100013" cy="92075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09" name="Freeform 663"/>
            <p:cNvSpPr>
              <a:spLocks noChangeArrowheads="1"/>
            </p:cNvSpPr>
            <p:nvPr/>
          </p:nvSpPr>
          <p:spPr bwMode="auto">
            <a:xfrm>
              <a:off x="7518177" y="3282721"/>
              <a:ext cx="80962" cy="106362"/>
            </a:xfrm>
            <a:custGeom>
              <a:avLst/>
              <a:gdLst>
                <a:gd name="T0" fmla="*/ 2147483646 w 16"/>
                <a:gd name="T1" fmla="*/ 2147483646 h 21"/>
                <a:gd name="T2" fmla="*/ 2147483646 w 16"/>
                <a:gd name="T3" fmla="*/ 2147483646 h 21"/>
                <a:gd name="T4" fmla="*/ 2147483646 w 16"/>
                <a:gd name="T5" fmla="*/ 2147483646 h 21"/>
                <a:gd name="T6" fmla="*/ 0 60000 65536"/>
                <a:gd name="T7" fmla="*/ 0 60000 65536"/>
                <a:gd name="T8" fmla="*/ 0 60000 65536"/>
                <a:gd name="T9" fmla="*/ 0 w 16"/>
                <a:gd name="T10" fmla="*/ 0 h 21"/>
                <a:gd name="T11" fmla="*/ 16 w 16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21">
                  <a:moveTo>
                    <a:pt x="4" y="8"/>
                  </a:moveTo>
                  <a:cubicBezTo>
                    <a:pt x="11" y="0"/>
                    <a:pt x="16" y="21"/>
                    <a:pt x="5" y="17"/>
                  </a:cubicBezTo>
                  <a:cubicBezTo>
                    <a:pt x="4" y="17"/>
                    <a:pt x="0" y="12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10" name="Freeform 664"/>
            <p:cNvSpPr>
              <a:spLocks noChangeArrowheads="1"/>
            </p:cNvSpPr>
            <p:nvPr/>
          </p:nvSpPr>
          <p:spPr bwMode="auto">
            <a:xfrm>
              <a:off x="7592789" y="3312883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11" name="Freeform 665"/>
            <p:cNvSpPr>
              <a:spLocks noChangeArrowheads="1"/>
            </p:cNvSpPr>
            <p:nvPr/>
          </p:nvSpPr>
          <p:spPr bwMode="auto">
            <a:xfrm>
              <a:off x="7699152" y="3312883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12" name="Freeform 666"/>
            <p:cNvSpPr>
              <a:spLocks noChangeArrowheads="1"/>
            </p:cNvSpPr>
            <p:nvPr/>
          </p:nvSpPr>
          <p:spPr bwMode="auto">
            <a:xfrm>
              <a:off x="7799164" y="3312883"/>
              <a:ext cx="106363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13" name="Freeform 667"/>
            <p:cNvSpPr>
              <a:spLocks noChangeArrowheads="1"/>
            </p:cNvSpPr>
            <p:nvPr/>
          </p:nvSpPr>
          <p:spPr bwMode="auto">
            <a:xfrm>
              <a:off x="7905527" y="3312883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14" name="Freeform 668"/>
            <p:cNvSpPr>
              <a:spLocks noChangeArrowheads="1"/>
            </p:cNvSpPr>
            <p:nvPr/>
          </p:nvSpPr>
          <p:spPr bwMode="auto">
            <a:xfrm>
              <a:off x="8011889" y="3312883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15" name="Freeform 669"/>
            <p:cNvSpPr>
              <a:spLocks noChangeArrowheads="1"/>
            </p:cNvSpPr>
            <p:nvPr/>
          </p:nvSpPr>
          <p:spPr bwMode="auto">
            <a:xfrm>
              <a:off x="8115077" y="3312883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16" name="Freeform 670"/>
            <p:cNvSpPr>
              <a:spLocks noChangeArrowheads="1"/>
            </p:cNvSpPr>
            <p:nvPr/>
          </p:nvSpPr>
          <p:spPr bwMode="auto">
            <a:xfrm>
              <a:off x="8221439" y="3312883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17" name="Freeform 671"/>
            <p:cNvSpPr>
              <a:spLocks noChangeArrowheads="1"/>
            </p:cNvSpPr>
            <p:nvPr/>
          </p:nvSpPr>
          <p:spPr bwMode="auto">
            <a:xfrm>
              <a:off x="8326214" y="3312883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18" name="Freeform 691"/>
            <p:cNvSpPr>
              <a:spLocks noChangeArrowheads="1"/>
            </p:cNvSpPr>
            <p:nvPr/>
          </p:nvSpPr>
          <p:spPr bwMode="auto">
            <a:xfrm>
              <a:off x="7537227" y="3363683"/>
              <a:ext cx="103187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19" name="Freeform 692"/>
            <p:cNvSpPr>
              <a:spLocks noChangeArrowheads="1"/>
            </p:cNvSpPr>
            <p:nvPr/>
          </p:nvSpPr>
          <p:spPr bwMode="auto">
            <a:xfrm>
              <a:off x="7643589" y="3363683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20" name="Freeform 693"/>
            <p:cNvSpPr>
              <a:spLocks noChangeArrowheads="1"/>
            </p:cNvSpPr>
            <p:nvPr/>
          </p:nvSpPr>
          <p:spPr bwMode="auto">
            <a:xfrm>
              <a:off x="7749952" y="3363683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21" name="Freeform 694"/>
            <p:cNvSpPr>
              <a:spLocks noChangeArrowheads="1"/>
            </p:cNvSpPr>
            <p:nvPr/>
          </p:nvSpPr>
          <p:spPr bwMode="auto">
            <a:xfrm>
              <a:off x="7854727" y="3363683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22" name="Freeform 695"/>
            <p:cNvSpPr>
              <a:spLocks noChangeArrowheads="1"/>
            </p:cNvSpPr>
            <p:nvPr/>
          </p:nvSpPr>
          <p:spPr bwMode="auto">
            <a:xfrm>
              <a:off x="7961089" y="3363683"/>
              <a:ext cx="98425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23" name="Freeform 696"/>
            <p:cNvSpPr>
              <a:spLocks noChangeArrowheads="1"/>
            </p:cNvSpPr>
            <p:nvPr/>
          </p:nvSpPr>
          <p:spPr bwMode="auto">
            <a:xfrm>
              <a:off x="8065864" y="3363683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24" name="Freeform 697"/>
            <p:cNvSpPr>
              <a:spLocks noChangeArrowheads="1"/>
            </p:cNvSpPr>
            <p:nvPr/>
          </p:nvSpPr>
          <p:spPr bwMode="auto">
            <a:xfrm>
              <a:off x="8170639" y="3363683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25" name="Freeform 698"/>
            <p:cNvSpPr>
              <a:spLocks noChangeArrowheads="1"/>
            </p:cNvSpPr>
            <p:nvPr/>
          </p:nvSpPr>
          <p:spPr bwMode="auto">
            <a:xfrm>
              <a:off x="8270652" y="3363683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26" name="Freeform 717"/>
            <p:cNvSpPr>
              <a:spLocks noChangeArrowheads="1"/>
            </p:cNvSpPr>
            <p:nvPr/>
          </p:nvSpPr>
          <p:spPr bwMode="auto">
            <a:xfrm>
              <a:off x="7592789" y="3419246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27" name="Freeform 718"/>
            <p:cNvSpPr>
              <a:spLocks noChangeArrowheads="1"/>
            </p:cNvSpPr>
            <p:nvPr/>
          </p:nvSpPr>
          <p:spPr bwMode="auto">
            <a:xfrm>
              <a:off x="7699152" y="3419246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28" name="Freeform 719"/>
            <p:cNvSpPr>
              <a:spLocks noChangeArrowheads="1"/>
            </p:cNvSpPr>
            <p:nvPr/>
          </p:nvSpPr>
          <p:spPr bwMode="auto">
            <a:xfrm>
              <a:off x="7799164" y="3419246"/>
              <a:ext cx="106363" cy="84137"/>
            </a:xfrm>
            <a:custGeom>
              <a:avLst/>
              <a:gdLst>
                <a:gd name="T0" fmla="*/ 2147483646 w 21"/>
                <a:gd name="T1" fmla="*/ 1631807420 h 17"/>
                <a:gd name="T2" fmla="*/ 2147483646 w 21"/>
                <a:gd name="T3" fmla="*/ 2147483646 h 17"/>
                <a:gd name="T4" fmla="*/ 2147483646 w 21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29" name="Freeform 720"/>
            <p:cNvSpPr>
              <a:spLocks noChangeArrowheads="1"/>
            </p:cNvSpPr>
            <p:nvPr/>
          </p:nvSpPr>
          <p:spPr bwMode="auto">
            <a:xfrm>
              <a:off x="7905527" y="3419246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30" name="Freeform 721"/>
            <p:cNvSpPr>
              <a:spLocks noChangeArrowheads="1"/>
            </p:cNvSpPr>
            <p:nvPr/>
          </p:nvSpPr>
          <p:spPr bwMode="auto">
            <a:xfrm>
              <a:off x="8011889" y="3419246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31" name="Freeform 722"/>
            <p:cNvSpPr>
              <a:spLocks noChangeArrowheads="1"/>
            </p:cNvSpPr>
            <p:nvPr/>
          </p:nvSpPr>
          <p:spPr bwMode="auto">
            <a:xfrm>
              <a:off x="8115077" y="3419246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32" name="Freeform 723"/>
            <p:cNvSpPr>
              <a:spLocks noChangeArrowheads="1"/>
            </p:cNvSpPr>
            <p:nvPr/>
          </p:nvSpPr>
          <p:spPr bwMode="auto">
            <a:xfrm>
              <a:off x="8221439" y="3419246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33" name="Freeform 724"/>
            <p:cNvSpPr>
              <a:spLocks noChangeArrowheads="1"/>
            </p:cNvSpPr>
            <p:nvPr/>
          </p:nvSpPr>
          <p:spPr bwMode="auto">
            <a:xfrm>
              <a:off x="8326214" y="3419246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34" name="Freeform 741"/>
            <p:cNvSpPr>
              <a:spLocks noChangeArrowheads="1"/>
            </p:cNvSpPr>
            <p:nvPr/>
          </p:nvSpPr>
          <p:spPr bwMode="auto">
            <a:xfrm>
              <a:off x="7643589" y="3468458"/>
              <a:ext cx="100013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35" name="Freeform 742"/>
            <p:cNvSpPr>
              <a:spLocks noChangeArrowheads="1"/>
            </p:cNvSpPr>
            <p:nvPr/>
          </p:nvSpPr>
          <p:spPr bwMode="auto">
            <a:xfrm>
              <a:off x="7749952" y="3468458"/>
              <a:ext cx="100012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36" name="Freeform 743"/>
            <p:cNvSpPr>
              <a:spLocks noChangeArrowheads="1"/>
            </p:cNvSpPr>
            <p:nvPr/>
          </p:nvSpPr>
          <p:spPr bwMode="auto">
            <a:xfrm>
              <a:off x="7854727" y="3468458"/>
              <a:ext cx="101600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37" name="Freeform 744"/>
            <p:cNvSpPr>
              <a:spLocks noChangeArrowheads="1"/>
            </p:cNvSpPr>
            <p:nvPr/>
          </p:nvSpPr>
          <p:spPr bwMode="auto">
            <a:xfrm>
              <a:off x="7961089" y="3468458"/>
              <a:ext cx="98425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38" name="Freeform 745"/>
            <p:cNvSpPr>
              <a:spLocks noChangeArrowheads="1"/>
            </p:cNvSpPr>
            <p:nvPr/>
          </p:nvSpPr>
          <p:spPr bwMode="auto">
            <a:xfrm>
              <a:off x="8065864" y="3468458"/>
              <a:ext cx="100013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39" name="Freeform 746"/>
            <p:cNvSpPr>
              <a:spLocks noChangeArrowheads="1"/>
            </p:cNvSpPr>
            <p:nvPr/>
          </p:nvSpPr>
          <p:spPr bwMode="auto">
            <a:xfrm>
              <a:off x="8170639" y="3468458"/>
              <a:ext cx="100013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40" name="Freeform 747"/>
            <p:cNvSpPr>
              <a:spLocks noChangeArrowheads="1"/>
            </p:cNvSpPr>
            <p:nvPr/>
          </p:nvSpPr>
          <p:spPr bwMode="auto">
            <a:xfrm>
              <a:off x="8270652" y="3468458"/>
              <a:ext cx="101600" cy="87313"/>
            </a:xfrm>
            <a:custGeom>
              <a:avLst/>
              <a:gdLst>
                <a:gd name="T0" fmla="*/ 2147483646 w 20"/>
                <a:gd name="T1" fmla="*/ 1840932972 h 17"/>
                <a:gd name="T2" fmla="*/ 2147483646 w 20"/>
                <a:gd name="T3" fmla="*/ 2147483646 h 17"/>
                <a:gd name="T4" fmla="*/ 2147483646 w 20"/>
                <a:gd name="T5" fmla="*/ 1840932972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41" name="Freeform 766"/>
            <p:cNvSpPr>
              <a:spLocks noChangeArrowheads="1"/>
            </p:cNvSpPr>
            <p:nvPr/>
          </p:nvSpPr>
          <p:spPr bwMode="auto">
            <a:xfrm>
              <a:off x="7729314" y="3500208"/>
              <a:ext cx="69850" cy="103188"/>
            </a:xfrm>
            <a:custGeom>
              <a:avLst/>
              <a:gdLst>
                <a:gd name="T0" fmla="*/ 2147483646 w 14"/>
                <a:gd name="T1" fmla="*/ 2147483646 h 21"/>
                <a:gd name="T2" fmla="*/ 2147483646 w 14"/>
                <a:gd name="T3" fmla="*/ 2147483646 h 21"/>
                <a:gd name="T4" fmla="*/ 2147483646 w 14"/>
                <a:gd name="T5" fmla="*/ 2147483646 h 21"/>
                <a:gd name="T6" fmla="*/ 0 60000 65536"/>
                <a:gd name="T7" fmla="*/ 0 60000 65536"/>
                <a:gd name="T8" fmla="*/ 0 60000 65536"/>
                <a:gd name="T9" fmla="*/ 0 w 14"/>
                <a:gd name="T10" fmla="*/ 0 h 21"/>
                <a:gd name="T11" fmla="*/ 14 w 14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21">
                  <a:moveTo>
                    <a:pt x="3" y="7"/>
                  </a:moveTo>
                  <a:cubicBezTo>
                    <a:pt x="13" y="0"/>
                    <a:pt x="14" y="21"/>
                    <a:pt x="3" y="16"/>
                  </a:cubicBezTo>
                  <a:cubicBezTo>
                    <a:pt x="0" y="14"/>
                    <a:pt x="2" y="8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42" name="Freeform 767"/>
            <p:cNvSpPr>
              <a:spLocks noChangeArrowheads="1"/>
            </p:cNvSpPr>
            <p:nvPr/>
          </p:nvSpPr>
          <p:spPr bwMode="auto">
            <a:xfrm>
              <a:off x="7799164" y="3524021"/>
              <a:ext cx="106363" cy="85725"/>
            </a:xfrm>
            <a:custGeom>
              <a:avLst/>
              <a:gdLst>
                <a:gd name="T0" fmla="*/ 2147483646 w 21"/>
                <a:gd name="T1" fmla="*/ 1807451113 h 17"/>
                <a:gd name="T2" fmla="*/ 2147483646 w 21"/>
                <a:gd name="T3" fmla="*/ 2147483646 h 17"/>
                <a:gd name="T4" fmla="*/ 2147483646 w 21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43" name="Freeform 768"/>
            <p:cNvSpPr>
              <a:spLocks noChangeArrowheads="1"/>
            </p:cNvSpPr>
            <p:nvPr/>
          </p:nvSpPr>
          <p:spPr bwMode="auto">
            <a:xfrm>
              <a:off x="7905527" y="3524021"/>
              <a:ext cx="100012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44" name="Freeform 769"/>
            <p:cNvSpPr>
              <a:spLocks noChangeArrowheads="1"/>
            </p:cNvSpPr>
            <p:nvPr/>
          </p:nvSpPr>
          <p:spPr bwMode="auto">
            <a:xfrm>
              <a:off x="8011889" y="3524021"/>
              <a:ext cx="100013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45" name="Freeform 770"/>
            <p:cNvSpPr>
              <a:spLocks noChangeArrowheads="1"/>
            </p:cNvSpPr>
            <p:nvPr/>
          </p:nvSpPr>
          <p:spPr bwMode="auto">
            <a:xfrm>
              <a:off x="8121427" y="3519258"/>
              <a:ext cx="93662" cy="74613"/>
            </a:xfrm>
            <a:custGeom>
              <a:avLst/>
              <a:gdLst>
                <a:gd name="T0" fmla="*/ 2147483646 w 19"/>
                <a:gd name="T1" fmla="*/ 2119228065 h 15"/>
                <a:gd name="T2" fmla="*/ 2147483646 w 19"/>
                <a:gd name="T3" fmla="*/ 2147483646 h 15"/>
                <a:gd name="T4" fmla="*/ 2147483646 w 19"/>
                <a:gd name="T5" fmla="*/ 2119228065 h 15"/>
                <a:gd name="T6" fmla="*/ 0 60000 65536"/>
                <a:gd name="T7" fmla="*/ 0 60000 65536"/>
                <a:gd name="T8" fmla="*/ 0 60000 65536"/>
                <a:gd name="T9" fmla="*/ 0 w 19"/>
                <a:gd name="T10" fmla="*/ 0 h 15"/>
                <a:gd name="T11" fmla="*/ 19 w 19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15">
                  <a:moveTo>
                    <a:pt x="9" y="3"/>
                  </a:moveTo>
                  <a:cubicBezTo>
                    <a:pt x="13" y="0"/>
                    <a:pt x="19" y="3"/>
                    <a:pt x="17" y="9"/>
                  </a:cubicBezTo>
                  <a:cubicBezTo>
                    <a:pt x="14" y="15"/>
                    <a:pt x="0" y="8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46" name="Freeform 771"/>
            <p:cNvSpPr>
              <a:spLocks noChangeArrowheads="1"/>
            </p:cNvSpPr>
            <p:nvPr/>
          </p:nvSpPr>
          <p:spPr bwMode="auto">
            <a:xfrm>
              <a:off x="8221439" y="3524021"/>
              <a:ext cx="100013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47" name="Freeform 792"/>
            <p:cNvSpPr>
              <a:spLocks noChangeArrowheads="1"/>
            </p:cNvSpPr>
            <p:nvPr/>
          </p:nvSpPr>
          <p:spPr bwMode="auto">
            <a:xfrm>
              <a:off x="7749952" y="3574821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48" name="Freeform 793"/>
            <p:cNvSpPr>
              <a:spLocks noChangeArrowheads="1"/>
            </p:cNvSpPr>
            <p:nvPr/>
          </p:nvSpPr>
          <p:spPr bwMode="auto">
            <a:xfrm>
              <a:off x="7854727" y="3574821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49" name="Freeform 794"/>
            <p:cNvSpPr>
              <a:spLocks noChangeArrowheads="1"/>
            </p:cNvSpPr>
            <p:nvPr/>
          </p:nvSpPr>
          <p:spPr bwMode="auto">
            <a:xfrm>
              <a:off x="7949977" y="3574821"/>
              <a:ext cx="125412" cy="79375"/>
            </a:xfrm>
            <a:custGeom>
              <a:avLst/>
              <a:gdLst>
                <a:gd name="T0" fmla="*/ 2147483646 w 25"/>
                <a:gd name="T1" fmla="*/ 1726029219 h 16"/>
                <a:gd name="T2" fmla="*/ 2147483646 w 25"/>
                <a:gd name="T3" fmla="*/ 2147483646 h 16"/>
                <a:gd name="T4" fmla="*/ 2147483646 w 25"/>
                <a:gd name="T5" fmla="*/ 1726029219 h 16"/>
                <a:gd name="T6" fmla="*/ 0 60000 65536"/>
                <a:gd name="T7" fmla="*/ 0 60000 65536"/>
                <a:gd name="T8" fmla="*/ 0 60000 65536"/>
                <a:gd name="T9" fmla="*/ 0 w 25"/>
                <a:gd name="T10" fmla="*/ 0 h 16"/>
                <a:gd name="T11" fmla="*/ 25 w 25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6">
                  <a:moveTo>
                    <a:pt x="12" y="2"/>
                  </a:moveTo>
                  <a:cubicBezTo>
                    <a:pt x="15" y="0"/>
                    <a:pt x="18" y="0"/>
                    <a:pt x="19" y="3"/>
                  </a:cubicBezTo>
                  <a:cubicBezTo>
                    <a:pt x="25" y="16"/>
                    <a:pt x="0" y="1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50" name="Freeform 795"/>
            <p:cNvSpPr>
              <a:spLocks noChangeArrowheads="1"/>
            </p:cNvSpPr>
            <p:nvPr/>
          </p:nvSpPr>
          <p:spPr bwMode="auto">
            <a:xfrm>
              <a:off x="8284939" y="3570058"/>
              <a:ext cx="80963" cy="74613"/>
            </a:xfrm>
            <a:custGeom>
              <a:avLst/>
              <a:gdLst>
                <a:gd name="T0" fmla="*/ 2147483646 w 16"/>
                <a:gd name="T1" fmla="*/ 2119228065 h 15"/>
                <a:gd name="T2" fmla="*/ 2147483646 w 16"/>
                <a:gd name="T3" fmla="*/ 2147483646 h 15"/>
                <a:gd name="T4" fmla="*/ 2147483646 w 16"/>
                <a:gd name="T5" fmla="*/ 2119228065 h 15"/>
                <a:gd name="T6" fmla="*/ 0 60000 65536"/>
                <a:gd name="T7" fmla="*/ 0 60000 65536"/>
                <a:gd name="T8" fmla="*/ 0 60000 65536"/>
                <a:gd name="T9" fmla="*/ 0 w 16"/>
                <a:gd name="T10" fmla="*/ 0 h 15"/>
                <a:gd name="T11" fmla="*/ 16 w 1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5">
                  <a:moveTo>
                    <a:pt x="7" y="3"/>
                  </a:moveTo>
                  <a:cubicBezTo>
                    <a:pt x="13" y="0"/>
                    <a:pt x="16" y="10"/>
                    <a:pt x="12" y="12"/>
                  </a:cubicBezTo>
                  <a:cubicBezTo>
                    <a:pt x="9" y="15"/>
                    <a:pt x="0" y="7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51" name="Freeform 821"/>
            <p:cNvSpPr>
              <a:spLocks noChangeArrowheads="1"/>
            </p:cNvSpPr>
            <p:nvPr/>
          </p:nvSpPr>
          <p:spPr bwMode="auto">
            <a:xfrm>
              <a:off x="7799164" y="3625621"/>
              <a:ext cx="106363" cy="88900"/>
            </a:xfrm>
            <a:custGeom>
              <a:avLst/>
              <a:gdLst>
                <a:gd name="T0" fmla="*/ 2147483646 w 21"/>
                <a:gd name="T1" fmla="*/ 2104159283 h 18"/>
                <a:gd name="T2" fmla="*/ 2147483646 w 21"/>
                <a:gd name="T3" fmla="*/ 2147483646 h 18"/>
                <a:gd name="T4" fmla="*/ 2147483646 w 21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1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52" name="Freeform 822"/>
            <p:cNvSpPr>
              <a:spLocks noChangeArrowheads="1"/>
            </p:cNvSpPr>
            <p:nvPr/>
          </p:nvSpPr>
          <p:spPr bwMode="auto">
            <a:xfrm>
              <a:off x="7905527" y="3625621"/>
              <a:ext cx="100012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53" name="Freeform 845"/>
            <p:cNvSpPr>
              <a:spLocks noChangeArrowheads="1"/>
            </p:cNvSpPr>
            <p:nvPr/>
          </p:nvSpPr>
          <p:spPr bwMode="auto">
            <a:xfrm>
              <a:off x="7854727" y="3679596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54" name="Freeform 846"/>
            <p:cNvSpPr>
              <a:spLocks noChangeArrowheads="1"/>
            </p:cNvSpPr>
            <p:nvPr/>
          </p:nvSpPr>
          <p:spPr bwMode="auto">
            <a:xfrm>
              <a:off x="7970614" y="3670071"/>
              <a:ext cx="79375" cy="80962"/>
            </a:xfrm>
            <a:custGeom>
              <a:avLst/>
              <a:gdLst>
                <a:gd name="T0" fmla="*/ 2147483646 w 16"/>
                <a:gd name="T1" fmla="*/ 2147483646 h 16"/>
                <a:gd name="T2" fmla="*/ 2147483646 w 16"/>
                <a:gd name="T3" fmla="*/ 2147483646 h 16"/>
                <a:gd name="T4" fmla="*/ 2147483646 w 16"/>
                <a:gd name="T5" fmla="*/ 2147483646 h 16"/>
                <a:gd name="T6" fmla="*/ 0 60000 65536"/>
                <a:gd name="T7" fmla="*/ 0 60000 65536"/>
                <a:gd name="T8" fmla="*/ 0 60000 65536"/>
                <a:gd name="T9" fmla="*/ 0 w 16"/>
                <a:gd name="T10" fmla="*/ 0 h 16"/>
                <a:gd name="T11" fmla="*/ 16 w 16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6">
                  <a:moveTo>
                    <a:pt x="8" y="4"/>
                  </a:moveTo>
                  <a:cubicBezTo>
                    <a:pt x="14" y="0"/>
                    <a:pt x="16" y="11"/>
                    <a:pt x="13" y="13"/>
                  </a:cubicBezTo>
                  <a:cubicBezTo>
                    <a:pt x="9" y="16"/>
                    <a:pt x="0" y="8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55" name="Freeform 867"/>
            <p:cNvSpPr>
              <a:spLocks noChangeArrowheads="1"/>
            </p:cNvSpPr>
            <p:nvPr/>
          </p:nvSpPr>
          <p:spPr bwMode="auto">
            <a:xfrm>
              <a:off x="7905527" y="3728808"/>
              <a:ext cx="100012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56" name="Freeform 884"/>
            <p:cNvSpPr>
              <a:spLocks noChangeArrowheads="1"/>
            </p:cNvSpPr>
            <p:nvPr/>
          </p:nvSpPr>
          <p:spPr bwMode="auto">
            <a:xfrm>
              <a:off x="7961089" y="3784371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57" name="Freeform 901"/>
            <p:cNvSpPr>
              <a:spLocks noChangeArrowheads="1"/>
            </p:cNvSpPr>
            <p:nvPr/>
          </p:nvSpPr>
          <p:spPr bwMode="auto">
            <a:xfrm>
              <a:off x="8065864" y="3779608"/>
              <a:ext cx="125413" cy="69850"/>
            </a:xfrm>
            <a:custGeom>
              <a:avLst/>
              <a:gdLst>
                <a:gd name="T0" fmla="*/ 2147483646 w 25"/>
                <a:gd name="T1" fmla="*/ 2147483646 h 14"/>
                <a:gd name="T2" fmla="*/ 2147483646 w 25"/>
                <a:gd name="T3" fmla="*/ 2147483646 h 14"/>
                <a:gd name="T4" fmla="*/ 2147483646 w 25"/>
                <a:gd name="T5" fmla="*/ 2147483646 h 14"/>
                <a:gd name="T6" fmla="*/ 0 60000 65536"/>
                <a:gd name="T7" fmla="*/ 0 60000 65536"/>
                <a:gd name="T8" fmla="*/ 0 60000 65536"/>
                <a:gd name="T9" fmla="*/ 0 w 25"/>
                <a:gd name="T10" fmla="*/ 0 h 14"/>
                <a:gd name="T11" fmla="*/ 25 w 25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4">
                  <a:moveTo>
                    <a:pt x="6" y="5"/>
                  </a:moveTo>
                  <a:cubicBezTo>
                    <a:pt x="6" y="5"/>
                    <a:pt x="12" y="0"/>
                    <a:pt x="16" y="4"/>
                  </a:cubicBezTo>
                  <a:cubicBezTo>
                    <a:pt x="25" y="13"/>
                    <a:pt x="0" y="1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58" name="Freeform 902"/>
            <p:cNvSpPr>
              <a:spLocks noChangeArrowheads="1"/>
            </p:cNvSpPr>
            <p:nvPr/>
          </p:nvSpPr>
          <p:spPr bwMode="auto">
            <a:xfrm>
              <a:off x="8111902" y="3835171"/>
              <a:ext cx="98425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59" name="Freeform 929"/>
            <p:cNvSpPr>
              <a:spLocks noChangeArrowheads="1"/>
            </p:cNvSpPr>
            <p:nvPr/>
          </p:nvSpPr>
          <p:spPr bwMode="auto">
            <a:xfrm>
              <a:off x="8421464" y="3939946"/>
              <a:ext cx="100013" cy="85725"/>
            </a:xfrm>
            <a:custGeom>
              <a:avLst/>
              <a:gdLst>
                <a:gd name="T0" fmla="*/ 2147483646 w 20"/>
                <a:gd name="T1" fmla="*/ 1807451113 h 17"/>
                <a:gd name="T2" fmla="*/ 2147483646 w 20"/>
                <a:gd name="T3" fmla="*/ 2147483646 h 17"/>
                <a:gd name="T4" fmla="*/ 2147483646 w 20"/>
                <a:gd name="T5" fmla="*/ 1807451113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60" name="Freeform 930"/>
            <p:cNvSpPr>
              <a:spLocks noChangeArrowheads="1"/>
            </p:cNvSpPr>
            <p:nvPr/>
          </p:nvSpPr>
          <p:spPr bwMode="auto">
            <a:xfrm>
              <a:off x="8516714" y="3935183"/>
              <a:ext cx="131763" cy="90488"/>
            </a:xfrm>
            <a:custGeom>
              <a:avLst/>
              <a:gdLst>
                <a:gd name="T0" fmla="*/ 2147483646 w 26"/>
                <a:gd name="T1" fmla="*/ 2147483646 h 18"/>
                <a:gd name="T2" fmla="*/ 2147483646 w 26"/>
                <a:gd name="T3" fmla="*/ 2147483646 h 18"/>
                <a:gd name="T4" fmla="*/ 2147483646 w 26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6"/>
                <a:gd name="T10" fmla="*/ 0 h 18"/>
                <a:gd name="T11" fmla="*/ 26 w 26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18">
                  <a:moveTo>
                    <a:pt x="12" y="3"/>
                  </a:moveTo>
                  <a:cubicBezTo>
                    <a:pt x="11" y="4"/>
                    <a:pt x="18" y="0"/>
                    <a:pt x="20" y="4"/>
                  </a:cubicBezTo>
                  <a:cubicBezTo>
                    <a:pt x="26" y="18"/>
                    <a:pt x="0" y="11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61" name="Freeform 942"/>
            <p:cNvSpPr>
              <a:spLocks noChangeArrowheads="1"/>
            </p:cNvSpPr>
            <p:nvPr/>
          </p:nvSpPr>
          <p:spPr bwMode="auto">
            <a:xfrm>
              <a:off x="8372252" y="3990746"/>
              <a:ext cx="100012" cy="90487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62" name="Freeform 943"/>
            <p:cNvSpPr>
              <a:spLocks noChangeArrowheads="1"/>
            </p:cNvSpPr>
            <p:nvPr/>
          </p:nvSpPr>
          <p:spPr bwMode="auto">
            <a:xfrm>
              <a:off x="8477027" y="3990746"/>
              <a:ext cx="98425" cy="90487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63" name="Freeform 944"/>
            <p:cNvSpPr>
              <a:spLocks noChangeArrowheads="1"/>
            </p:cNvSpPr>
            <p:nvPr/>
          </p:nvSpPr>
          <p:spPr bwMode="auto">
            <a:xfrm>
              <a:off x="8581802" y="3990746"/>
              <a:ext cx="100012" cy="90487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64" name="Freeform 945"/>
            <p:cNvSpPr>
              <a:spLocks noChangeArrowheads="1"/>
            </p:cNvSpPr>
            <p:nvPr/>
          </p:nvSpPr>
          <p:spPr bwMode="auto">
            <a:xfrm>
              <a:off x="8692927" y="4000271"/>
              <a:ext cx="88900" cy="71437"/>
            </a:xfrm>
            <a:custGeom>
              <a:avLst/>
              <a:gdLst>
                <a:gd name="T0" fmla="*/ 2147483646 w 18"/>
                <a:gd name="T1" fmla="*/ 715002728 h 14"/>
                <a:gd name="T2" fmla="*/ 2147483646 w 18"/>
                <a:gd name="T3" fmla="*/ 2147483646 h 14"/>
                <a:gd name="T4" fmla="*/ 2147483646 w 18"/>
                <a:gd name="T5" fmla="*/ 715002728 h 14"/>
                <a:gd name="T6" fmla="*/ 0 60000 65536"/>
                <a:gd name="T7" fmla="*/ 0 60000 65536"/>
                <a:gd name="T8" fmla="*/ 0 60000 65536"/>
                <a:gd name="T9" fmla="*/ 0 w 18"/>
                <a:gd name="T10" fmla="*/ 0 h 14"/>
                <a:gd name="T11" fmla="*/ 18 w 1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4">
                  <a:moveTo>
                    <a:pt x="8" y="1"/>
                  </a:moveTo>
                  <a:cubicBezTo>
                    <a:pt x="9" y="0"/>
                    <a:pt x="18" y="2"/>
                    <a:pt x="16" y="7"/>
                  </a:cubicBezTo>
                  <a:cubicBezTo>
                    <a:pt x="13" y="14"/>
                    <a:pt x="0" y="6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65" name="Freeform 957"/>
            <p:cNvSpPr>
              <a:spLocks noChangeArrowheads="1"/>
            </p:cNvSpPr>
            <p:nvPr/>
          </p:nvSpPr>
          <p:spPr bwMode="auto">
            <a:xfrm>
              <a:off x="8421464" y="404630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66" name="Freeform 958"/>
            <p:cNvSpPr>
              <a:spLocks noChangeArrowheads="1"/>
            </p:cNvSpPr>
            <p:nvPr/>
          </p:nvSpPr>
          <p:spPr bwMode="auto">
            <a:xfrm>
              <a:off x="8527827" y="404630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67" name="Freeform 959"/>
            <p:cNvSpPr>
              <a:spLocks noChangeArrowheads="1"/>
            </p:cNvSpPr>
            <p:nvPr/>
          </p:nvSpPr>
          <p:spPr bwMode="auto">
            <a:xfrm>
              <a:off x="8631014" y="4046308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68" name="Freeform 960"/>
            <p:cNvSpPr>
              <a:spLocks noChangeArrowheads="1"/>
            </p:cNvSpPr>
            <p:nvPr/>
          </p:nvSpPr>
          <p:spPr bwMode="auto">
            <a:xfrm>
              <a:off x="8737377" y="404630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69" name="Freeform 968"/>
            <p:cNvSpPr>
              <a:spLocks noChangeArrowheads="1"/>
            </p:cNvSpPr>
            <p:nvPr/>
          </p:nvSpPr>
          <p:spPr bwMode="auto">
            <a:xfrm>
              <a:off x="8372252" y="4097108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70" name="Freeform 969"/>
            <p:cNvSpPr>
              <a:spLocks noChangeArrowheads="1"/>
            </p:cNvSpPr>
            <p:nvPr/>
          </p:nvSpPr>
          <p:spPr bwMode="auto">
            <a:xfrm>
              <a:off x="8477027" y="4097108"/>
              <a:ext cx="98425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1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71" name="Freeform 970"/>
            <p:cNvSpPr>
              <a:spLocks noChangeArrowheads="1"/>
            </p:cNvSpPr>
            <p:nvPr/>
          </p:nvSpPr>
          <p:spPr bwMode="auto">
            <a:xfrm>
              <a:off x="8581802" y="4097108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72" name="Freeform 971"/>
            <p:cNvSpPr>
              <a:spLocks noChangeArrowheads="1"/>
            </p:cNvSpPr>
            <p:nvPr/>
          </p:nvSpPr>
          <p:spPr bwMode="auto">
            <a:xfrm>
              <a:off x="8686577" y="4097108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73" name="Freeform 972"/>
            <p:cNvSpPr>
              <a:spLocks noChangeArrowheads="1"/>
            </p:cNvSpPr>
            <p:nvPr/>
          </p:nvSpPr>
          <p:spPr bwMode="auto">
            <a:xfrm>
              <a:off x="8788177" y="4097108"/>
              <a:ext cx="104775" cy="88900"/>
            </a:xfrm>
            <a:custGeom>
              <a:avLst/>
              <a:gdLst>
                <a:gd name="T0" fmla="*/ 2147483646 w 21"/>
                <a:gd name="T1" fmla="*/ 1590351856 h 18"/>
                <a:gd name="T2" fmla="*/ 2147483646 w 21"/>
                <a:gd name="T3" fmla="*/ 2147483646 h 18"/>
                <a:gd name="T4" fmla="*/ 2147483646 w 21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74" name="Freeform 980"/>
            <p:cNvSpPr>
              <a:spLocks noChangeArrowheads="1"/>
            </p:cNvSpPr>
            <p:nvPr/>
          </p:nvSpPr>
          <p:spPr bwMode="auto">
            <a:xfrm>
              <a:off x="8321452" y="4151083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75" name="Freeform 981"/>
            <p:cNvSpPr>
              <a:spLocks noChangeArrowheads="1"/>
            </p:cNvSpPr>
            <p:nvPr/>
          </p:nvSpPr>
          <p:spPr bwMode="auto">
            <a:xfrm>
              <a:off x="8421464" y="4151083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76" name="Freeform 982"/>
            <p:cNvSpPr>
              <a:spLocks noChangeArrowheads="1"/>
            </p:cNvSpPr>
            <p:nvPr/>
          </p:nvSpPr>
          <p:spPr bwMode="auto">
            <a:xfrm>
              <a:off x="8527827" y="4151083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77" name="Freeform 983"/>
            <p:cNvSpPr>
              <a:spLocks noChangeArrowheads="1"/>
            </p:cNvSpPr>
            <p:nvPr/>
          </p:nvSpPr>
          <p:spPr bwMode="auto">
            <a:xfrm>
              <a:off x="8631014" y="4151083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78" name="Freeform 984"/>
            <p:cNvSpPr>
              <a:spLocks noChangeArrowheads="1"/>
            </p:cNvSpPr>
            <p:nvPr/>
          </p:nvSpPr>
          <p:spPr bwMode="auto">
            <a:xfrm>
              <a:off x="8737377" y="4151083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79" name="Freeform 985"/>
            <p:cNvSpPr>
              <a:spLocks noChangeArrowheads="1"/>
            </p:cNvSpPr>
            <p:nvPr/>
          </p:nvSpPr>
          <p:spPr bwMode="auto">
            <a:xfrm>
              <a:off x="8843739" y="4151083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80" name="Freeform 992"/>
            <p:cNvSpPr>
              <a:spLocks noChangeArrowheads="1"/>
            </p:cNvSpPr>
            <p:nvPr/>
          </p:nvSpPr>
          <p:spPr bwMode="auto">
            <a:xfrm>
              <a:off x="8372252" y="4200296"/>
              <a:ext cx="100012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81" name="Freeform 993"/>
            <p:cNvSpPr>
              <a:spLocks noChangeArrowheads="1"/>
            </p:cNvSpPr>
            <p:nvPr/>
          </p:nvSpPr>
          <p:spPr bwMode="auto">
            <a:xfrm>
              <a:off x="8477027" y="4200296"/>
              <a:ext cx="98425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82" name="Freeform 994"/>
            <p:cNvSpPr>
              <a:spLocks noChangeArrowheads="1"/>
            </p:cNvSpPr>
            <p:nvPr/>
          </p:nvSpPr>
          <p:spPr bwMode="auto">
            <a:xfrm>
              <a:off x="8581802" y="4200296"/>
              <a:ext cx="100012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83" name="Freeform 995"/>
            <p:cNvSpPr>
              <a:spLocks noChangeArrowheads="1"/>
            </p:cNvSpPr>
            <p:nvPr/>
          </p:nvSpPr>
          <p:spPr bwMode="auto">
            <a:xfrm>
              <a:off x="8686577" y="4200296"/>
              <a:ext cx="101600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8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84" name="Freeform 996"/>
            <p:cNvSpPr>
              <a:spLocks noChangeArrowheads="1"/>
            </p:cNvSpPr>
            <p:nvPr/>
          </p:nvSpPr>
          <p:spPr bwMode="auto">
            <a:xfrm>
              <a:off x="8788177" y="4200296"/>
              <a:ext cx="104775" cy="92075"/>
            </a:xfrm>
            <a:custGeom>
              <a:avLst/>
              <a:gdLst>
                <a:gd name="T0" fmla="*/ 2147483646 w 21"/>
                <a:gd name="T1" fmla="*/ 1790127265 h 18"/>
                <a:gd name="T2" fmla="*/ 2147483646 w 21"/>
                <a:gd name="T3" fmla="*/ 2147483646 h 18"/>
                <a:gd name="T4" fmla="*/ 2147483646 w 21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1"/>
                <a:gd name="T10" fmla="*/ 0 h 18"/>
                <a:gd name="T11" fmla="*/ 21 w 21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85" name="Freeform 997"/>
            <p:cNvSpPr>
              <a:spLocks noChangeArrowheads="1"/>
            </p:cNvSpPr>
            <p:nvPr/>
          </p:nvSpPr>
          <p:spPr bwMode="auto">
            <a:xfrm>
              <a:off x="8892952" y="4200296"/>
              <a:ext cx="101600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86" name="Freeform 998"/>
            <p:cNvSpPr>
              <a:spLocks noChangeArrowheads="1"/>
            </p:cNvSpPr>
            <p:nvPr/>
          </p:nvSpPr>
          <p:spPr bwMode="auto">
            <a:xfrm>
              <a:off x="8999314" y="4200296"/>
              <a:ext cx="98425" cy="92075"/>
            </a:xfrm>
            <a:custGeom>
              <a:avLst/>
              <a:gdLst>
                <a:gd name="T0" fmla="*/ 2147483646 w 20"/>
                <a:gd name="T1" fmla="*/ 1790127265 h 18"/>
                <a:gd name="T2" fmla="*/ 2147483646 w 20"/>
                <a:gd name="T3" fmla="*/ 2147483646 h 18"/>
                <a:gd name="T4" fmla="*/ 2147483646 w 20"/>
                <a:gd name="T5" fmla="*/ 1790127265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87" name="Freeform 1007"/>
            <p:cNvSpPr>
              <a:spLocks noChangeArrowheads="1"/>
            </p:cNvSpPr>
            <p:nvPr/>
          </p:nvSpPr>
          <p:spPr bwMode="auto">
            <a:xfrm>
              <a:off x="8321452" y="425585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88" name="Freeform 1008"/>
            <p:cNvSpPr>
              <a:spLocks noChangeArrowheads="1"/>
            </p:cNvSpPr>
            <p:nvPr/>
          </p:nvSpPr>
          <p:spPr bwMode="auto">
            <a:xfrm>
              <a:off x="8421464" y="425585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89" name="Freeform 1009"/>
            <p:cNvSpPr>
              <a:spLocks noChangeArrowheads="1"/>
            </p:cNvSpPr>
            <p:nvPr/>
          </p:nvSpPr>
          <p:spPr bwMode="auto">
            <a:xfrm>
              <a:off x="8527827" y="425585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90" name="Freeform 1011"/>
            <p:cNvSpPr>
              <a:spLocks noChangeArrowheads="1"/>
            </p:cNvSpPr>
            <p:nvPr/>
          </p:nvSpPr>
          <p:spPr bwMode="auto">
            <a:xfrm>
              <a:off x="8631014" y="4255858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91" name="Freeform 1012"/>
            <p:cNvSpPr>
              <a:spLocks noChangeArrowheads="1"/>
            </p:cNvSpPr>
            <p:nvPr/>
          </p:nvSpPr>
          <p:spPr bwMode="auto">
            <a:xfrm>
              <a:off x="8737377" y="425585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92" name="Freeform 1013"/>
            <p:cNvSpPr>
              <a:spLocks noChangeArrowheads="1"/>
            </p:cNvSpPr>
            <p:nvPr/>
          </p:nvSpPr>
          <p:spPr bwMode="auto">
            <a:xfrm>
              <a:off x="8843739" y="425585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93" name="Freeform 1014"/>
            <p:cNvSpPr>
              <a:spLocks noChangeArrowheads="1"/>
            </p:cNvSpPr>
            <p:nvPr/>
          </p:nvSpPr>
          <p:spPr bwMode="auto">
            <a:xfrm>
              <a:off x="8948514" y="4255858"/>
              <a:ext cx="101600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94" name="Freeform 1015"/>
            <p:cNvSpPr>
              <a:spLocks noChangeArrowheads="1"/>
            </p:cNvSpPr>
            <p:nvPr/>
          </p:nvSpPr>
          <p:spPr bwMode="auto">
            <a:xfrm>
              <a:off x="9053289" y="4255858"/>
              <a:ext cx="100013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95" name="Freeform 1021"/>
            <p:cNvSpPr>
              <a:spLocks noChangeArrowheads="1"/>
            </p:cNvSpPr>
            <p:nvPr/>
          </p:nvSpPr>
          <p:spPr bwMode="auto">
            <a:xfrm>
              <a:off x="8372252" y="430665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96" name="Freeform 1022"/>
            <p:cNvSpPr>
              <a:spLocks noChangeArrowheads="1"/>
            </p:cNvSpPr>
            <p:nvPr/>
          </p:nvSpPr>
          <p:spPr bwMode="auto">
            <a:xfrm>
              <a:off x="8477027" y="430665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97" name="Freeform 1023"/>
            <p:cNvSpPr>
              <a:spLocks noChangeArrowheads="1"/>
            </p:cNvSpPr>
            <p:nvPr/>
          </p:nvSpPr>
          <p:spPr bwMode="auto">
            <a:xfrm>
              <a:off x="8581802" y="430665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98" name="Freeform 1024"/>
            <p:cNvSpPr>
              <a:spLocks noChangeArrowheads="1"/>
            </p:cNvSpPr>
            <p:nvPr/>
          </p:nvSpPr>
          <p:spPr bwMode="auto">
            <a:xfrm>
              <a:off x="8686577" y="430665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099" name="Freeform 1025"/>
            <p:cNvSpPr>
              <a:spLocks noChangeArrowheads="1"/>
            </p:cNvSpPr>
            <p:nvPr/>
          </p:nvSpPr>
          <p:spPr bwMode="auto">
            <a:xfrm>
              <a:off x="8788177" y="4306658"/>
              <a:ext cx="104775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00" name="Freeform 1026"/>
            <p:cNvSpPr>
              <a:spLocks noChangeArrowheads="1"/>
            </p:cNvSpPr>
            <p:nvPr/>
          </p:nvSpPr>
          <p:spPr bwMode="auto">
            <a:xfrm>
              <a:off x="8892952" y="430665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01" name="Freeform 1027"/>
            <p:cNvSpPr>
              <a:spLocks noChangeArrowheads="1"/>
            </p:cNvSpPr>
            <p:nvPr/>
          </p:nvSpPr>
          <p:spPr bwMode="auto">
            <a:xfrm>
              <a:off x="8999314" y="430665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02" name="Freeform 1033"/>
            <p:cNvSpPr>
              <a:spLocks noChangeArrowheads="1"/>
            </p:cNvSpPr>
            <p:nvPr/>
          </p:nvSpPr>
          <p:spPr bwMode="auto">
            <a:xfrm>
              <a:off x="8421464" y="4362221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03" name="Freeform 1034"/>
            <p:cNvSpPr>
              <a:spLocks noChangeArrowheads="1"/>
            </p:cNvSpPr>
            <p:nvPr/>
          </p:nvSpPr>
          <p:spPr bwMode="auto">
            <a:xfrm>
              <a:off x="8527827" y="4362221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04" name="Freeform 1035"/>
            <p:cNvSpPr>
              <a:spLocks noChangeArrowheads="1"/>
            </p:cNvSpPr>
            <p:nvPr/>
          </p:nvSpPr>
          <p:spPr bwMode="auto">
            <a:xfrm>
              <a:off x="8631014" y="4362221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05" name="Freeform 1036"/>
            <p:cNvSpPr>
              <a:spLocks noChangeArrowheads="1"/>
            </p:cNvSpPr>
            <p:nvPr/>
          </p:nvSpPr>
          <p:spPr bwMode="auto">
            <a:xfrm>
              <a:off x="8737377" y="4362221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06" name="Freeform 1037"/>
            <p:cNvSpPr>
              <a:spLocks noChangeArrowheads="1"/>
            </p:cNvSpPr>
            <p:nvPr/>
          </p:nvSpPr>
          <p:spPr bwMode="auto">
            <a:xfrm>
              <a:off x="8843739" y="4362221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07" name="Freeform 1038"/>
            <p:cNvSpPr>
              <a:spLocks noChangeArrowheads="1"/>
            </p:cNvSpPr>
            <p:nvPr/>
          </p:nvSpPr>
          <p:spPr bwMode="auto">
            <a:xfrm>
              <a:off x="8948514" y="4362221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08" name="Freeform 1039"/>
            <p:cNvSpPr>
              <a:spLocks noChangeArrowheads="1"/>
            </p:cNvSpPr>
            <p:nvPr/>
          </p:nvSpPr>
          <p:spPr bwMode="auto">
            <a:xfrm>
              <a:off x="9053289" y="4362221"/>
              <a:ext cx="100013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09" name="Freeform 1046"/>
            <p:cNvSpPr>
              <a:spLocks noChangeArrowheads="1"/>
            </p:cNvSpPr>
            <p:nvPr/>
          </p:nvSpPr>
          <p:spPr bwMode="auto">
            <a:xfrm>
              <a:off x="8477027" y="4413021"/>
              <a:ext cx="98425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10" name="Freeform 1047"/>
            <p:cNvSpPr>
              <a:spLocks noChangeArrowheads="1"/>
            </p:cNvSpPr>
            <p:nvPr/>
          </p:nvSpPr>
          <p:spPr bwMode="auto">
            <a:xfrm>
              <a:off x="8581802" y="4413021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11" name="Freeform 1048"/>
            <p:cNvSpPr>
              <a:spLocks noChangeArrowheads="1"/>
            </p:cNvSpPr>
            <p:nvPr/>
          </p:nvSpPr>
          <p:spPr bwMode="auto">
            <a:xfrm>
              <a:off x="8686577" y="4413021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12" name="Freeform 1049"/>
            <p:cNvSpPr>
              <a:spLocks noChangeArrowheads="1"/>
            </p:cNvSpPr>
            <p:nvPr/>
          </p:nvSpPr>
          <p:spPr bwMode="auto">
            <a:xfrm>
              <a:off x="8788177" y="4413021"/>
              <a:ext cx="104775" cy="84137"/>
            </a:xfrm>
            <a:custGeom>
              <a:avLst/>
              <a:gdLst>
                <a:gd name="T0" fmla="*/ 2147483646 w 21"/>
                <a:gd name="T1" fmla="*/ 1631807420 h 17"/>
                <a:gd name="T2" fmla="*/ 2147483646 w 21"/>
                <a:gd name="T3" fmla="*/ 2147483646 h 17"/>
                <a:gd name="T4" fmla="*/ 2147483646 w 21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13" name="Freeform 1050"/>
            <p:cNvSpPr>
              <a:spLocks noChangeArrowheads="1"/>
            </p:cNvSpPr>
            <p:nvPr/>
          </p:nvSpPr>
          <p:spPr bwMode="auto">
            <a:xfrm>
              <a:off x="8892952" y="4413021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14" name="Freeform 1051"/>
            <p:cNvSpPr>
              <a:spLocks noChangeArrowheads="1"/>
            </p:cNvSpPr>
            <p:nvPr/>
          </p:nvSpPr>
          <p:spPr bwMode="auto">
            <a:xfrm>
              <a:off x="8999314" y="4413021"/>
              <a:ext cx="98425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15" name="Freeform 1061"/>
            <p:cNvSpPr>
              <a:spLocks noChangeArrowheads="1"/>
            </p:cNvSpPr>
            <p:nvPr/>
          </p:nvSpPr>
          <p:spPr bwMode="auto">
            <a:xfrm>
              <a:off x="8527827" y="4462233"/>
              <a:ext cx="100012" cy="90488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16" name="Freeform 1062"/>
            <p:cNvSpPr>
              <a:spLocks noChangeArrowheads="1"/>
            </p:cNvSpPr>
            <p:nvPr/>
          </p:nvSpPr>
          <p:spPr bwMode="auto">
            <a:xfrm>
              <a:off x="8631014" y="4462233"/>
              <a:ext cx="101600" cy="90488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17" name="Freeform 1063"/>
            <p:cNvSpPr>
              <a:spLocks noChangeArrowheads="1"/>
            </p:cNvSpPr>
            <p:nvPr/>
          </p:nvSpPr>
          <p:spPr bwMode="auto">
            <a:xfrm>
              <a:off x="8737377" y="4462233"/>
              <a:ext cx="100012" cy="90488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18" name="Freeform 1064"/>
            <p:cNvSpPr>
              <a:spLocks noChangeArrowheads="1"/>
            </p:cNvSpPr>
            <p:nvPr/>
          </p:nvSpPr>
          <p:spPr bwMode="auto">
            <a:xfrm>
              <a:off x="8843739" y="4462233"/>
              <a:ext cx="100013" cy="90488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8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19" name="Freeform 1065"/>
            <p:cNvSpPr>
              <a:spLocks noChangeArrowheads="1"/>
            </p:cNvSpPr>
            <p:nvPr/>
          </p:nvSpPr>
          <p:spPr bwMode="auto">
            <a:xfrm>
              <a:off x="8948514" y="4462233"/>
              <a:ext cx="101600" cy="90488"/>
            </a:xfrm>
            <a:custGeom>
              <a:avLst/>
              <a:gdLst>
                <a:gd name="T0" fmla="*/ 2147483646 w 20"/>
                <a:gd name="T1" fmla="*/ 2147483646 h 18"/>
                <a:gd name="T2" fmla="*/ 2147483646 w 20"/>
                <a:gd name="T3" fmla="*/ 2147483646 h 18"/>
                <a:gd name="T4" fmla="*/ 2147483646 w 20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20" name="Freeform 1066"/>
            <p:cNvSpPr>
              <a:spLocks noChangeArrowheads="1"/>
            </p:cNvSpPr>
            <p:nvPr/>
          </p:nvSpPr>
          <p:spPr bwMode="auto">
            <a:xfrm>
              <a:off x="9078689" y="4446358"/>
              <a:ext cx="65088" cy="76200"/>
            </a:xfrm>
            <a:custGeom>
              <a:avLst/>
              <a:gdLst>
                <a:gd name="T0" fmla="*/ 2147483646 w 13"/>
                <a:gd name="T1" fmla="*/ 2147483646 h 15"/>
                <a:gd name="T2" fmla="*/ 2147483646 w 13"/>
                <a:gd name="T3" fmla="*/ 2147483646 h 15"/>
                <a:gd name="T4" fmla="*/ 2147483646 w 13"/>
                <a:gd name="T5" fmla="*/ 2147483646 h 15"/>
                <a:gd name="T6" fmla="*/ 0 60000 65536"/>
                <a:gd name="T7" fmla="*/ 0 60000 65536"/>
                <a:gd name="T8" fmla="*/ 0 60000 65536"/>
                <a:gd name="T9" fmla="*/ 0 w 13"/>
                <a:gd name="T10" fmla="*/ 0 h 15"/>
                <a:gd name="T11" fmla="*/ 13 w 13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5">
                  <a:moveTo>
                    <a:pt x="4" y="6"/>
                  </a:moveTo>
                  <a:cubicBezTo>
                    <a:pt x="12" y="0"/>
                    <a:pt x="13" y="14"/>
                    <a:pt x="7" y="15"/>
                  </a:cubicBezTo>
                  <a:cubicBezTo>
                    <a:pt x="2" y="15"/>
                    <a:pt x="0" y="8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21" name="Freeform 1075"/>
            <p:cNvSpPr>
              <a:spLocks noChangeArrowheads="1"/>
            </p:cNvSpPr>
            <p:nvPr/>
          </p:nvSpPr>
          <p:spPr bwMode="auto">
            <a:xfrm>
              <a:off x="8581802" y="4516208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22" name="Freeform 1076"/>
            <p:cNvSpPr>
              <a:spLocks noChangeArrowheads="1"/>
            </p:cNvSpPr>
            <p:nvPr/>
          </p:nvSpPr>
          <p:spPr bwMode="auto">
            <a:xfrm>
              <a:off x="8686577" y="451620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5"/>
                  </a:cubicBezTo>
                  <a:cubicBezTo>
                    <a:pt x="20" y="17"/>
                    <a:pt x="0" y="9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23" name="Freeform 1077"/>
            <p:cNvSpPr>
              <a:spLocks noChangeArrowheads="1"/>
            </p:cNvSpPr>
            <p:nvPr/>
          </p:nvSpPr>
          <p:spPr bwMode="auto">
            <a:xfrm>
              <a:off x="8788177" y="4516208"/>
              <a:ext cx="104775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1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24" name="Freeform 1078"/>
            <p:cNvSpPr>
              <a:spLocks noChangeArrowheads="1"/>
            </p:cNvSpPr>
            <p:nvPr/>
          </p:nvSpPr>
          <p:spPr bwMode="auto">
            <a:xfrm>
              <a:off x="8892952" y="4516208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25" name="Freeform 1079"/>
            <p:cNvSpPr>
              <a:spLocks noChangeArrowheads="1"/>
            </p:cNvSpPr>
            <p:nvPr/>
          </p:nvSpPr>
          <p:spPr bwMode="auto">
            <a:xfrm>
              <a:off x="8999314" y="451620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26" name="Freeform 1090"/>
            <p:cNvSpPr>
              <a:spLocks noChangeArrowheads="1"/>
            </p:cNvSpPr>
            <p:nvPr/>
          </p:nvSpPr>
          <p:spPr bwMode="auto">
            <a:xfrm>
              <a:off x="8527827" y="456859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27" name="Freeform 1091"/>
            <p:cNvSpPr>
              <a:spLocks noChangeArrowheads="1"/>
            </p:cNvSpPr>
            <p:nvPr/>
          </p:nvSpPr>
          <p:spPr bwMode="auto">
            <a:xfrm>
              <a:off x="8631014" y="4568596"/>
              <a:ext cx="101600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28" name="Freeform 1092"/>
            <p:cNvSpPr>
              <a:spLocks noChangeArrowheads="1"/>
            </p:cNvSpPr>
            <p:nvPr/>
          </p:nvSpPr>
          <p:spPr bwMode="auto">
            <a:xfrm>
              <a:off x="8737377" y="4568596"/>
              <a:ext cx="100012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29" name="Freeform 1093"/>
            <p:cNvSpPr>
              <a:spLocks noChangeArrowheads="1"/>
            </p:cNvSpPr>
            <p:nvPr/>
          </p:nvSpPr>
          <p:spPr bwMode="auto">
            <a:xfrm>
              <a:off x="8843739" y="4568596"/>
              <a:ext cx="100013" cy="88900"/>
            </a:xfrm>
            <a:custGeom>
              <a:avLst/>
              <a:gdLst>
                <a:gd name="T0" fmla="*/ 2147483646 w 20"/>
                <a:gd name="T1" fmla="*/ 1590351856 h 18"/>
                <a:gd name="T2" fmla="*/ 2147483646 w 20"/>
                <a:gd name="T3" fmla="*/ 2147483646 h 18"/>
                <a:gd name="T4" fmla="*/ 2147483646 w 20"/>
                <a:gd name="T5" fmla="*/ 1590351856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30" name="Freeform 1105"/>
            <p:cNvSpPr>
              <a:spLocks noChangeArrowheads="1"/>
            </p:cNvSpPr>
            <p:nvPr/>
          </p:nvSpPr>
          <p:spPr bwMode="auto">
            <a:xfrm>
              <a:off x="8581802" y="4622571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31" name="Freeform 1106"/>
            <p:cNvSpPr>
              <a:spLocks noChangeArrowheads="1"/>
            </p:cNvSpPr>
            <p:nvPr/>
          </p:nvSpPr>
          <p:spPr bwMode="auto">
            <a:xfrm>
              <a:off x="8686577" y="4622571"/>
              <a:ext cx="101600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32" name="Freeform 1107"/>
            <p:cNvSpPr>
              <a:spLocks noChangeArrowheads="1"/>
            </p:cNvSpPr>
            <p:nvPr/>
          </p:nvSpPr>
          <p:spPr bwMode="auto">
            <a:xfrm>
              <a:off x="8788177" y="4622571"/>
              <a:ext cx="104775" cy="85725"/>
            </a:xfrm>
            <a:custGeom>
              <a:avLst/>
              <a:gdLst>
                <a:gd name="T0" fmla="*/ 2147483646 w 21"/>
                <a:gd name="T1" fmla="*/ 1662606119 h 17"/>
                <a:gd name="T2" fmla="*/ 2147483646 w 21"/>
                <a:gd name="T3" fmla="*/ 2147483646 h 17"/>
                <a:gd name="T4" fmla="*/ 2147483646 w 21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33" name="Freeform 1118"/>
            <p:cNvSpPr>
              <a:spLocks noChangeArrowheads="1"/>
            </p:cNvSpPr>
            <p:nvPr/>
          </p:nvSpPr>
          <p:spPr bwMode="auto">
            <a:xfrm>
              <a:off x="8527827" y="467178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34" name="Freeform 1119"/>
            <p:cNvSpPr>
              <a:spLocks noChangeArrowheads="1"/>
            </p:cNvSpPr>
            <p:nvPr/>
          </p:nvSpPr>
          <p:spPr bwMode="auto">
            <a:xfrm>
              <a:off x="8631014" y="4671783"/>
              <a:ext cx="101600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35" name="Freeform 1120"/>
            <p:cNvSpPr>
              <a:spLocks noChangeArrowheads="1"/>
            </p:cNvSpPr>
            <p:nvPr/>
          </p:nvSpPr>
          <p:spPr bwMode="auto">
            <a:xfrm>
              <a:off x="8737377" y="4671783"/>
              <a:ext cx="100012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36" name="Freeform 1121"/>
            <p:cNvSpPr>
              <a:spLocks noChangeArrowheads="1"/>
            </p:cNvSpPr>
            <p:nvPr/>
          </p:nvSpPr>
          <p:spPr bwMode="auto">
            <a:xfrm>
              <a:off x="8843739" y="4671783"/>
              <a:ext cx="100013" cy="87313"/>
            </a:xfrm>
            <a:custGeom>
              <a:avLst/>
              <a:gdLst>
                <a:gd name="T0" fmla="*/ 2147483646 w 20"/>
                <a:gd name="T1" fmla="*/ 1840912428 h 17"/>
                <a:gd name="T2" fmla="*/ 2147483646 w 20"/>
                <a:gd name="T3" fmla="*/ 2147483646 h 17"/>
                <a:gd name="T4" fmla="*/ 2147483646 w 20"/>
                <a:gd name="T5" fmla="*/ 1840912428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37" name="Freeform 1131"/>
            <p:cNvSpPr>
              <a:spLocks noChangeArrowheads="1"/>
            </p:cNvSpPr>
            <p:nvPr/>
          </p:nvSpPr>
          <p:spPr bwMode="auto">
            <a:xfrm>
              <a:off x="8511952" y="4692421"/>
              <a:ext cx="63500" cy="125412"/>
            </a:xfrm>
            <a:custGeom>
              <a:avLst/>
              <a:gdLst>
                <a:gd name="T0" fmla="*/ 2034217615 w 13"/>
                <a:gd name="T1" fmla="*/ 2147483646 h 25"/>
                <a:gd name="T2" fmla="*/ 2034217615 w 13"/>
                <a:gd name="T3" fmla="*/ 2147483646 h 25"/>
                <a:gd name="T4" fmla="*/ 2034217615 w 13"/>
                <a:gd name="T5" fmla="*/ 2147483646 h 25"/>
                <a:gd name="T6" fmla="*/ 0 60000 65536"/>
                <a:gd name="T7" fmla="*/ 0 60000 65536"/>
                <a:gd name="T8" fmla="*/ 0 60000 65536"/>
                <a:gd name="T9" fmla="*/ 0 w 13"/>
                <a:gd name="T10" fmla="*/ 0 h 25"/>
                <a:gd name="T11" fmla="*/ 13 w 13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25">
                  <a:moveTo>
                    <a:pt x="3" y="9"/>
                  </a:moveTo>
                  <a:cubicBezTo>
                    <a:pt x="11" y="0"/>
                    <a:pt x="13" y="25"/>
                    <a:pt x="3" y="18"/>
                  </a:cubicBezTo>
                  <a:cubicBezTo>
                    <a:pt x="0" y="16"/>
                    <a:pt x="0" y="11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38" name="Freeform 1132"/>
            <p:cNvSpPr>
              <a:spLocks noChangeArrowheads="1"/>
            </p:cNvSpPr>
            <p:nvPr/>
          </p:nvSpPr>
          <p:spPr bwMode="auto">
            <a:xfrm>
              <a:off x="8581802" y="4727346"/>
              <a:ext cx="100012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39" name="Freeform 1133"/>
            <p:cNvSpPr>
              <a:spLocks noChangeArrowheads="1"/>
            </p:cNvSpPr>
            <p:nvPr/>
          </p:nvSpPr>
          <p:spPr bwMode="auto">
            <a:xfrm>
              <a:off x="8686577" y="4727346"/>
              <a:ext cx="101600" cy="87312"/>
            </a:xfrm>
            <a:custGeom>
              <a:avLst/>
              <a:gdLst>
                <a:gd name="T0" fmla="*/ 2147483646 w 20"/>
                <a:gd name="T1" fmla="*/ 1840891344 h 17"/>
                <a:gd name="T2" fmla="*/ 2147483646 w 20"/>
                <a:gd name="T3" fmla="*/ 2147483646 h 17"/>
                <a:gd name="T4" fmla="*/ 2147483646 w 20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9" y="2"/>
                  </a:moveTo>
                  <a:cubicBezTo>
                    <a:pt x="13" y="0"/>
                    <a:pt x="16" y="0"/>
                    <a:pt x="17" y="4"/>
                  </a:cubicBezTo>
                  <a:cubicBezTo>
                    <a:pt x="20" y="17"/>
                    <a:pt x="0" y="8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40" name="Freeform 1134"/>
            <p:cNvSpPr>
              <a:spLocks noChangeArrowheads="1"/>
            </p:cNvSpPr>
            <p:nvPr/>
          </p:nvSpPr>
          <p:spPr bwMode="auto">
            <a:xfrm>
              <a:off x="8788177" y="4727346"/>
              <a:ext cx="104775" cy="87312"/>
            </a:xfrm>
            <a:custGeom>
              <a:avLst/>
              <a:gdLst>
                <a:gd name="T0" fmla="*/ 2147483646 w 21"/>
                <a:gd name="T1" fmla="*/ 1840891344 h 17"/>
                <a:gd name="T2" fmla="*/ 2147483646 w 21"/>
                <a:gd name="T3" fmla="*/ 2147483646 h 17"/>
                <a:gd name="T4" fmla="*/ 2147483646 w 21"/>
                <a:gd name="T5" fmla="*/ 1840891344 h 17"/>
                <a:gd name="T6" fmla="*/ 0 60000 65536"/>
                <a:gd name="T7" fmla="*/ 0 60000 65536"/>
                <a:gd name="T8" fmla="*/ 0 60000 65536"/>
                <a:gd name="T9" fmla="*/ 0 w 21"/>
                <a:gd name="T10" fmla="*/ 0 h 17"/>
                <a:gd name="T11" fmla="*/ 21 w 21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1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41" name="Freeform 1143"/>
            <p:cNvSpPr>
              <a:spLocks noChangeArrowheads="1"/>
            </p:cNvSpPr>
            <p:nvPr/>
          </p:nvSpPr>
          <p:spPr bwMode="auto">
            <a:xfrm>
              <a:off x="8527827" y="4778146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42" name="Freeform 1144"/>
            <p:cNvSpPr>
              <a:spLocks noChangeArrowheads="1"/>
            </p:cNvSpPr>
            <p:nvPr/>
          </p:nvSpPr>
          <p:spPr bwMode="auto">
            <a:xfrm>
              <a:off x="8631014" y="4778146"/>
              <a:ext cx="101600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43" name="Freeform 1145"/>
            <p:cNvSpPr>
              <a:spLocks noChangeArrowheads="1"/>
            </p:cNvSpPr>
            <p:nvPr/>
          </p:nvSpPr>
          <p:spPr bwMode="auto">
            <a:xfrm>
              <a:off x="8737377" y="4778146"/>
              <a:ext cx="100012" cy="84137"/>
            </a:xfrm>
            <a:custGeom>
              <a:avLst/>
              <a:gdLst>
                <a:gd name="T0" fmla="*/ 2147483646 w 20"/>
                <a:gd name="T1" fmla="*/ 1631807420 h 17"/>
                <a:gd name="T2" fmla="*/ 2147483646 w 20"/>
                <a:gd name="T3" fmla="*/ 2147483646 h 17"/>
                <a:gd name="T4" fmla="*/ 2147483646 w 20"/>
                <a:gd name="T5" fmla="*/ 1631807420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44" name="Freeform 1150"/>
            <p:cNvSpPr>
              <a:spLocks noChangeArrowheads="1"/>
            </p:cNvSpPr>
            <p:nvPr/>
          </p:nvSpPr>
          <p:spPr bwMode="auto">
            <a:xfrm>
              <a:off x="8477027" y="4828946"/>
              <a:ext cx="98425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7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45" name="Freeform 1151"/>
            <p:cNvSpPr>
              <a:spLocks noChangeArrowheads="1"/>
            </p:cNvSpPr>
            <p:nvPr/>
          </p:nvSpPr>
          <p:spPr bwMode="auto">
            <a:xfrm>
              <a:off x="8581802" y="4828946"/>
              <a:ext cx="100012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46" name="Freeform 1152"/>
            <p:cNvSpPr>
              <a:spLocks noChangeArrowheads="1"/>
            </p:cNvSpPr>
            <p:nvPr/>
          </p:nvSpPr>
          <p:spPr bwMode="auto">
            <a:xfrm>
              <a:off x="8686577" y="4828946"/>
              <a:ext cx="101600" cy="88900"/>
            </a:xfrm>
            <a:custGeom>
              <a:avLst/>
              <a:gdLst>
                <a:gd name="T0" fmla="*/ 2147483646 w 20"/>
                <a:gd name="T1" fmla="*/ 2104159283 h 18"/>
                <a:gd name="T2" fmla="*/ 2147483646 w 20"/>
                <a:gd name="T3" fmla="*/ 2147483646 h 18"/>
                <a:gd name="T4" fmla="*/ 2147483646 w 20"/>
                <a:gd name="T5" fmla="*/ 2104159283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9" y="3"/>
                  </a:moveTo>
                  <a:cubicBezTo>
                    <a:pt x="13" y="0"/>
                    <a:pt x="16" y="1"/>
                    <a:pt x="17" y="5"/>
                  </a:cubicBezTo>
                  <a:cubicBezTo>
                    <a:pt x="20" y="18"/>
                    <a:pt x="0" y="9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47" name="Freeform 1155"/>
            <p:cNvSpPr>
              <a:spLocks noChangeArrowheads="1"/>
            </p:cNvSpPr>
            <p:nvPr/>
          </p:nvSpPr>
          <p:spPr bwMode="auto">
            <a:xfrm>
              <a:off x="8527827" y="4884508"/>
              <a:ext cx="100012" cy="84138"/>
            </a:xfrm>
            <a:custGeom>
              <a:avLst/>
              <a:gdLst>
                <a:gd name="T0" fmla="*/ 2147483646 w 20"/>
                <a:gd name="T1" fmla="*/ 1631826814 h 17"/>
                <a:gd name="T2" fmla="*/ 2147483646 w 20"/>
                <a:gd name="T3" fmla="*/ 2147483646 h 17"/>
                <a:gd name="T4" fmla="*/ 2147483646 w 20"/>
                <a:gd name="T5" fmla="*/ 1631826814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48" name="Freeform 1156"/>
            <p:cNvSpPr>
              <a:spLocks noChangeArrowheads="1"/>
            </p:cNvSpPr>
            <p:nvPr/>
          </p:nvSpPr>
          <p:spPr bwMode="auto">
            <a:xfrm>
              <a:off x="8662764" y="4859108"/>
              <a:ext cx="69850" cy="100013"/>
            </a:xfrm>
            <a:custGeom>
              <a:avLst/>
              <a:gdLst>
                <a:gd name="T0" fmla="*/ 2147483646 w 14"/>
                <a:gd name="T1" fmla="*/ 2147483646 h 20"/>
                <a:gd name="T2" fmla="*/ 2147483646 w 14"/>
                <a:gd name="T3" fmla="*/ 2147483646 h 20"/>
                <a:gd name="T4" fmla="*/ 2147483646 w 14"/>
                <a:gd name="T5" fmla="*/ 2147483646 h 20"/>
                <a:gd name="T6" fmla="*/ 0 60000 65536"/>
                <a:gd name="T7" fmla="*/ 0 60000 65536"/>
                <a:gd name="T8" fmla="*/ 0 60000 65536"/>
                <a:gd name="T9" fmla="*/ 0 w 14"/>
                <a:gd name="T10" fmla="*/ 0 h 20"/>
                <a:gd name="T11" fmla="*/ 14 w 14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20">
                  <a:moveTo>
                    <a:pt x="4" y="7"/>
                  </a:moveTo>
                  <a:cubicBezTo>
                    <a:pt x="14" y="0"/>
                    <a:pt x="13" y="20"/>
                    <a:pt x="4" y="16"/>
                  </a:cubicBezTo>
                  <a:cubicBezTo>
                    <a:pt x="0" y="15"/>
                    <a:pt x="0" y="10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49" name="Freeform 1157"/>
            <p:cNvSpPr>
              <a:spLocks noChangeArrowheads="1"/>
            </p:cNvSpPr>
            <p:nvPr/>
          </p:nvSpPr>
          <p:spPr bwMode="auto">
            <a:xfrm>
              <a:off x="8477027" y="4933721"/>
              <a:ext cx="98425" cy="90487"/>
            </a:xfrm>
            <a:custGeom>
              <a:avLst/>
              <a:gdLst>
                <a:gd name="T0" fmla="*/ 2147483646 w 20"/>
                <a:gd name="T1" fmla="*/ 1759268362 h 18"/>
                <a:gd name="T2" fmla="*/ 2147483646 w 20"/>
                <a:gd name="T3" fmla="*/ 2147483646 h 18"/>
                <a:gd name="T4" fmla="*/ 2147483646 w 20"/>
                <a:gd name="T5" fmla="*/ 1759268362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50" name="Freeform 1158"/>
            <p:cNvSpPr>
              <a:spLocks noChangeArrowheads="1"/>
            </p:cNvSpPr>
            <p:nvPr/>
          </p:nvSpPr>
          <p:spPr bwMode="auto">
            <a:xfrm>
              <a:off x="8527827" y="4987696"/>
              <a:ext cx="100012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51" name="Freeform 1159"/>
            <p:cNvSpPr>
              <a:spLocks noChangeArrowheads="1"/>
            </p:cNvSpPr>
            <p:nvPr/>
          </p:nvSpPr>
          <p:spPr bwMode="auto">
            <a:xfrm>
              <a:off x="8477027" y="5038496"/>
              <a:ext cx="98425" cy="90487"/>
            </a:xfrm>
            <a:custGeom>
              <a:avLst/>
              <a:gdLst>
                <a:gd name="T0" fmla="*/ 2147483646 w 20"/>
                <a:gd name="T1" fmla="*/ 1618742051 h 18"/>
                <a:gd name="T2" fmla="*/ 2147483646 w 20"/>
                <a:gd name="T3" fmla="*/ 2147483646 h 18"/>
                <a:gd name="T4" fmla="*/ 2147483646 w 20"/>
                <a:gd name="T5" fmla="*/ 1618742051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8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52" name="Freeform 1160"/>
            <p:cNvSpPr>
              <a:spLocks noChangeArrowheads="1"/>
            </p:cNvSpPr>
            <p:nvPr/>
          </p:nvSpPr>
          <p:spPr bwMode="auto">
            <a:xfrm>
              <a:off x="8421464" y="5094058"/>
              <a:ext cx="100013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8" y="4"/>
                  </a:cubicBezTo>
                  <a:cubicBezTo>
                    <a:pt x="20" y="17"/>
                    <a:pt x="0" y="8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53" name="Freeform 1161"/>
            <p:cNvSpPr>
              <a:spLocks noChangeArrowheads="1"/>
            </p:cNvSpPr>
            <p:nvPr/>
          </p:nvSpPr>
          <p:spPr bwMode="auto">
            <a:xfrm>
              <a:off x="8556402" y="5068658"/>
              <a:ext cx="71437" cy="100013"/>
            </a:xfrm>
            <a:custGeom>
              <a:avLst/>
              <a:gdLst>
                <a:gd name="T0" fmla="*/ 2147483646 w 14"/>
                <a:gd name="T1" fmla="*/ 2147483646 h 20"/>
                <a:gd name="T2" fmla="*/ 2147483646 w 14"/>
                <a:gd name="T3" fmla="*/ 2147483646 h 20"/>
                <a:gd name="T4" fmla="*/ 2147483646 w 14"/>
                <a:gd name="T5" fmla="*/ 2147483646 h 20"/>
                <a:gd name="T6" fmla="*/ 0 60000 65536"/>
                <a:gd name="T7" fmla="*/ 0 60000 65536"/>
                <a:gd name="T8" fmla="*/ 0 60000 65536"/>
                <a:gd name="T9" fmla="*/ 0 w 14"/>
                <a:gd name="T10" fmla="*/ 0 h 20"/>
                <a:gd name="T11" fmla="*/ 14 w 14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20">
                  <a:moveTo>
                    <a:pt x="4" y="7"/>
                  </a:moveTo>
                  <a:cubicBezTo>
                    <a:pt x="13" y="0"/>
                    <a:pt x="14" y="20"/>
                    <a:pt x="4" y="16"/>
                  </a:cubicBezTo>
                  <a:cubicBezTo>
                    <a:pt x="0" y="14"/>
                    <a:pt x="1" y="9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54" name="Freeform 1162"/>
            <p:cNvSpPr>
              <a:spLocks noChangeArrowheads="1"/>
            </p:cNvSpPr>
            <p:nvPr/>
          </p:nvSpPr>
          <p:spPr bwMode="auto">
            <a:xfrm>
              <a:off x="8477027" y="5144858"/>
              <a:ext cx="98425" cy="85725"/>
            </a:xfrm>
            <a:custGeom>
              <a:avLst/>
              <a:gdLst>
                <a:gd name="T0" fmla="*/ 2147483646 w 20"/>
                <a:gd name="T1" fmla="*/ 1662606119 h 17"/>
                <a:gd name="T2" fmla="*/ 2147483646 w 20"/>
                <a:gd name="T3" fmla="*/ 2147483646 h 17"/>
                <a:gd name="T4" fmla="*/ 2147483646 w 20"/>
                <a:gd name="T5" fmla="*/ 1662606119 h 17"/>
                <a:gd name="T6" fmla="*/ 0 60000 65536"/>
                <a:gd name="T7" fmla="*/ 0 60000 65536"/>
                <a:gd name="T8" fmla="*/ 0 60000 65536"/>
                <a:gd name="T9" fmla="*/ 0 w 20"/>
                <a:gd name="T10" fmla="*/ 0 h 17"/>
                <a:gd name="T11" fmla="*/ 20 w 2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7">
                  <a:moveTo>
                    <a:pt x="10" y="2"/>
                  </a:moveTo>
                  <a:cubicBezTo>
                    <a:pt x="13" y="0"/>
                    <a:pt x="17" y="0"/>
                    <a:pt x="17" y="5"/>
                  </a:cubicBezTo>
                  <a:cubicBezTo>
                    <a:pt x="20" y="17"/>
                    <a:pt x="0" y="9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55" name="Freeform 1163"/>
            <p:cNvSpPr>
              <a:spLocks noChangeArrowheads="1"/>
            </p:cNvSpPr>
            <p:nvPr/>
          </p:nvSpPr>
          <p:spPr bwMode="auto">
            <a:xfrm>
              <a:off x="8457977" y="5163908"/>
              <a:ext cx="69850" cy="125413"/>
            </a:xfrm>
            <a:custGeom>
              <a:avLst/>
              <a:gdLst>
                <a:gd name="T0" fmla="*/ 2147483646 w 14"/>
                <a:gd name="T1" fmla="*/ 2147483646 h 25"/>
                <a:gd name="T2" fmla="*/ 2147483646 w 14"/>
                <a:gd name="T3" fmla="*/ 2147483646 h 25"/>
                <a:gd name="T4" fmla="*/ 2147483646 w 14"/>
                <a:gd name="T5" fmla="*/ 2147483646 h 25"/>
                <a:gd name="T6" fmla="*/ 0 60000 65536"/>
                <a:gd name="T7" fmla="*/ 0 60000 65536"/>
                <a:gd name="T8" fmla="*/ 0 60000 65536"/>
                <a:gd name="T9" fmla="*/ 0 w 14"/>
                <a:gd name="T10" fmla="*/ 0 h 25"/>
                <a:gd name="T11" fmla="*/ 14 w 14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25">
                  <a:moveTo>
                    <a:pt x="3" y="9"/>
                  </a:moveTo>
                  <a:cubicBezTo>
                    <a:pt x="12" y="0"/>
                    <a:pt x="14" y="25"/>
                    <a:pt x="3" y="18"/>
                  </a:cubicBezTo>
                  <a:cubicBezTo>
                    <a:pt x="0" y="15"/>
                    <a:pt x="4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1156" name="Freeform 1164"/>
            <p:cNvSpPr>
              <a:spLocks noChangeArrowheads="1"/>
            </p:cNvSpPr>
            <p:nvPr/>
          </p:nvSpPr>
          <p:spPr bwMode="auto">
            <a:xfrm>
              <a:off x="8505602" y="5208358"/>
              <a:ext cx="92075" cy="155575"/>
            </a:xfrm>
            <a:custGeom>
              <a:avLst/>
              <a:gdLst>
                <a:gd name="T0" fmla="*/ 2147483646 w 18"/>
                <a:gd name="T1" fmla="*/ 2147483646 h 31"/>
                <a:gd name="T2" fmla="*/ 752370401 w 18"/>
                <a:gd name="T3" fmla="*/ 2147483646 h 31"/>
                <a:gd name="T4" fmla="*/ 2147483646 w 18"/>
                <a:gd name="T5" fmla="*/ 2147483646 h 31"/>
                <a:gd name="T6" fmla="*/ 0 60000 65536"/>
                <a:gd name="T7" fmla="*/ 0 60000 65536"/>
                <a:gd name="T8" fmla="*/ 0 60000 65536"/>
                <a:gd name="T9" fmla="*/ 0 w 18"/>
                <a:gd name="T10" fmla="*/ 0 h 31"/>
                <a:gd name="T11" fmla="*/ 18 w 18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31">
                  <a:moveTo>
                    <a:pt x="4" y="10"/>
                  </a:moveTo>
                  <a:cubicBezTo>
                    <a:pt x="18" y="0"/>
                    <a:pt x="7" y="31"/>
                    <a:pt x="1" y="17"/>
                  </a:cubicBezTo>
                  <a:cubicBezTo>
                    <a:pt x="0" y="14"/>
                    <a:pt x="1" y="12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Dotum" pitchFamily="34" charset="-127"/>
                <a:ea typeface="Dotum" pitchFamily="34" charset="-127"/>
              </a:endParaRPr>
            </a:p>
          </p:txBody>
        </p:sp>
      </p:grpSp>
      <p:sp>
        <p:nvSpPr>
          <p:cNvPr id="1157" name="文本框 1156"/>
          <p:cNvSpPr txBox="1"/>
          <p:nvPr/>
        </p:nvSpPr>
        <p:spPr>
          <a:xfrm>
            <a:off x="858129" y="2627302"/>
            <a:ext cx="3137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United states of America</a:t>
            </a:r>
            <a:endParaRPr lang="zh-CN" altLang="en-US" sz="2400" b="1" dirty="0">
              <a:solidFill>
                <a:srgbClr val="182E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58" name="文本框 1157"/>
          <p:cNvSpPr txBox="1"/>
          <p:nvPr/>
        </p:nvSpPr>
        <p:spPr>
          <a:xfrm>
            <a:off x="858129" y="3458299"/>
            <a:ext cx="118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B620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68</a:t>
            </a:r>
            <a:r>
              <a:rPr lang="en-US" altLang="zh-CN" sz="2400" dirty="0">
                <a:solidFill>
                  <a:srgbClr val="B620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400" dirty="0">
              <a:solidFill>
                <a:srgbClr val="B620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59" name="矩形 1158"/>
          <p:cNvSpPr/>
          <p:nvPr/>
        </p:nvSpPr>
        <p:spPr>
          <a:xfrm>
            <a:off x="858129" y="4043074"/>
            <a:ext cx="3502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更多模板：亮亮图文旗舰店</a:t>
            </a:r>
            <a:r>
              <a:rPr lang="en-US" altLang="zh-CN" sz="14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https://liangliangtuwen.tmall.com</a:t>
            </a:r>
            <a:endParaRPr lang="zh-CN" altLang="en-US" sz="1400" dirty="0">
              <a:solidFill>
                <a:srgbClr val="182E60"/>
              </a:solidFill>
            </a:endParaRPr>
          </a:p>
        </p:txBody>
      </p:sp>
      <p:sp>
        <p:nvSpPr>
          <p:cNvPr id="1164" name="泪滴形 1163"/>
          <p:cNvSpPr/>
          <p:nvPr/>
        </p:nvSpPr>
        <p:spPr>
          <a:xfrm rot="8031379">
            <a:off x="7493764" y="2060915"/>
            <a:ext cx="374384" cy="369368"/>
          </a:xfrm>
          <a:prstGeom prst="teardrop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67" name="泪滴形 1166"/>
          <p:cNvSpPr/>
          <p:nvPr/>
        </p:nvSpPr>
        <p:spPr>
          <a:xfrm rot="8031379">
            <a:off x="10166626" y="2895654"/>
            <a:ext cx="374384" cy="369368"/>
          </a:xfrm>
          <a:prstGeom prst="teardrop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79" name="椭圆 1178"/>
          <p:cNvSpPr/>
          <p:nvPr/>
        </p:nvSpPr>
        <p:spPr>
          <a:xfrm>
            <a:off x="5244204" y="3691080"/>
            <a:ext cx="1187774" cy="1170935"/>
          </a:xfrm>
          <a:prstGeom prst="ellipse">
            <a:avLst/>
          </a:prstGeom>
          <a:solidFill>
            <a:srgbClr val="182E60"/>
          </a:solidFill>
          <a:ln>
            <a:noFill/>
          </a:ln>
          <a:effectLst>
            <a:outerShdw blurRad="139700" dist="88900" dir="78000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82" name="椭圆 1181"/>
          <p:cNvSpPr/>
          <p:nvPr/>
        </p:nvSpPr>
        <p:spPr>
          <a:xfrm>
            <a:off x="7123291" y="2757810"/>
            <a:ext cx="1187774" cy="1170935"/>
          </a:xfrm>
          <a:prstGeom prst="ellipse">
            <a:avLst/>
          </a:prstGeom>
          <a:solidFill>
            <a:srgbClr val="182E60"/>
          </a:solidFill>
          <a:ln>
            <a:noFill/>
          </a:ln>
          <a:effectLst>
            <a:outerShdw blurRad="139700" dist="88900" dir="78000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85" name="椭圆 1184"/>
          <p:cNvSpPr/>
          <p:nvPr/>
        </p:nvSpPr>
        <p:spPr>
          <a:xfrm>
            <a:off x="9791952" y="3519162"/>
            <a:ext cx="1187774" cy="1170935"/>
          </a:xfrm>
          <a:prstGeom prst="ellipse">
            <a:avLst/>
          </a:prstGeom>
          <a:solidFill>
            <a:srgbClr val="182E60"/>
          </a:solidFill>
          <a:ln>
            <a:noFill/>
          </a:ln>
          <a:effectLst>
            <a:outerShdw blurRad="139700" dist="88900" dir="78000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61" name="泪滴形 1160"/>
          <p:cNvSpPr/>
          <p:nvPr/>
        </p:nvSpPr>
        <p:spPr>
          <a:xfrm rot="8031379">
            <a:off x="5650899" y="3162000"/>
            <a:ext cx="374384" cy="369368"/>
          </a:xfrm>
          <a:prstGeom prst="teardrop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62" name="文本框 1161"/>
          <p:cNvSpPr txBox="1"/>
          <p:nvPr/>
        </p:nvSpPr>
        <p:spPr>
          <a:xfrm>
            <a:off x="5493434" y="4055882"/>
            <a:ext cx="893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33</a:t>
            </a:r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65" name="文本框 1164"/>
          <p:cNvSpPr txBox="1"/>
          <p:nvPr/>
        </p:nvSpPr>
        <p:spPr>
          <a:xfrm>
            <a:off x="7336299" y="3063981"/>
            <a:ext cx="893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55</a:t>
            </a:r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68" name="文本框 1167"/>
          <p:cNvSpPr txBox="1"/>
          <p:nvPr/>
        </p:nvSpPr>
        <p:spPr>
          <a:xfrm>
            <a:off x="10009161" y="3830480"/>
            <a:ext cx="893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88</a:t>
            </a:r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72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9525" y="-4123"/>
            <a:ext cx="12182475" cy="2838451"/>
          </a:xfrm>
          <a:custGeom>
            <a:avLst/>
            <a:gdLst>
              <a:gd name="T0" fmla="*/ 0 w 1259"/>
              <a:gd name="T1" fmla="*/ 0 h 291"/>
              <a:gd name="T2" fmla="*/ 28 w 1259"/>
              <a:gd name="T3" fmla="*/ 129 h 291"/>
              <a:gd name="T4" fmla="*/ 98 w 1259"/>
              <a:gd name="T5" fmla="*/ 183 h 291"/>
              <a:gd name="T6" fmla="*/ 570 w 1259"/>
              <a:gd name="T7" fmla="*/ 278 h 291"/>
              <a:gd name="T8" fmla="*/ 685 w 1259"/>
              <a:gd name="T9" fmla="*/ 278 h 291"/>
              <a:gd name="T10" fmla="*/ 1018 w 1259"/>
              <a:gd name="T11" fmla="*/ 211 h 291"/>
              <a:gd name="T12" fmla="*/ 1161 w 1259"/>
              <a:gd name="T13" fmla="*/ 182 h 291"/>
              <a:gd name="T14" fmla="*/ 1236 w 1259"/>
              <a:gd name="T15" fmla="*/ 119 h 291"/>
              <a:gd name="T16" fmla="*/ 1259 w 1259"/>
              <a:gd name="T17" fmla="*/ 0 h 291"/>
              <a:gd name="T18" fmla="*/ 0 w 1259"/>
              <a:gd name="T1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9" h="291">
                <a:moveTo>
                  <a:pt x="0" y="0"/>
                </a:move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42" y="172"/>
                  <a:pt x="98" y="183"/>
                </a:cubicBezTo>
                <a:cubicBezTo>
                  <a:pt x="570" y="278"/>
                  <a:pt x="570" y="278"/>
                  <a:pt x="570" y="278"/>
                </a:cubicBezTo>
                <a:cubicBezTo>
                  <a:pt x="570" y="278"/>
                  <a:pt x="623" y="291"/>
                  <a:pt x="685" y="278"/>
                </a:cubicBezTo>
                <a:cubicBezTo>
                  <a:pt x="1018" y="211"/>
                  <a:pt x="1018" y="211"/>
                  <a:pt x="1018" y="211"/>
                </a:cubicBezTo>
                <a:cubicBezTo>
                  <a:pt x="1161" y="182"/>
                  <a:pt x="1161" y="182"/>
                  <a:pt x="1161" y="182"/>
                </a:cubicBezTo>
                <a:cubicBezTo>
                  <a:pt x="1161" y="182"/>
                  <a:pt x="1227" y="167"/>
                  <a:pt x="1236" y="119"/>
                </a:cubicBezTo>
                <a:cubicBezTo>
                  <a:pt x="1259" y="0"/>
                  <a:pt x="1259" y="0"/>
                  <a:pt x="125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82E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344344" y="2840516"/>
            <a:ext cx="33353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r>
              <a:rPr lang="zh-CN" altLang="en-US" sz="6000" dirty="0">
                <a:solidFill>
                  <a:srgbClr val="182E6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感谢导师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15652" y="3856516"/>
            <a:ext cx="7192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182E60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还有陪我度过最美青春的小伙伴们</a:t>
            </a:r>
          </a:p>
        </p:txBody>
      </p:sp>
    </p:spTree>
    <p:extLst>
      <p:ext uri="{BB962C8B-B14F-4D97-AF65-F5344CB8AC3E}">
        <p14:creationId xmlns:p14="http://schemas.microsoft.com/office/powerpoint/2010/main" val="55948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EditPoints="1"/>
          </p:cNvSpPr>
          <p:nvPr/>
        </p:nvSpPr>
        <p:spPr bwMode="auto">
          <a:xfrm>
            <a:off x="6881255" y="3356478"/>
            <a:ext cx="385221" cy="330951"/>
          </a:xfrm>
          <a:custGeom>
            <a:avLst/>
            <a:gdLst/>
            <a:ahLst/>
            <a:cxnLst>
              <a:cxn ang="0">
                <a:pos x="24" y="215"/>
              </a:cxn>
              <a:cxn ang="0">
                <a:pos x="18" y="205"/>
              </a:cxn>
              <a:cxn ang="0">
                <a:pos x="18" y="201"/>
              </a:cxn>
              <a:cxn ang="0">
                <a:pos x="22" y="193"/>
              </a:cxn>
              <a:cxn ang="0">
                <a:pos x="26" y="189"/>
              </a:cxn>
              <a:cxn ang="0">
                <a:pos x="45" y="160"/>
              </a:cxn>
              <a:cxn ang="0">
                <a:pos x="26" y="146"/>
              </a:cxn>
              <a:cxn ang="0">
                <a:pos x="7" y="120"/>
              </a:cxn>
              <a:cxn ang="0">
                <a:pos x="0" y="91"/>
              </a:cxn>
              <a:cxn ang="0">
                <a:pos x="3" y="73"/>
              </a:cxn>
              <a:cxn ang="0">
                <a:pos x="15" y="47"/>
              </a:cxn>
              <a:cxn ang="0">
                <a:pos x="36" y="27"/>
              </a:cxn>
              <a:cxn ang="0">
                <a:pos x="65" y="11"/>
              </a:cxn>
              <a:cxn ang="0">
                <a:pos x="100" y="3"/>
              </a:cxn>
              <a:cxn ang="0">
                <a:pos x="124" y="0"/>
              </a:cxn>
              <a:cxn ang="0">
                <a:pos x="162" y="4"/>
              </a:cxn>
              <a:cxn ang="0">
                <a:pos x="194" y="16"/>
              </a:cxn>
              <a:cxn ang="0">
                <a:pos x="220" y="34"/>
              </a:cxn>
              <a:cxn ang="0">
                <a:pos x="239" y="56"/>
              </a:cxn>
              <a:cxn ang="0">
                <a:pos x="248" y="81"/>
              </a:cxn>
              <a:cxn ang="0">
                <a:pos x="248" y="100"/>
              </a:cxn>
              <a:cxn ang="0">
                <a:pos x="239" y="126"/>
              </a:cxn>
              <a:cxn ang="0">
                <a:pos x="220" y="149"/>
              </a:cxn>
              <a:cxn ang="0">
                <a:pos x="194" y="166"/>
              </a:cxn>
              <a:cxn ang="0">
                <a:pos x="162" y="177"/>
              </a:cxn>
              <a:cxn ang="0">
                <a:pos x="124" y="181"/>
              </a:cxn>
              <a:cxn ang="0">
                <a:pos x="107" y="180"/>
              </a:cxn>
              <a:cxn ang="0">
                <a:pos x="62" y="207"/>
              </a:cxn>
              <a:cxn ang="0">
                <a:pos x="30" y="215"/>
              </a:cxn>
              <a:cxn ang="0">
                <a:pos x="28" y="204"/>
              </a:cxn>
              <a:cxn ang="0">
                <a:pos x="43" y="201"/>
              </a:cxn>
              <a:cxn ang="0">
                <a:pos x="74" y="189"/>
              </a:cxn>
              <a:cxn ang="0">
                <a:pos x="104" y="169"/>
              </a:cxn>
              <a:cxn ang="0">
                <a:pos x="124" y="170"/>
              </a:cxn>
              <a:cxn ang="0">
                <a:pos x="147" y="169"/>
              </a:cxn>
              <a:cxn ang="0">
                <a:pos x="197" y="153"/>
              </a:cxn>
              <a:cxn ang="0">
                <a:pos x="219" y="135"/>
              </a:cxn>
              <a:cxn ang="0">
                <a:pos x="232" y="115"/>
              </a:cxn>
              <a:cxn ang="0">
                <a:pos x="238" y="91"/>
              </a:cxn>
              <a:cxn ang="0">
                <a:pos x="236" y="74"/>
              </a:cxn>
              <a:cxn ang="0">
                <a:pos x="224" y="53"/>
              </a:cxn>
              <a:cxn ang="0">
                <a:pos x="205" y="35"/>
              </a:cxn>
              <a:cxn ang="0">
                <a:pos x="169" y="18"/>
              </a:cxn>
              <a:cxn ang="0">
                <a:pos x="124" y="11"/>
              </a:cxn>
              <a:cxn ang="0">
                <a:pos x="101" y="14"/>
              </a:cxn>
              <a:cxn ang="0">
                <a:pos x="53" y="30"/>
              </a:cxn>
              <a:cxn ang="0">
                <a:pos x="31" y="46"/>
              </a:cxn>
              <a:cxn ang="0">
                <a:pos x="16" y="68"/>
              </a:cxn>
              <a:cxn ang="0">
                <a:pos x="11" y="91"/>
              </a:cxn>
              <a:cxn ang="0">
                <a:pos x="13" y="108"/>
              </a:cxn>
              <a:cxn ang="0">
                <a:pos x="28" y="133"/>
              </a:cxn>
              <a:cxn ang="0">
                <a:pos x="53" y="153"/>
              </a:cxn>
              <a:cxn ang="0">
                <a:pos x="55" y="160"/>
              </a:cxn>
              <a:cxn ang="0">
                <a:pos x="39" y="191"/>
              </a:cxn>
              <a:cxn ang="0">
                <a:pos x="30" y="200"/>
              </a:cxn>
              <a:cxn ang="0">
                <a:pos x="28" y="204"/>
              </a:cxn>
            </a:cxnLst>
            <a:rect l="0" t="0" r="r" b="b"/>
            <a:pathLst>
              <a:path w="248" h="215">
                <a:moveTo>
                  <a:pt x="28" y="215"/>
                </a:moveTo>
                <a:lnTo>
                  <a:pt x="28" y="215"/>
                </a:lnTo>
                <a:lnTo>
                  <a:pt x="24" y="215"/>
                </a:lnTo>
                <a:lnTo>
                  <a:pt x="22" y="212"/>
                </a:lnTo>
                <a:lnTo>
                  <a:pt x="19" y="210"/>
                </a:lnTo>
                <a:lnTo>
                  <a:pt x="18" y="205"/>
                </a:lnTo>
                <a:lnTo>
                  <a:pt x="18" y="205"/>
                </a:lnTo>
                <a:lnTo>
                  <a:pt x="18" y="205"/>
                </a:lnTo>
                <a:lnTo>
                  <a:pt x="18" y="201"/>
                </a:lnTo>
                <a:lnTo>
                  <a:pt x="19" y="199"/>
                </a:lnTo>
                <a:lnTo>
                  <a:pt x="22" y="195"/>
                </a:lnTo>
                <a:lnTo>
                  <a:pt x="22" y="193"/>
                </a:lnTo>
                <a:lnTo>
                  <a:pt x="22" y="193"/>
                </a:lnTo>
                <a:lnTo>
                  <a:pt x="26" y="189"/>
                </a:lnTo>
                <a:lnTo>
                  <a:pt x="26" y="189"/>
                </a:lnTo>
                <a:lnTo>
                  <a:pt x="35" y="177"/>
                </a:lnTo>
                <a:lnTo>
                  <a:pt x="40" y="170"/>
                </a:lnTo>
                <a:lnTo>
                  <a:pt x="45" y="160"/>
                </a:lnTo>
                <a:lnTo>
                  <a:pt x="45" y="160"/>
                </a:lnTo>
                <a:lnTo>
                  <a:pt x="34" y="153"/>
                </a:lnTo>
                <a:lnTo>
                  <a:pt x="26" y="146"/>
                </a:lnTo>
                <a:lnTo>
                  <a:pt x="18" y="138"/>
                </a:lnTo>
                <a:lnTo>
                  <a:pt x="12" y="129"/>
                </a:lnTo>
                <a:lnTo>
                  <a:pt x="7" y="120"/>
                </a:lnTo>
                <a:lnTo>
                  <a:pt x="3" y="111"/>
                </a:lnTo>
                <a:lnTo>
                  <a:pt x="1" y="101"/>
                </a:lnTo>
                <a:lnTo>
                  <a:pt x="0" y="91"/>
                </a:lnTo>
                <a:lnTo>
                  <a:pt x="0" y="91"/>
                </a:lnTo>
                <a:lnTo>
                  <a:pt x="1" y="81"/>
                </a:lnTo>
                <a:lnTo>
                  <a:pt x="3" y="73"/>
                </a:lnTo>
                <a:lnTo>
                  <a:pt x="5" y="64"/>
                </a:lnTo>
                <a:lnTo>
                  <a:pt x="9" y="56"/>
                </a:lnTo>
                <a:lnTo>
                  <a:pt x="15" y="47"/>
                </a:lnTo>
                <a:lnTo>
                  <a:pt x="22" y="41"/>
                </a:lnTo>
                <a:lnTo>
                  <a:pt x="28" y="34"/>
                </a:lnTo>
                <a:lnTo>
                  <a:pt x="36" y="27"/>
                </a:lnTo>
                <a:lnTo>
                  <a:pt x="46" y="22"/>
                </a:lnTo>
                <a:lnTo>
                  <a:pt x="55" y="16"/>
                </a:lnTo>
                <a:lnTo>
                  <a:pt x="65" y="11"/>
                </a:lnTo>
                <a:lnTo>
                  <a:pt x="76" y="8"/>
                </a:lnTo>
                <a:lnTo>
                  <a:pt x="88" y="4"/>
                </a:lnTo>
                <a:lnTo>
                  <a:pt x="100" y="3"/>
                </a:lnTo>
                <a:lnTo>
                  <a:pt x="112" y="2"/>
                </a:lnTo>
                <a:lnTo>
                  <a:pt x="124" y="0"/>
                </a:lnTo>
                <a:lnTo>
                  <a:pt x="124" y="0"/>
                </a:lnTo>
                <a:lnTo>
                  <a:pt x="138" y="2"/>
                </a:lnTo>
                <a:lnTo>
                  <a:pt x="150" y="3"/>
                </a:lnTo>
                <a:lnTo>
                  <a:pt x="162" y="4"/>
                </a:lnTo>
                <a:lnTo>
                  <a:pt x="173" y="8"/>
                </a:lnTo>
                <a:lnTo>
                  <a:pt x="184" y="11"/>
                </a:lnTo>
                <a:lnTo>
                  <a:pt x="194" y="16"/>
                </a:lnTo>
                <a:lnTo>
                  <a:pt x="204" y="22"/>
                </a:lnTo>
                <a:lnTo>
                  <a:pt x="212" y="27"/>
                </a:lnTo>
                <a:lnTo>
                  <a:pt x="220" y="34"/>
                </a:lnTo>
                <a:lnTo>
                  <a:pt x="227" y="41"/>
                </a:lnTo>
                <a:lnTo>
                  <a:pt x="234" y="47"/>
                </a:lnTo>
                <a:lnTo>
                  <a:pt x="239" y="56"/>
                </a:lnTo>
                <a:lnTo>
                  <a:pt x="243" y="64"/>
                </a:lnTo>
                <a:lnTo>
                  <a:pt x="246" y="73"/>
                </a:lnTo>
                <a:lnTo>
                  <a:pt x="248" y="81"/>
                </a:lnTo>
                <a:lnTo>
                  <a:pt x="248" y="91"/>
                </a:lnTo>
                <a:lnTo>
                  <a:pt x="248" y="91"/>
                </a:lnTo>
                <a:lnTo>
                  <a:pt x="248" y="100"/>
                </a:lnTo>
                <a:lnTo>
                  <a:pt x="246" y="110"/>
                </a:lnTo>
                <a:lnTo>
                  <a:pt x="243" y="118"/>
                </a:lnTo>
                <a:lnTo>
                  <a:pt x="239" y="126"/>
                </a:lnTo>
                <a:lnTo>
                  <a:pt x="234" y="134"/>
                </a:lnTo>
                <a:lnTo>
                  <a:pt x="227" y="142"/>
                </a:lnTo>
                <a:lnTo>
                  <a:pt x="220" y="149"/>
                </a:lnTo>
                <a:lnTo>
                  <a:pt x="212" y="154"/>
                </a:lnTo>
                <a:lnTo>
                  <a:pt x="204" y="161"/>
                </a:lnTo>
                <a:lnTo>
                  <a:pt x="194" y="166"/>
                </a:lnTo>
                <a:lnTo>
                  <a:pt x="184" y="170"/>
                </a:lnTo>
                <a:lnTo>
                  <a:pt x="173" y="174"/>
                </a:lnTo>
                <a:lnTo>
                  <a:pt x="162" y="177"/>
                </a:lnTo>
                <a:lnTo>
                  <a:pt x="150" y="180"/>
                </a:lnTo>
                <a:lnTo>
                  <a:pt x="138" y="181"/>
                </a:lnTo>
                <a:lnTo>
                  <a:pt x="124" y="181"/>
                </a:lnTo>
                <a:lnTo>
                  <a:pt x="124" y="181"/>
                </a:lnTo>
                <a:lnTo>
                  <a:pt x="107" y="180"/>
                </a:lnTo>
                <a:lnTo>
                  <a:pt x="107" y="180"/>
                </a:lnTo>
                <a:lnTo>
                  <a:pt x="93" y="191"/>
                </a:lnTo>
                <a:lnTo>
                  <a:pt x="78" y="200"/>
                </a:lnTo>
                <a:lnTo>
                  <a:pt x="62" y="207"/>
                </a:lnTo>
                <a:lnTo>
                  <a:pt x="46" y="212"/>
                </a:lnTo>
                <a:lnTo>
                  <a:pt x="46" y="212"/>
                </a:lnTo>
                <a:lnTo>
                  <a:pt x="30" y="215"/>
                </a:lnTo>
                <a:lnTo>
                  <a:pt x="28" y="215"/>
                </a:lnTo>
                <a:close/>
                <a:moveTo>
                  <a:pt x="28" y="204"/>
                </a:moveTo>
                <a:lnTo>
                  <a:pt x="28" y="204"/>
                </a:lnTo>
                <a:lnTo>
                  <a:pt x="28" y="204"/>
                </a:lnTo>
                <a:lnTo>
                  <a:pt x="28" y="204"/>
                </a:lnTo>
                <a:lnTo>
                  <a:pt x="43" y="201"/>
                </a:lnTo>
                <a:lnTo>
                  <a:pt x="43" y="201"/>
                </a:lnTo>
                <a:lnTo>
                  <a:pt x="59" y="196"/>
                </a:lnTo>
                <a:lnTo>
                  <a:pt x="74" y="189"/>
                </a:lnTo>
                <a:lnTo>
                  <a:pt x="89" y="181"/>
                </a:lnTo>
                <a:lnTo>
                  <a:pt x="101" y="170"/>
                </a:lnTo>
                <a:lnTo>
                  <a:pt x="104" y="169"/>
                </a:lnTo>
                <a:lnTo>
                  <a:pt x="105" y="169"/>
                </a:lnTo>
                <a:lnTo>
                  <a:pt x="105" y="169"/>
                </a:lnTo>
                <a:lnTo>
                  <a:pt x="124" y="170"/>
                </a:lnTo>
                <a:lnTo>
                  <a:pt x="124" y="170"/>
                </a:lnTo>
                <a:lnTo>
                  <a:pt x="136" y="170"/>
                </a:lnTo>
                <a:lnTo>
                  <a:pt x="147" y="169"/>
                </a:lnTo>
                <a:lnTo>
                  <a:pt x="169" y="164"/>
                </a:lnTo>
                <a:lnTo>
                  <a:pt x="188" y="157"/>
                </a:lnTo>
                <a:lnTo>
                  <a:pt x="197" y="153"/>
                </a:lnTo>
                <a:lnTo>
                  <a:pt x="205" y="147"/>
                </a:lnTo>
                <a:lnTo>
                  <a:pt x="212" y="142"/>
                </a:lnTo>
                <a:lnTo>
                  <a:pt x="219" y="135"/>
                </a:lnTo>
                <a:lnTo>
                  <a:pt x="224" y="129"/>
                </a:lnTo>
                <a:lnTo>
                  <a:pt x="229" y="122"/>
                </a:lnTo>
                <a:lnTo>
                  <a:pt x="232" y="115"/>
                </a:lnTo>
                <a:lnTo>
                  <a:pt x="236" y="107"/>
                </a:lnTo>
                <a:lnTo>
                  <a:pt x="238" y="99"/>
                </a:lnTo>
                <a:lnTo>
                  <a:pt x="238" y="91"/>
                </a:lnTo>
                <a:lnTo>
                  <a:pt x="238" y="91"/>
                </a:lnTo>
                <a:lnTo>
                  <a:pt x="238" y="83"/>
                </a:lnTo>
                <a:lnTo>
                  <a:pt x="236" y="74"/>
                </a:lnTo>
                <a:lnTo>
                  <a:pt x="232" y="68"/>
                </a:lnTo>
                <a:lnTo>
                  <a:pt x="229" y="60"/>
                </a:lnTo>
                <a:lnTo>
                  <a:pt x="224" y="53"/>
                </a:lnTo>
                <a:lnTo>
                  <a:pt x="219" y="46"/>
                </a:lnTo>
                <a:lnTo>
                  <a:pt x="212" y="41"/>
                </a:lnTo>
                <a:lnTo>
                  <a:pt x="205" y="35"/>
                </a:lnTo>
                <a:lnTo>
                  <a:pt x="197" y="30"/>
                </a:lnTo>
                <a:lnTo>
                  <a:pt x="188" y="25"/>
                </a:lnTo>
                <a:lnTo>
                  <a:pt x="169" y="18"/>
                </a:lnTo>
                <a:lnTo>
                  <a:pt x="147" y="14"/>
                </a:lnTo>
                <a:lnTo>
                  <a:pt x="136" y="12"/>
                </a:lnTo>
                <a:lnTo>
                  <a:pt x="124" y="11"/>
                </a:lnTo>
                <a:lnTo>
                  <a:pt x="124" y="11"/>
                </a:lnTo>
                <a:lnTo>
                  <a:pt x="113" y="12"/>
                </a:lnTo>
                <a:lnTo>
                  <a:pt x="101" y="14"/>
                </a:lnTo>
                <a:lnTo>
                  <a:pt x="81" y="18"/>
                </a:lnTo>
                <a:lnTo>
                  <a:pt x="61" y="25"/>
                </a:lnTo>
                <a:lnTo>
                  <a:pt x="53" y="30"/>
                </a:lnTo>
                <a:lnTo>
                  <a:pt x="45" y="35"/>
                </a:lnTo>
                <a:lnTo>
                  <a:pt x="36" y="41"/>
                </a:lnTo>
                <a:lnTo>
                  <a:pt x="31" y="46"/>
                </a:lnTo>
                <a:lnTo>
                  <a:pt x="24" y="53"/>
                </a:lnTo>
                <a:lnTo>
                  <a:pt x="20" y="60"/>
                </a:lnTo>
                <a:lnTo>
                  <a:pt x="16" y="68"/>
                </a:lnTo>
                <a:lnTo>
                  <a:pt x="13" y="74"/>
                </a:lnTo>
                <a:lnTo>
                  <a:pt x="12" y="83"/>
                </a:lnTo>
                <a:lnTo>
                  <a:pt x="11" y="91"/>
                </a:lnTo>
                <a:lnTo>
                  <a:pt x="11" y="91"/>
                </a:lnTo>
                <a:lnTo>
                  <a:pt x="12" y="100"/>
                </a:lnTo>
                <a:lnTo>
                  <a:pt x="13" y="108"/>
                </a:lnTo>
                <a:lnTo>
                  <a:pt x="18" y="118"/>
                </a:lnTo>
                <a:lnTo>
                  <a:pt x="22" y="126"/>
                </a:lnTo>
                <a:lnTo>
                  <a:pt x="28" y="133"/>
                </a:lnTo>
                <a:lnTo>
                  <a:pt x="35" y="141"/>
                </a:lnTo>
                <a:lnTo>
                  <a:pt x="43" y="146"/>
                </a:lnTo>
                <a:lnTo>
                  <a:pt x="53" y="153"/>
                </a:lnTo>
                <a:lnTo>
                  <a:pt x="57" y="154"/>
                </a:lnTo>
                <a:lnTo>
                  <a:pt x="55" y="160"/>
                </a:lnTo>
                <a:lnTo>
                  <a:pt x="55" y="160"/>
                </a:lnTo>
                <a:lnTo>
                  <a:pt x="51" y="172"/>
                </a:lnTo>
                <a:lnTo>
                  <a:pt x="46" y="183"/>
                </a:lnTo>
                <a:lnTo>
                  <a:pt x="39" y="191"/>
                </a:lnTo>
                <a:lnTo>
                  <a:pt x="34" y="197"/>
                </a:lnTo>
                <a:lnTo>
                  <a:pt x="34" y="197"/>
                </a:lnTo>
                <a:lnTo>
                  <a:pt x="30" y="200"/>
                </a:lnTo>
                <a:lnTo>
                  <a:pt x="30" y="201"/>
                </a:lnTo>
                <a:lnTo>
                  <a:pt x="30" y="201"/>
                </a:lnTo>
                <a:lnTo>
                  <a:pt x="28" y="204"/>
                </a:lnTo>
                <a:lnTo>
                  <a:pt x="28" y="2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255808" y="3356478"/>
            <a:ext cx="389920" cy="330951"/>
          </a:xfrm>
          <a:custGeom>
            <a:avLst/>
            <a:gdLst/>
            <a:ahLst/>
            <a:cxnLst>
              <a:cxn ang="0">
                <a:pos x="26" y="215"/>
              </a:cxn>
              <a:cxn ang="0">
                <a:pos x="18" y="205"/>
              </a:cxn>
              <a:cxn ang="0">
                <a:pos x="18" y="201"/>
              </a:cxn>
              <a:cxn ang="0">
                <a:pos x="23" y="193"/>
              </a:cxn>
              <a:cxn ang="0">
                <a:pos x="26" y="189"/>
              </a:cxn>
              <a:cxn ang="0">
                <a:pos x="45" y="160"/>
              </a:cxn>
              <a:cxn ang="0">
                <a:pos x="26" y="146"/>
              </a:cxn>
              <a:cxn ang="0">
                <a:pos x="7" y="120"/>
              </a:cxn>
              <a:cxn ang="0">
                <a:pos x="0" y="91"/>
              </a:cxn>
              <a:cxn ang="0">
                <a:pos x="3" y="73"/>
              </a:cxn>
              <a:cxn ang="0">
                <a:pos x="16" y="47"/>
              </a:cxn>
              <a:cxn ang="0">
                <a:pos x="36" y="27"/>
              </a:cxn>
              <a:cxn ang="0">
                <a:pos x="66" y="11"/>
              </a:cxn>
              <a:cxn ang="0">
                <a:pos x="100" y="3"/>
              </a:cxn>
              <a:cxn ang="0">
                <a:pos x="126" y="0"/>
              </a:cxn>
              <a:cxn ang="0">
                <a:pos x="162" y="4"/>
              </a:cxn>
              <a:cxn ang="0">
                <a:pos x="194" y="16"/>
              </a:cxn>
              <a:cxn ang="0">
                <a:pos x="221" y="34"/>
              </a:cxn>
              <a:cxn ang="0">
                <a:pos x="239" y="56"/>
              </a:cxn>
              <a:cxn ang="0">
                <a:pos x="248" y="81"/>
              </a:cxn>
              <a:cxn ang="0">
                <a:pos x="248" y="100"/>
              </a:cxn>
              <a:cxn ang="0">
                <a:pos x="239" y="126"/>
              </a:cxn>
              <a:cxn ang="0">
                <a:pos x="221" y="149"/>
              </a:cxn>
              <a:cxn ang="0">
                <a:pos x="194" y="166"/>
              </a:cxn>
              <a:cxn ang="0">
                <a:pos x="162" y="177"/>
              </a:cxn>
              <a:cxn ang="0">
                <a:pos x="126" y="181"/>
              </a:cxn>
              <a:cxn ang="0">
                <a:pos x="108" y="180"/>
              </a:cxn>
              <a:cxn ang="0">
                <a:pos x="63" y="207"/>
              </a:cxn>
              <a:cxn ang="0">
                <a:pos x="30" y="215"/>
              </a:cxn>
              <a:cxn ang="0">
                <a:pos x="28" y="204"/>
              </a:cxn>
              <a:cxn ang="0">
                <a:pos x="43" y="201"/>
              </a:cxn>
              <a:cxn ang="0">
                <a:pos x="74" y="189"/>
              </a:cxn>
              <a:cxn ang="0">
                <a:pos x="104" y="169"/>
              </a:cxn>
              <a:cxn ang="0">
                <a:pos x="126" y="170"/>
              </a:cxn>
              <a:cxn ang="0">
                <a:pos x="147" y="169"/>
              </a:cxn>
              <a:cxn ang="0">
                <a:pos x="197" y="153"/>
              </a:cxn>
              <a:cxn ang="0">
                <a:pos x="219" y="135"/>
              </a:cxn>
              <a:cxn ang="0">
                <a:pos x="234" y="115"/>
              </a:cxn>
              <a:cxn ang="0">
                <a:pos x="239" y="91"/>
              </a:cxn>
              <a:cxn ang="0">
                <a:pos x="236" y="74"/>
              </a:cxn>
              <a:cxn ang="0">
                <a:pos x="224" y="53"/>
              </a:cxn>
              <a:cxn ang="0">
                <a:pos x="205" y="35"/>
              </a:cxn>
              <a:cxn ang="0">
                <a:pos x="169" y="18"/>
              </a:cxn>
              <a:cxn ang="0">
                <a:pos x="126" y="11"/>
              </a:cxn>
              <a:cxn ang="0">
                <a:pos x="103" y="14"/>
              </a:cxn>
              <a:cxn ang="0">
                <a:pos x="53" y="30"/>
              </a:cxn>
              <a:cxn ang="0">
                <a:pos x="31" y="46"/>
              </a:cxn>
              <a:cxn ang="0">
                <a:pos x="16" y="68"/>
              </a:cxn>
              <a:cxn ang="0">
                <a:pos x="11" y="91"/>
              </a:cxn>
              <a:cxn ang="0">
                <a:pos x="15" y="108"/>
              </a:cxn>
              <a:cxn ang="0">
                <a:pos x="28" y="133"/>
              </a:cxn>
              <a:cxn ang="0">
                <a:pos x="54" y="153"/>
              </a:cxn>
              <a:cxn ang="0">
                <a:pos x="57" y="160"/>
              </a:cxn>
              <a:cxn ang="0">
                <a:pos x="41" y="191"/>
              </a:cxn>
              <a:cxn ang="0">
                <a:pos x="31" y="200"/>
              </a:cxn>
              <a:cxn ang="0">
                <a:pos x="28" y="204"/>
              </a:cxn>
            </a:cxnLst>
            <a:rect l="0" t="0" r="r" b="b"/>
            <a:pathLst>
              <a:path w="250" h="215">
                <a:moveTo>
                  <a:pt x="30" y="215"/>
                </a:moveTo>
                <a:lnTo>
                  <a:pt x="30" y="215"/>
                </a:lnTo>
                <a:lnTo>
                  <a:pt x="26" y="215"/>
                </a:lnTo>
                <a:lnTo>
                  <a:pt x="22" y="212"/>
                </a:lnTo>
                <a:lnTo>
                  <a:pt x="19" y="210"/>
                </a:lnTo>
                <a:lnTo>
                  <a:pt x="18" y="205"/>
                </a:lnTo>
                <a:lnTo>
                  <a:pt x="18" y="205"/>
                </a:lnTo>
                <a:lnTo>
                  <a:pt x="18" y="205"/>
                </a:lnTo>
                <a:lnTo>
                  <a:pt x="18" y="201"/>
                </a:lnTo>
                <a:lnTo>
                  <a:pt x="19" y="199"/>
                </a:lnTo>
                <a:lnTo>
                  <a:pt x="22" y="195"/>
                </a:lnTo>
                <a:lnTo>
                  <a:pt x="23" y="193"/>
                </a:lnTo>
                <a:lnTo>
                  <a:pt x="23" y="193"/>
                </a:lnTo>
                <a:lnTo>
                  <a:pt x="26" y="189"/>
                </a:lnTo>
                <a:lnTo>
                  <a:pt x="26" y="189"/>
                </a:lnTo>
                <a:lnTo>
                  <a:pt x="36" y="177"/>
                </a:lnTo>
                <a:lnTo>
                  <a:pt x="41" y="170"/>
                </a:lnTo>
                <a:lnTo>
                  <a:pt x="45" y="160"/>
                </a:lnTo>
                <a:lnTo>
                  <a:pt x="45" y="160"/>
                </a:lnTo>
                <a:lnTo>
                  <a:pt x="35" y="153"/>
                </a:lnTo>
                <a:lnTo>
                  <a:pt x="26" y="146"/>
                </a:lnTo>
                <a:lnTo>
                  <a:pt x="19" y="138"/>
                </a:lnTo>
                <a:lnTo>
                  <a:pt x="12" y="129"/>
                </a:lnTo>
                <a:lnTo>
                  <a:pt x="7" y="120"/>
                </a:lnTo>
                <a:lnTo>
                  <a:pt x="4" y="111"/>
                </a:lnTo>
                <a:lnTo>
                  <a:pt x="1" y="101"/>
                </a:lnTo>
                <a:lnTo>
                  <a:pt x="0" y="91"/>
                </a:lnTo>
                <a:lnTo>
                  <a:pt x="0" y="91"/>
                </a:lnTo>
                <a:lnTo>
                  <a:pt x="1" y="81"/>
                </a:lnTo>
                <a:lnTo>
                  <a:pt x="3" y="73"/>
                </a:lnTo>
                <a:lnTo>
                  <a:pt x="7" y="64"/>
                </a:lnTo>
                <a:lnTo>
                  <a:pt x="11" y="56"/>
                </a:lnTo>
                <a:lnTo>
                  <a:pt x="16" y="47"/>
                </a:lnTo>
                <a:lnTo>
                  <a:pt x="22" y="41"/>
                </a:lnTo>
                <a:lnTo>
                  <a:pt x="30" y="34"/>
                </a:lnTo>
                <a:lnTo>
                  <a:pt x="36" y="27"/>
                </a:lnTo>
                <a:lnTo>
                  <a:pt x="46" y="22"/>
                </a:lnTo>
                <a:lnTo>
                  <a:pt x="55" y="16"/>
                </a:lnTo>
                <a:lnTo>
                  <a:pt x="66" y="11"/>
                </a:lnTo>
                <a:lnTo>
                  <a:pt x="77" y="8"/>
                </a:lnTo>
                <a:lnTo>
                  <a:pt x="88" y="4"/>
                </a:lnTo>
                <a:lnTo>
                  <a:pt x="100" y="3"/>
                </a:lnTo>
                <a:lnTo>
                  <a:pt x="112" y="2"/>
                </a:lnTo>
                <a:lnTo>
                  <a:pt x="126" y="0"/>
                </a:lnTo>
                <a:lnTo>
                  <a:pt x="126" y="0"/>
                </a:lnTo>
                <a:lnTo>
                  <a:pt x="138" y="2"/>
                </a:lnTo>
                <a:lnTo>
                  <a:pt x="150" y="3"/>
                </a:lnTo>
                <a:lnTo>
                  <a:pt x="162" y="4"/>
                </a:lnTo>
                <a:lnTo>
                  <a:pt x="173" y="8"/>
                </a:lnTo>
                <a:lnTo>
                  <a:pt x="184" y="11"/>
                </a:lnTo>
                <a:lnTo>
                  <a:pt x="194" y="16"/>
                </a:lnTo>
                <a:lnTo>
                  <a:pt x="204" y="22"/>
                </a:lnTo>
                <a:lnTo>
                  <a:pt x="213" y="27"/>
                </a:lnTo>
                <a:lnTo>
                  <a:pt x="221" y="34"/>
                </a:lnTo>
                <a:lnTo>
                  <a:pt x="228" y="41"/>
                </a:lnTo>
                <a:lnTo>
                  <a:pt x="234" y="47"/>
                </a:lnTo>
                <a:lnTo>
                  <a:pt x="239" y="56"/>
                </a:lnTo>
                <a:lnTo>
                  <a:pt x="243" y="64"/>
                </a:lnTo>
                <a:lnTo>
                  <a:pt x="247" y="73"/>
                </a:lnTo>
                <a:lnTo>
                  <a:pt x="248" y="81"/>
                </a:lnTo>
                <a:lnTo>
                  <a:pt x="250" y="91"/>
                </a:lnTo>
                <a:lnTo>
                  <a:pt x="250" y="91"/>
                </a:lnTo>
                <a:lnTo>
                  <a:pt x="248" y="100"/>
                </a:lnTo>
                <a:lnTo>
                  <a:pt x="247" y="110"/>
                </a:lnTo>
                <a:lnTo>
                  <a:pt x="243" y="118"/>
                </a:lnTo>
                <a:lnTo>
                  <a:pt x="239" y="126"/>
                </a:lnTo>
                <a:lnTo>
                  <a:pt x="234" y="134"/>
                </a:lnTo>
                <a:lnTo>
                  <a:pt x="228" y="142"/>
                </a:lnTo>
                <a:lnTo>
                  <a:pt x="221" y="149"/>
                </a:lnTo>
                <a:lnTo>
                  <a:pt x="213" y="154"/>
                </a:lnTo>
                <a:lnTo>
                  <a:pt x="204" y="161"/>
                </a:lnTo>
                <a:lnTo>
                  <a:pt x="194" y="166"/>
                </a:lnTo>
                <a:lnTo>
                  <a:pt x="184" y="170"/>
                </a:lnTo>
                <a:lnTo>
                  <a:pt x="173" y="174"/>
                </a:lnTo>
                <a:lnTo>
                  <a:pt x="162" y="177"/>
                </a:lnTo>
                <a:lnTo>
                  <a:pt x="150" y="180"/>
                </a:lnTo>
                <a:lnTo>
                  <a:pt x="138" y="181"/>
                </a:lnTo>
                <a:lnTo>
                  <a:pt x="126" y="181"/>
                </a:lnTo>
                <a:lnTo>
                  <a:pt x="126" y="181"/>
                </a:lnTo>
                <a:lnTo>
                  <a:pt x="108" y="180"/>
                </a:lnTo>
                <a:lnTo>
                  <a:pt x="108" y="180"/>
                </a:lnTo>
                <a:lnTo>
                  <a:pt x="93" y="191"/>
                </a:lnTo>
                <a:lnTo>
                  <a:pt x="78" y="200"/>
                </a:lnTo>
                <a:lnTo>
                  <a:pt x="63" y="207"/>
                </a:lnTo>
                <a:lnTo>
                  <a:pt x="46" y="212"/>
                </a:lnTo>
                <a:lnTo>
                  <a:pt x="46" y="212"/>
                </a:lnTo>
                <a:lnTo>
                  <a:pt x="30" y="215"/>
                </a:lnTo>
                <a:lnTo>
                  <a:pt x="30" y="215"/>
                </a:lnTo>
                <a:close/>
                <a:moveTo>
                  <a:pt x="28" y="204"/>
                </a:moveTo>
                <a:lnTo>
                  <a:pt x="28" y="204"/>
                </a:lnTo>
                <a:lnTo>
                  <a:pt x="30" y="204"/>
                </a:lnTo>
                <a:lnTo>
                  <a:pt x="30" y="204"/>
                </a:lnTo>
                <a:lnTo>
                  <a:pt x="43" y="201"/>
                </a:lnTo>
                <a:lnTo>
                  <a:pt x="43" y="201"/>
                </a:lnTo>
                <a:lnTo>
                  <a:pt x="59" y="196"/>
                </a:lnTo>
                <a:lnTo>
                  <a:pt x="74" y="189"/>
                </a:lnTo>
                <a:lnTo>
                  <a:pt x="89" y="181"/>
                </a:lnTo>
                <a:lnTo>
                  <a:pt x="103" y="170"/>
                </a:lnTo>
                <a:lnTo>
                  <a:pt x="104" y="169"/>
                </a:lnTo>
                <a:lnTo>
                  <a:pt x="107" y="169"/>
                </a:lnTo>
                <a:lnTo>
                  <a:pt x="107" y="169"/>
                </a:lnTo>
                <a:lnTo>
                  <a:pt x="126" y="170"/>
                </a:lnTo>
                <a:lnTo>
                  <a:pt x="126" y="170"/>
                </a:lnTo>
                <a:lnTo>
                  <a:pt x="136" y="170"/>
                </a:lnTo>
                <a:lnTo>
                  <a:pt x="147" y="169"/>
                </a:lnTo>
                <a:lnTo>
                  <a:pt x="169" y="164"/>
                </a:lnTo>
                <a:lnTo>
                  <a:pt x="188" y="157"/>
                </a:lnTo>
                <a:lnTo>
                  <a:pt x="197" y="153"/>
                </a:lnTo>
                <a:lnTo>
                  <a:pt x="205" y="147"/>
                </a:lnTo>
                <a:lnTo>
                  <a:pt x="212" y="142"/>
                </a:lnTo>
                <a:lnTo>
                  <a:pt x="219" y="135"/>
                </a:lnTo>
                <a:lnTo>
                  <a:pt x="224" y="129"/>
                </a:lnTo>
                <a:lnTo>
                  <a:pt x="230" y="122"/>
                </a:lnTo>
                <a:lnTo>
                  <a:pt x="234" y="115"/>
                </a:lnTo>
                <a:lnTo>
                  <a:pt x="236" y="107"/>
                </a:lnTo>
                <a:lnTo>
                  <a:pt x="238" y="99"/>
                </a:lnTo>
                <a:lnTo>
                  <a:pt x="239" y="91"/>
                </a:lnTo>
                <a:lnTo>
                  <a:pt x="239" y="91"/>
                </a:lnTo>
                <a:lnTo>
                  <a:pt x="238" y="83"/>
                </a:lnTo>
                <a:lnTo>
                  <a:pt x="236" y="74"/>
                </a:lnTo>
                <a:lnTo>
                  <a:pt x="234" y="68"/>
                </a:lnTo>
                <a:lnTo>
                  <a:pt x="230" y="60"/>
                </a:lnTo>
                <a:lnTo>
                  <a:pt x="224" y="53"/>
                </a:lnTo>
                <a:lnTo>
                  <a:pt x="219" y="46"/>
                </a:lnTo>
                <a:lnTo>
                  <a:pt x="212" y="41"/>
                </a:lnTo>
                <a:lnTo>
                  <a:pt x="205" y="35"/>
                </a:lnTo>
                <a:lnTo>
                  <a:pt x="197" y="30"/>
                </a:lnTo>
                <a:lnTo>
                  <a:pt x="188" y="25"/>
                </a:lnTo>
                <a:lnTo>
                  <a:pt x="169" y="18"/>
                </a:lnTo>
                <a:lnTo>
                  <a:pt x="147" y="14"/>
                </a:lnTo>
                <a:lnTo>
                  <a:pt x="136" y="12"/>
                </a:lnTo>
                <a:lnTo>
                  <a:pt x="126" y="11"/>
                </a:lnTo>
                <a:lnTo>
                  <a:pt x="126" y="11"/>
                </a:lnTo>
                <a:lnTo>
                  <a:pt x="113" y="12"/>
                </a:lnTo>
                <a:lnTo>
                  <a:pt x="103" y="14"/>
                </a:lnTo>
                <a:lnTo>
                  <a:pt x="81" y="18"/>
                </a:lnTo>
                <a:lnTo>
                  <a:pt x="62" y="25"/>
                </a:lnTo>
                <a:lnTo>
                  <a:pt x="53" y="30"/>
                </a:lnTo>
                <a:lnTo>
                  <a:pt x="45" y="35"/>
                </a:lnTo>
                <a:lnTo>
                  <a:pt x="38" y="41"/>
                </a:lnTo>
                <a:lnTo>
                  <a:pt x="31" y="46"/>
                </a:lnTo>
                <a:lnTo>
                  <a:pt x="26" y="53"/>
                </a:lnTo>
                <a:lnTo>
                  <a:pt x="20" y="60"/>
                </a:lnTo>
                <a:lnTo>
                  <a:pt x="16" y="68"/>
                </a:lnTo>
                <a:lnTo>
                  <a:pt x="14" y="74"/>
                </a:lnTo>
                <a:lnTo>
                  <a:pt x="12" y="83"/>
                </a:lnTo>
                <a:lnTo>
                  <a:pt x="11" y="91"/>
                </a:lnTo>
                <a:lnTo>
                  <a:pt x="11" y="91"/>
                </a:lnTo>
                <a:lnTo>
                  <a:pt x="12" y="100"/>
                </a:lnTo>
                <a:lnTo>
                  <a:pt x="15" y="108"/>
                </a:lnTo>
                <a:lnTo>
                  <a:pt x="18" y="118"/>
                </a:lnTo>
                <a:lnTo>
                  <a:pt x="23" y="126"/>
                </a:lnTo>
                <a:lnTo>
                  <a:pt x="28" y="133"/>
                </a:lnTo>
                <a:lnTo>
                  <a:pt x="35" y="141"/>
                </a:lnTo>
                <a:lnTo>
                  <a:pt x="45" y="146"/>
                </a:lnTo>
                <a:lnTo>
                  <a:pt x="54" y="153"/>
                </a:lnTo>
                <a:lnTo>
                  <a:pt x="57" y="154"/>
                </a:lnTo>
                <a:lnTo>
                  <a:pt x="57" y="160"/>
                </a:lnTo>
                <a:lnTo>
                  <a:pt x="57" y="160"/>
                </a:lnTo>
                <a:lnTo>
                  <a:pt x="51" y="172"/>
                </a:lnTo>
                <a:lnTo>
                  <a:pt x="46" y="183"/>
                </a:lnTo>
                <a:lnTo>
                  <a:pt x="41" y="191"/>
                </a:lnTo>
                <a:lnTo>
                  <a:pt x="34" y="197"/>
                </a:lnTo>
                <a:lnTo>
                  <a:pt x="34" y="197"/>
                </a:lnTo>
                <a:lnTo>
                  <a:pt x="31" y="200"/>
                </a:lnTo>
                <a:lnTo>
                  <a:pt x="30" y="201"/>
                </a:lnTo>
                <a:lnTo>
                  <a:pt x="30" y="201"/>
                </a:lnTo>
                <a:lnTo>
                  <a:pt x="28" y="204"/>
                </a:lnTo>
                <a:lnTo>
                  <a:pt x="28" y="2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6063836" y="3356478"/>
            <a:ext cx="389920" cy="330951"/>
          </a:xfrm>
          <a:custGeom>
            <a:avLst/>
            <a:gdLst/>
            <a:ahLst/>
            <a:cxnLst>
              <a:cxn ang="0">
                <a:pos x="26" y="215"/>
              </a:cxn>
              <a:cxn ang="0">
                <a:pos x="18" y="205"/>
              </a:cxn>
              <a:cxn ang="0">
                <a:pos x="18" y="201"/>
              </a:cxn>
              <a:cxn ang="0">
                <a:pos x="23" y="193"/>
              </a:cxn>
              <a:cxn ang="0">
                <a:pos x="26" y="189"/>
              </a:cxn>
              <a:cxn ang="0">
                <a:pos x="45" y="160"/>
              </a:cxn>
              <a:cxn ang="0">
                <a:pos x="26" y="146"/>
              </a:cxn>
              <a:cxn ang="0">
                <a:pos x="7" y="120"/>
              </a:cxn>
              <a:cxn ang="0">
                <a:pos x="0" y="91"/>
              </a:cxn>
              <a:cxn ang="0">
                <a:pos x="3" y="73"/>
              </a:cxn>
              <a:cxn ang="0">
                <a:pos x="15" y="47"/>
              </a:cxn>
              <a:cxn ang="0">
                <a:pos x="37" y="27"/>
              </a:cxn>
              <a:cxn ang="0">
                <a:pos x="66" y="11"/>
              </a:cxn>
              <a:cxn ang="0">
                <a:pos x="100" y="3"/>
              </a:cxn>
              <a:cxn ang="0">
                <a:pos x="124" y="0"/>
              </a:cxn>
              <a:cxn ang="0">
                <a:pos x="162" y="4"/>
              </a:cxn>
              <a:cxn ang="0">
                <a:pos x="195" y="16"/>
              </a:cxn>
              <a:cxn ang="0">
                <a:pos x="220" y="34"/>
              </a:cxn>
              <a:cxn ang="0">
                <a:pos x="239" y="56"/>
              </a:cxn>
              <a:cxn ang="0">
                <a:pos x="249" y="81"/>
              </a:cxn>
              <a:cxn ang="0">
                <a:pos x="249" y="100"/>
              </a:cxn>
              <a:cxn ang="0">
                <a:pos x="239" y="126"/>
              </a:cxn>
              <a:cxn ang="0">
                <a:pos x="220" y="149"/>
              </a:cxn>
              <a:cxn ang="0">
                <a:pos x="195" y="166"/>
              </a:cxn>
              <a:cxn ang="0">
                <a:pos x="162" y="177"/>
              </a:cxn>
              <a:cxn ang="0">
                <a:pos x="124" y="181"/>
              </a:cxn>
              <a:cxn ang="0">
                <a:pos x="107" y="180"/>
              </a:cxn>
              <a:cxn ang="0">
                <a:pos x="62" y="207"/>
              </a:cxn>
              <a:cxn ang="0">
                <a:pos x="30" y="215"/>
              </a:cxn>
              <a:cxn ang="0">
                <a:pos x="29" y="204"/>
              </a:cxn>
              <a:cxn ang="0">
                <a:pos x="43" y="201"/>
              </a:cxn>
              <a:cxn ang="0">
                <a:pos x="74" y="189"/>
              </a:cxn>
              <a:cxn ang="0">
                <a:pos x="104" y="169"/>
              </a:cxn>
              <a:cxn ang="0">
                <a:pos x="124" y="170"/>
              </a:cxn>
              <a:cxn ang="0">
                <a:pos x="147" y="169"/>
              </a:cxn>
              <a:cxn ang="0">
                <a:pos x="197" y="153"/>
              </a:cxn>
              <a:cxn ang="0">
                <a:pos x="219" y="135"/>
              </a:cxn>
              <a:cxn ang="0">
                <a:pos x="234" y="115"/>
              </a:cxn>
              <a:cxn ang="0">
                <a:pos x="238" y="91"/>
              </a:cxn>
              <a:cxn ang="0">
                <a:pos x="236" y="74"/>
              </a:cxn>
              <a:cxn ang="0">
                <a:pos x="224" y="53"/>
              </a:cxn>
              <a:cxn ang="0">
                <a:pos x="205" y="35"/>
              </a:cxn>
              <a:cxn ang="0">
                <a:pos x="169" y="18"/>
              </a:cxn>
              <a:cxn ang="0">
                <a:pos x="124" y="11"/>
              </a:cxn>
              <a:cxn ang="0">
                <a:pos x="101" y="14"/>
              </a:cxn>
              <a:cxn ang="0">
                <a:pos x="53" y="30"/>
              </a:cxn>
              <a:cxn ang="0">
                <a:pos x="31" y="46"/>
              </a:cxn>
              <a:cxn ang="0">
                <a:pos x="16" y="68"/>
              </a:cxn>
              <a:cxn ang="0">
                <a:pos x="11" y="91"/>
              </a:cxn>
              <a:cxn ang="0">
                <a:pos x="14" y="108"/>
              </a:cxn>
              <a:cxn ang="0">
                <a:pos x="29" y="133"/>
              </a:cxn>
              <a:cxn ang="0">
                <a:pos x="54" y="153"/>
              </a:cxn>
              <a:cxn ang="0">
                <a:pos x="56" y="160"/>
              </a:cxn>
              <a:cxn ang="0">
                <a:pos x="39" y="191"/>
              </a:cxn>
              <a:cxn ang="0">
                <a:pos x="31" y="200"/>
              </a:cxn>
              <a:cxn ang="0">
                <a:pos x="29" y="204"/>
              </a:cxn>
            </a:cxnLst>
            <a:rect l="0" t="0" r="r" b="b"/>
            <a:pathLst>
              <a:path w="249" h="215">
                <a:moveTo>
                  <a:pt x="29" y="215"/>
                </a:moveTo>
                <a:lnTo>
                  <a:pt x="29" y="215"/>
                </a:lnTo>
                <a:lnTo>
                  <a:pt x="26" y="215"/>
                </a:lnTo>
                <a:lnTo>
                  <a:pt x="22" y="212"/>
                </a:lnTo>
                <a:lnTo>
                  <a:pt x="19" y="210"/>
                </a:lnTo>
                <a:lnTo>
                  <a:pt x="18" y="205"/>
                </a:lnTo>
                <a:lnTo>
                  <a:pt x="18" y="205"/>
                </a:lnTo>
                <a:lnTo>
                  <a:pt x="18" y="205"/>
                </a:lnTo>
                <a:lnTo>
                  <a:pt x="18" y="201"/>
                </a:lnTo>
                <a:lnTo>
                  <a:pt x="19" y="199"/>
                </a:lnTo>
                <a:lnTo>
                  <a:pt x="22" y="195"/>
                </a:lnTo>
                <a:lnTo>
                  <a:pt x="23" y="193"/>
                </a:lnTo>
                <a:lnTo>
                  <a:pt x="23" y="193"/>
                </a:lnTo>
                <a:lnTo>
                  <a:pt x="26" y="189"/>
                </a:lnTo>
                <a:lnTo>
                  <a:pt x="26" y="189"/>
                </a:lnTo>
                <a:lnTo>
                  <a:pt x="35" y="177"/>
                </a:lnTo>
                <a:lnTo>
                  <a:pt x="41" y="170"/>
                </a:lnTo>
                <a:lnTo>
                  <a:pt x="45" y="160"/>
                </a:lnTo>
                <a:lnTo>
                  <a:pt x="45" y="160"/>
                </a:lnTo>
                <a:lnTo>
                  <a:pt x="34" y="153"/>
                </a:lnTo>
                <a:lnTo>
                  <a:pt x="26" y="146"/>
                </a:lnTo>
                <a:lnTo>
                  <a:pt x="18" y="138"/>
                </a:lnTo>
                <a:lnTo>
                  <a:pt x="12" y="129"/>
                </a:lnTo>
                <a:lnTo>
                  <a:pt x="7" y="120"/>
                </a:lnTo>
                <a:lnTo>
                  <a:pt x="3" y="111"/>
                </a:lnTo>
                <a:lnTo>
                  <a:pt x="1" y="101"/>
                </a:lnTo>
                <a:lnTo>
                  <a:pt x="0" y="91"/>
                </a:lnTo>
                <a:lnTo>
                  <a:pt x="0" y="91"/>
                </a:lnTo>
                <a:lnTo>
                  <a:pt x="1" y="81"/>
                </a:lnTo>
                <a:lnTo>
                  <a:pt x="3" y="73"/>
                </a:lnTo>
                <a:lnTo>
                  <a:pt x="6" y="64"/>
                </a:lnTo>
                <a:lnTo>
                  <a:pt x="11" y="56"/>
                </a:lnTo>
                <a:lnTo>
                  <a:pt x="15" y="47"/>
                </a:lnTo>
                <a:lnTo>
                  <a:pt x="22" y="41"/>
                </a:lnTo>
                <a:lnTo>
                  <a:pt x="29" y="34"/>
                </a:lnTo>
                <a:lnTo>
                  <a:pt x="37" y="27"/>
                </a:lnTo>
                <a:lnTo>
                  <a:pt x="46" y="22"/>
                </a:lnTo>
                <a:lnTo>
                  <a:pt x="56" y="16"/>
                </a:lnTo>
                <a:lnTo>
                  <a:pt x="66" y="11"/>
                </a:lnTo>
                <a:lnTo>
                  <a:pt x="77" y="8"/>
                </a:lnTo>
                <a:lnTo>
                  <a:pt x="88" y="4"/>
                </a:lnTo>
                <a:lnTo>
                  <a:pt x="100" y="3"/>
                </a:lnTo>
                <a:lnTo>
                  <a:pt x="112" y="2"/>
                </a:lnTo>
                <a:lnTo>
                  <a:pt x="124" y="0"/>
                </a:lnTo>
                <a:lnTo>
                  <a:pt x="124" y="0"/>
                </a:lnTo>
                <a:lnTo>
                  <a:pt x="138" y="2"/>
                </a:lnTo>
                <a:lnTo>
                  <a:pt x="150" y="3"/>
                </a:lnTo>
                <a:lnTo>
                  <a:pt x="162" y="4"/>
                </a:lnTo>
                <a:lnTo>
                  <a:pt x="173" y="8"/>
                </a:lnTo>
                <a:lnTo>
                  <a:pt x="184" y="11"/>
                </a:lnTo>
                <a:lnTo>
                  <a:pt x="195" y="16"/>
                </a:lnTo>
                <a:lnTo>
                  <a:pt x="204" y="22"/>
                </a:lnTo>
                <a:lnTo>
                  <a:pt x="212" y="27"/>
                </a:lnTo>
                <a:lnTo>
                  <a:pt x="220" y="34"/>
                </a:lnTo>
                <a:lnTo>
                  <a:pt x="228" y="41"/>
                </a:lnTo>
                <a:lnTo>
                  <a:pt x="234" y="47"/>
                </a:lnTo>
                <a:lnTo>
                  <a:pt x="239" y="56"/>
                </a:lnTo>
                <a:lnTo>
                  <a:pt x="243" y="64"/>
                </a:lnTo>
                <a:lnTo>
                  <a:pt x="247" y="73"/>
                </a:lnTo>
                <a:lnTo>
                  <a:pt x="249" y="81"/>
                </a:lnTo>
                <a:lnTo>
                  <a:pt x="249" y="91"/>
                </a:lnTo>
                <a:lnTo>
                  <a:pt x="249" y="91"/>
                </a:lnTo>
                <a:lnTo>
                  <a:pt x="249" y="100"/>
                </a:lnTo>
                <a:lnTo>
                  <a:pt x="247" y="110"/>
                </a:lnTo>
                <a:lnTo>
                  <a:pt x="243" y="118"/>
                </a:lnTo>
                <a:lnTo>
                  <a:pt x="239" y="126"/>
                </a:lnTo>
                <a:lnTo>
                  <a:pt x="234" y="134"/>
                </a:lnTo>
                <a:lnTo>
                  <a:pt x="228" y="142"/>
                </a:lnTo>
                <a:lnTo>
                  <a:pt x="220" y="149"/>
                </a:lnTo>
                <a:lnTo>
                  <a:pt x="212" y="154"/>
                </a:lnTo>
                <a:lnTo>
                  <a:pt x="204" y="161"/>
                </a:lnTo>
                <a:lnTo>
                  <a:pt x="195" y="166"/>
                </a:lnTo>
                <a:lnTo>
                  <a:pt x="184" y="170"/>
                </a:lnTo>
                <a:lnTo>
                  <a:pt x="173" y="174"/>
                </a:lnTo>
                <a:lnTo>
                  <a:pt x="162" y="177"/>
                </a:lnTo>
                <a:lnTo>
                  <a:pt x="150" y="180"/>
                </a:lnTo>
                <a:lnTo>
                  <a:pt x="138" y="181"/>
                </a:lnTo>
                <a:lnTo>
                  <a:pt x="124" y="181"/>
                </a:lnTo>
                <a:lnTo>
                  <a:pt x="124" y="181"/>
                </a:lnTo>
                <a:lnTo>
                  <a:pt x="107" y="180"/>
                </a:lnTo>
                <a:lnTo>
                  <a:pt x="107" y="180"/>
                </a:lnTo>
                <a:lnTo>
                  <a:pt x="93" y="191"/>
                </a:lnTo>
                <a:lnTo>
                  <a:pt x="78" y="200"/>
                </a:lnTo>
                <a:lnTo>
                  <a:pt x="62" y="207"/>
                </a:lnTo>
                <a:lnTo>
                  <a:pt x="46" y="212"/>
                </a:lnTo>
                <a:lnTo>
                  <a:pt x="46" y="212"/>
                </a:lnTo>
                <a:lnTo>
                  <a:pt x="30" y="215"/>
                </a:lnTo>
                <a:lnTo>
                  <a:pt x="29" y="215"/>
                </a:lnTo>
                <a:close/>
                <a:moveTo>
                  <a:pt x="29" y="204"/>
                </a:moveTo>
                <a:lnTo>
                  <a:pt x="29" y="204"/>
                </a:lnTo>
                <a:lnTo>
                  <a:pt x="29" y="204"/>
                </a:lnTo>
                <a:lnTo>
                  <a:pt x="29" y="204"/>
                </a:lnTo>
                <a:lnTo>
                  <a:pt x="43" y="201"/>
                </a:lnTo>
                <a:lnTo>
                  <a:pt x="43" y="201"/>
                </a:lnTo>
                <a:lnTo>
                  <a:pt x="60" y="196"/>
                </a:lnTo>
                <a:lnTo>
                  <a:pt x="74" y="189"/>
                </a:lnTo>
                <a:lnTo>
                  <a:pt x="89" y="181"/>
                </a:lnTo>
                <a:lnTo>
                  <a:pt x="101" y="170"/>
                </a:lnTo>
                <a:lnTo>
                  <a:pt x="104" y="169"/>
                </a:lnTo>
                <a:lnTo>
                  <a:pt x="107" y="169"/>
                </a:lnTo>
                <a:lnTo>
                  <a:pt x="107" y="169"/>
                </a:lnTo>
                <a:lnTo>
                  <a:pt x="124" y="170"/>
                </a:lnTo>
                <a:lnTo>
                  <a:pt x="124" y="170"/>
                </a:lnTo>
                <a:lnTo>
                  <a:pt x="137" y="170"/>
                </a:lnTo>
                <a:lnTo>
                  <a:pt x="147" y="169"/>
                </a:lnTo>
                <a:lnTo>
                  <a:pt x="169" y="164"/>
                </a:lnTo>
                <a:lnTo>
                  <a:pt x="188" y="157"/>
                </a:lnTo>
                <a:lnTo>
                  <a:pt x="197" y="153"/>
                </a:lnTo>
                <a:lnTo>
                  <a:pt x="205" y="147"/>
                </a:lnTo>
                <a:lnTo>
                  <a:pt x="212" y="142"/>
                </a:lnTo>
                <a:lnTo>
                  <a:pt x="219" y="135"/>
                </a:lnTo>
                <a:lnTo>
                  <a:pt x="224" y="129"/>
                </a:lnTo>
                <a:lnTo>
                  <a:pt x="230" y="122"/>
                </a:lnTo>
                <a:lnTo>
                  <a:pt x="234" y="115"/>
                </a:lnTo>
                <a:lnTo>
                  <a:pt x="236" y="107"/>
                </a:lnTo>
                <a:lnTo>
                  <a:pt x="238" y="99"/>
                </a:lnTo>
                <a:lnTo>
                  <a:pt x="238" y="91"/>
                </a:lnTo>
                <a:lnTo>
                  <a:pt x="238" y="91"/>
                </a:lnTo>
                <a:lnTo>
                  <a:pt x="238" y="83"/>
                </a:lnTo>
                <a:lnTo>
                  <a:pt x="236" y="74"/>
                </a:lnTo>
                <a:lnTo>
                  <a:pt x="234" y="68"/>
                </a:lnTo>
                <a:lnTo>
                  <a:pt x="230" y="60"/>
                </a:lnTo>
                <a:lnTo>
                  <a:pt x="224" y="53"/>
                </a:lnTo>
                <a:lnTo>
                  <a:pt x="219" y="46"/>
                </a:lnTo>
                <a:lnTo>
                  <a:pt x="212" y="41"/>
                </a:lnTo>
                <a:lnTo>
                  <a:pt x="205" y="35"/>
                </a:lnTo>
                <a:lnTo>
                  <a:pt x="197" y="30"/>
                </a:lnTo>
                <a:lnTo>
                  <a:pt x="188" y="25"/>
                </a:lnTo>
                <a:lnTo>
                  <a:pt x="169" y="18"/>
                </a:lnTo>
                <a:lnTo>
                  <a:pt x="147" y="14"/>
                </a:lnTo>
                <a:lnTo>
                  <a:pt x="137" y="12"/>
                </a:lnTo>
                <a:lnTo>
                  <a:pt x="124" y="11"/>
                </a:lnTo>
                <a:lnTo>
                  <a:pt x="124" y="11"/>
                </a:lnTo>
                <a:lnTo>
                  <a:pt x="114" y="12"/>
                </a:lnTo>
                <a:lnTo>
                  <a:pt x="101" y="14"/>
                </a:lnTo>
                <a:lnTo>
                  <a:pt x="81" y="18"/>
                </a:lnTo>
                <a:lnTo>
                  <a:pt x="61" y="25"/>
                </a:lnTo>
                <a:lnTo>
                  <a:pt x="53" y="30"/>
                </a:lnTo>
                <a:lnTo>
                  <a:pt x="45" y="35"/>
                </a:lnTo>
                <a:lnTo>
                  <a:pt x="38" y="41"/>
                </a:lnTo>
                <a:lnTo>
                  <a:pt x="31" y="46"/>
                </a:lnTo>
                <a:lnTo>
                  <a:pt x="24" y="53"/>
                </a:lnTo>
                <a:lnTo>
                  <a:pt x="20" y="60"/>
                </a:lnTo>
                <a:lnTo>
                  <a:pt x="16" y="68"/>
                </a:lnTo>
                <a:lnTo>
                  <a:pt x="14" y="74"/>
                </a:lnTo>
                <a:lnTo>
                  <a:pt x="12" y="83"/>
                </a:lnTo>
                <a:lnTo>
                  <a:pt x="11" y="91"/>
                </a:lnTo>
                <a:lnTo>
                  <a:pt x="11" y="91"/>
                </a:lnTo>
                <a:lnTo>
                  <a:pt x="12" y="100"/>
                </a:lnTo>
                <a:lnTo>
                  <a:pt x="14" y="108"/>
                </a:lnTo>
                <a:lnTo>
                  <a:pt x="18" y="118"/>
                </a:lnTo>
                <a:lnTo>
                  <a:pt x="22" y="126"/>
                </a:lnTo>
                <a:lnTo>
                  <a:pt x="29" y="133"/>
                </a:lnTo>
                <a:lnTo>
                  <a:pt x="35" y="141"/>
                </a:lnTo>
                <a:lnTo>
                  <a:pt x="43" y="146"/>
                </a:lnTo>
                <a:lnTo>
                  <a:pt x="54" y="153"/>
                </a:lnTo>
                <a:lnTo>
                  <a:pt x="57" y="154"/>
                </a:lnTo>
                <a:lnTo>
                  <a:pt x="56" y="160"/>
                </a:lnTo>
                <a:lnTo>
                  <a:pt x="56" y="160"/>
                </a:lnTo>
                <a:lnTo>
                  <a:pt x="51" y="172"/>
                </a:lnTo>
                <a:lnTo>
                  <a:pt x="46" y="183"/>
                </a:lnTo>
                <a:lnTo>
                  <a:pt x="39" y="191"/>
                </a:lnTo>
                <a:lnTo>
                  <a:pt x="34" y="197"/>
                </a:lnTo>
                <a:lnTo>
                  <a:pt x="34" y="197"/>
                </a:lnTo>
                <a:lnTo>
                  <a:pt x="31" y="200"/>
                </a:lnTo>
                <a:lnTo>
                  <a:pt x="30" y="201"/>
                </a:lnTo>
                <a:lnTo>
                  <a:pt x="30" y="201"/>
                </a:lnTo>
                <a:lnTo>
                  <a:pt x="29" y="204"/>
                </a:lnTo>
                <a:lnTo>
                  <a:pt x="29" y="2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2859924" y="4142489"/>
            <a:ext cx="248985" cy="372321"/>
          </a:xfrm>
          <a:custGeom>
            <a:avLst/>
            <a:gdLst/>
            <a:ahLst/>
            <a:cxnLst>
              <a:cxn ang="0">
                <a:pos x="148" y="227"/>
              </a:cxn>
              <a:cxn ang="0">
                <a:pos x="147" y="230"/>
              </a:cxn>
              <a:cxn ang="0">
                <a:pos x="143" y="234"/>
              </a:cxn>
              <a:cxn ang="0">
                <a:pos x="142" y="234"/>
              </a:cxn>
              <a:cxn ang="0">
                <a:pos x="136" y="232"/>
              </a:cxn>
              <a:cxn ang="0">
                <a:pos x="19" y="166"/>
              </a:cxn>
              <a:cxn ang="0">
                <a:pos x="16" y="166"/>
              </a:cxn>
              <a:cxn ang="0">
                <a:pos x="12" y="162"/>
              </a:cxn>
              <a:cxn ang="0">
                <a:pos x="11" y="85"/>
              </a:cxn>
              <a:cxn ang="0">
                <a:pos x="12" y="82"/>
              </a:cxn>
              <a:cxn ang="0">
                <a:pos x="16" y="80"/>
              </a:cxn>
              <a:cxn ang="0">
                <a:pos x="70" y="78"/>
              </a:cxn>
              <a:cxn ang="0">
                <a:pos x="136" y="14"/>
              </a:cxn>
              <a:cxn ang="0">
                <a:pos x="142" y="11"/>
              </a:cxn>
              <a:cxn ang="0">
                <a:pos x="143" y="12"/>
              </a:cxn>
              <a:cxn ang="0">
                <a:pos x="147" y="15"/>
              </a:cxn>
              <a:cxn ang="0">
                <a:pos x="148" y="68"/>
              </a:cxn>
              <a:cxn ang="0">
                <a:pos x="159" y="18"/>
              </a:cxn>
              <a:cxn ang="0">
                <a:pos x="158" y="11"/>
              </a:cxn>
              <a:cxn ang="0">
                <a:pos x="148" y="1"/>
              </a:cxn>
              <a:cxn ang="0">
                <a:pos x="142" y="0"/>
              </a:cxn>
              <a:cxn ang="0">
                <a:pos x="128" y="5"/>
              </a:cxn>
              <a:cxn ang="0">
                <a:pos x="19" y="68"/>
              </a:cxn>
              <a:cxn ang="0">
                <a:pos x="11" y="69"/>
              </a:cxn>
              <a:cxn ang="0">
                <a:pos x="3" y="78"/>
              </a:cxn>
              <a:cxn ang="0">
                <a:pos x="0" y="159"/>
              </a:cxn>
              <a:cxn ang="0">
                <a:pos x="3" y="166"/>
              </a:cxn>
              <a:cxn ang="0">
                <a:pos x="11" y="176"/>
              </a:cxn>
              <a:cxn ang="0">
                <a:pos x="66" y="177"/>
              </a:cxn>
              <a:cxn ang="0">
                <a:pos x="128" y="239"/>
              </a:cxn>
              <a:cxn ang="0">
                <a:pos x="142" y="244"/>
              </a:cxn>
              <a:cxn ang="0">
                <a:pos x="148" y="243"/>
              </a:cxn>
              <a:cxn ang="0">
                <a:pos x="158" y="234"/>
              </a:cxn>
              <a:cxn ang="0">
                <a:pos x="159" y="174"/>
              </a:cxn>
            </a:cxnLst>
            <a:rect l="0" t="0" r="r" b="b"/>
            <a:pathLst>
              <a:path w="159" h="244">
                <a:moveTo>
                  <a:pt x="148" y="174"/>
                </a:moveTo>
                <a:lnTo>
                  <a:pt x="148" y="227"/>
                </a:lnTo>
                <a:lnTo>
                  <a:pt x="148" y="227"/>
                </a:lnTo>
                <a:lnTo>
                  <a:pt x="147" y="230"/>
                </a:lnTo>
                <a:lnTo>
                  <a:pt x="146" y="232"/>
                </a:lnTo>
                <a:lnTo>
                  <a:pt x="143" y="234"/>
                </a:lnTo>
                <a:lnTo>
                  <a:pt x="142" y="234"/>
                </a:lnTo>
                <a:lnTo>
                  <a:pt x="142" y="234"/>
                </a:lnTo>
                <a:lnTo>
                  <a:pt x="139" y="234"/>
                </a:lnTo>
                <a:lnTo>
                  <a:pt x="136" y="232"/>
                </a:lnTo>
                <a:lnTo>
                  <a:pt x="70" y="166"/>
                </a:lnTo>
                <a:lnTo>
                  <a:pt x="19" y="166"/>
                </a:lnTo>
                <a:lnTo>
                  <a:pt x="19" y="166"/>
                </a:lnTo>
                <a:lnTo>
                  <a:pt x="16" y="166"/>
                </a:lnTo>
                <a:lnTo>
                  <a:pt x="13" y="165"/>
                </a:lnTo>
                <a:lnTo>
                  <a:pt x="12" y="162"/>
                </a:lnTo>
                <a:lnTo>
                  <a:pt x="11" y="159"/>
                </a:lnTo>
                <a:lnTo>
                  <a:pt x="11" y="85"/>
                </a:lnTo>
                <a:lnTo>
                  <a:pt x="11" y="85"/>
                </a:lnTo>
                <a:lnTo>
                  <a:pt x="12" y="82"/>
                </a:lnTo>
                <a:lnTo>
                  <a:pt x="13" y="81"/>
                </a:lnTo>
                <a:lnTo>
                  <a:pt x="16" y="80"/>
                </a:lnTo>
                <a:lnTo>
                  <a:pt x="19" y="78"/>
                </a:lnTo>
                <a:lnTo>
                  <a:pt x="70" y="78"/>
                </a:lnTo>
                <a:lnTo>
                  <a:pt x="136" y="14"/>
                </a:lnTo>
                <a:lnTo>
                  <a:pt x="136" y="14"/>
                </a:lnTo>
                <a:lnTo>
                  <a:pt x="139" y="12"/>
                </a:lnTo>
                <a:lnTo>
                  <a:pt x="142" y="11"/>
                </a:lnTo>
                <a:lnTo>
                  <a:pt x="142" y="11"/>
                </a:lnTo>
                <a:lnTo>
                  <a:pt x="143" y="12"/>
                </a:lnTo>
                <a:lnTo>
                  <a:pt x="146" y="14"/>
                </a:lnTo>
                <a:lnTo>
                  <a:pt x="147" y="15"/>
                </a:lnTo>
                <a:lnTo>
                  <a:pt x="148" y="18"/>
                </a:lnTo>
                <a:lnTo>
                  <a:pt x="148" y="68"/>
                </a:lnTo>
                <a:lnTo>
                  <a:pt x="159" y="68"/>
                </a:lnTo>
                <a:lnTo>
                  <a:pt x="159" y="18"/>
                </a:lnTo>
                <a:lnTo>
                  <a:pt x="159" y="18"/>
                </a:lnTo>
                <a:lnTo>
                  <a:pt x="158" y="11"/>
                </a:lnTo>
                <a:lnTo>
                  <a:pt x="154" y="5"/>
                </a:lnTo>
                <a:lnTo>
                  <a:pt x="148" y="1"/>
                </a:lnTo>
                <a:lnTo>
                  <a:pt x="142" y="0"/>
                </a:lnTo>
                <a:lnTo>
                  <a:pt x="142" y="0"/>
                </a:lnTo>
                <a:lnTo>
                  <a:pt x="135" y="1"/>
                </a:lnTo>
                <a:lnTo>
                  <a:pt x="128" y="5"/>
                </a:lnTo>
                <a:lnTo>
                  <a:pt x="66" y="68"/>
                </a:lnTo>
                <a:lnTo>
                  <a:pt x="19" y="68"/>
                </a:lnTo>
                <a:lnTo>
                  <a:pt x="19" y="68"/>
                </a:lnTo>
                <a:lnTo>
                  <a:pt x="11" y="69"/>
                </a:lnTo>
                <a:lnTo>
                  <a:pt x="5" y="73"/>
                </a:lnTo>
                <a:lnTo>
                  <a:pt x="3" y="78"/>
                </a:lnTo>
                <a:lnTo>
                  <a:pt x="0" y="85"/>
                </a:lnTo>
                <a:lnTo>
                  <a:pt x="0" y="159"/>
                </a:lnTo>
                <a:lnTo>
                  <a:pt x="0" y="159"/>
                </a:lnTo>
                <a:lnTo>
                  <a:pt x="3" y="166"/>
                </a:lnTo>
                <a:lnTo>
                  <a:pt x="5" y="172"/>
                </a:lnTo>
                <a:lnTo>
                  <a:pt x="11" y="176"/>
                </a:lnTo>
                <a:lnTo>
                  <a:pt x="19" y="177"/>
                </a:lnTo>
                <a:lnTo>
                  <a:pt x="66" y="177"/>
                </a:lnTo>
                <a:lnTo>
                  <a:pt x="128" y="239"/>
                </a:lnTo>
                <a:lnTo>
                  <a:pt x="128" y="239"/>
                </a:lnTo>
                <a:lnTo>
                  <a:pt x="135" y="243"/>
                </a:lnTo>
                <a:lnTo>
                  <a:pt x="142" y="244"/>
                </a:lnTo>
                <a:lnTo>
                  <a:pt x="142" y="244"/>
                </a:lnTo>
                <a:lnTo>
                  <a:pt x="148" y="243"/>
                </a:lnTo>
                <a:lnTo>
                  <a:pt x="154" y="239"/>
                </a:lnTo>
                <a:lnTo>
                  <a:pt x="158" y="234"/>
                </a:lnTo>
                <a:lnTo>
                  <a:pt x="159" y="227"/>
                </a:lnTo>
                <a:lnTo>
                  <a:pt x="159" y="174"/>
                </a:lnTo>
                <a:lnTo>
                  <a:pt x="148" y="17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" name="Freeform 10"/>
          <p:cNvSpPr>
            <a:spLocks noEditPoints="1"/>
          </p:cNvSpPr>
          <p:nvPr/>
        </p:nvSpPr>
        <p:spPr bwMode="auto">
          <a:xfrm>
            <a:off x="2000222" y="3361072"/>
            <a:ext cx="404012" cy="381515"/>
          </a:xfrm>
          <a:custGeom>
            <a:avLst/>
            <a:gdLst/>
            <a:ahLst/>
            <a:cxnLst>
              <a:cxn ang="0">
                <a:pos x="235" y="11"/>
              </a:cxn>
              <a:cxn ang="0">
                <a:pos x="235" y="11"/>
              </a:cxn>
              <a:cxn ang="0">
                <a:pos x="240" y="11"/>
              </a:cxn>
              <a:cxn ang="0">
                <a:pos x="244" y="14"/>
              </a:cxn>
              <a:cxn ang="0">
                <a:pos x="247" y="19"/>
              </a:cxn>
              <a:cxn ang="0">
                <a:pos x="248" y="25"/>
              </a:cxn>
              <a:cxn ang="0">
                <a:pos x="248" y="223"/>
              </a:cxn>
              <a:cxn ang="0">
                <a:pos x="204" y="177"/>
              </a:cxn>
              <a:cxn ang="0">
                <a:pos x="201" y="174"/>
              </a:cxn>
              <a:cxn ang="0">
                <a:pos x="196" y="174"/>
              </a:cxn>
              <a:cxn ang="0">
                <a:pos x="24" y="174"/>
              </a:cxn>
              <a:cxn ang="0">
                <a:pos x="24" y="174"/>
              </a:cxn>
              <a:cxn ang="0">
                <a:pos x="20" y="173"/>
              </a:cxn>
              <a:cxn ang="0">
                <a:pos x="15" y="170"/>
              </a:cxn>
              <a:cxn ang="0">
                <a:pos x="12" y="166"/>
              </a:cxn>
              <a:cxn ang="0">
                <a:pos x="11" y="161"/>
              </a:cxn>
              <a:cxn ang="0">
                <a:pos x="11" y="25"/>
              </a:cxn>
              <a:cxn ang="0">
                <a:pos x="11" y="25"/>
              </a:cxn>
              <a:cxn ang="0">
                <a:pos x="12" y="19"/>
              </a:cxn>
              <a:cxn ang="0">
                <a:pos x="15" y="14"/>
              </a:cxn>
              <a:cxn ang="0">
                <a:pos x="20" y="11"/>
              </a:cxn>
              <a:cxn ang="0">
                <a:pos x="24" y="11"/>
              </a:cxn>
              <a:cxn ang="0">
                <a:pos x="235" y="11"/>
              </a:cxn>
              <a:cxn ang="0">
                <a:pos x="235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2"/>
              </a:cxn>
              <a:cxn ang="0">
                <a:pos x="11" y="4"/>
              </a:cxn>
              <a:cxn ang="0">
                <a:pos x="8" y="7"/>
              </a:cxn>
              <a:cxn ang="0">
                <a:pos x="5" y="10"/>
              </a:cxn>
              <a:cxn ang="0">
                <a:pos x="2" y="15"/>
              </a:cxn>
              <a:cxn ang="0">
                <a:pos x="1" y="19"/>
              </a:cxn>
              <a:cxn ang="0">
                <a:pos x="0" y="25"/>
              </a:cxn>
              <a:cxn ang="0">
                <a:pos x="0" y="161"/>
              </a:cxn>
              <a:cxn ang="0">
                <a:pos x="0" y="161"/>
              </a:cxn>
              <a:cxn ang="0">
                <a:pos x="1" y="166"/>
              </a:cxn>
              <a:cxn ang="0">
                <a:pos x="2" y="170"/>
              </a:cxn>
              <a:cxn ang="0">
                <a:pos x="5" y="174"/>
              </a:cxn>
              <a:cxn ang="0">
                <a:pos x="8" y="179"/>
              </a:cxn>
              <a:cxn ang="0">
                <a:pos x="11" y="181"/>
              </a:cxn>
              <a:cxn ang="0">
                <a:pos x="15" y="184"/>
              </a:cxn>
              <a:cxn ang="0">
                <a:pos x="20" y="185"/>
              </a:cxn>
              <a:cxn ang="0">
                <a:pos x="24" y="185"/>
              </a:cxn>
              <a:cxn ang="0">
                <a:pos x="196" y="185"/>
              </a:cxn>
              <a:cxn ang="0">
                <a:pos x="259" y="249"/>
              </a:cxn>
              <a:cxn ang="0">
                <a:pos x="259" y="25"/>
              </a:cxn>
              <a:cxn ang="0">
                <a:pos x="259" y="25"/>
              </a:cxn>
              <a:cxn ang="0">
                <a:pos x="258" y="19"/>
              </a:cxn>
              <a:cxn ang="0">
                <a:pos x="256" y="15"/>
              </a:cxn>
              <a:cxn ang="0">
                <a:pos x="255" y="10"/>
              </a:cxn>
              <a:cxn ang="0">
                <a:pos x="251" y="7"/>
              </a:cxn>
              <a:cxn ang="0">
                <a:pos x="248" y="4"/>
              </a:cxn>
              <a:cxn ang="0">
                <a:pos x="244" y="2"/>
              </a:cxn>
              <a:cxn ang="0">
                <a:pos x="239" y="0"/>
              </a:cxn>
              <a:cxn ang="0">
                <a:pos x="235" y="0"/>
              </a:cxn>
              <a:cxn ang="0">
                <a:pos x="235" y="0"/>
              </a:cxn>
            </a:cxnLst>
            <a:rect l="0" t="0" r="r" b="b"/>
            <a:pathLst>
              <a:path w="259" h="249">
                <a:moveTo>
                  <a:pt x="235" y="11"/>
                </a:moveTo>
                <a:lnTo>
                  <a:pt x="235" y="11"/>
                </a:lnTo>
                <a:lnTo>
                  <a:pt x="240" y="11"/>
                </a:lnTo>
                <a:lnTo>
                  <a:pt x="244" y="14"/>
                </a:lnTo>
                <a:lnTo>
                  <a:pt x="247" y="19"/>
                </a:lnTo>
                <a:lnTo>
                  <a:pt x="248" y="25"/>
                </a:lnTo>
                <a:lnTo>
                  <a:pt x="248" y="223"/>
                </a:lnTo>
                <a:lnTo>
                  <a:pt x="204" y="177"/>
                </a:lnTo>
                <a:lnTo>
                  <a:pt x="201" y="174"/>
                </a:lnTo>
                <a:lnTo>
                  <a:pt x="196" y="174"/>
                </a:lnTo>
                <a:lnTo>
                  <a:pt x="24" y="174"/>
                </a:lnTo>
                <a:lnTo>
                  <a:pt x="24" y="174"/>
                </a:lnTo>
                <a:lnTo>
                  <a:pt x="20" y="173"/>
                </a:lnTo>
                <a:lnTo>
                  <a:pt x="15" y="170"/>
                </a:lnTo>
                <a:lnTo>
                  <a:pt x="12" y="166"/>
                </a:lnTo>
                <a:lnTo>
                  <a:pt x="11" y="161"/>
                </a:lnTo>
                <a:lnTo>
                  <a:pt x="11" y="25"/>
                </a:lnTo>
                <a:lnTo>
                  <a:pt x="11" y="25"/>
                </a:lnTo>
                <a:lnTo>
                  <a:pt x="12" y="19"/>
                </a:lnTo>
                <a:lnTo>
                  <a:pt x="15" y="14"/>
                </a:lnTo>
                <a:lnTo>
                  <a:pt x="20" y="11"/>
                </a:lnTo>
                <a:lnTo>
                  <a:pt x="24" y="11"/>
                </a:lnTo>
                <a:lnTo>
                  <a:pt x="235" y="11"/>
                </a:lnTo>
                <a:close/>
                <a:moveTo>
                  <a:pt x="235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2"/>
                </a:lnTo>
                <a:lnTo>
                  <a:pt x="11" y="4"/>
                </a:lnTo>
                <a:lnTo>
                  <a:pt x="8" y="7"/>
                </a:lnTo>
                <a:lnTo>
                  <a:pt x="5" y="10"/>
                </a:lnTo>
                <a:lnTo>
                  <a:pt x="2" y="15"/>
                </a:lnTo>
                <a:lnTo>
                  <a:pt x="1" y="19"/>
                </a:lnTo>
                <a:lnTo>
                  <a:pt x="0" y="25"/>
                </a:lnTo>
                <a:lnTo>
                  <a:pt x="0" y="161"/>
                </a:lnTo>
                <a:lnTo>
                  <a:pt x="0" y="161"/>
                </a:lnTo>
                <a:lnTo>
                  <a:pt x="1" y="166"/>
                </a:lnTo>
                <a:lnTo>
                  <a:pt x="2" y="170"/>
                </a:lnTo>
                <a:lnTo>
                  <a:pt x="5" y="174"/>
                </a:lnTo>
                <a:lnTo>
                  <a:pt x="8" y="179"/>
                </a:lnTo>
                <a:lnTo>
                  <a:pt x="11" y="181"/>
                </a:lnTo>
                <a:lnTo>
                  <a:pt x="15" y="184"/>
                </a:lnTo>
                <a:lnTo>
                  <a:pt x="20" y="185"/>
                </a:lnTo>
                <a:lnTo>
                  <a:pt x="24" y="185"/>
                </a:lnTo>
                <a:lnTo>
                  <a:pt x="196" y="185"/>
                </a:lnTo>
                <a:lnTo>
                  <a:pt x="259" y="249"/>
                </a:lnTo>
                <a:lnTo>
                  <a:pt x="259" y="25"/>
                </a:lnTo>
                <a:lnTo>
                  <a:pt x="259" y="25"/>
                </a:lnTo>
                <a:lnTo>
                  <a:pt x="258" y="19"/>
                </a:lnTo>
                <a:lnTo>
                  <a:pt x="256" y="15"/>
                </a:lnTo>
                <a:lnTo>
                  <a:pt x="255" y="10"/>
                </a:lnTo>
                <a:lnTo>
                  <a:pt x="251" y="7"/>
                </a:lnTo>
                <a:lnTo>
                  <a:pt x="248" y="4"/>
                </a:lnTo>
                <a:lnTo>
                  <a:pt x="244" y="2"/>
                </a:lnTo>
                <a:lnTo>
                  <a:pt x="239" y="0"/>
                </a:lnTo>
                <a:lnTo>
                  <a:pt x="235" y="0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2019013" y="3379459"/>
            <a:ext cx="371129" cy="326356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224" y="0"/>
              </a:cxn>
              <a:cxn ang="0">
                <a:pos x="229" y="0"/>
              </a:cxn>
              <a:cxn ang="0">
                <a:pos x="233" y="3"/>
              </a:cxn>
              <a:cxn ang="0">
                <a:pos x="236" y="8"/>
              </a:cxn>
              <a:cxn ang="0">
                <a:pos x="237" y="14"/>
              </a:cxn>
              <a:cxn ang="0">
                <a:pos x="237" y="212"/>
              </a:cxn>
              <a:cxn ang="0">
                <a:pos x="193" y="166"/>
              </a:cxn>
              <a:cxn ang="0">
                <a:pos x="190" y="163"/>
              </a:cxn>
              <a:cxn ang="0">
                <a:pos x="185" y="163"/>
              </a:cxn>
              <a:cxn ang="0">
                <a:pos x="13" y="163"/>
              </a:cxn>
              <a:cxn ang="0">
                <a:pos x="13" y="163"/>
              </a:cxn>
              <a:cxn ang="0">
                <a:pos x="9" y="162"/>
              </a:cxn>
              <a:cxn ang="0">
                <a:pos x="4" y="159"/>
              </a:cxn>
              <a:cxn ang="0">
                <a:pos x="1" y="155"/>
              </a:cxn>
              <a:cxn ang="0">
                <a:pos x="0" y="150"/>
              </a:cxn>
              <a:cxn ang="0">
                <a:pos x="0" y="14"/>
              </a:cxn>
              <a:cxn ang="0">
                <a:pos x="0" y="14"/>
              </a:cxn>
              <a:cxn ang="0">
                <a:pos x="1" y="8"/>
              </a:cxn>
              <a:cxn ang="0">
                <a:pos x="4" y="3"/>
              </a:cxn>
              <a:cxn ang="0">
                <a:pos x="9" y="0"/>
              </a:cxn>
              <a:cxn ang="0">
                <a:pos x="13" y="0"/>
              </a:cxn>
              <a:cxn ang="0">
                <a:pos x="224" y="0"/>
              </a:cxn>
            </a:cxnLst>
            <a:rect l="0" t="0" r="r" b="b"/>
            <a:pathLst>
              <a:path w="237" h="212">
                <a:moveTo>
                  <a:pt x="224" y="0"/>
                </a:moveTo>
                <a:lnTo>
                  <a:pt x="224" y="0"/>
                </a:lnTo>
                <a:lnTo>
                  <a:pt x="229" y="0"/>
                </a:lnTo>
                <a:lnTo>
                  <a:pt x="233" y="3"/>
                </a:lnTo>
                <a:lnTo>
                  <a:pt x="236" y="8"/>
                </a:lnTo>
                <a:lnTo>
                  <a:pt x="237" y="14"/>
                </a:lnTo>
                <a:lnTo>
                  <a:pt x="237" y="212"/>
                </a:lnTo>
                <a:lnTo>
                  <a:pt x="193" y="166"/>
                </a:lnTo>
                <a:lnTo>
                  <a:pt x="190" y="163"/>
                </a:lnTo>
                <a:lnTo>
                  <a:pt x="185" y="163"/>
                </a:lnTo>
                <a:lnTo>
                  <a:pt x="13" y="163"/>
                </a:lnTo>
                <a:lnTo>
                  <a:pt x="13" y="163"/>
                </a:lnTo>
                <a:lnTo>
                  <a:pt x="9" y="162"/>
                </a:lnTo>
                <a:lnTo>
                  <a:pt x="4" y="159"/>
                </a:lnTo>
                <a:lnTo>
                  <a:pt x="1" y="155"/>
                </a:lnTo>
                <a:lnTo>
                  <a:pt x="0" y="150"/>
                </a:lnTo>
                <a:lnTo>
                  <a:pt x="0" y="14"/>
                </a:lnTo>
                <a:lnTo>
                  <a:pt x="0" y="14"/>
                </a:lnTo>
                <a:lnTo>
                  <a:pt x="1" y="8"/>
                </a:lnTo>
                <a:lnTo>
                  <a:pt x="4" y="3"/>
                </a:lnTo>
                <a:lnTo>
                  <a:pt x="9" y="0"/>
                </a:lnTo>
                <a:lnTo>
                  <a:pt x="13" y="0"/>
                </a:lnTo>
                <a:lnTo>
                  <a:pt x="2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2000222" y="3361072"/>
            <a:ext cx="404012" cy="381515"/>
          </a:xfrm>
          <a:custGeom>
            <a:avLst/>
            <a:gdLst/>
            <a:ahLst/>
            <a:cxnLst>
              <a:cxn ang="0">
                <a:pos x="235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2"/>
              </a:cxn>
              <a:cxn ang="0">
                <a:pos x="11" y="4"/>
              </a:cxn>
              <a:cxn ang="0">
                <a:pos x="8" y="7"/>
              </a:cxn>
              <a:cxn ang="0">
                <a:pos x="5" y="10"/>
              </a:cxn>
              <a:cxn ang="0">
                <a:pos x="2" y="15"/>
              </a:cxn>
              <a:cxn ang="0">
                <a:pos x="1" y="19"/>
              </a:cxn>
              <a:cxn ang="0">
                <a:pos x="0" y="25"/>
              </a:cxn>
              <a:cxn ang="0">
                <a:pos x="0" y="161"/>
              </a:cxn>
              <a:cxn ang="0">
                <a:pos x="0" y="161"/>
              </a:cxn>
              <a:cxn ang="0">
                <a:pos x="1" y="166"/>
              </a:cxn>
              <a:cxn ang="0">
                <a:pos x="2" y="170"/>
              </a:cxn>
              <a:cxn ang="0">
                <a:pos x="5" y="174"/>
              </a:cxn>
              <a:cxn ang="0">
                <a:pos x="8" y="179"/>
              </a:cxn>
              <a:cxn ang="0">
                <a:pos x="11" y="181"/>
              </a:cxn>
              <a:cxn ang="0">
                <a:pos x="15" y="184"/>
              </a:cxn>
              <a:cxn ang="0">
                <a:pos x="20" y="185"/>
              </a:cxn>
              <a:cxn ang="0">
                <a:pos x="24" y="185"/>
              </a:cxn>
              <a:cxn ang="0">
                <a:pos x="196" y="185"/>
              </a:cxn>
              <a:cxn ang="0">
                <a:pos x="259" y="249"/>
              </a:cxn>
              <a:cxn ang="0">
                <a:pos x="259" y="25"/>
              </a:cxn>
              <a:cxn ang="0">
                <a:pos x="259" y="25"/>
              </a:cxn>
              <a:cxn ang="0">
                <a:pos x="258" y="19"/>
              </a:cxn>
              <a:cxn ang="0">
                <a:pos x="256" y="15"/>
              </a:cxn>
              <a:cxn ang="0">
                <a:pos x="255" y="10"/>
              </a:cxn>
              <a:cxn ang="0">
                <a:pos x="251" y="7"/>
              </a:cxn>
              <a:cxn ang="0">
                <a:pos x="248" y="4"/>
              </a:cxn>
              <a:cxn ang="0">
                <a:pos x="244" y="2"/>
              </a:cxn>
              <a:cxn ang="0">
                <a:pos x="239" y="0"/>
              </a:cxn>
              <a:cxn ang="0">
                <a:pos x="235" y="0"/>
              </a:cxn>
              <a:cxn ang="0">
                <a:pos x="235" y="0"/>
              </a:cxn>
            </a:cxnLst>
            <a:rect l="0" t="0" r="r" b="b"/>
            <a:pathLst>
              <a:path w="259" h="249">
                <a:moveTo>
                  <a:pt x="235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2"/>
                </a:lnTo>
                <a:lnTo>
                  <a:pt x="11" y="4"/>
                </a:lnTo>
                <a:lnTo>
                  <a:pt x="8" y="7"/>
                </a:lnTo>
                <a:lnTo>
                  <a:pt x="5" y="10"/>
                </a:lnTo>
                <a:lnTo>
                  <a:pt x="2" y="15"/>
                </a:lnTo>
                <a:lnTo>
                  <a:pt x="1" y="19"/>
                </a:lnTo>
                <a:lnTo>
                  <a:pt x="0" y="25"/>
                </a:lnTo>
                <a:lnTo>
                  <a:pt x="0" y="161"/>
                </a:lnTo>
                <a:lnTo>
                  <a:pt x="0" y="161"/>
                </a:lnTo>
                <a:lnTo>
                  <a:pt x="1" y="166"/>
                </a:lnTo>
                <a:lnTo>
                  <a:pt x="2" y="170"/>
                </a:lnTo>
                <a:lnTo>
                  <a:pt x="5" y="174"/>
                </a:lnTo>
                <a:lnTo>
                  <a:pt x="8" y="179"/>
                </a:lnTo>
                <a:lnTo>
                  <a:pt x="11" y="181"/>
                </a:lnTo>
                <a:lnTo>
                  <a:pt x="15" y="184"/>
                </a:lnTo>
                <a:lnTo>
                  <a:pt x="20" y="185"/>
                </a:lnTo>
                <a:lnTo>
                  <a:pt x="24" y="185"/>
                </a:lnTo>
                <a:lnTo>
                  <a:pt x="196" y="185"/>
                </a:lnTo>
                <a:lnTo>
                  <a:pt x="259" y="249"/>
                </a:lnTo>
                <a:lnTo>
                  <a:pt x="259" y="25"/>
                </a:lnTo>
                <a:lnTo>
                  <a:pt x="259" y="25"/>
                </a:lnTo>
                <a:lnTo>
                  <a:pt x="258" y="19"/>
                </a:lnTo>
                <a:lnTo>
                  <a:pt x="256" y="15"/>
                </a:lnTo>
                <a:lnTo>
                  <a:pt x="255" y="10"/>
                </a:lnTo>
                <a:lnTo>
                  <a:pt x="251" y="7"/>
                </a:lnTo>
                <a:lnTo>
                  <a:pt x="248" y="4"/>
                </a:lnTo>
                <a:lnTo>
                  <a:pt x="244" y="2"/>
                </a:lnTo>
                <a:lnTo>
                  <a:pt x="239" y="0"/>
                </a:lnTo>
                <a:lnTo>
                  <a:pt x="235" y="0"/>
                </a:lnTo>
                <a:lnTo>
                  <a:pt x="23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2084782" y="3475988"/>
            <a:ext cx="65769" cy="64352"/>
          </a:xfrm>
          <a:custGeom>
            <a:avLst/>
            <a:gdLst/>
            <a:ahLst/>
            <a:cxnLst>
              <a:cxn ang="0">
                <a:pos x="21" y="42"/>
              </a:cxn>
              <a:cxn ang="0">
                <a:pos x="21" y="42"/>
              </a:cxn>
              <a:cxn ang="0">
                <a:pos x="17" y="42"/>
              </a:cxn>
              <a:cxn ang="0">
                <a:pos x="13" y="41"/>
              </a:cxn>
              <a:cxn ang="0">
                <a:pos x="6" y="37"/>
              </a:cxn>
              <a:cxn ang="0">
                <a:pos x="2" y="30"/>
              </a:cxn>
              <a:cxn ang="0">
                <a:pos x="1" y="26"/>
              </a:cxn>
              <a:cxn ang="0">
                <a:pos x="0" y="22"/>
              </a:cxn>
              <a:cxn ang="0">
                <a:pos x="0" y="22"/>
              </a:cxn>
              <a:cxn ang="0">
                <a:pos x="1" y="18"/>
              </a:cxn>
              <a:cxn ang="0">
                <a:pos x="2" y="14"/>
              </a:cxn>
              <a:cxn ang="0">
                <a:pos x="6" y="7"/>
              </a:cxn>
              <a:cxn ang="0">
                <a:pos x="13" y="3"/>
              </a:cxn>
              <a:cxn ang="0">
                <a:pos x="17" y="2"/>
              </a:cxn>
              <a:cxn ang="0">
                <a:pos x="21" y="0"/>
              </a:cxn>
              <a:cxn ang="0">
                <a:pos x="21" y="0"/>
              </a:cxn>
              <a:cxn ang="0">
                <a:pos x="25" y="2"/>
              </a:cxn>
              <a:cxn ang="0">
                <a:pos x="29" y="3"/>
              </a:cxn>
              <a:cxn ang="0">
                <a:pos x="36" y="7"/>
              </a:cxn>
              <a:cxn ang="0">
                <a:pos x="40" y="14"/>
              </a:cxn>
              <a:cxn ang="0">
                <a:pos x="42" y="18"/>
              </a:cxn>
              <a:cxn ang="0">
                <a:pos x="42" y="22"/>
              </a:cxn>
              <a:cxn ang="0">
                <a:pos x="42" y="22"/>
              </a:cxn>
              <a:cxn ang="0">
                <a:pos x="42" y="26"/>
              </a:cxn>
              <a:cxn ang="0">
                <a:pos x="40" y="30"/>
              </a:cxn>
              <a:cxn ang="0">
                <a:pos x="36" y="37"/>
              </a:cxn>
              <a:cxn ang="0">
                <a:pos x="29" y="41"/>
              </a:cxn>
              <a:cxn ang="0">
                <a:pos x="25" y="42"/>
              </a:cxn>
              <a:cxn ang="0">
                <a:pos x="21" y="42"/>
              </a:cxn>
              <a:cxn ang="0">
                <a:pos x="21" y="42"/>
              </a:cxn>
              <a:cxn ang="0">
                <a:pos x="21" y="6"/>
              </a:cxn>
              <a:cxn ang="0">
                <a:pos x="21" y="6"/>
              </a:cxn>
              <a:cxn ang="0">
                <a:pos x="15" y="7"/>
              </a:cxn>
              <a:cxn ang="0">
                <a:pos x="11" y="11"/>
              </a:cxn>
              <a:cxn ang="0">
                <a:pos x="6" y="15"/>
              </a:cxn>
              <a:cxn ang="0">
                <a:pos x="5" y="22"/>
              </a:cxn>
              <a:cxn ang="0">
                <a:pos x="5" y="22"/>
              </a:cxn>
              <a:cxn ang="0">
                <a:pos x="6" y="27"/>
              </a:cxn>
              <a:cxn ang="0">
                <a:pos x="11" y="33"/>
              </a:cxn>
              <a:cxn ang="0">
                <a:pos x="15" y="35"/>
              </a:cxn>
              <a:cxn ang="0">
                <a:pos x="21" y="37"/>
              </a:cxn>
              <a:cxn ang="0">
                <a:pos x="21" y="37"/>
              </a:cxn>
              <a:cxn ang="0">
                <a:pos x="27" y="35"/>
              </a:cxn>
              <a:cxn ang="0">
                <a:pos x="32" y="33"/>
              </a:cxn>
              <a:cxn ang="0">
                <a:pos x="36" y="27"/>
              </a:cxn>
              <a:cxn ang="0">
                <a:pos x="36" y="22"/>
              </a:cxn>
              <a:cxn ang="0">
                <a:pos x="36" y="22"/>
              </a:cxn>
              <a:cxn ang="0">
                <a:pos x="36" y="15"/>
              </a:cxn>
              <a:cxn ang="0">
                <a:pos x="32" y="11"/>
              </a:cxn>
              <a:cxn ang="0">
                <a:pos x="27" y="7"/>
              </a:cxn>
              <a:cxn ang="0">
                <a:pos x="21" y="6"/>
              </a:cxn>
              <a:cxn ang="0">
                <a:pos x="21" y="6"/>
              </a:cxn>
            </a:cxnLst>
            <a:rect l="0" t="0" r="r" b="b"/>
            <a:pathLst>
              <a:path w="42" h="42">
                <a:moveTo>
                  <a:pt x="21" y="42"/>
                </a:moveTo>
                <a:lnTo>
                  <a:pt x="21" y="42"/>
                </a:lnTo>
                <a:lnTo>
                  <a:pt x="17" y="42"/>
                </a:lnTo>
                <a:lnTo>
                  <a:pt x="13" y="41"/>
                </a:lnTo>
                <a:lnTo>
                  <a:pt x="6" y="37"/>
                </a:lnTo>
                <a:lnTo>
                  <a:pt x="2" y="30"/>
                </a:lnTo>
                <a:lnTo>
                  <a:pt x="1" y="26"/>
                </a:lnTo>
                <a:lnTo>
                  <a:pt x="0" y="22"/>
                </a:lnTo>
                <a:lnTo>
                  <a:pt x="0" y="22"/>
                </a:lnTo>
                <a:lnTo>
                  <a:pt x="1" y="18"/>
                </a:lnTo>
                <a:lnTo>
                  <a:pt x="2" y="14"/>
                </a:lnTo>
                <a:lnTo>
                  <a:pt x="6" y="7"/>
                </a:lnTo>
                <a:lnTo>
                  <a:pt x="13" y="3"/>
                </a:lnTo>
                <a:lnTo>
                  <a:pt x="17" y="2"/>
                </a:lnTo>
                <a:lnTo>
                  <a:pt x="21" y="0"/>
                </a:lnTo>
                <a:lnTo>
                  <a:pt x="21" y="0"/>
                </a:lnTo>
                <a:lnTo>
                  <a:pt x="25" y="2"/>
                </a:lnTo>
                <a:lnTo>
                  <a:pt x="29" y="3"/>
                </a:lnTo>
                <a:lnTo>
                  <a:pt x="36" y="7"/>
                </a:lnTo>
                <a:lnTo>
                  <a:pt x="40" y="14"/>
                </a:lnTo>
                <a:lnTo>
                  <a:pt x="42" y="18"/>
                </a:lnTo>
                <a:lnTo>
                  <a:pt x="42" y="22"/>
                </a:lnTo>
                <a:lnTo>
                  <a:pt x="42" y="22"/>
                </a:lnTo>
                <a:lnTo>
                  <a:pt x="42" y="26"/>
                </a:lnTo>
                <a:lnTo>
                  <a:pt x="40" y="30"/>
                </a:lnTo>
                <a:lnTo>
                  <a:pt x="36" y="37"/>
                </a:lnTo>
                <a:lnTo>
                  <a:pt x="29" y="41"/>
                </a:lnTo>
                <a:lnTo>
                  <a:pt x="25" y="42"/>
                </a:lnTo>
                <a:lnTo>
                  <a:pt x="21" y="42"/>
                </a:lnTo>
                <a:lnTo>
                  <a:pt x="21" y="42"/>
                </a:lnTo>
                <a:close/>
                <a:moveTo>
                  <a:pt x="21" y="6"/>
                </a:moveTo>
                <a:lnTo>
                  <a:pt x="21" y="6"/>
                </a:lnTo>
                <a:lnTo>
                  <a:pt x="15" y="7"/>
                </a:lnTo>
                <a:lnTo>
                  <a:pt x="11" y="11"/>
                </a:lnTo>
                <a:lnTo>
                  <a:pt x="6" y="15"/>
                </a:lnTo>
                <a:lnTo>
                  <a:pt x="5" y="22"/>
                </a:lnTo>
                <a:lnTo>
                  <a:pt x="5" y="22"/>
                </a:lnTo>
                <a:lnTo>
                  <a:pt x="6" y="27"/>
                </a:lnTo>
                <a:lnTo>
                  <a:pt x="11" y="33"/>
                </a:lnTo>
                <a:lnTo>
                  <a:pt x="15" y="35"/>
                </a:lnTo>
                <a:lnTo>
                  <a:pt x="21" y="37"/>
                </a:lnTo>
                <a:lnTo>
                  <a:pt x="21" y="37"/>
                </a:lnTo>
                <a:lnTo>
                  <a:pt x="27" y="35"/>
                </a:lnTo>
                <a:lnTo>
                  <a:pt x="32" y="33"/>
                </a:lnTo>
                <a:lnTo>
                  <a:pt x="36" y="27"/>
                </a:lnTo>
                <a:lnTo>
                  <a:pt x="36" y="22"/>
                </a:lnTo>
                <a:lnTo>
                  <a:pt x="36" y="22"/>
                </a:lnTo>
                <a:lnTo>
                  <a:pt x="36" y="15"/>
                </a:lnTo>
                <a:lnTo>
                  <a:pt x="32" y="11"/>
                </a:lnTo>
                <a:lnTo>
                  <a:pt x="27" y="7"/>
                </a:lnTo>
                <a:lnTo>
                  <a:pt x="21" y="6"/>
                </a:lnTo>
                <a:lnTo>
                  <a:pt x="21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2169344" y="3475988"/>
            <a:ext cx="65769" cy="64352"/>
          </a:xfrm>
          <a:custGeom>
            <a:avLst/>
            <a:gdLst/>
            <a:ahLst/>
            <a:cxnLst>
              <a:cxn ang="0">
                <a:pos x="20" y="42"/>
              </a:cxn>
              <a:cxn ang="0">
                <a:pos x="20" y="42"/>
              </a:cxn>
              <a:cxn ang="0">
                <a:pos x="16" y="42"/>
              </a:cxn>
              <a:cxn ang="0">
                <a:pos x="12" y="41"/>
              </a:cxn>
              <a:cxn ang="0">
                <a:pos x="6" y="37"/>
              </a:cxn>
              <a:cxn ang="0">
                <a:pos x="1" y="30"/>
              </a:cxn>
              <a:cxn ang="0">
                <a:pos x="0" y="26"/>
              </a:cxn>
              <a:cxn ang="0">
                <a:pos x="0" y="22"/>
              </a:cxn>
              <a:cxn ang="0">
                <a:pos x="0" y="22"/>
              </a:cxn>
              <a:cxn ang="0">
                <a:pos x="0" y="18"/>
              </a:cxn>
              <a:cxn ang="0">
                <a:pos x="1" y="14"/>
              </a:cxn>
              <a:cxn ang="0">
                <a:pos x="6" y="7"/>
              </a:cxn>
              <a:cxn ang="0">
                <a:pos x="12" y="3"/>
              </a:cxn>
              <a:cxn ang="0">
                <a:pos x="16" y="2"/>
              </a:cxn>
              <a:cxn ang="0">
                <a:pos x="20" y="0"/>
              </a:cxn>
              <a:cxn ang="0">
                <a:pos x="20" y="0"/>
              </a:cxn>
              <a:cxn ang="0">
                <a:pos x="26" y="2"/>
              </a:cxn>
              <a:cxn ang="0">
                <a:pos x="28" y="3"/>
              </a:cxn>
              <a:cxn ang="0">
                <a:pos x="35" y="7"/>
              </a:cxn>
              <a:cxn ang="0">
                <a:pos x="41" y="14"/>
              </a:cxn>
              <a:cxn ang="0">
                <a:pos x="42" y="18"/>
              </a:cxn>
              <a:cxn ang="0">
                <a:pos x="42" y="22"/>
              </a:cxn>
              <a:cxn ang="0">
                <a:pos x="42" y="22"/>
              </a:cxn>
              <a:cxn ang="0">
                <a:pos x="42" y="26"/>
              </a:cxn>
              <a:cxn ang="0">
                <a:pos x="41" y="30"/>
              </a:cxn>
              <a:cxn ang="0">
                <a:pos x="35" y="37"/>
              </a:cxn>
              <a:cxn ang="0">
                <a:pos x="28" y="41"/>
              </a:cxn>
              <a:cxn ang="0">
                <a:pos x="26" y="42"/>
              </a:cxn>
              <a:cxn ang="0">
                <a:pos x="20" y="42"/>
              </a:cxn>
              <a:cxn ang="0">
                <a:pos x="20" y="42"/>
              </a:cxn>
              <a:cxn ang="0">
                <a:pos x="20" y="6"/>
              </a:cxn>
              <a:cxn ang="0">
                <a:pos x="20" y="6"/>
              </a:cxn>
              <a:cxn ang="0">
                <a:pos x="15" y="7"/>
              </a:cxn>
              <a:cxn ang="0">
                <a:pos x="10" y="11"/>
              </a:cxn>
              <a:cxn ang="0">
                <a:pos x="7" y="15"/>
              </a:cxn>
              <a:cxn ang="0">
                <a:pos x="6" y="22"/>
              </a:cxn>
              <a:cxn ang="0">
                <a:pos x="6" y="22"/>
              </a:cxn>
              <a:cxn ang="0">
                <a:pos x="7" y="27"/>
              </a:cxn>
              <a:cxn ang="0">
                <a:pos x="10" y="33"/>
              </a:cxn>
              <a:cxn ang="0">
                <a:pos x="15" y="35"/>
              </a:cxn>
              <a:cxn ang="0">
                <a:pos x="20" y="37"/>
              </a:cxn>
              <a:cxn ang="0">
                <a:pos x="20" y="37"/>
              </a:cxn>
              <a:cxn ang="0">
                <a:pos x="27" y="35"/>
              </a:cxn>
              <a:cxn ang="0">
                <a:pos x="33" y="33"/>
              </a:cxn>
              <a:cxn ang="0">
                <a:pos x="35" y="27"/>
              </a:cxn>
              <a:cxn ang="0">
                <a:pos x="37" y="22"/>
              </a:cxn>
              <a:cxn ang="0">
                <a:pos x="37" y="22"/>
              </a:cxn>
              <a:cxn ang="0">
                <a:pos x="35" y="15"/>
              </a:cxn>
              <a:cxn ang="0">
                <a:pos x="33" y="11"/>
              </a:cxn>
              <a:cxn ang="0">
                <a:pos x="27" y="7"/>
              </a:cxn>
              <a:cxn ang="0">
                <a:pos x="20" y="6"/>
              </a:cxn>
              <a:cxn ang="0">
                <a:pos x="20" y="6"/>
              </a:cxn>
            </a:cxnLst>
            <a:rect l="0" t="0" r="r" b="b"/>
            <a:pathLst>
              <a:path w="42" h="42">
                <a:moveTo>
                  <a:pt x="20" y="42"/>
                </a:moveTo>
                <a:lnTo>
                  <a:pt x="20" y="42"/>
                </a:lnTo>
                <a:lnTo>
                  <a:pt x="16" y="42"/>
                </a:lnTo>
                <a:lnTo>
                  <a:pt x="12" y="41"/>
                </a:lnTo>
                <a:lnTo>
                  <a:pt x="6" y="37"/>
                </a:lnTo>
                <a:lnTo>
                  <a:pt x="1" y="30"/>
                </a:lnTo>
                <a:lnTo>
                  <a:pt x="0" y="26"/>
                </a:lnTo>
                <a:lnTo>
                  <a:pt x="0" y="22"/>
                </a:lnTo>
                <a:lnTo>
                  <a:pt x="0" y="22"/>
                </a:lnTo>
                <a:lnTo>
                  <a:pt x="0" y="18"/>
                </a:lnTo>
                <a:lnTo>
                  <a:pt x="1" y="14"/>
                </a:lnTo>
                <a:lnTo>
                  <a:pt x="6" y="7"/>
                </a:lnTo>
                <a:lnTo>
                  <a:pt x="12" y="3"/>
                </a:lnTo>
                <a:lnTo>
                  <a:pt x="16" y="2"/>
                </a:lnTo>
                <a:lnTo>
                  <a:pt x="20" y="0"/>
                </a:lnTo>
                <a:lnTo>
                  <a:pt x="20" y="0"/>
                </a:lnTo>
                <a:lnTo>
                  <a:pt x="26" y="2"/>
                </a:lnTo>
                <a:lnTo>
                  <a:pt x="28" y="3"/>
                </a:lnTo>
                <a:lnTo>
                  <a:pt x="35" y="7"/>
                </a:lnTo>
                <a:lnTo>
                  <a:pt x="41" y="14"/>
                </a:lnTo>
                <a:lnTo>
                  <a:pt x="42" y="18"/>
                </a:lnTo>
                <a:lnTo>
                  <a:pt x="42" y="22"/>
                </a:lnTo>
                <a:lnTo>
                  <a:pt x="42" y="22"/>
                </a:lnTo>
                <a:lnTo>
                  <a:pt x="42" y="26"/>
                </a:lnTo>
                <a:lnTo>
                  <a:pt x="41" y="30"/>
                </a:lnTo>
                <a:lnTo>
                  <a:pt x="35" y="37"/>
                </a:lnTo>
                <a:lnTo>
                  <a:pt x="28" y="41"/>
                </a:lnTo>
                <a:lnTo>
                  <a:pt x="26" y="42"/>
                </a:lnTo>
                <a:lnTo>
                  <a:pt x="20" y="42"/>
                </a:lnTo>
                <a:lnTo>
                  <a:pt x="20" y="42"/>
                </a:lnTo>
                <a:close/>
                <a:moveTo>
                  <a:pt x="20" y="6"/>
                </a:moveTo>
                <a:lnTo>
                  <a:pt x="20" y="6"/>
                </a:lnTo>
                <a:lnTo>
                  <a:pt x="15" y="7"/>
                </a:lnTo>
                <a:lnTo>
                  <a:pt x="10" y="11"/>
                </a:lnTo>
                <a:lnTo>
                  <a:pt x="7" y="15"/>
                </a:lnTo>
                <a:lnTo>
                  <a:pt x="6" y="22"/>
                </a:lnTo>
                <a:lnTo>
                  <a:pt x="6" y="22"/>
                </a:lnTo>
                <a:lnTo>
                  <a:pt x="7" y="27"/>
                </a:lnTo>
                <a:lnTo>
                  <a:pt x="10" y="33"/>
                </a:lnTo>
                <a:lnTo>
                  <a:pt x="15" y="35"/>
                </a:lnTo>
                <a:lnTo>
                  <a:pt x="20" y="37"/>
                </a:lnTo>
                <a:lnTo>
                  <a:pt x="20" y="37"/>
                </a:lnTo>
                <a:lnTo>
                  <a:pt x="27" y="35"/>
                </a:lnTo>
                <a:lnTo>
                  <a:pt x="33" y="33"/>
                </a:lnTo>
                <a:lnTo>
                  <a:pt x="35" y="27"/>
                </a:lnTo>
                <a:lnTo>
                  <a:pt x="37" y="22"/>
                </a:lnTo>
                <a:lnTo>
                  <a:pt x="37" y="22"/>
                </a:lnTo>
                <a:lnTo>
                  <a:pt x="35" y="15"/>
                </a:lnTo>
                <a:lnTo>
                  <a:pt x="33" y="11"/>
                </a:lnTo>
                <a:lnTo>
                  <a:pt x="27" y="7"/>
                </a:lnTo>
                <a:lnTo>
                  <a:pt x="20" y="6"/>
                </a:lnTo>
                <a:lnTo>
                  <a:pt x="20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" name="Freeform 15"/>
          <p:cNvSpPr>
            <a:spLocks noEditPoints="1"/>
          </p:cNvSpPr>
          <p:nvPr/>
        </p:nvSpPr>
        <p:spPr bwMode="auto">
          <a:xfrm>
            <a:off x="2253904" y="3475988"/>
            <a:ext cx="65769" cy="64352"/>
          </a:xfrm>
          <a:custGeom>
            <a:avLst/>
            <a:gdLst/>
            <a:ahLst/>
            <a:cxnLst>
              <a:cxn ang="0">
                <a:pos x="21" y="42"/>
              </a:cxn>
              <a:cxn ang="0">
                <a:pos x="21" y="42"/>
              </a:cxn>
              <a:cxn ang="0">
                <a:pos x="17" y="42"/>
              </a:cxn>
              <a:cxn ang="0">
                <a:pos x="13" y="41"/>
              </a:cxn>
              <a:cxn ang="0">
                <a:pos x="7" y="35"/>
              </a:cxn>
              <a:cxn ang="0">
                <a:pos x="2" y="30"/>
              </a:cxn>
              <a:cxn ang="0">
                <a:pos x="1" y="26"/>
              </a:cxn>
              <a:cxn ang="0">
                <a:pos x="0" y="22"/>
              </a:cxn>
              <a:cxn ang="0">
                <a:pos x="0" y="22"/>
              </a:cxn>
              <a:cxn ang="0">
                <a:pos x="1" y="16"/>
              </a:cxn>
              <a:cxn ang="0">
                <a:pos x="2" y="14"/>
              </a:cxn>
              <a:cxn ang="0">
                <a:pos x="7" y="7"/>
              </a:cxn>
              <a:cxn ang="0">
                <a:pos x="13" y="2"/>
              </a:cxn>
              <a:cxn ang="0">
                <a:pos x="17" y="0"/>
              </a:cxn>
              <a:cxn ang="0">
                <a:pos x="21" y="0"/>
              </a:cxn>
              <a:cxn ang="0">
                <a:pos x="21" y="0"/>
              </a:cxn>
              <a:cxn ang="0">
                <a:pos x="25" y="0"/>
              </a:cxn>
              <a:cxn ang="0">
                <a:pos x="29" y="2"/>
              </a:cxn>
              <a:cxn ang="0">
                <a:pos x="36" y="7"/>
              </a:cxn>
              <a:cxn ang="0">
                <a:pos x="40" y="14"/>
              </a:cxn>
              <a:cxn ang="0">
                <a:pos x="42" y="16"/>
              </a:cxn>
              <a:cxn ang="0">
                <a:pos x="42" y="22"/>
              </a:cxn>
              <a:cxn ang="0">
                <a:pos x="42" y="22"/>
              </a:cxn>
              <a:cxn ang="0">
                <a:pos x="42" y="26"/>
              </a:cxn>
              <a:cxn ang="0">
                <a:pos x="40" y="30"/>
              </a:cxn>
              <a:cxn ang="0">
                <a:pos x="36" y="35"/>
              </a:cxn>
              <a:cxn ang="0">
                <a:pos x="29" y="41"/>
              </a:cxn>
              <a:cxn ang="0">
                <a:pos x="25" y="42"/>
              </a:cxn>
              <a:cxn ang="0">
                <a:pos x="21" y="42"/>
              </a:cxn>
              <a:cxn ang="0">
                <a:pos x="21" y="42"/>
              </a:cxn>
              <a:cxn ang="0">
                <a:pos x="21" y="6"/>
              </a:cxn>
              <a:cxn ang="0">
                <a:pos x="21" y="6"/>
              </a:cxn>
              <a:cxn ang="0">
                <a:pos x="15" y="7"/>
              </a:cxn>
              <a:cxn ang="0">
                <a:pos x="11" y="10"/>
              </a:cxn>
              <a:cxn ang="0">
                <a:pos x="7" y="15"/>
              </a:cxn>
              <a:cxn ang="0">
                <a:pos x="5" y="22"/>
              </a:cxn>
              <a:cxn ang="0">
                <a:pos x="5" y="22"/>
              </a:cxn>
              <a:cxn ang="0">
                <a:pos x="7" y="27"/>
              </a:cxn>
              <a:cxn ang="0">
                <a:pos x="11" y="33"/>
              </a:cxn>
              <a:cxn ang="0">
                <a:pos x="15" y="35"/>
              </a:cxn>
              <a:cxn ang="0">
                <a:pos x="21" y="37"/>
              </a:cxn>
              <a:cxn ang="0">
                <a:pos x="21" y="37"/>
              </a:cxn>
              <a:cxn ang="0">
                <a:pos x="27" y="35"/>
              </a:cxn>
              <a:cxn ang="0">
                <a:pos x="32" y="33"/>
              </a:cxn>
              <a:cxn ang="0">
                <a:pos x="35" y="27"/>
              </a:cxn>
              <a:cxn ang="0">
                <a:pos x="36" y="22"/>
              </a:cxn>
              <a:cxn ang="0">
                <a:pos x="36" y="22"/>
              </a:cxn>
              <a:cxn ang="0">
                <a:pos x="35" y="15"/>
              </a:cxn>
              <a:cxn ang="0">
                <a:pos x="32" y="10"/>
              </a:cxn>
              <a:cxn ang="0">
                <a:pos x="27" y="7"/>
              </a:cxn>
              <a:cxn ang="0">
                <a:pos x="21" y="6"/>
              </a:cxn>
              <a:cxn ang="0">
                <a:pos x="21" y="6"/>
              </a:cxn>
            </a:cxnLst>
            <a:rect l="0" t="0" r="r" b="b"/>
            <a:pathLst>
              <a:path w="42" h="42">
                <a:moveTo>
                  <a:pt x="21" y="42"/>
                </a:moveTo>
                <a:lnTo>
                  <a:pt x="21" y="42"/>
                </a:lnTo>
                <a:lnTo>
                  <a:pt x="17" y="42"/>
                </a:lnTo>
                <a:lnTo>
                  <a:pt x="13" y="41"/>
                </a:lnTo>
                <a:lnTo>
                  <a:pt x="7" y="35"/>
                </a:lnTo>
                <a:lnTo>
                  <a:pt x="2" y="30"/>
                </a:lnTo>
                <a:lnTo>
                  <a:pt x="1" y="26"/>
                </a:lnTo>
                <a:lnTo>
                  <a:pt x="0" y="22"/>
                </a:lnTo>
                <a:lnTo>
                  <a:pt x="0" y="22"/>
                </a:lnTo>
                <a:lnTo>
                  <a:pt x="1" y="16"/>
                </a:lnTo>
                <a:lnTo>
                  <a:pt x="2" y="14"/>
                </a:lnTo>
                <a:lnTo>
                  <a:pt x="7" y="7"/>
                </a:lnTo>
                <a:lnTo>
                  <a:pt x="13" y="2"/>
                </a:lnTo>
                <a:lnTo>
                  <a:pt x="17" y="0"/>
                </a:lnTo>
                <a:lnTo>
                  <a:pt x="21" y="0"/>
                </a:lnTo>
                <a:lnTo>
                  <a:pt x="21" y="0"/>
                </a:lnTo>
                <a:lnTo>
                  <a:pt x="25" y="0"/>
                </a:lnTo>
                <a:lnTo>
                  <a:pt x="29" y="2"/>
                </a:lnTo>
                <a:lnTo>
                  <a:pt x="36" y="7"/>
                </a:lnTo>
                <a:lnTo>
                  <a:pt x="40" y="14"/>
                </a:lnTo>
                <a:lnTo>
                  <a:pt x="42" y="16"/>
                </a:lnTo>
                <a:lnTo>
                  <a:pt x="42" y="22"/>
                </a:lnTo>
                <a:lnTo>
                  <a:pt x="42" y="22"/>
                </a:lnTo>
                <a:lnTo>
                  <a:pt x="42" y="26"/>
                </a:lnTo>
                <a:lnTo>
                  <a:pt x="40" y="30"/>
                </a:lnTo>
                <a:lnTo>
                  <a:pt x="36" y="35"/>
                </a:lnTo>
                <a:lnTo>
                  <a:pt x="29" y="41"/>
                </a:lnTo>
                <a:lnTo>
                  <a:pt x="25" y="42"/>
                </a:lnTo>
                <a:lnTo>
                  <a:pt x="21" y="42"/>
                </a:lnTo>
                <a:lnTo>
                  <a:pt x="21" y="42"/>
                </a:lnTo>
                <a:close/>
                <a:moveTo>
                  <a:pt x="21" y="6"/>
                </a:moveTo>
                <a:lnTo>
                  <a:pt x="21" y="6"/>
                </a:lnTo>
                <a:lnTo>
                  <a:pt x="15" y="7"/>
                </a:lnTo>
                <a:lnTo>
                  <a:pt x="11" y="10"/>
                </a:lnTo>
                <a:lnTo>
                  <a:pt x="7" y="15"/>
                </a:lnTo>
                <a:lnTo>
                  <a:pt x="5" y="22"/>
                </a:lnTo>
                <a:lnTo>
                  <a:pt x="5" y="22"/>
                </a:lnTo>
                <a:lnTo>
                  <a:pt x="7" y="27"/>
                </a:lnTo>
                <a:lnTo>
                  <a:pt x="11" y="33"/>
                </a:lnTo>
                <a:lnTo>
                  <a:pt x="15" y="35"/>
                </a:lnTo>
                <a:lnTo>
                  <a:pt x="21" y="37"/>
                </a:lnTo>
                <a:lnTo>
                  <a:pt x="21" y="37"/>
                </a:lnTo>
                <a:lnTo>
                  <a:pt x="27" y="35"/>
                </a:lnTo>
                <a:lnTo>
                  <a:pt x="32" y="33"/>
                </a:lnTo>
                <a:lnTo>
                  <a:pt x="35" y="27"/>
                </a:lnTo>
                <a:lnTo>
                  <a:pt x="36" y="22"/>
                </a:lnTo>
                <a:lnTo>
                  <a:pt x="36" y="22"/>
                </a:lnTo>
                <a:lnTo>
                  <a:pt x="35" y="15"/>
                </a:lnTo>
                <a:lnTo>
                  <a:pt x="32" y="10"/>
                </a:lnTo>
                <a:lnTo>
                  <a:pt x="27" y="7"/>
                </a:lnTo>
                <a:lnTo>
                  <a:pt x="21" y="6"/>
                </a:lnTo>
                <a:lnTo>
                  <a:pt x="21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9" name="Freeform 16"/>
          <p:cNvSpPr>
            <a:spLocks noEditPoints="1"/>
          </p:cNvSpPr>
          <p:nvPr/>
        </p:nvSpPr>
        <p:spPr bwMode="auto">
          <a:xfrm>
            <a:off x="5326278" y="3466795"/>
            <a:ext cx="65769" cy="64352"/>
          </a:xfrm>
          <a:custGeom>
            <a:avLst/>
            <a:gdLst/>
            <a:ahLst/>
            <a:cxnLst>
              <a:cxn ang="0">
                <a:pos x="21" y="42"/>
              </a:cxn>
              <a:cxn ang="0">
                <a:pos x="21" y="42"/>
              </a:cxn>
              <a:cxn ang="0">
                <a:pos x="17" y="42"/>
              </a:cxn>
              <a:cxn ang="0">
                <a:pos x="13" y="40"/>
              </a:cxn>
              <a:cxn ang="0">
                <a:pos x="6" y="36"/>
              </a:cxn>
              <a:cxn ang="0">
                <a:pos x="1" y="29"/>
              </a:cxn>
              <a:cxn ang="0">
                <a:pos x="0" y="25"/>
              </a:cxn>
              <a:cxn ang="0">
                <a:pos x="0" y="21"/>
              </a:cxn>
              <a:cxn ang="0">
                <a:pos x="0" y="21"/>
              </a:cxn>
              <a:cxn ang="0">
                <a:pos x="0" y="17"/>
              </a:cxn>
              <a:cxn ang="0">
                <a:pos x="1" y="13"/>
              </a:cxn>
              <a:cxn ang="0">
                <a:pos x="6" y="7"/>
              </a:cxn>
              <a:cxn ang="0">
                <a:pos x="13" y="2"/>
              </a:cxn>
              <a:cxn ang="0">
                <a:pos x="17" y="1"/>
              </a:cxn>
              <a:cxn ang="0">
                <a:pos x="21" y="0"/>
              </a:cxn>
              <a:cxn ang="0">
                <a:pos x="21" y="0"/>
              </a:cxn>
              <a:cxn ang="0">
                <a:pos x="25" y="1"/>
              </a:cxn>
              <a:cxn ang="0">
                <a:pos x="29" y="2"/>
              </a:cxn>
              <a:cxn ang="0">
                <a:pos x="36" y="7"/>
              </a:cxn>
              <a:cxn ang="0">
                <a:pos x="40" y="13"/>
              </a:cxn>
              <a:cxn ang="0">
                <a:pos x="41" y="17"/>
              </a:cxn>
              <a:cxn ang="0">
                <a:pos x="41" y="21"/>
              </a:cxn>
              <a:cxn ang="0">
                <a:pos x="41" y="21"/>
              </a:cxn>
              <a:cxn ang="0">
                <a:pos x="41" y="25"/>
              </a:cxn>
              <a:cxn ang="0">
                <a:pos x="40" y="29"/>
              </a:cxn>
              <a:cxn ang="0">
                <a:pos x="36" y="36"/>
              </a:cxn>
              <a:cxn ang="0">
                <a:pos x="29" y="40"/>
              </a:cxn>
              <a:cxn ang="0">
                <a:pos x="25" y="42"/>
              </a:cxn>
              <a:cxn ang="0">
                <a:pos x="21" y="42"/>
              </a:cxn>
              <a:cxn ang="0">
                <a:pos x="21" y="42"/>
              </a:cxn>
              <a:cxn ang="0">
                <a:pos x="21" y="5"/>
              </a:cxn>
              <a:cxn ang="0">
                <a:pos x="21" y="5"/>
              </a:cxn>
              <a:cxn ang="0">
                <a:pos x="14" y="7"/>
              </a:cxn>
              <a:cxn ang="0">
                <a:pos x="10" y="11"/>
              </a:cxn>
              <a:cxn ang="0">
                <a:pos x="6" y="15"/>
              </a:cxn>
              <a:cxn ang="0">
                <a:pos x="5" y="21"/>
              </a:cxn>
              <a:cxn ang="0">
                <a:pos x="5" y="21"/>
              </a:cxn>
              <a:cxn ang="0">
                <a:pos x="6" y="27"/>
              </a:cxn>
              <a:cxn ang="0">
                <a:pos x="10" y="32"/>
              </a:cxn>
              <a:cxn ang="0">
                <a:pos x="14" y="35"/>
              </a:cxn>
              <a:cxn ang="0">
                <a:pos x="21" y="36"/>
              </a:cxn>
              <a:cxn ang="0">
                <a:pos x="21" y="36"/>
              </a:cxn>
              <a:cxn ang="0">
                <a:pos x="27" y="35"/>
              </a:cxn>
              <a:cxn ang="0">
                <a:pos x="32" y="32"/>
              </a:cxn>
              <a:cxn ang="0">
                <a:pos x="35" y="27"/>
              </a:cxn>
              <a:cxn ang="0">
                <a:pos x="36" y="21"/>
              </a:cxn>
              <a:cxn ang="0">
                <a:pos x="36" y="21"/>
              </a:cxn>
              <a:cxn ang="0">
                <a:pos x="35" y="15"/>
              </a:cxn>
              <a:cxn ang="0">
                <a:pos x="32" y="11"/>
              </a:cxn>
              <a:cxn ang="0">
                <a:pos x="27" y="7"/>
              </a:cxn>
              <a:cxn ang="0">
                <a:pos x="21" y="5"/>
              </a:cxn>
              <a:cxn ang="0">
                <a:pos x="21" y="5"/>
              </a:cxn>
            </a:cxnLst>
            <a:rect l="0" t="0" r="r" b="b"/>
            <a:pathLst>
              <a:path w="41" h="42">
                <a:moveTo>
                  <a:pt x="21" y="42"/>
                </a:moveTo>
                <a:lnTo>
                  <a:pt x="21" y="42"/>
                </a:lnTo>
                <a:lnTo>
                  <a:pt x="17" y="42"/>
                </a:lnTo>
                <a:lnTo>
                  <a:pt x="13" y="40"/>
                </a:lnTo>
                <a:lnTo>
                  <a:pt x="6" y="36"/>
                </a:lnTo>
                <a:lnTo>
                  <a:pt x="1" y="29"/>
                </a:lnTo>
                <a:lnTo>
                  <a:pt x="0" y="25"/>
                </a:lnTo>
                <a:lnTo>
                  <a:pt x="0" y="21"/>
                </a:lnTo>
                <a:lnTo>
                  <a:pt x="0" y="21"/>
                </a:lnTo>
                <a:lnTo>
                  <a:pt x="0" y="17"/>
                </a:lnTo>
                <a:lnTo>
                  <a:pt x="1" y="13"/>
                </a:lnTo>
                <a:lnTo>
                  <a:pt x="6" y="7"/>
                </a:lnTo>
                <a:lnTo>
                  <a:pt x="13" y="2"/>
                </a:lnTo>
                <a:lnTo>
                  <a:pt x="17" y="1"/>
                </a:lnTo>
                <a:lnTo>
                  <a:pt x="21" y="0"/>
                </a:lnTo>
                <a:lnTo>
                  <a:pt x="21" y="0"/>
                </a:lnTo>
                <a:lnTo>
                  <a:pt x="25" y="1"/>
                </a:lnTo>
                <a:lnTo>
                  <a:pt x="29" y="2"/>
                </a:lnTo>
                <a:lnTo>
                  <a:pt x="36" y="7"/>
                </a:lnTo>
                <a:lnTo>
                  <a:pt x="40" y="13"/>
                </a:lnTo>
                <a:lnTo>
                  <a:pt x="41" y="17"/>
                </a:lnTo>
                <a:lnTo>
                  <a:pt x="41" y="21"/>
                </a:lnTo>
                <a:lnTo>
                  <a:pt x="41" y="21"/>
                </a:lnTo>
                <a:lnTo>
                  <a:pt x="41" y="25"/>
                </a:lnTo>
                <a:lnTo>
                  <a:pt x="40" y="29"/>
                </a:lnTo>
                <a:lnTo>
                  <a:pt x="36" y="36"/>
                </a:lnTo>
                <a:lnTo>
                  <a:pt x="29" y="40"/>
                </a:lnTo>
                <a:lnTo>
                  <a:pt x="25" y="42"/>
                </a:lnTo>
                <a:lnTo>
                  <a:pt x="21" y="42"/>
                </a:lnTo>
                <a:lnTo>
                  <a:pt x="21" y="42"/>
                </a:lnTo>
                <a:close/>
                <a:moveTo>
                  <a:pt x="21" y="5"/>
                </a:moveTo>
                <a:lnTo>
                  <a:pt x="21" y="5"/>
                </a:lnTo>
                <a:lnTo>
                  <a:pt x="14" y="7"/>
                </a:lnTo>
                <a:lnTo>
                  <a:pt x="10" y="11"/>
                </a:lnTo>
                <a:lnTo>
                  <a:pt x="6" y="15"/>
                </a:lnTo>
                <a:lnTo>
                  <a:pt x="5" y="21"/>
                </a:lnTo>
                <a:lnTo>
                  <a:pt x="5" y="21"/>
                </a:lnTo>
                <a:lnTo>
                  <a:pt x="6" y="27"/>
                </a:lnTo>
                <a:lnTo>
                  <a:pt x="10" y="32"/>
                </a:lnTo>
                <a:lnTo>
                  <a:pt x="14" y="35"/>
                </a:lnTo>
                <a:lnTo>
                  <a:pt x="21" y="36"/>
                </a:lnTo>
                <a:lnTo>
                  <a:pt x="21" y="36"/>
                </a:lnTo>
                <a:lnTo>
                  <a:pt x="27" y="35"/>
                </a:lnTo>
                <a:lnTo>
                  <a:pt x="32" y="32"/>
                </a:lnTo>
                <a:lnTo>
                  <a:pt x="35" y="27"/>
                </a:lnTo>
                <a:lnTo>
                  <a:pt x="36" y="21"/>
                </a:lnTo>
                <a:lnTo>
                  <a:pt x="36" y="21"/>
                </a:lnTo>
                <a:lnTo>
                  <a:pt x="35" y="15"/>
                </a:lnTo>
                <a:lnTo>
                  <a:pt x="32" y="11"/>
                </a:lnTo>
                <a:lnTo>
                  <a:pt x="27" y="7"/>
                </a:lnTo>
                <a:lnTo>
                  <a:pt x="21" y="5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5410838" y="3466795"/>
            <a:ext cx="65769" cy="64352"/>
          </a:xfrm>
          <a:custGeom>
            <a:avLst/>
            <a:gdLst/>
            <a:ahLst/>
            <a:cxnLst>
              <a:cxn ang="0">
                <a:pos x="20" y="42"/>
              </a:cxn>
              <a:cxn ang="0">
                <a:pos x="20" y="42"/>
              </a:cxn>
              <a:cxn ang="0">
                <a:pos x="16" y="42"/>
              </a:cxn>
              <a:cxn ang="0">
                <a:pos x="12" y="40"/>
              </a:cxn>
              <a:cxn ang="0">
                <a:pos x="5" y="36"/>
              </a:cxn>
              <a:cxn ang="0">
                <a:pos x="1" y="29"/>
              </a:cxn>
              <a:cxn ang="0">
                <a:pos x="0" y="25"/>
              </a:cxn>
              <a:cxn ang="0">
                <a:pos x="0" y="21"/>
              </a:cxn>
              <a:cxn ang="0">
                <a:pos x="0" y="21"/>
              </a:cxn>
              <a:cxn ang="0">
                <a:pos x="0" y="17"/>
              </a:cxn>
              <a:cxn ang="0">
                <a:pos x="1" y="13"/>
              </a:cxn>
              <a:cxn ang="0">
                <a:pos x="5" y="7"/>
              </a:cxn>
              <a:cxn ang="0">
                <a:pos x="12" y="2"/>
              </a:cxn>
              <a:cxn ang="0">
                <a:pos x="16" y="1"/>
              </a:cxn>
              <a:cxn ang="0">
                <a:pos x="20" y="0"/>
              </a:cxn>
              <a:cxn ang="0">
                <a:pos x="20" y="0"/>
              </a:cxn>
              <a:cxn ang="0">
                <a:pos x="24" y="1"/>
              </a:cxn>
              <a:cxn ang="0">
                <a:pos x="28" y="2"/>
              </a:cxn>
              <a:cxn ang="0">
                <a:pos x="35" y="7"/>
              </a:cxn>
              <a:cxn ang="0">
                <a:pos x="39" y="13"/>
              </a:cxn>
              <a:cxn ang="0">
                <a:pos x="40" y="17"/>
              </a:cxn>
              <a:cxn ang="0">
                <a:pos x="42" y="21"/>
              </a:cxn>
              <a:cxn ang="0">
                <a:pos x="42" y="21"/>
              </a:cxn>
              <a:cxn ang="0">
                <a:pos x="40" y="25"/>
              </a:cxn>
              <a:cxn ang="0">
                <a:pos x="39" y="29"/>
              </a:cxn>
              <a:cxn ang="0">
                <a:pos x="35" y="36"/>
              </a:cxn>
              <a:cxn ang="0">
                <a:pos x="28" y="40"/>
              </a:cxn>
              <a:cxn ang="0">
                <a:pos x="24" y="42"/>
              </a:cxn>
              <a:cxn ang="0">
                <a:pos x="20" y="42"/>
              </a:cxn>
              <a:cxn ang="0">
                <a:pos x="20" y="42"/>
              </a:cxn>
              <a:cxn ang="0">
                <a:pos x="20" y="5"/>
              </a:cxn>
              <a:cxn ang="0">
                <a:pos x="20" y="5"/>
              </a:cxn>
              <a:cxn ang="0">
                <a:pos x="15" y="7"/>
              </a:cxn>
              <a:cxn ang="0">
                <a:pos x="9" y="11"/>
              </a:cxn>
              <a:cxn ang="0">
                <a:pos x="7" y="15"/>
              </a:cxn>
              <a:cxn ang="0">
                <a:pos x="5" y="21"/>
              </a:cxn>
              <a:cxn ang="0">
                <a:pos x="5" y="21"/>
              </a:cxn>
              <a:cxn ang="0">
                <a:pos x="7" y="27"/>
              </a:cxn>
              <a:cxn ang="0">
                <a:pos x="9" y="32"/>
              </a:cxn>
              <a:cxn ang="0">
                <a:pos x="15" y="35"/>
              </a:cxn>
              <a:cxn ang="0">
                <a:pos x="20" y="36"/>
              </a:cxn>
              <a:cxn ang="0">
                <a:pos x="20" y="36"/>
              </a:cxn>
              <a:cxn ang="0">
                <a:pos x="27" y="35"/>
              </a:cxn>
              <a:cxn ang="0">
                <a:pos x="31" y="32"/>
              </a:cxn>
              <a:cxn ang="0">
                <a:pos x="35" y="27"/>
              </a:cxn>
              <a:cxn ang="0">
                <a:pos x="36" y="21"/>
              </a:cxn>
              <a:cxn ang="0">
                <a:pos x="36" y="21"/>
              </a:cxn>
              <a:cxn ang="0">
                <a:pos x="35" y="15"/>
              </a:cxn>
              <a:cxn ang="0">
                <a:pos x="31" y="11"/>
              </a:cxn>
              <a:cxn ang="0">
                <a:pos x="27" y="7"/>
              </a:cxn>
              <a:cxn ang="0">
                <a:pos x="20" y="5"/>
              </a:cxn>
              <a:cxn ang="0">
                <a:pos x="20" y="5"/>
              </a:cxn>
            </a:cxnLst>
            <a:rect l="0" t="0" r="r" b="b"/>
            <a:pathLst>
              <a:path w="42" h="42">
                <a:moveTo>
                  <a:pt x="20" y="42"/>
                </a:moveTo>
                <a:lnTo>
                  <a:pt x="20" y="42"/>
                </a:lnTo>
                <a:lnTo>
                  <a:pt x="16" y="42"/>
                </a:lnTo>
                <a:lnTo>
                  <a:pt x="12" y="40"/>
                </a:lnTo>
                <a:lnTo>
                  <a:pt x="5" y="36"/>
                </a:lnTo>
                <a:lnTo>
                  <a:pt x="1" y="29"/>
                </a:lnTo>
                <a:lnTo>
                  <a:pt x="0" y="25"/>
                </a:lnTo>
                <a:lnTo>
                  <a:pt x="0" y="21"/>
                </a:lnTo>
                <a:lnTo>
                  <a:pt x="0" y="21"/>
                </a:lnTo>
                <a:lnTo>
                  <a:pt x="0" y="17"/>
                </a:lnTo>
                <a:lnTo>
                  <a:pt x="1" y="13"/>
                </a:lnTo>
                <a:lnTo>
                  <a:pt x="5" y="7"/>
                </a:lnTo>
                <a:lnTo>
                  <a:pt x="12" y="2"/>
                </a:lnTo>
                <a:lnTo>
                  <a:pt x="16" y="1"/>
                </a:lnTo>
                <a:lnTo>
                  <a:pt x="20" y="0"/>
                </a:lnTo>
                <a:lnTo>
                  <a:pt x="20" y="0"/>
                </a:lnTo>
                <a:lnTo>
                  <a:pt x="24" y="1"/>
                </a:lnTo>
                <a:lnTo>
                  <a:pt x="28" y="2"/>
                </a:lnTo>
                <a:lnTo>
                  <a:pt x="35" y="7"/>
                </a:lnTo>
                <a:lnTo>
                  <a:pt x="39" y="13"/>
                </a:lnTo>
                <a:lnTo>
                  <a:pt x="40" y="17"/>
                </a:lnTo>
                <a:lnTo>
                  <a:pt x="42" y="21"/>
                </a:lnTo>
                <a:lnTo>
                  <a:pt x="42" y="21"/>
                </a:lnTo>
                <a:lnTo>
                  <a:pt x="40" y="25"/>
                </a:lnTo>
                <a:lnTo>
                  <a:pt x="39" y="29"/>
                </a:lnTo>
                <a:lnTo>
                  <a:pt x="35" y="36"/>
                </a:lnTo>
                <a:lnTo>
                  <a:pt x="28" y="40"/>
                </a:lnTo>
                <a:lnTo>
                  <a:pt x="24" y="42"/>
                </a:lnTo>
                <a:lnTo>
                  <a:pt x="20" y="42"/>
                </a:lnTo>
                <a:lnTo>
                  <a:pt x="20" y="42"/>
                </a:lnTo>
                <a:close/>
                <a:moveTo>
                  <a:pt x="20" y="5"/>
                </a:moveTo>
                <a:lnTo>
                  <a:pt x="20" y="5"/>
                </a:lnTo>
                <a:lnTo>
                  <a:pt x="15" y="7"/>
                </a:lnTo>
                <a:lnTo>
                  <a:pt x="9" y="11"/>
                </a:lnTo>
                <a:lnTo>
                  <a:pt x="7" y="15"/>
                </a:lnTo>
                <a:lnTo>
                  <a:pt x="5" y="21"/>
                </a:lnTo>
                <a:lnTo>
                  <a:pt x="5" y="21"/>
                </a:lnTo>
                <a:lnTo>
                  <a:pt x="7" y="27"/>
                </a:lnTo>
                <a:lnTo>
                  <a:pt x="9" y="32"/>
                </a:lnTo>
                <a:lnTo>
                  <a:pt x="15" y="35"/>
                </a:lnTo>
                <a:lnTo>
                  <a:pt x="20" y="36"/>
                </a:lnTo>
                <a:lnTo>
                  <a:pt x="20" y="36"/>
                </a:lnTo>
                <a:lnTo>
                  <a:pt x="27" y="35"/>
                </a:lnTo>
                <a:lnTo>
                  <a:pt x="31" y="32"/>
                </a:lnTo>
                <a:lnTo>
                  <a:pt x="35" y="27"/>
                </a:lnTo>
                <a:lnTo>
                  <a:pt x="36" y="21"/>
                </a:lnTo>
                <a:lnTo>
                  <a:pt x="36" y="21"/>
                </a:lnTo>
                <a:lnTo>
                  <a:pt x="35" y="15"/>
                </a:lnTo>
                <a:lnTo>
                  <a:pt x="31" y="11"/>
                </a:lnTo>
                <a:lnTo>
                  <a:pt x="27" y="7"/>
                </a:lnTo>
                <a:lnTo>
                  <a:pt x="20" y="5"/>
                </a:lnTo>
                <a:lnTo>
                  <a:pt x="20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5495400" y="3466795"/>
            <a:ext cx="65769" cy="64352"/>
          </a:xfrm>
          <a:custGeom>
            <a:avLst/>
            <a:gdLst/>
            <a:ahLst/>
            <a:cxnLst>
              <a:cxn ang="0">
                <a:pos x="20" y="42"/>
              </a:cxn>
              <a:cxn ang="0">
                <a:pos x="20" y="42"/>
              </a:cxn>
              <a:cxn ang="0">
                <a:pos x="16" y="42"/>
              </a:cxn>
              <a:cxn ang="0">
                <a:pos x="12" y="40"/>
              </a:cxn>
              <a:cxn ang="0">
                <a:pos x="6" y="35"/>
              </a:cxn>
              <a:cxn ang="0">
                <a:pos x="1" y="29"/>
              </a:cxn>
              <a:cxn ang="0">
                <a:pos x="0" y="25"/>
              </a:cxn>
              <a:cxn ang="0">
                <a:pos x="0" y="21"/>
              </a:cxn>
              <a:cxn ang="0">
                <a:pos x="0" y="21"/>
              </a:cxn>
              <a:cxn ang="0">
                <a:pos x="0" y="16"/>
              </a:cxn>
              <a:cxn ang="0">
                <a:pos x="1" y="13"/>
              </a:cxn>
              <a:cxn ang="0">
                <a:pos x="6" y="7"/>
              </a:cxn>
              <a:cxn ang="0">
                <a:pos x="12" y="1"/>
              </a:cxn>
              <a:cxn ang="0">
                <a:pos x="16" y="0"/>
              </a:cxn>
              <a:cxn ang="0">
                <a:pos x="20" y="0"/>
              </a:cxn>
              <a:cxn ang="0">
                <a:pos x="20" y="0"/>
              </a:cxn>
              <a:cxn ang="0">
                <a:pos x="25" y="0"/>
              </a:cxn>
              <a:cxn ang="0">
                <a:pos x="29" y="1"/>
              </a:cxn>
              <a:cxn ang="0">
                <a:pos x="35" y="7"/>
              </a:cxn>
              <a:cxn ang="0">
                <a:pos x="40" y="13"/>
              </a:cxn>
              <a:cxn ang="0">
                <a:pos x="41" y="16"/>
              </a:cxn>
              <a:cxn ang="0">
                <a:pos x="41" y="21"/>
              </a:cxn>
              <a:cxn ang="0">
                <a:pos x="41" y="21"/>
              </a:cxn>
              <a:cxn ang="0">
                <a:pos x="41" y="25"/>
              </a:cxn>
              <a:cxn ang="0">
                <a:pos x="40" y="29"/>
              </a:cxn>
              <a:cxn ang="0">
                <a:pos x="35" y="35"/>
              </a:cxn>
              <a:cxn ang="0">
                <a:pos x="29" y="40"/>
              </a:cxn>
              <a:cxn ang="0">
                <a:pos x="25" y="42"/>
              </a:cxn>
              <a:cxn ang="0">
                <a:pos x="20" y="42"/>
              </a:cxn>
              <a:cxn ang="0">
                <a:pos x="20" y="42"/>
              </a:cxn>
              <a:cxn ang="0">
                <a:pos x="20" y="5"/>
              </a:cxn>
              <a:cxn ang="0">
                <a:pos x="20" y="5"/>
              </a:cxn>
              <a:cxn ang="0">
                <a:pos x="14" y="7"/>
              </a:cxn>
              <a:cxn ang="0">
                <a:pos x="9" y="9"/>
              </a:cxn>
              <a:cxn ang="0">
                <a:pos x="6" y="15"/>
              </a:cxn>
              <a:cxn ang="0">
                <a:pos x="5" y="21"/>
              </a:cxn>
              <a:cxn ang="0">
                <a:pos x="5" y="21"/>
              </a:cxn>
              <a:cxn ang="0">
                <a:pos x="6" y="27"/>
              </a:cxn>
              <a:cxn ang="0">
                <a:pos x="9" y="32"/>
              </a:cxn>
              <a:cxn ang="0">
                <a:pos x="14" y="35"/>
              </a:cxn>
              <a:cxn ang="0">
                <a:pos x="20" y="36"/>
              </a:cxn>
              <a:cxn ang="0">
                <a:pos x="20" y="36"/>
              </a:cxn>
              <a:cxn ang="0">
                <a:pos x="27" y="35"/>
              </a:cxn>
              <a:cxn ang="0">
                <a:pos x="32" y="32"/>
              </a:cxn>
              <a:cxn ang="0">
                <a:pos x="35" y="27"/>
              </a:cxn>
              <a:cxn ang="0">
                <a:pos x="36" y="21"/>
              </a:cxn>
              <a:cxn ang="0">
                <a:pos x="36" y="21"/>
              </a:cxn>
              <a:cxn ang="0">
                <a:pos x="35" y="15"/>
              </a:cxn>
              <a:cxn ang="0">
                <a:pos x="32" y="9"/>
              </a:cxn>
              <a:cxn ang="0">
                <a:pos x="27" y="7"/>
              </a:cxn>
              <a:cxn ang="0">
                <a:pos x="20" y="5"/>
              </a:cxn>
              <a:cxn ang="0">
                <a:pos x="20" y="5"/>
              </a:cxn>
            </a:cxnLst>
            <a:rect l="0" t="0" r="r" b="b"/>
            <a:pathLst>
              <a:path w="41" h="42">
                <a:moveTo>
                  <a:pt x="20" y="42"/>
                </a:moveTo>
                <a:lnTo>
                  <a:pt x="20" y="42"/>
                </a:lnTo>
                <a:lnTo>
                  <a:pt x="16" y="42"/>
                </a:lnTo>
                <a:lnTo>
                  <a:pt x="12" y="40"/>
                </a:lnTo>
                <a:lnTo>
                  <a:pt x="6" y="35"/>
                </a:lnTo>
                <a:lnTo>
                  <a:pt x="1" y="29"/>
                </a:lnTo>
                <a:lnTo>
                  <a:pt x="0" y="25"/>
                </a:lnTo>
                <a:lnTo>
                  <a:pt x="0" y="21"/>
                </a:lnTo>
                <a:lnTo>
                  <a:pt x="0" y="21"/>
                </a:lnTo>
                <a:lnTo>
                  <a:pt x="0" y="16"/>
                </a:lnTo>
                <a:lnTo>
                  <a:pt x="1" y="13"/>
                </a:lnTo>
                <a:lnTo>
                  <a:pt x="6" y="7"/>
                </a:lnTo>
                <a:lnTo>
                  <a:pt x="12" y="1"/>
                </a:lnTo>
                <a:lnTo>
                  <a:pt x="16" y="0"/>
                </a:lnTo>
                <a:lnTo>
                  <a:pt x="20" y="0"/>
                </a:lnTo>
                <a:lnTo>
                  <a:pt x="20" y="0"/>
                </a:lnTo>
                <a:lnTo>
                  <a:pt x="25" y="0"/>
                </a:lnTo>
                <a:lnTo>
                  <a:pt x="29" y="1"/>
                </a:lnTo>
                <a:lnTo>
                  <a:pt x="35" y="7"/>
                </a:lnTo>
                <a:lnTo>
                  <a:pt x="40" y="13"/>
                </a:lnTo>
                <a:lnTo>
                  <a:pt x="41" y="16"/>
                </a:lnTo>
                <a:lnTo>
                  <a:pt x="41" y="21"/>
                </a:lnTo>
                <a:lnTo>
                  <a:pt x="41" y="21"/>
                </a:lnTo>
                <a:lnTo>
                  <a:pt x="41" y="25"/>
                </a:lnTo>
                <a:lnTo>
                  <a:pt x="40" y="29"/>
                </a:lnTo>
                <a:lnTo>
                  <a:pt x="35" y="35"/>
                </a:lnTo>
                <a:lnTo>
                  <a:pt x="29" y="40"/>
                </a:lnTo>
                <a:lnTo>
                  <a:pt x="25" y="42"/>
                </a:lnTo>
                <a:lnTo>
                  <a:pt x="20" y="42"/>
                </a:lnTo>
                <a:lnTo>
                  <a:pt x="20" y="42"/>
                </a:lnTo>
                <a:close/>
                <a:moveTo>
                  <a:pt x="20" y="5"/>
                </a:moveTo>
                <a:lnTo>
                  <a:pt x="20" y="5"/>
                </a:lnTo>
                <a:lnTo>
                  <a:pt x="14" y="7"/>
                </a:lnTo>
                <a:lnTo>
                  <a:pt x="9" y="9"/>
                </a:lnTo>
                <a:lnTo>
                  <a:pt x="6" y="15"/>
                </a:lnTo>
                <a:lnTo>
                  <a:pt x="5" y="21"/>
                </a:lnTo>
                <a:lnTo>
                  <a:pt x="5" y="21"/>
                </a:lnTo>
                <a:lnTo>
                  <a:pt x="6" y="27"/>
                </a:lnTo>
                <a:lnTo>
                  <a:pt x="9" y="32"/>
                </a:lnTo>
                <a:lnTo>
                  <a:pt x="14" y="35"/>
                </a:lnTo>
                <a:lnTo>
                  <a:pt x="20" y="36"/>
                </a:lnTo>
                <a:lnTo>
                  <a:pt x="20" y="36"/>
                </a:lnTo>
                <a:lnTo>
                  <a:pt x="27" y="35"/>
                </a:lnTo>
                <a:lnTo>
                  <a:pt x="32" y="32"/>
                </a:lnTo>
                <a:lnTo>
                  <a:pt x="35" y="27"/>
                </a:lnTo>
                <a:lnTo>
                  <a:pt x="36" y="21"/>
                </a:lnTo>
                <a:lnTo>
                  <a:pt x="36" y="21"/>
                </a:lnTo>
                <a:lnTo>
                  <a:pt x="35" y="15"/>
                </a:lnTo>
                <a:lnTo>
                  <a:pt x="32" y="9"/>
                </a:lnTo>
                <a:lnTo>
                  <a:pt x="27" y="7"/>
                </a:lnTo>
                <a:lnTo>
                  <a:pt x="20" y="5"/>
                </a:lnTo>
                <a:lnTo>
                  <a:pt x="20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2812946" y="3361072"/>
            <a:ext cx="404012" cy="381515"/>
          </a:xfrm>
          <a:custGeom>
            <a:avLst/>
            <a:gdLst/>
            <a:ahLst/>
            <a:cxnLst>
              <a:cxn ang="0">
                <a:pos x="235" y="11"/>
              </a:cxn>
              <a:cxn ang="0">
                <a:pos x="235" y="11"/>
              </a:cxn>
              <a:cxn ang="0">
                <a:pos x="241" y="11"/>
              </a:cxn>
              <a:cxn ang="0">
                <a:pos x="245" y="14"/>
              </a:cxn>
              <a:cxn ang="0">
                <a:pos x="247" y="19"/>
              </a:cxn>
              <a:cxn ang="0">
                <a:pos x="249" y="25"/>
              </a:cxn>
              <a:cxn ang="0">
                <a:pos x="249" y="223"/>
              </a:cxn>
              <a:cxn ang="0">
                <a:pos x="204" y="177"/>
              </a:cxn>
              <a:cxn ang="0">
                <a:pos x="201" y="174"/>
              </a:cxn>
              <a:cxn ang="0">
                <a:pos x="196" y="174"/>
              </a:cxn>
              <a:cxn ang="0">
                <a:pos x="25" y="174"/>
              </a:cxn>
              <a:cxn ang="0">
                <a:pos x="25" y="174"/>
              </a:cxn>
              <a:cxn ang="0">
                <a:pos x="20" y="173"/>
              </a:cxn>
              <a:cxn ang="0">
                <a:pos x="15" y="170"/>
              </a:cxn>
              <a:cxn ang="0">
                <a:pos x="12" y="166"/>
              </a:cxn>
              <a:cxn ang="0">
                <a:pos x="11" y="161"/>
              </a:cxn>
              <a:cxn ang="0">
                <a:pos x="11" y="25"/>
              </a:cxn>
              <a:cxn ang="0">
                <a:pos x="11" y="25"/>
              </a:cxn>
              <a:cxn ang="0">
                <a:pos x="12" y="19"/>
              </a:cxn>
              <a:cxn ang="0">
                <a:pos x="15" y="14"/>
              </a:cxn>
              <a:cxn ang="0">
                <a:pos x="20" y="11"/>
              </a:cxn>
              <a:cxn ang="0">
                <a:pos x="25" y="11"/>
              </a:cxn>
              <a:cxn ang="0">
                <a:pos x="235" y="11"/>
              </a:cxn>
              <a:cxn ang="0">
                <a:pos x="235" y="0"/>
              </a:cxn>
              <a:cxn ang="0">
                <a:pos x="25" y="0"/>
              </a:cxn>
              <a:cxn ang="0">
                <a:pos x="25" y="0"/>
              </a:cxn>
              <a:cxn ang="0">
                <a:pos x="20" y="0"/>
              </a:cxn>
              <a:cxn ang="0">
                <a:pos x="15" y="2"/>
              </a:cxn>
              <a:cxn ang="0">
                <a:pos x="11" y="4"/>
              </a:cxn>
              <a:cxn ang="0">
                <a:pos x="8" y="7"/>
              </a:cxn>
              <a:cxn ang="0">
                <a:pos x="6" y="10"/>
              </a:cxn>
              <a:cxn ang="0">
                <a:pos x="3" y="15"/>
              </a:cxn>
              <a:cxn ang="0">
                <a:pos x="2" y="19"/>
              </a:cxn>
              <a:cxn ang="0">
                <a:pos x="0" y="25"/>
              </a:cxn>
              <a:cxn ang="0">
                <a:pos x="0" y="161"/>
              </a:cxn>
              <a:cxn ang="0">
                <a:pos x="0" y="161"/>
              </a:cxn>
              <a:cxn ang="0">
                <a:pos x="2" y="166"/>
              </a:cxn>
              <a:cxn ang="0">
                <a:pos x="3" y="170"/>
              </a:cxn>
              <a:cxn ang="0">
                <a:pos x="6" y="174"/>
              </a:cxn>
              <a:cxn ang="0">
                <a:pos x="8" y="179"/>
              </a:cxn>
              <a:cxn ang="0">
                <a:pos x="11" y="181"/>
              </a:cxn>
              <a:cxn ang="0">
                <a:pos x="15" y="184"/>
              </a:cxn>
              <a:cxn ang="0">
                <a:pos x="20" y="185"/>
              </a:cxn>
              <a:cxn ang="0">
                <a:pos x="25" y="185"/>
              </a:cxn>
              <a:cxn ang="0">
                <a:pos x="196" y="185"/>
              </a:cxn>
              <a:cxn ang="0">
                <a:pos x="259" y="249"/>
              </a:cxn>
              <a:cxn ang="0">
                <a:pos x="259" y="25"/>
              </a:cxn>
              <a:cxn ang="0">
                <a:pos x="259" y="25"/>
              </a:cxn>
              <a:cxn ang="0">
                <a:pos x="258" y="19"/>
              </a:cxn>
              <a:cxn ang="0">
                <a:pos x="257" y="15"/>
              </a:cxn>
              <a:cxn ang="0">
                <a:pos x="255" y="10"/>
              </a:cxn>
              <a:cxn ang="0">
                <a:pos x="251" y="7"/>
              </a:cxn>
              <a:cxn ang="0">
                <a:pos x="249" y="4"/>
              </a:cxn>
              <a:cxn ang="0">
                <a:pos x="245" y="2"/>
              </a:cxn>
              <a:cxn ang="0">
                <a:pos x="239" y="0"/>
              </a:cxn>
              <a:cxn ang="0">
                <a:pos x="235" y="0"/>
              </a:cxn>
              <a:cxn ang="0">
                <a:pos x="235" y="0"/>
              </a:cxn>
            </a:cxnLst>
            <a:rect l="0" t="0" r="r" b="b"/>
            <a:pathLst>
              <a:path w="259" h="249">
                <a:moveTo>
                  <a:pt x="235" y="11"/>
                </a:moveTo>
                <a:lnTo>
                  <a:pt x="235" y="11"/>
                </a:lnTo>
                <a:lnTo>
                  <a:pt x="241" y="11"/>
                </a:lnTo>
                <a:lnTo>
                  <a:pt x="245" y="14"/>
                </a:lnTo>
                <a:lnTo>
                  <a:pt x="247" y="19"/>
                </a:lnTo>
                <a:lnTo>
                  <a:pt x="249" y="25"/>
                </a:lnTo>
                <a:lnTo>
                  <a:pt x="249" y="223"/>
                </a:lnTo>
                <a:lnTo>
                  <a:pt x="204" y="177"/>
                </a:lnTo>
                <a:lnTo>
                  <a:pt x="201" y="174"/>
                </a:lnTo>
                <a:lnTo>
                  <a:pt x="196" y="174"/>
                </a:lnTo>
                <a:lnTo>
                  <a:pt x="25" y="174"/>
                </a:lnTo>
                <a:lnTo>
                  <a:pt x="25" y="174"/>
                </a:lnTo>
                <a:lnTo>
                  <a:pt x="20" y="173"/>
                </a:lnTo>
                <a:lnTo>
                  <a:pt x="15" y="170"/>
                </a:lnTo>
                <a:lnTo>
                  <a:pt x="12" y="166"/>
                </a:lnTo>
                <a:lnTo>
                  <a:pt x="11" y="161"/>
                </a:lnTo>
                <a:lnTo>
                  <a:pt x="11" y="25"/>
                </a:lnTo>
                <a:lnTo>
                  <a:pt x="11" y="25"/>
                </a:lnTo>
                <a:lnTo>
                  <a:pt x="12" y="19"/>
                </a:lnTo>
                <a:lnTo>
                  <a:pt x="15" y="14"/>
                </a:lnTo>
                <a:lnTo>
                  <a:pt x="20" y="11"/>
                </a:lnTo>
                <a:lnTo>
                  <a:pt x="25" y="11"/>
                </a:lnTo>
                <a:lnTo>
                  <a:pt x="235" y="11"/>
                </a:lnTo>
                <a:close/>
                <a:moveTo>
                  <a:pt x="235" y="0"/>
                </a:moveTo>
                <a:lnTo>
                  <a:pt x="25" y="0"/>
                </a:lnTo>
                <a:lnTo>
                  <a:pt x="25" y="0"/>
                </a:lnTo>
                <a:lnTo>
                  <a:pt x="20" y="0"/>
                </a:lnTo>
                <a:lnTo>
                  <a:pt x="15" y="2"/>
                </a:lnTo>
                <a:lnTo>
                  <a:pt x="11" y="4"/>
                </a:lnTo>
                <a:lnTo>
                  <a:pt x="8" y="7"/>
                </a:lnTo>
                <a:lnTo>
                  <a:pt x="6" y="10"/>
                </a:lnTo>
                <a:lnTo>
                  <a:pt x="3" y="15"/>
                </a:lnTo>
                <a:lnTo>
                  <a:pt x="2" y="19"/>
                </a:lnTo>
                <a:lnTo>
                  <a:pt x="0" y="25"/>
                </a:lnTo>
                <a:lnTo>
                  <a:pt x="0" y="161"/>
                </a:lnTo>
                <a:lnTo>
                  <a:pt x="0" y="161"/>
                </a:lnTo>
                <a:lnTo>
                  <a:pt x="2" y="166"/>
                </a:lnTo>
                <a:lnTo>
                  <a:pt x="3" y="170"/>
                </a:lnTo>
                <a:lnTo>
                  <a:pt x="6" y="174"/>
                </a:lnTo>
                <a:lnTo>
                  <a:pt x="8" y="179"/>
                </a:lnTo>
                <a:lnTo>
                  <a:pt x="11" y="181"/>
                </a:lnTo>
                <a:lnTo>
                  <a:pt x="15" y="184"/>
                </a:lnTo>
                <a:lnTo>
                  <a:pt x="20" y="185"/>
                </a:lnTo>
                <a:lnTo>
                  <a:pt x="25" y="185"/>
                </a:lnTo>
                <a:lnTo>
                  <a:pt x="196" y="185"/>
                </a:lnTo>
                <a:lnTo>
                  <a:pt x="259" y="249"/>
                </a:lnTo>
                <a:lnTo>
                  <a:pt x="259" y="25"/>
                </a:lnTo>
                <a:lnTo>
                  <a:pt x="259" y="25"/>
                </a:lnTo>
                <a:lnTo>
                  <a:pt x="258" y="19"/>
                </a:lnTo>
                <a:lnTo>
                  <a:pt x="257" y="15"/>
                </a:lnTo>
                <a:lnTo>
                  <a:pt x="255" y="10"/>
                </a:lnTo>
                <a:lnTo>
                  <a:pt x="251" y="7"/>
                </a:lnTo>
                <a:lnTo>
                  <a:pt x="249" y="4"/>
                </a:lnTo>
                <a:lnTo>
                  <a:pt x="245" y="2"/>
                </a:lnTo>
                <a:lnTo>
                  <a:pt x="239" y="0"/>
                </a:lnTo>
                <a:lnTo>
                  <a:pt x="235" y="0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2827038" y="3379459"/>
            <a:ext cx="375825" cy="326356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224" y="0"/>
              </a:cxn>
              <a:cxn ang="0">
                <a:pos x="230" y="0"/>
              </a:cxn>
              <a:cxn ang="0">
                <a:pos x="234" y="3"/>
              </a:cxn>
              <a:cxn ang="0">
                <a:pos x="236" y="8"/>
              </a:cxn>
              <a:cxn ang="0">
                <a:pos x="238" y="14"/>
              </a:cxn>
              <a:cxn ang="0">
                <a:pos x="238" y="212"/>
              </a:cxn>
              <a:cxn ang="0">
                <a:pos x="193" y="166"/>
              </a:cxn>
              <a:cxn ang="0">
                <a:pos x="190" y="163"/>
              </a:cxn>
              <a:cxn ang="0">
                <a:pos x="185" y="163"/>
              </a:cxn>
              <a:cxn ang="0">
                <a:pos x="14" y="163"/>
              </a:cxn>
              <a:cxn ang="0">
                <a:pos x="14" y="163"/>
              </a:cxn>
              <a:cxn ang="0">
                <a:pos x="9" y="162"/>
              </a:cxn>
              <a:cxn ang="0">
                <a:pos x="4" y="159"/>
              </a:cxn>
              <a:cxn ang="0">
                <a:pos x="1" y="155"/>
              </a:cxn>
              <a:cxn ang="0">
                <a:pos x="0" y="150"/>
              </a:cxn>
              <a:cxn ang="0">
                <a:pos x="0" y="14"/>
              </a:cxn>
              <a:cxn ang="0">
                <a:pos x="0" y="14"/>
              </a:cxn>
              <a:cxn ang="0">
                <a:pos x="1" y="8"/>
              </a:cxn>
              <a:cxn ang="0">
                <a:pos x="4" y="3"/>
              </a:cxn>
              <a:cxn ang="0">
                <a:pos x="9" y="0"/>
              </a:cxn>
              <a:cxn ang="0">
                <a:pos x="14" y="0"/>
              </a:cxn>
              <a:cxn ang="0">
                <a:pos x="224" y="0"/>
              </a:cxn>
            </a:cxnLst>
            <a:rect l="0" t="0" r="r" b="b"/>
            <a:pathLst>
              <a:path w="238" h="212">
                <a:moveTo>
                  <a:pt x="224" y="0"/>
                </a:moveTo>
                <a:lnTo>
                  <a:pt x="224" y="0"/>
                </a:lnTo>
                <a:lnTo>
                  <a:pt x="230" y="0"/>
                </a:lnTo>
                <a:lnTo>
                  <a:pt x="234" y="3"/>
                </a:lnTo>
                <a:lnTo>
                  <a:pt x="236" y="8"/>
                </a:lnTo>
                <a:lnTo>
                  <a:pt x="238" y="14"/>
                </a:lnTo>
                <a:lnTo>
                  <a:pt x="238" y="212"/>
                </a:lnTo>
                <a:lnTo>
                  <a:pt x="193" y="166"/>
                </a:lnTo>
                <a:lnTo>
                  <a:pt x="190" y="163"/>
                </a:lnTo>
                <a:lnTo>
                  <a:pt x="185" y="163"/>
                </a:lnTo>
                <a:lnTo>
                  <a:pt x="14" y="163"/>
                </a:lnTo>
                <a:lnTo>
                  <a:pt x="14" y="163"/>
                </a:lnTo>
                <a:lnTo>
                  <a:pt x="9" y="162"/>
                </a:lnTo>
                <a:lnTo>
                  <a:pt x="4" y="159"/>
                </a:lnTo>
                <a:lnTo>
                  <a:pt x="1" y="155"/>
                </a:lnTo>
                <a:lnTo>
                  <a:pt x="0" y="150"/>
                </a:lnTo>
                <a:lnTo>
                  <a:pt x="0" y="14"/>
                </a:lnTo>
                <a:lnTo>
                  <a:pt x="0" y="14"/>
                </a:lnTo>
                <a:lnTo>
                  <a:pt x="1" y="8"/>
                </a:lnTo>
                <a:lnTo>
                  <a:pt x="4" y="3"/>
                </a:lnTo>
                <a:lnTo>
                  <a:pt x="9" y="0"/>
                </a:lnTo>
                <a:lnTo>
                  <a:pt x="14" y="0"/>
                </a:lnTo>
                <a:lnTo>
                  <a:pt x="2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>
            <a:off x="2812946" y="3361072"/>
            <a:ext cx="404012" cy="381515"/>
          </a:xfrm>
          <a:custGeom>
            <a:avLst/>
            <a:gdLst/>
            <a:ahLst/>
            <a:cxnLst>
              <a:cxn ang="0">
                <a:pos x="235" y="0"/>
              </a:cxn>
              <a:cxn ang="0">
                <a:pos x="25" y="0"/>
              </a:cxn>
              <a:cxn ang="0">
                <a:pos x="25" y="0"/>
              </a:cxn>
              <a:cxn ang="0">
                <a:pos x="20" y="0"/>
              </a:cxn>
              <a:cxn ang="0">
                <a:pos x="15" y="2"/>
              </a:cxn>
              <a:cxn ang="0">
                <a:pos x="11" y="4"/>
              </a:cxn>
              <a:cxn ang="0">
                <a:pos x="8" y="7"/>
              </a:cxn>
              <a:cxn ang="0">
                <a:pos x="6" y="10"/>
              </a:cxn>
              <a:cxn ang="0">
                <a:pos x="3" y="15"/>
              </a:cxn>
              <a:cxn ang="0">
                <a:pos x="2" y="19"/>
              </a:cxn>
              <a:cxn ang="0">
                <a:pos x="0" y="25"/>
              </a:cxn>
              <a:cxn ang="0">
                <a:pos x="0" y="161"/>
              </a:cxn>
              <a:cxn ang="0">
                <a:pos x="0" y="161"/>
              </a:cxn>
              <a:cxn ang="0">
                <a:pos x="2" y="166"/>
              </a:cxn>
              <a:cxn ang="0">
                <a:pos x="3" y="170"/>
              </a:cxn>
              <a:cxn ang="0">
                <a:pos x="6" y="174"/>
              </a:cxn>
              <a:cxn ang="0">
                <a:pos x="8" y="179"/>
              </a:cxn>
              <a:cxn ang="0">
                <a:pos x="11" y="181"/>
              </a:cxn>
              <a:cxn ang="0">
                <a:pos x="15" y="184"/>
              </a:cxn>
              <a:cxn ang="0">
                <a:pos x="20" y="185"/>
              </a:cxn>
              <a:cxn ang="0">
                <a:pos x="25" y="185"/>
              </a:cxn>
              <a:cxn ang="0">
                <a:pos x="196" y="185"/>
              </a:cxn>
              <a:cxn ang="0">
                <a:pos x="259" y="249"/>
              </a:cxn>
              <a:cxn ang="0">
                <a:pos x="259" y="25"/>
              </a:cxn>
              <a:cxn ang="0">
                <a:pos x="259" y="25"/>
              </a:cxn>
              <a:cxn ang="0">
                <a:pos x="258" y="19"/>
              </a:cxn>
              <a:cxn ang="0">
                <a:pos x="257" y="15"/>
              </a:cxn>
              <a:cxn ang="0">
                <a:pos x="255" y="10"/>
              </a:cxn>
              <a:cxn ang="0">
                <a:pos x="251" y="7"/>
              </a:cxn>
              <a:cxn ang="0">
                <a:pos x="249" y="4"/>
              </a:cxn>
              <a:cxn ang="0">
                <a:pos x="245" y="2"/>
              </a:cxn>
              <a:cxn ang="0">
                <a:pos x="239" y="0"/>
              </a:cxn>
              <a:cxn ang="0">
                <a:pos x="235" y="0"/>
              </a:cxn>
              <a:cxn ang="0">
                <a:pos x="235" y="0"/>
              </a:cxn>
            </a:cxnLst>
            <a:rect l="0" t="0" r="r" b="b"/>
            <a:pathLst>
              <a:path w="259" h="249">
                <a:moveTo>
                  <a:pt x="235" y="0"/>
                </a:moveTo>
                <a:lnTo>
                  <a:pt x="25" y="0"/>
                </a:lnTo>
                <a:lnTo>
                  <a:pt x="25" y="0"/>
                </a:lnTo>
                <a:lnTo>
                  <a:pt x="20" y="0"/>
                </a:lnTo>
                <a:lnTo>
                  <a:pt x="15" y="2"/>
                </a:lnTo>
                <a:lnTo>
                  <a:pt x="11" y="4"/>
                </a:lnTo>
                <a:lnTo>
                  <a:pt x="8" y="7"/>
                </a:lnTo>
                <a:lnTo>
                  <a:pt x="6" y="10"/>
                </a:lnTo>
                <a:lnTo>
                  <a:pt x="3" y="15"/>
                </a:lnTo>
                <a:lnTo>
                  <a:pt x="2" y="19"/>
                </a:lnTo>
                <a:lnTo>
                  <a:pt x="0" y="25"/>
                </a:lnTo>
                <a:lnTo>
                  <a:pt x="0" y="161"/>
                </a:lnTo>
                <a:lnTo>
                  <a:pt x="0" y="161"/>
                </a:lnTo>
                <a:lnTo>
                  <a:pt x="2" y="166"/>
                </a:lnTo>
                <a:lnTo>
                  <a:pt x="3" y="170"/>
                </a:lnTo>
                <a:lnTo>
                  <a:pt x="6" y="174"/>
                </a:lnTo>
                <a:lnTo>
                  <a:pt x="8" y="179"/>
                </a:lnTo>
                <a:lnTo>
                  <a:pt x="11" y="181"/>
                </a:lnTo>
                <a:lnTo>
                  <a:pt x="15" y="184"/>
                </a:lnTo>
                <a:lnTo>
                  <a:pt x="20" y="185"/>
                </a:lnTo>
                <a:lnTo>
                  <a:pt x="25" y="185"/>
                </a:lnTo>
                <a:lnTo>
                  <a:pt x="196" y="185"/>
                </a:lnTo>
                <a:lnTo>
                  <a:pt x="259" y="249"/>
                </a:lnTo>
                <a:lnTo>
                  <a:pt x="259" y="25"/>
                </a:lnTo>
                <a:lnTo>
                  <a:pt x="259" y="25"/>
                </a:lnTo>
                <a:lnTo>
                  <a:pt x="258" y="19"/>
                </a:lnTo>
                <a:lnTo>
                  <a:pt x="257" y="15"/>
                </a:lnTo>
                <a:lnTo>
                  <a:pt x="255" y="10"/>
                </a:lnTo>
                <a:lnTo>
                  <a:pt x="251" y="7"/>
                </a:lnTo>
                <a:lnTo>
                  <a:pt x="249" y="4"/>
                </a:lnTo>
                <a:lnTo>
                  <a:pt x="245" y="2"/>
                </a:lnTo>
                <a:lnTo>
                  <a:pt x="239" y="0"/>
                </a:lnTo>
                <a:lnTo>
                  <a:pt x="235" y="0"/>
                </a:lnTo>
                <a:lnTo>
                  <a:pt x="23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949180" y="3498970"/>
            <a:ext cx="131539" cy="45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010254" y="3434618"/>
            <a:ext cx="9396" cy="1333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195375" y="3498970"/>
            <a:ext cx="136239" cy="45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6256445" y="3434618"/>
            <a:ext cx="9396" cy="1333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9" name="Freeform 26"/>
          <p:cNvSpPr>
            <a:spLocks noEditPoints="1"/>
          </p:cNvSpPr>
          <p:nvPr/>
        </p:nvSpPr>
        <p:spPr bwMode="auto">
          <a:xfrm>
            <a:off x="3625666" y="3361072"/>
            <a:ext cx="404012" cy="381515"/>
          </a:xfrm>
          <a:custGeom>
            <a:avLst/>
            <a:gdLst/>
            <a:ahLst/>
            <a:cxnLst>
              <a:cxn ang="0">
                <a:pos x="235" y="11"/>
              </a:cxn>
              <a:cxn ang="0">
                <a:pos x="235" y="11"/>
              </a:cxn>
              <a:cxn ang="0">
                <a:pos x="240" y="11"/>
              </a:cxn>
              <a:cxn ang="0">
                <a:pos x="244" y="14"/>
              </a:cxn>
              <a:cxn ang="0">
                <a:pos x="247" y="19"/>
              </a:cxn>
              <a:cxn ang="0">
                <a:pos x="248" y="25"/>
              </a:cxn>
              <a:cxn ang="0">
                <a:pos x="248" y="223"/>
              </a:cxn>
              <a:cxn ang="0">
                <a:pos x="204" y="177"/>
              </a:cxn>
              <a:cxn ang="0">
                <a:pos x="201" y="174"/>
              </a:cxn>
              <a:cxn ang="0">
                <a:pos x="195" y="174"/>
              </a:cxn>
              <a:cxn ang="0">
                <a:pos x="24" y="174"/>
              </a:cxn>
              <a:cxn ang="0">
                <a:pos x="24" y="174"/>
              </a:cxn>
              <a:cxn ang="0">
                <a:pos x="20" y="173"/>
              </a:cxn>
              <a:cxn ang="0">
                <a:pos x="15" y="170"/>
              </a:cxn>
              <a:cxn ang="0">
                <a:pos x="12" y="166"/>
              </a:cxn>
              <a:cxn ang="0">
                <a:pos x="10" y="161"/>
              </a:cxn>
              <a:cxn ang="0">
                <a:pos x="10" y="25"/>
              </a:cxn>
              <a:cxn ang="0">
                <a:pos x="10" y="25"/>
              </a:cxn>
              <a:cxn ang="0">
                <a:pos x="12" y="19"/>
              </a:cxn>
              <a:cxn ang="0">
                <a:pos x="15" y="14"/>
              </a:cxn>
              <a:cxn ang="0">
                <a:pos x="20" y="11"/>
              </a:cxn>
              <a:cxn ang="0">
                <a:pos x="24" y="11"/>
              </a:cxn>
              <a:cxn ang="0">
                <a:pos x="235" y="11"/>
              </a:cxn>
              <a:cxn ang="0">
                <a:pos x="235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2"/>
              </a:cxn>
              <a:cxn ang="0">
                <a:pos x="10" y="4"/>
              </a:cxn>
              <a:cxn ang="0">
                <a:pos x="8" y="7"/>
              </a:cxn>
              <a:cxn ang="0">
                <a:pos x="5" y="10"/>
              </a:cxn>
              <a:cxn ang="0">
                <a:pos x="2" y="15"/>
              </a:cxn>
              <a:cxn ang="0">
                <a:pos x="1" y="19"/>
              </a:cxn>
              <a:cxn ang="0">
                <a:pos x="0" y="25"/>
              </a:cxn>
              <a:cxn ang="0">
                <a:pos x="0" y="161"/>
              </a:cxn>
              <a:cxn ang="0">
                <a:pos x="0" y="161"/>
              </a:cxn>
              <a:cxn ang="0">
                <a:pos x="1" y="166"/>
              </a:cxn>
              <a:cxn ang="0">
                <a:pos x="2" y="170"/>
              </a:cxn>
              <a:cxn ang="0">
                <a:pos x="5" y="174"/>
              </a:cxn>
              <a:cxn ang="0">
                <a:pos x="8" y="179"/>
              </a:cxn>
              <a:cxn ang="0">
                <a:pos x="10" y="181"/>
              </a:cxn>
              <a:cxn ang="0">
                <a:pos x="15" y="184"/>
              </a:cxn>
              <a:cxn ang="0">
                <a:pos x="20" y="185"/>
              </a:cxn>
              <a:cxn ang="0">
                <a:pos x="24" y="185"/>
              </a:cxn>
              <a:cxn ang="0">
                <a:pos x="195" y="185"/>
              </a:cxn>
              <a:cxn ang="0">
                <a:pos x="259" y="249"/>
              </a:cxn>
              <a:cxn ang="0">
                <a:pos x="259" y="25"/>
              </a:cxn>
              <a:cxn ang="0">
                <a:pos x="259" y="25"/>
              </a:cxn>
              <a:cxn ang="0">
                <a:pos x="258" y="19"/>
              </a:cxn>
              <a:cxn ang="0">
                <a:pos x="256" y="15"/>
              </a:cxn>
              <a:cxn ang="0">
                <a:pos x="255" y="10"/>
              </a:cxn>
              <a:cxn ang="0">
                <a:pos x="251" y="7"/>
              </a:cxn>
              <a:cxn ang="0">
                <a:pos x="248" y="4"/>
              </a:cxn>
              <a:cxn ang="0">
                <a:pos x="244" y="2"/>
              </a:cxn>
              <a:cxn ang="0">
                <a:pos x="239" y="0"/>
              </a:cxn>
              <a:cxn ang="0">
                <a:pos x="235" y="0"/>
              </a:cxn>
              <a:cxn ang="0">
                <a:pos x="235" y="0"/>
              </a:cxn>
            </a:cxnLst>
            <a:rect l="0" t="0" r="r" b="b"/>
            <a:pathLst>
              <a:path w="259" h="249">
                <a:moveTo>
                  <a:pt x="235" y="11"/>
                </a:moveTo>
                <a:lnTo>
                  <a:pt x="235" y="11"/>
                </a:lnTo>
                <a:lnTo>
                  <a:pt x="240" y="11"/>
                </a:lnTo>
                <a:lnTo>
                  <a:pt x="244" y="14"/>
                </a:lnTo>
                <a:lnTo>
                  <a:pt x="247" y="19"/>
                </a:lnTo>
                <a:lnTo>
                  <a:pt x="248" y="25"/>
                </a:lnTo>
                <a:lnTo>
                  <a:pt x="248" y="223"/>
                </a:lnTo>
                <a:lnTo>
                  <a:pt x="204" y="177"/>
                </a:lnTo>
                <a:lnTo>
                  <a:pt x="201" y="174"/>
                </a:lnTo>
                <a:lnTo>
                  <a:pt x="195" y="174"/>
                </a:lnTo>
                <a:lnTo>
                  <a:pt x="24" y="174"/>
                </a:lnTo>
                <a:lnTo>
                  <a:pt x="24" y="174"/>
                </a:lnTo>
                <a:lnTo>
                  <a:pt x="20" y="173"/>
                </a:lnTo>
                <a:lnTo>
                  <a:pt x="15" y="170"/>
                </a:lnTo>
                <a:lnTo>
                  <a:pt x="12" y="166"/>
                </a:lnTo>
                <a:lnTo>
                  <a:pt x="10" y="161"/>
                </a:lnTo>
                <a:lnTo>
                  <a:pt x="10" y="25"/>
                </a:lnTo>
                <a:lnTo>
                  <a:pt x="10" y="25"/>
                </a:lnTo>
                <a:lnTo>
                  <a:pt x="12" y="19"/>
                </a:lnTo>
                <a:lnTo>
                  <a:pt x="15" y="14"/>
                </a:lnTo>
                <a:lnTo>
                  <a:pt x="20" y="11"/>
                </a:lnTo>
                <a:lnTo>
                  <a:pt x="24" y="11"/>
                </a:lnTo>
                <a:lnTo>
                  <a:pt x="235" y="11"/>
                </a:lnTo>
                <a:close/>
                <a:moveTo>
                  <a:pt x="235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2"/>
                </a:lnTo>
                <a:lnTo>
                  <a:pt x="10" y="4"/>
                </a:lnTo>
                <a:lnTo>
                  <a:pt x="8" y="7"/>
                </a:lnTo>
                <a:lnTo>
                  <a:pt x="5" y="10"/>
                </a:lnTo>
                <a:lnTo>
                  <a:pt x="2" y="15"/>
                </a:lnTo>
                <a:lnTo>
                  <a:pt x="1" y="19"/>
                </a:lnTo>
                <a:lnTo>
                  <a:pt x="0" y="25"/>
                </a:lnTo>
                <a:lnTo>
                  <a:pt x="0" y="161"/>
                </a:lnTo>
                <a:lnTo>
                  <a:pt x="0" y="161"/>
                </a:lnTo>
                <a:lnTo>
                  <a:pt x="1" y="166"/>
                </a:lnTo>
                <a:lnTo>
                  <a:pt x="2" y="170"/>
                </a:lnTo>
                <a:lnTo>
                  <a:pt x="5" y="174"/>
                </a:lnTo>
                <a:lnTo>
                  <a:pt x="8" y="179"/>
                </a:lnTo>
                <a:lnTo>
                  <a:pt x="10" y="181"/>
                </a:lnTo>
                <a:lnTo>
                  <a:pt x="15" y="184"/>
                </a:lnTo>
                <a:lnTo>
                  <a:pt x="20" y="185"/>
                </a:lnTo>
                <a:lnTo>
                  <a:pt x="24" y="185"/>
                </a:lnTo>
                <a:lnTo>
                  <a:pt x="195" y="185"/>
                </a:lnTo>
                <a:lnTo>
                  <a:pt x="259" y="249"/>
                </a:lnTo>
                <a:lnTo>
                  <a:pt x="259" y="25"/>
                </a:lnTo>
                <a:lnTo>
                  <a:pt x="259" y="25"/>
                </a:lnTo>
                <a:lnTo>
                  <a:pt x="258" y="19"/>
                </a:lnTo>
                <a:lnTo>
                  <a:pt x="256" y="15"/>
                </a:lnTo>
                <a:lnTo>
                  <a:pt x="255" y="10"/>
                </a:lnTo>
                <a:lnTo>
                  <a:pt x="251" y="7"/>
                </a:lnTo>
                <a:lnTo>
                  <a:pt x="248" y="4"/>
                </a:lnTo>
                <a:lnTo>
                  <a:pt x="244" y="2"/>
                </a:lnTo>
                <a:lnTo>
                  <a:pt x="239" y="0"/>
                </a:lnTo>
                <a:lnTo>
                  <a:pt x="235" y="0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3639761" y="3379459"/>
            <a:ext cx="371129" cy="326356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225" y="0"/>
              </a:cxn>
              <a:cxn ang="0">
                <a:pos x="230" y="0"/>
              </a:cxn>
              <a:cxn ang="0">
                <a:pos x="234" y="3"/>
              </a:cxn>
              <a:cxn ang="0">
                <a:pos x="237" y="8"/>
              </a:cxn>
              <a:cxn ang="0">
                <a:pos x="238" y="14"/>
              </a:cxn>
              <a:cxn ang="0">
                <a:pos x="238" y="212"/>
              </a:cxn>
              <a:cxn ang="0">
                <a:pos x="194" y="166"/>
              </a:cxn>
              <a:cxn ang="0">
                <a:pos x="191" y="163"/>
              </a:cxn>
              <a:cxn ang="0">
                <a:pos x="185" y="163"/>
              </a:cxn>
              <a:cxn ang="0">
                <a:pos x="14" y="163"/>
              </a:cxn>
              <a:cxn ang="0">
                <a:pos x="14" y="163"/>
              </a:cxn>
              <a:cxn ang="0">
                <a:pos x="10" y="162"/>
              </a:cxn>
              <a:cxn ang="0">
                <a:pos x="5" y="159"/>
              </a:cxn>
              <a:cxn ang="0">
                <a:pos x="2" y="155"/>
              </a:cxn>
              <a:cxn ang="0">
                <a:pos x="0" y="150"/>
              </a:cxn>
              <a:cxn ang="0">
                <a:pos x="0" y="14"/>
              </a:cxn>
              <a:cxn ang="0">
                <a:pos x="0" y="14"/>
              </a:cxn>
              <a:cxn ang="0">
                <a:pos x="2" y="8"/>
              </a:cxn>
              <a:cxn ang="0">
                <a:pos x="5" y="3"/>
              </a:cxn>
              <a:cxn ang="0">
                <a:pos x="10" y="0"/>
              </a:cxn>
              <a:cxn ang="0">
                <a:pos x="14" y="0"/>
              </a:cxn>
              <a:cxn ang="0">
                <a:pos x="225" y="0"/>
              </a:cxn>
            </a:cxnLst>
            <a:rect l="0" t="0" r="r" b="b"/>
            <a:pathLst>
              <a:path w="238" h="212">
                <a:moveTo>
                  <a:pt x="225" y="0"/>
                </a:moveTo>
                <a:lnTo>
                  <a:pt x="225" y="0"/>
                </a:lnTo>
                <a:lnTo>
                  <a:pt x="230" y="0"/>
                </a:lnTo>
                <a:lnTo>
                  <a:pt x="234" y="3"/>
                </a:lnTo>
                <a:lnTo>
                  <a:pt x="237" y="8"/>
                </a:lnTo>
                <a:lnTo>
                  <a:pt x="238" y="14"/>
                </a:lnTo>
                <a:lnTo>
                  <a:pt x="238" y="212"/>
                </a:lnTo>
                <a:lnTo>
                  <a:pt x="194" y="166"/>
                </a:lnTo>
                <a:lnTo>
                  <a:pt x="191" y="163"/>
                </a:lnTo>
                <a:lnTo>
                  <a:pt x="185" y="163"/>
                </a:lnTo>
                <a:lnTo>
                  <a:pt x="14" y="163"/>
                </a:lnTo>
                <a:lnTo>
                  <a:pt x="14" y="163"/>
                </a:lnTo>
                <a:lnTo>
                  <a:pt x="10" y="162"/>
                </a:lnTo>
                <a:lnTo>
                  <a:pt x="5" y="159"/>
                </a:lnTo>
                <a:lnTo>
                  <a:pt x="2" y="155"/>
                </a:lnTo>
                <a:lnTo>
                  <a:pt x="0" y="150"/>
                </a:lnTo>
                <a:lnTo>
                  <a:pt x="0" y="14"/>
                </a:lnTo>
                <a:lnTo>
                  <a:pt x="0" y="14"/>
                </a:lnTo>
                <a:lnTo>
                  <a:pt x="2" y="8"/>
                </a:lnTo>
                <a:lnTo>
                  <a:pt x="5" y="3"/>
                </a:lnTo>
                <a:lnTo>
                  <a:pt x="10" y="0"/>
                </a:lnTo>
                <a:lnTo>
                  <a:pt x="14" y="0"/>
                </a:lnTo>
                <a:lnTo>
                  <a:pt x="2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3625666" y="3361072"/>
            <a:ext cx="404012" cy="381515"/>
          </a:xfrm>
          <a:custGeom>
            <a:avLst/>
            <a:gdLst/>
            <a:ahLst/>
            <a:cxnLst>
              <a:cxn ang="0">
                <a:pos x="235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2"/>
              </a:cxn>
              <a:cxn ang="0">
                <a:pos x="10" y="4"/>
              </a:cxn>
              <a:cxn ang="0">
                <a:pos x="8" y="7"/>
              </a:cxn>
              <a:cxn ang="0">
                <a:pos x="5" y="10"/>
              </a:cxn>
              <a:cxn ang="0">
                <a:pos x="2" y="15"/>
              </a:cxn>
              <a:cxn ang="0">
                <a:pos x="1" y="19"/>
              </a:cxn>
              <a:cxn ang="0">
                <a:pos x="0" y="25"/>
              </a:cxn>
              <a:cxn ang="0">
                <a:pos x="0" y="161"/>
              </a:cxn>
              <a:cxn ang="0">
                <a:pos x="0" y="161"/>
              </a:cxn>
              <a:cxn ang="0">
                <a:pos x="1" y="166"/>
              </a:cxn>
              <a:cxn ang="0">
                <a:pos x="2" y="170"/>
              </a:cxn>
              <a:cxn ang="0">
                <a:pos x="5" y="174"/>
              </a:cxn>
              <a:cxn ang="0">
                <a:pos x="8" y="179"/>
              </a:cxn>
              <a:cxn ang="0">
                <a:pos x="10" y="181"/>
              </a:cxn>
              <a:cxn ang="0">
                <a:pos x="15" y="184"/>
              </a:cxn>
              <a:cxn ang="0">
                <a:pos x="20" y="185"/>
              </a:cxn>
              <a:cxn ang="0">
                <a:pos x="24" y="185"/>
              </a:cxn>
              <a:cxn ang="0">
                <a:pos x="195" y="185"/>
              </a:cxn>
              <a:cxn ang="0">
                <a:pos x="259" y="249"/>
              </a:cxn>
              <a:cxn ang="0">
                <a:pos x="259" y="25"/>
              </a:cxn>
              <a:cxn ang="0">
                <a:pos x="259" y="25"/>
              </a:cxn>
              <a:cxn ang="0">
                <a:pos x="258" y="19"/>
              </a:cxn>
              <a:cxn ang="0">
                <a:pos x="256" y="15"/>
              </a:cxn>
              <a:cxn ang="0">
                <a:pos x="255" y="10"/>
              </a:cxn>
              <a:cxn ang="0">
                <a:pos x="251" y="7"/>
              </a:cxn>
              <a:cxn ang="0">
                <a:pos x="248" y="4"/>
              </a:cxn>
              <a:cxn ang="0">
                <a:pos x="244" y="2"/>
              </a:cxn>
              <a:cxn ang="0">
                <a:pos x="239" y="0"/>
              </a:cxn>
              <a:cxn ang="0">
                <a:pos x="235" y="0"/>
              </a:cxn>
              <a:cxn ang="0">
                <a:pos x="235" y="0"/>
              </a:cxn>
            </a:cxnLst>
            <a:rect l="0" t="0" r="r" b="b"/>
            <a:pathLst>
              <a:path w="259" h="249">
                <a:moveTo>
                  <a:pt x="235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2"/>
                </a:lnTo>
                <a:lnTo>
                  <a:pt x="10" y="4"/>
                </a:lnTo>
                <a:lnTo>
                  <a:pt x="8" y="7"/>
                </a:lnTo>
                <a:lnTo>
                  <a:pt x="5" y="10"/>
                </a:lnTo>
                <a:lnTo>
                  <a:pt x="2" y="15"/>
                </a:lnTo>
                <a:lnTo>
                  <a:pt x="1" y="19"/>
                </a:lnTo>
                <a:lnTo>
                  <a:pt x="0" y="25"/>
                </a:lnTo>
                <a:lnTo>
                  <a:pt x="0" y="161"/>
                </a:lnTo>
                <a:lnTo>
                  <a:pt x="0" y="161"/>
                </a:lnTo>
                <a:lnTo>
                  <a:pt x="1" y="166"/>
                </a:lnTo>
                <a:lnTo>
                  <a:pt x="2" y="170"/>
                </a:lnTo>
                <a:lnTo>
                  <a:pt x="5" y="174"/>
                </a:lnTo>
                <a:lnTo>
                  <a:pt x="8" y="179"/>
                </a:lnTo>
                <a:lnTo>
                  <a:pt x="10" y="181"/>
                </a:lnTo>
                <a:lnTo>
                  <a:pt x="15" y="184"/>
                </a:lnTo>
                <a:lnTo>
                  <a:pt x="20" y="185"/>
                </a:lnTo>
                <a:lnTo>
                  <a:pt x="24" y="185"/>
                </a:lnTo>
                <a:lnTo>
                  <a:pt x="195" y="185"/>
                </a:lnTo>
                <a:lnTo>
                  <a:pt x="259" y="249"/>
                </a:lnTo>
                <a:lnTo>
                  <a:pt x="259" y="25"/>
                </a:lnTo>
                <a:lnTo>
                  <a:pt x="259" y="25"/>
                </a:lnTo>
                <a:lnTo>
                  <a:pt x="258" y="19"/>
                </a:lnTo>
                <a:lnTo>
                  <a:pt x="256" y="15"/>
                </a:lnTo>
                <a:lnTo>
                  <a:pt x="255" y="10"/>
                </a:lnTo>
                <a:lnTo>
                  <a:pt x="251" y="7"/>
                </a:lnTo>
                <a:lnTo>
                  <a:pt x="248" y="4"/>
                </a:lnTo>
                <a:lnTo>
                  <a:pt x="244" y="2"/>
                </a:lnTo>
                <a:lnTo>
                  <a:pt x="239" y="0"/>
                </a:lnTo>
                <a:lnTo>
                  <a:pt x="235" y="0"/>
                </a:lnTo>
                <a:lnTo>
                  <a:pt x="23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3757205" y="3498970"/>
            <a:ext cx="136239" cy="45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3" name="Freeform 30"/>
          <p:cNvSpPr>
            <a:spLocks noEditPoints="1"/>
          </p:cNvSpPr>
          <p:nvPr/>
        </p:nvSpPr>
        <p:spPr bwMode="auto">
          <a:xfrm>
            <a:off x="4452485" y="952483"/>
            <a:ext cx="371129" cy="395303"/>
          </a:xfrm>
          <a:custGeom>
            <a:avLst/>
            <a:gdLst/>
            <a:ahLst/>
            <a:cxnLst>
              <a:cxn ang="0">
                <a:pos x="46" y="258"/>
              </a:cxn>
              <a:cxn ang="0">
                <a:pos x="20" y="250"/>
              </a:cxn>
              <a:cxn ang="0">
                <a:pos x="1" y="232"/>
              </a:cxn>
              <a:cxn ang="0">
                <a:pos x="0" y="224"/>
              </a:cxn>
              <a:cxn ang="0">
                <a:pos x="5" y="208"/>
              </a:cxn>
              <a:cxn ang="0">
                <a:pos x="28" y="194"/>
              </a:cxn>
              <a:cxn ang="0">
                <a:pos x="52" y="190"/>
              </a:cxn>
              <a:cxn ang="0">
                <a:pos x="75" y="193"/>
              </a:cxn>
              <a:cxn ang="0">
                <a:pos x="77" y="51"/>
              </a:cxn>
              <a:cxn ang="0">
                <a:pos x="90" y="39"/>
              </a:cxn>
              <a:cxn ang="0">
                <a:pos x="218" y="0"/>
              </a:cxn>
              <a:cxn ang="0">
                <a:pos x="232" y="6"/>
              </a:cxn>
              <a:cxn ang="0">
                <a:pos x="239" y="186"/>
              </a:cxn>
              <a:cxn ang="0">
                <a:pos x="236" y="194"/>
              </a:cxn>
              <a:cxn ang="0">
                <a:pos x="218" y="212"/>
              </a:cxn>
              <a:cxn ang="0">
                <a:pos x="193" y="220"/>
              </a:cxn>
              <a:cxn ang="0">
                <a:pos x="178" y="220"/>
              </a:cxn>
              <a:cxn ang="0">
                <a:pos x="152" y="212"/>
              </a:cxn>
              <a:cxn ang="0">
                <a:pos x="135" y="194"/>
              </a:cxn>
              <a:cxn ang="0">
                <a:pos x="132" y="186"/>
              </a:cxn>
              <a:cxn ang="0">
                <a:pos x="139" y="170"/>
              </a:cxn>
              <a:cxn ang="0">
                <a:pos x="162" y="156"/>
              </a:cxn>
              <a:cxn ang="0">
                <a:pos x="186" y="152"/>
              </a:cxn>
              <a:cxn ang="0">
                <a:pos x="209" y="155"/>
              </a:cxn>
              <a:cxn ang="0">
                <a:pos x="105" y="224"/>
              </a:cxn>
              <a:cxn ang="0">
                <a:pos x="104" y="232"/>
              </a:cxn>
              <a:cxn ang="0">
                <a:pos x="86" y="250"/>
              </a:cxn>
              <a:cxn ang="0">
                <a:pos x="60" y="258"/>
              </a:cxn>
              <a:cxn ang="0">
                <a:pos x="52" y="201"/>
              </a:cxn>
              <a:cxn ang="0">
                <a:pos x="33" y="204"/>
              </a:cxn>
              <a:cxn ang="0">
                <a:pos x="14" y="213"/>
              </a:cxn>
              <a:cxn ang="0">
                <a:pos x="10" y="224"/>
              </a:cxn>
              <a:cxn ang="0">
                <a:pos x="20" y="239"/>
              </a:cxn>
              <a:cxn ang="0">
                <a:pos x="40" y="246"/>
              </a:cxn>
              <a:cxn ang="0">
                <a:pos x="66" y="246"/>
              </a:cxn>
              <a:cxn ang="0">
                <a:pos x="85" y="239"/>
              </a:cxn>
              <a:cxn ang="0">
                <a:pos x="94" y="224"/>
              </a:cxn>
              <a:cxn ang="0">
                <a:pos x="220" y="171"/>
              </a:cxn>
              <a:cxn ang="0">
                <a:pos x="199" y="164"/>
              </a:cxn>
              <a:cxn ang="0">
                <a:pos x="172" y="164"/>
              </a:cxn>
              <a:cxn ang="0">
                <a:pos x="152" y="171"/>
              </a:cxn>
              <a:cxn ang="0">
                <a:pos x="143" y="186"/>
              </a:cxn>
              <a:cxn ang="0">
                <a:pos x="148" y="197"/>
              </a:cxn>
              <a:cxn ang="0">
                <a:pos x="166" y="206"/>
              </a:cxn>
              <a:cxn ang="0">
                <a:pos x="186" y="209"/>
              </a:cxn>
              <a:cxn ang="0">
                <a:pos x="212" y="204"/>
              </a:cxn>
              <a:cxn ang="0">
                <a:pos x="226" y="191"/>
              </a:cxn>
              <a:cxn ang="0">
                <a:pos x="228" y="20"/>
              </a:cxn>
              <a:cxn ang="0">
                <a:pos x="222" y="12"/>
              </a:cxn>
              <a:cxn ang="0">
                <a:pos x="216" y="12"/>
              </a:cxn>
              <a:cxn ang="0">
                <a:pos x="90" y="51"/>
              </a:cxn>
              <a:cxn ang="0">
                <a:pos x="86" y="58"/>
              </a:cxn>
              <a:cxn ang="0">
                <a:pos x="79" y="206"/>
              </a:cxn>
              <a:cxn ang="0">
                <a:pos x="52" y="201"/>
              </a:cxn>
            </a:cxnLst>
            <a:rect l="0" t="0" r="r" b="b"/>
            <a:pathLst>
              <a:path w="239" h="258">
                <a:moveTo>
                  <a:pt x="52" y="258"/>
                </a:moveTo>
                <a:lnTo>
                  <a:pt x="52" y="258"/>
                </a:lnTo>
                <a:lnTo>
                  <a:pt x="46" y="258"/>
                </a:lnTo>
                <a:lnTo>
                  <a:pt x="37" y="256"/>
                </a:lnTo>
                <a:lnTo>
                  <a:pt x="28" y="254"/>
                </a:lnTo>
                <a:lnTo>
                  <a:pt x="20" y="250"/>
                </a:lnTo>
                <a:lnTo>
                  <a:pt x="12" y="246"/>
                </a:lnTo>
                <a:lnTo>
                  <a:pt x="5" y="240"/>
                </a:lnTo>
                <a:lnTo>
                  <a:pt x="1" y="232"/>
                </a:lnTo>
                <a:lnTo>
                  <a:pt x="0" y="228"/>
                </a:lnTo>
                <a:lnTo>
                  <a:pt x="0" y="224"/>
                </a:lnTo>
                <a:lnTo>
                  <a:pt x="0" y="224"/>
                </a:lnTo>
                <a:lnTo>
                  <a:pt x="0" y="218"/>
                </a:lnTo>
                <a:lnTo>
                  <a:pt x="1" y="214"/>
                </a:lnTo>
                <a:lnTo>
                  <a:pt x="5" y="208"/>
                </a:lnTo>
                <a:lnTo>
                  <a:pt x="12" y="202"/>
                </a:lnTo>
                <a:lnTo>
                  <a:pt x="20" y="197"/>
                </a:lnTo>
                <a:lnTo>
                  <a:pt x="28" y="194"/>
                </a:lnTo>
                <a:lnTo>
                  <a:pt x="37" y="191"/>
                </a:lnTo>
                <a:lnTo>
                  <a:pt x="46" y="190"/>
                </a:lnTo>
                <a:lnTo>
                  <a:pt x="52" y="190"/>
                </a:lnTo>
                <a:lnTo>
                  <a:pt x="52" y="190"/>
                </a:lnTo>
                <a:lnTo>
                  <a:pt x="64" y="190"/>
                </a:lnTo>
                <a:lnTo>
                  <a:pt x="75" y="193"/>
                </a:lnTo>
                <a:lnTo>
                  <a:pt x="75" y="58"/>
                </a:lnTo>
                <a:lnTo>
                  <a:pt x="75" y="58"/>
                </a:lnTo>
                <a:lnTo>
                  <a:pt x="77" y="51"/>
                </a:lnTo>
                <a:lnTo>
                  <a:pt x="79" y="46"/>
                </a:lnTo>
                <a:lnTo>
                  <a:pt x="83" y="42"/>
                </a:lnTo>
                <a:lnTo>
                  <a:pt x="90" y="39"/>
                </a:lnTo>
                <a:lnTo>
                  <a:pt x="213" y="1"/>
                </a:lnTo>
                <a:lnTo>
                  <a:pt x="213" y="1"/>
                </a:lnTo>
                <a:lnTo>
                  <a:pt x="218" y="0"/>
                </a:lnTo>
                <a:lnTo>
                  <a:pt x="218" y="0"/>
                </a:lnTo>
                <a:lnTo>
                  <a:pt x="226" y="2"/>
                </a:lnTo>
                <a:lnTo>
                  <a:pt x="232" y="6"/>
                </a:lnTo>
                <a:lnTo>
                  <a:pt x="236" y="12"/>
                </a:lnTo>
                <a:lnTo>
                  <a:pt x="239" y="20"/>
                </a:lnTo>
                <a:lnTo>
                  <a:pt x="239" y="186"/>
                </a:lnTo>
                <a:lnTo>
                  <a:pt x="239" y="186"/>
                </a:lnTo>
                <a:lnTo>
                  <a:pt x="237" y="190"/>
                </a:lnTo>
                <a:lnTo>
                  <a:pt x="236" y="194"/>
                </a:lnTo>
                <a:lnTo>
                  <a:pt x="232" y="202"/>
                </a:lnTo>
                <a:lnTo>
                  <a:pt x="226" y="208"/>
                </a:lnTo>
                <a:lnTo>
                  <a:pt x="218" y="212"/>
                </a:lnTo>
                <a:lnTo>
                  <a:pt x="210" y="216"/>
                </a:lnTo>
                <a:lnTo>
                  <a:pt x="201" y="218"/>
                </a:lnTo>
                <a:lnTo>
                  <a:pt x="193" y="220"/>
                </a:lnTo>
                <a:lnTo>
                  <a:pt x="186" y="220"/>
                </a:lnTo>
                <a:lnTo>
                  <a:pt x="186" y="220"/>
                </a:lnTo>
                <a:lnTo>
                  <a:pt x="178" y="220"/>
                </a:lnTo>
                <a:lnTo>
                  <a:pt x="170" y="218"/>
                </a:lnTo>
                <a:lnTo>
                  <a:pt x="162" y="216"/>
                </a:lnTo>
                <a:lnTo>
                  <a:pt x="152" y="212"/>
                </a:lnTo>
                <a:lnTo>
                  <a:pt x="144" y="208"/>
                </a:lnTo>
                <a:lnTo>
                  <a:pt x="139" y="202"/>
                </a:lnTo>
                <a:lnTo>
                  <a:pt x="135" y="194"/>
                </a:lnTo>
                <a:lnTo>
                  <a:pt x="133" y="190"/>
                </a:lnTo>
                <a:lnTo>
                  <a:pt x="132" y="186"/>
                </a:lnTo>
                <a:lnTo>
                  <a:pt x="132" y="186"/>
                </a:lnTo>
                <a:lnTo>
                  <a:pt x="133" y="181"/>
                </a:lnTo>
                <a:lnTo>
                  <a:pt x="135" y="177"/>
                </a:lnTo>
                <a:lnTo>
                  <a:pt x="139" y="170"/>
                </a:lnTo>
                <a:lnTo>
                  <a:pt x="144" y="164"/>
                </a:lnTo>
                <a:lnTo>
                  <a:pt x="152" y="159"/>
                </a:lnTo>
                <a:lnTo>
                  <a:pt x="162" y="156"/>
                </a:lnTo>
                <a:lnTo>
                  <a:pt x="170" y="154"/>
                </a:lnTo>
                <a:lnTo>
                  <a:pt x="178" y="152"/>
                </a:lnTo>
                <a:lnTo>
                  <a:pt x="186" y="152"/>
                </a:lnTo>
                <a:lnTo>
                  <a:pt x="186" y="152"/>
                </a:lnTo>
                <a:lnTo>
                  <a:pt x="197" y="152"/>
                </a:lnTo>
                <a:lnTo>
                  <a:pt x="209" y="155"/>
                </a:lnTo>
                <a:lnTo>
                  <a:pt x="209" y="92"/>
                </a:lnTo>
                <a:lnTo>
                  <a:pt x="105" y="123"/>
                </a:lnTo>
                <a:lnTo>
                  <a:pt x="105" y="224"/>
                </a:lnTo>
                <a:lnTo>
                  <a:pt x="105" y="224"/>
                </a:lnTo>
                <a:lnTo>
                  <a:pt x="105" y="228"/>
                </a:lnTo>
                <a:lnTo>
                  <a:pt x="104" y="232"/>
                </a:lnTo>
                <a:lnTo>
                  <a:pt x="100" y="240"/>
                </a:lnTo>
                <a:lnTo>
                  <a:pt x="93" y="246"/>
                </a:lnTo>
                <a:lnTo>
                  <a:pt x="86" y="250"/>
                </a:lnTo>
                <a:lnTo>
                  <a:pt x="77" y="254"/>
                </a:lnTo>
                <a:lnTo>
                  <a:pt x="68" y="256"/>
                </a:lnTo>
                <a:lnTo>
                  <a:pt x="60" y="258"/>
                </a:lnTo>
                <a:lnTo>
                  <a:pt x="52" y="258"/>
                </a:lnTo>
                <a:lnTo>
                  <a:pt x="52" y="258"/>
                </a:lnTo>
                <a:close/>
                <a:moveTo>
                  <a:pt x="52" y="201"/>
                </a:moveTo>
                <a:lnTo>
                  <a:pt x="52" y="201"/>
                </a:lnTo>
                <a:lnTo>
                  <a:pt x="40" y="202"/>
                </a:lnTo>
                <a:lnTo>
                  <a:pt x="33" y="204"/>
                </a:lnTo>
                <a:lnTo>
                  <a:pt x="27" y="206"/>
                </a:lnTo>
                <a:lnTo>
                  <a:pt x="20" y="209"/>
                </a:lnTo>
                <a:lnTo>
                  <a:pt x="14" y="213"/>
                </a:lnTo>
                <a:lnTo>
                  <a:pt x="12" y="218"/>
                </a:lnTo>
                <a:lnTo>
                  <a:pt x="10" y="224"/>
                </a:lnTo>
                <a:lnTo>
                  <a:pt x="10" y="224"/>
                </a:lnTo>
                <a:lnTo>
                  <a:pt x="12" y="229"/>
                </a:lnTo>
                <a:lnTo>
                  <a:pt x="14" y="235"/>
                </a:lnTo>
                <a:lnTo>
                  <a:pt x="20" y="239"/>
                </a:lnTo>
                <a:lnTo>
                  <a:pt x="27" y="241"/>
                </a:lnTo>
                <a:lnTo>
                  <a:pt x="33" y="244"/>
                </a:lnTo>
                <a:lnTo>
                  <a:pt x="40" y="246"/>
                </a:lnTo>
                <a:lnTo>
                  <a:pt x="52" y="247"/>
                </a:lnTo>
                <a:lnTo>
                  <a:pt x="52" y="247"/>
                </a:lnTo>
                <a:lnTo>
                  <a:pt x="66" y="246"/>
                </a:lnTo>
                <a:lnTo>
                  <a:pt x="73" y="244"/>
                </a:lnTo>
                <a:lnTo>
                  <a:pt x="79" y="241"/>
                </a:lnTo>
                <a:lnTo>
                  <a:pt x="85" y="239"/>
                </a:lnTo>
                <a:lnTo>
                  <a:pt x="90" y="235"/>
                </a:lnTo>
                <a:lnTo>
                  <a:pt x="93" y="229"/>
                </a:lnTo>
                <a:lnTo>
                  <a:pt x="94" y="224"/>
                </a:lnTo>
                <a:lnTo>
                  <a:pt x="94" y="115"/>
                </a:lnTo>
                <a:lnTo>
                  <a:pt x="220" y="77"/>
                </a:lnTo>
                <a:lnTo>
                  <a:pt x="220" y="171"/>
                </a:lnTo>
                <a:lnTo>
                  <a:pt x="212" y="169"/>
                </a:lnTo>
                <a:lnTo>
                  <a:pt x="212" y="169"/>
                </a:lnTo>
                <a:lnTo>
                  <a:pt x="199" y="164"/>
                </a:lnTo>
                <a:lnTo>
                  <a:pt x="186" y="163"/>
                </a:lnTo>
                <a:lnTo>
                  <a:pt x="186" y="163"/>
                </a:lnTo>
                <a:lnTo>
                  <a:pt x="172" y="164"/>
                </a:lnTo>
                <a:lnTo>
                  <a:pt x="166" y="166"/>
                </a:lnTo>
                <a:lnTo>
                  <a:pt x="159" y="169"/>
                </a:lnTo>
                <a:lnTo>
                  <a:pt x="152" y="171"/>
                </a:lnTo>
                <a:lnTo>
                  <a:pt x="148" y="175"/>
                </a:lnTo>
                <a:lnTo>
                  <a:pt x="144" y="181"/>
                </a:lnTo>
                <a:lnTo>
                  <a:pt x="143" y="186"/>
                </a:lnTo>
                <a:lnTo>
                  <a:pt x="143" y="186"/>
                </a:lnTo>
                <a:lnTo>
                  <a:pt x="144" y="191"/>
                </a:lnTo>
                <a:lnTo>
                  <a:pt x="148" y="197"/>
                </a:lnTo>
                <a:lnTo>
                  <a:pt x="152" y="200"/>
                </a:lnTo>
                <a:lnTo>
                  <a:pt x="159" y="204"/>
                </a:lnTo>
                <a:lnTo>
                  <a:pt x="166" y="206"/>
                </a:lnTo>
                <a:lnTo>
                  <a:pt x="172" y="208"/>
                </a:lnTo>
                <a:lnTo>
                  <a:pt x="186" y="209"/>
                </a:lnTo>
                <a:lnTo>
                  <a:pt x="186" y="209"/>
                </a:lnTo>
                <a:lnTo>
                  <a:pt x="198" y="208"/>
                </a:lnTo>
                <a:lnTo>
                  <a:pt x="205" y="206"/>
                </a:lnTo>
                <a:lnTo>
                  <a:pt x="212" y="204"/>
                </a:lnTo>
                <a:lnTo>
                  <a:pt x="218" y="200"/>
                </a:lnTo>
                <a:lnTo>
                  <a:pt x="222" y="197"/>
                </a:lnTo>
                <a:lnTo>
                  <a:pt x="226" y="191"/>
                </a:lnTo>
                <a:lnTo>
                  <a:pt x="228" y="186"/>
                </a:lnTo>
                <a:lnTo>
                  <a:pt x="228" y="20"/>
                </a:lnTo>
                <a:lnTo>
                  <a:pt x="228" y="20"/>
                </a:lnTo>
                <a:lnTo>
                  <a:pt x="226" y="16"/>
                </a:lnTo>
                <a:lnTo>
                  <a:pt x="225" y="13"/>
                </a:lnTo>
                <a:lnTo>
                  <a:pt x="222" y="12"/>
                </a:lnTo>
                <a:lnTo>
                  <a:pt x="218" y="11"/>
                </a:lnTo>
                <a:lnTo>
                  <a:pt x="218" y="11"/>
                </a:lnTo>
                <a:lnTo>
                  <a:pt x="216" y="12"/>
                </a:lnTo>
                <a:lnTo>
                  <a:pt x="93" y="50"/>
                </a:lnTo>
                <a:lnTo>
                  <a:pt x="93" y="50"/>
                </a:lnTo>
                <a:lnTo>
                  <a:pt x="90" y="51"/>
                </a:lnTo>
                <a:lnTo>
                  <a:pt x="89" y="52"/>
                </a:lnTo>
                <a:lnTo>
                  <a:pt x="87" y="55"/>
                </a:lnTo>
                <a:lnTo>
                  <a:pt x="86" y="58"/>
                </a:lnTo>
                <a:lnTo>
                  <a:pt x="86" y="209"/>
                </a:lnTo>
                <a:lnTo>
                  <a:pt x="79" y="206"/>
                </a:lnTo>
                <a:lnTo>
                  <a:pt x="79" y="206"/>
                </a:lnTo>
                <a:lnTo>
                  <a:pt x="66" y="202"/>
                </a:lnTo>
                <a:lnTo>
                  <a:pt x="52" y="201"/>
                </a:lnTo>
                <a:lnTo>
                  <a:pt x="52" y="20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2009618" y="998448"/>
            <a:ext cx="404012" cy="294179"/>
          </a:xfrm>
          <a:custGeom>
            <a:avLst/>
            <a:gdLst/>
            <a:ahLst/>
            <a:cxnLst>
              <a:cxn ang="0">
                <a:pos x="64" y="192"/>
              </a:cxn>
              <a:cxn ang="0">
                <a:pos x="28" y="181"/>
              </a:cxn>
              <a:cxn ang="0">
                <a:pos x="6" y="152"/>
              </a:cxn>
              <a:cxn ang="0">
                <a:pos x="0" y="128"/>
              </a:cxn>
              <a:cxn ang="0">
                <a:pos x="6" y="104"/>
              </a:cxn>
              <a:cxn ang="0">
                <a:pos x="20" y="84"/>
              </a:cxn>
              <a:cxn ang="0">
                <a:pos x="34" y="73"/>
              </a:cxn>
              <a:cxn ang="0">
                <a:pos x="35" y="57"/>
              </a:cxn>
              <a:cxn ang="0">
                <a:pos x="54" y="20"/>
              </a:cxn>
              <a:cxn ang="0">
                <a:pos x="91" y="1"/>
              </a:cxn>
              <a:cxn ang="0">
                <a:pos x="115" y="0"/>
              </a:cxn>
              <a:cxn ang="0">
                <a:pos x="142" y="9"/>
              </a:cxn>
              <a:cxn ang="0">
                <a:pos x="164" y="29"/>
              </a:cxn>
              <a:cxn ang="0">
                <a:pos x="177" y="34"/>
              </a:cxn>
              <a:cxn ang="0">
                <a:pos x="195" y="34"/>
              </a:cxn>
              <a:cxn ang="0">
                <a:pos x="215" y="44"/>
              </a:cxn>
              <a:cxn ang="0">
                <a:pos x="224" y="63"/>
              </a:cxn>
              <a:cxn ang="0">
                <a:pos x="224" y="78"/>
              </a:cxn>
              <a:cxn ang="0">
                <a:pos x="231" y="89"/>
              </a:cxn>
              <a:cxn ang="0">
                <a:pos x="249" y="105"/>
              </a:cxn>
              <a:cxn ang="0">
                <a:pos x="258" y="128"/>
              </a:cxn>
              <a:cxn ang="0">
                <a:pos x="258" y="148"/>
              </a:cxn>
              <a:cxn ang="0">
                <a:pos x="243" y="175"/>
              </a:cxn>
              <a:cxn ang="0">
                <a:pos x="215" y="190"/>
              </a:cxn>
              <a:cxn ang="0">
                <a:pos x="105" y="11"/>
              </a:cxn>
              <a:cxn ang="0">
                <a:pos x="81" y="15"/>
              </a:cxn>
              <a:cxn ang="0">
                <a:pos x="55" y="38"/>
              </a:cxn>
              <a:cxn ang="0">
                <a:pos x="45" y="71"/>
              </a:cxn>
              <a:cxn ang="0">
                <a:pos x="45" y="79"/>
              </a:cxn>
              <a:cxn ang="0">
                <a:pos x="35" y="85"/>
              </a:cxn>
              <a:cxn ang="0">
                <a:pos x="20" y="101"/>
              </a:cxn>
              <a:cxn ang="0">
                <a:pos x="12" y="121"/>
              </a:cxn>
              <a:cxn ang="0">
                <a:pos x="12" y="139"/>
              </a:cxn>
              <a:cxn ang="0">
                <a:pos x="27" y="166"/>
              </a:cxn>
              <a:cxn ang="0">
                <a:pos x="53" y="179"/>
              </a:cxn>
              <a:cxn ang="0">
                <a:pos x="204" y="181"/>
              </a:cxn>
              <a:cxn ang="0">
                <a:pos x="228" y="173"/>
              </a:cxn>
              <a:cxn ang="0">
                <a:pos x="245" y="154"/>
              </a:cxn>
              <a:cxn ang="0">
                <a:pos x="247" y="136"/>
              </a:cxn>
              <a:cxn ang="0">
                <a:pos x="242" y="116"/>
              </a:cxn>
              <a:cxn ang="0">
                <a:pos x="227" y="100"/>
              </a:cxn>
              <a:cxn ang="0">
                <a:pos x="207" y="92"/>
              </a:cxn>
              <a:cxn ang="0">
                <a:pos x="213" y="78"/>
              </a:cxn>
              <a:cxn ang="0">
                <a:pos x="215" y="66"/>
              </a:cxn>
              <a:cxn ang="0">
                <a:pos x="207" y="51"/>
              </a:cxn>
              <a:cxn ang="0">
                <a:pos x="193" y="44"/>
              </a:cxn>
              <a:cxn ang="0">
                <a:pos x="182" y="44"/>
              </a:cxn>
              <a:cxn ang="0">
                <a:pos x="169" y="50"/>
              </a:cxn>
              <a:cxn ang="0">
                <a:pos x="161" y="48"/>
              </a:cxn>
              <a:cxn ang="0">
                <a:pos x="146" y="25"/>
              </a:cxn>
              <a:cxn ang="0">
                <a:pos x="123" y="13"/>
              </a:cxn>
              <a:cxn ang="0">
                <a:pos x="105" y="11"/>
              </a:cxn>
            </a:cxnLst>
            <a:rect l="0" t="0" r="r" b="b"/>
            <a:pathLst>
              <a:path w="258" h="192">
                <a:moveTo>
                  <a:pt x="204" y="192"/>
                </a:moveTo>
                <a:lnTo>
                  <a:pt x="64" y="192"/>
                </a:lnTo>
                <a:lnTo>
                  <a:pt x="64" y="192"/>
                </a:lnTo>
                <a:lnTo>
                  <a:pt x="51" y="190"/>
                </a:lnTo>
                <a:lnTo>
                  <a:pt x="39" y="186"/>
                </a:lnTo>
                <a:lnTo>
                  <a:pt x="28" y="181"/>
                </a:lnTo>
                <a:lnTo>
                  <a:pt x="19" y="173"/>
                </a:lnTo>
                <a:lnTo>
                  <a:pt x="11" y="163"/>
                </a:lnTo>
                <a:lnTo>
                  <a:pt x="6" y="152"/>
                </a:lnTo>
                <a:lnTo>
                  <a:pt x="1" y="142"/>
                </a:lnTo>
                <a:lnTo>
                  <a:pt x="0" y="128"/>
                </a:lnTo>
                <a:lnTo>
                  <a:pt x="0" y="128"/>
                </a:lnTo>
                <a:lnTo>
                  <a:pt x="1" y="120"/>
                </a:lnTo>
                <a:lnTo>
                  <a:pt x="3" y="112"/>
                </a:lnTo>
                <a:lnTo>
                  <a:pt x="6" y="104"/>
                </a:lnTo>
                <a:lnTo>
                  <a:pt x="10" y="96"/>
                </a:lnTo>
                <a:lnTo>
                  <a:pt x="15" y="89"/>
                </a:lnTo>
                <a:lnTo>
                  <a:pt x="20" y="84"/>
                </a:lnTo>
                <a:lnTo>
                  <a:pt x="27" y="78"/>
                </a:lnTo>
                <a:lnTo>
                  <a:pt x="34" y="73"/>
                </a:lnTo>
                <a:lnTo>
                  <a:pt x="34" y="73"/>
                </a:lnTo>
                <a:lnTo>
                  <a:pt x="34" y="71"/>
                </a:lnTo>
                <a:lnTo>
                  <a:pt x="34" y="71"/>
                </a:lnTo>
                <a:lnTo>
                  <a:pt x="35" y="57"/>
                </a:lnTo>
                <a:lnTo>
                  <a:pt x="39" y="43"/>
                </a:lnTo>
                <a:lnTo>
                  <a:pt x="46" y="31"/>
                </a:lnTo>
                <a:lnTo>
                  <a:pt x="54" y="20"/>
                </a:lnTo>
                <a:lnTo>
                  <a:pt x="65" y="12"/>
                </a:lnTo>
                <a:lnTo>
                  <a:pt x="77" y="5"/>
                </a:lnTo>
                <a:lnTo>
                  <a:pt x="91" y="1"/>
                </a:lnTo>
                <a:lnTo>
                  <a:pt x="105" y="0"/>
                </a:lnTo>
                <a:lnTo>
                  <a:pt x="105" y="0"/>
                </a:lnTo>
                <a:lnTo>
                  <a:pt x="115" y="0"/>
                </a:lnTo>
                <a:lnTo>
                  <a:pt x="124" y="2"/>
                </a:lnTo>
                <a:lnTo>
                  <a:pt x="134" y="5"/>
                </a:lnTo>
                <a:lnTo>
                  <a:pt x="142" y="9"/>
                </a:lnTo>
                <a:lnTo>
                  <a:pt x="150" y="16"/>
                </a:lnTo>
                <a:lnTo>
                  <a:pt x="157" y="21"/>
                </a:lnTo>
                <a:lnTo>
                  <a:pt x="164" y="29"/>
                </a:lnTo>
                <a:lnTo>
                  <a:pt x="168" y="38"/>
                </a:lnTo>
                <a:lnTo>
                  <a:pt x="168" y="38"/>
                </a:lnTo>
                <a:lnTo>
                  <a:pt x="177" y="34"/>
                </a:lnTo>
                <a:lnTo>
                  <a:pt x="188" y="32"/>
                </a:lnTo>
                <a:lnTo>
                  <a:pt x="188" y="32"/>
                </a:lnTo>
                <a:lnTo>
                  <a:pt x="195" y="34"/>
                </a:lnTo>
                <a:lnTo>
                  <a:pt x="203" y="35"/>
                </a:lnTo>
                <a:lnTo>
                  <a:pt x="208" y="39"/>
                </a:lnTo>
                <a:lnTo>
                  <a:pt x="215" y="44"/>
                </a:lnTo>
                <a:lnTo>
                  <a:pt x="219" y="50"/>
                </a:lnTo>
                <a:lnTo>
                  <a:pt x="223" y="57"/>
                </a:lnTo>
                <a:lnTo>
                  <a:pt x="224" y="63"/>
                </a:lnTo>
                <a:lnTo>
                  <a:pt x="226" y="71"/>
                </a:lnTo>
                <a:lnTo>
                  <a:pt x="226" y="71"/>
                </a:lnTo>
                <a:lnTo>
                  <a:pt x="224" y="78"/>
                </a:lnTo>
                <a:lnTo>
                  <a:pt x="223" y="85"/>
                </a:lnTo>
                <a:lnTo>
                  <a:pt x="223" y="85"/>
                </a:lnTo>
                <a:lnTo>
                  <a:pt x="231" y="89"/>
                </a:lnTo>
                <a:lnTo>
                  <a:pt x="238" y="93"/>
                </a:lnTo>
                <a:lnTo>
                  <a:pt x="243" y="98"/>
                </a:lnTo>
                <a:lnTo>
                  <a:pt x="249" y="105"/>
                </a:lnTo>
                <a:lnTo>
                  <a:pt x="253" y="112"/>
                </a:lnTo>
                <a:lnTo>
                  <a:pt x="255" y="120"/>
                </a:lnTo>
                <a:lnTo>
                  <a:pt x="258" y="128"/>
                </a:lnTo>
                <a:lnTo>
                  <a:pt x="258" y="136"/>
                </a:lnTo>
                <a:lnTo>
                  <a:pt x="258" y="136"/>
                </a:lnTo>
                <a:lnTo>
                  <a:pt x="258" y="148"/>
                </a:lnTo>
                <a:lnTo>
                  <a:pt x="254" y="158"/>
                </a:lnTo>
                <a:lnTo>
                  <a:pt x="249" y="167"/>
                </a:lnTo>
                <a:lnTo>
                  <a:pt x="243" y="175"/>
                </a:lnTo>
                <a:lnTo>
                  <a:pt x="235" y="182"/>
                </a:lnTo>
                <a:lnTo>
                  <a:pt x="226" y="187"/>
                </a:lnTo>
                <a:lnTo>
                  <a:pt x="215" y="190"/>
                </a:lnTo>
                <a:lnTo>
                  <a:pt x="204" y="192"/>
                </a:lnTo>
                <a:lnTo>
                  <a:pt x="204" y="192"/>
                </a:lnTo>
                <a:close/>
                <a:moveTo>
                  <a:pt x="105" y="11"/>
                </a:moveTo>
                <a:lnTo>
                  <a:pt x="105" y="11"/>
                </a:lnTo>
                <a:lnTo>
                  <a:pt x="93" y="12"/>
                </a:lnTo>
                <a:lnTo>
                  <a:pt x="81" y="15"/>
                </a:lnTo>
                <a:lnTo>
                  <a:pt x="72" y="21"/>
                </a:lnTo>
                <a:lnTo>
                  <a:pt x="62" y="28"/>
                </a:lnTo>
                <a:lnTo>
                  <a:pt x="55" y="38"/>
                </a:lnTo>
                <a:lnTo>
                  <a:pt x="49" y="47"/>
                </a:lnTo>
                <a:lnTo>
                  <a:pt x="46" y="59"/>
                </a:lnTo>
                <a:lnTo>
                  <a:pt x="45" y="71"/>
                </a:lnTo>
                <a:lnTo>
                  <a:pt x="45" y="71"/>
                </a:lnTo>
                <a:lnTo>
                  <a:pt x="45" y="75"/>
                </a:lnTo>
                <a:lnTo>
                  <a:pt x="45" y="79"/>
                </a:lnTo>
                <a:lnTo>
                  <a:pt x="42" y="81"/>
                </a:lnTo>
                <a:lnTo>
                  <a:pt x="42" y="81"/>
                </a:lnTo>
                <a:lnTo>
                  <a:pt x="35" y="85"/>
                </a:lnTo>
                <a:lnTo>
                  <a:pt x="30" y="89"/>
                </a:lnTo>
                <a:lnTo>
                  <a:pt x="24" y="94"/>
                </a:lnTo>
                <a:lnTo>
                  <a:pt x="20" y="101"/>
                </a:lnTo>
                <a:lnTo>
                  <a:pt x="16" y="106"/>
                </a:lnTo>
                <a:lnTo>
                  <a:pt x="14" y="113"/>
                </a:lnTo>
                <a:lnTo>
                  <a:pt x="12" y="121"/>
                </a:lnTo>
                <a:lnTo>
                  <a:pt x="11" y="128"/>
                </a:lnTo>
                <a:lnTo>
                  <a:pt x="11" y="128"/>
                </a:lnTo>
                <a:lnTo>
                  <a:pt x="12" y="139"/>
                </a:lnTo>
                <a:lnTo>
                  <a:pt x="16" y="148"/>
                </a:lnTo>
                <a:lnTo>
                  <a:pt x="20" y="158"/>
                </a:lnTo>
                <a:lnTo>
                  <a:pt x="27" y="166"/>
                </a:lnTo>
                <a:lnTo>
                  <a:pt x="35" y="171"/>
                </a:lnTo>
                <a:lnTo>
                  <a:pt x="43" y="177"/>
                </a:lnTo>
                <a:lnTo>
                  <a:pt x="53" y="179"/>
                </a:lnTo>
                <a:lnTo>
                  <a:pt x="64" y="181"/>
                </a:lnTo>
                <a:lnTo>
                  <a:pt x="204" y="181"/>
                </a:lnTo>
                <a:lnTo>
                  <a:pt x="204" y="181"/>
                </a:lnTo>
                <a:lnTo>
                  <a:pt x="212" y="179"/>
                </a:lnTo>
                <a:lnTo>
                  <a:pt x="220" y="177"/>
                </a:lnTo>
                <a:lnTo>
                  <a:pt x="228" y="173"/>
                </a:lnTo>
                <a:lnTo>
                  <a:pt x="235" y="167"/>
                </a:lnTo>
                <a:lnTo>
                  <a:pt x="240" y="162"/>
                </a:lnTo>
                <a:lnTo>
                  <a:pt x="245" y="154"/>
                </a:lnTo>
                <a:lnTo>
                  <a:pt x="247" y="146"/>
                </a:lnTo>
                <a:lnTo>
                  <a:pt x="247" y="136"/>
                </a:lnTo>
                <a:lnTo>
                  <a:pt x="247" y="136"/>
                </a:lnTo>
                <a:lnTo>
                  <a:pt x="247" y="129"/>
                </a:lnTo>
                <a:lnTo>
                  <a:pt x="246" y="123"/>
                </a:lnTo>
                <a:lnTo>
                  <a:pt x="242" y="116"/>
                </a:lnTo>
                <a:lnTo>
                  <a:pt x="238" y="109"/>
                </a:lnTo>
                <a:lnTo>
                  <a:pt x="234" y="104"/>
                </a:lnTo>
                <a:lnTo>
                  <a:pt x="227" y="100"/>
                </a:lnTo>
                <a:lnTo>
                  <a:pt x="222" y="96"/>
                </a:lnTo>
                <a:lnTo>
                  <a:pt x="213" y="94"/>
                </a:lnTo>
                <a:lnTo>
                  <a:pt x="207" y="92"/>
                </a:lnTo>
                <a:lnTo>
                  <a:pt x="211" y="86"/>
                </a:lnTo>
                <a:lnTo>
                  <a:pt x="211" y="86"/>
                </a:lnTo>
                <a:lnTo>
                  <a:pt x="213" y="78"/>
                </a:lnTo>
                <a:lnTo>
                  <a:pt x="215" y="71"/>
                </a:lnTo>
                <a:lnTo>
                  <a:pt x="215" y="71"/>
                </a:lnTo>
                <a:lnTo>
                  <a:pt x="215" y="66"/>
                </a:lnTo>
                <a:lnTo>
                  <a:pt x="212" y="61"/>
                </a:lnTo>
                <a:lnTo>
                  <a:pt x="211" y="55"/>
                </a:lnTo>
                <a:lnTo>
                  <a:pt x="207" y="51"/>
                </a:lnTo>
                <a:lnTo>
                  <a:pt x="203" y="48"/>
                </a:lnTo>
                <a:lnTo>
                  <a:pt x="199" y="46"/>
                </a:lnTo>
                <a:lnTo>
                  <a:pt x="193" y="44"/>
                </a:lnTo>
                <a:lnTo>
                  <a:pt x="188" y="43"/>
                </a:lnTo>
                <a:lnTo>
                  <a:pt x="188" y="43"/>
                </a:lnTo>
                <a:lnTo>
                  <a:pt x="182" y="44"/>
                </a:lnTo>
                <a:lnTo>
                  <a:pt x="178" y="46"/>
                </a:lnTo>
                <a:lnTo>
                  <a:pt x="173" y="47"/>
                </a:lnTo>
                <a:lnTo>
                  <a:pt x="169" y="50"/>
                </a:lnTo>
                <a:lnTo>
                  <a:pt x="164" y="55"/>
                </a:lnTo>
                <a:lnTo>
                  <a:pt x="161" y="48"/>
                </a:lnTo>
                <a:lnTo>
                  <a:pt x="161" y="48"/>
                </a:lnTo>
                <a:lnTo>
                  <a:pt x="157" y="40"/>
                </a:lnTo>
                <a:lnTo>
                  <a:pt x="151" y="32"/>
                </a:lnTo>
                <a:lnTo>
                  <a:pt x="146" y="25"/>
                </a:lnTo>
                <a:lnTo>
                  <a:pt x="139" y="20"/>
                </a:lnTo>
                <a:lnTo>
                  <a:pt x="131" y="16"/>
                </a:lnTo>
                <a:lnTo>
                  <a:pt x="123" y="13"/>
                </a:lnTo>
                <a:lnTo>
                  <a:pt x="114" y="11"/>
                </a:lnTo>
                <a:lnTo>
                  <a:pt x="105" y="11"/>
                </a:lnTo>
                <a:lnTo>
                  <a:pt x="105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" name="Freeform 32"/>
          <p:cNvSpPr>
            <a:spLocks noEditPoints="1"/>
          </p:cNvSpPr>
          <p:nvPr/>
        </p:nvSpPr>
        <p:spPr bwMode="auto">
          <a:xfrm>
            <a:off x="2845828" y="1003047"/>
            <a:ext cx="333547" cy="326356"/>
          </a:xfrm>
          <a:custGeom>
            <a:avLst/>
            <a:gdLst/>
            <a:ahLst/>
            <a:cxnLst>
              <a:cxn ang="0">
                <a:pos x="108" y="215"/>
              </a:cxn>
              <a:cxn ang="0">
                <a:pos x="104" y="214"/>
              </a:cxn>
              <a:cxn ang="0">
                <a:pos x="96" y="210"/>
              </a:cxn>
              <a:cxn ang="0">
                <a:pos x="93" y="200"/>
              </a:cxn>
              <a:cxn ang="0">
                <a:pos x="15" y="122"/>
              </a:cxn>
              <a:cxn ang="0">
                <a:pos x="9" y="122"/>
              </a:cxn>
              <a:cxn ang="0">
                <a:pos x="3" y="115"/>
              </a:cxn>
              <a:cxn ang="0">
                <a:pos x="1" y="111"/>
              </a:cxn>
              <a:cxn ang="0">
                <a:pos x="1" y="102"/>
              </a:cxn>
              <a:cxn ang="0">
                <a:pos x="8" y="95"/>
              </a:cxn>
              <a:cxn ang="0">
                <a:pos x="193" y="2"/>
              </a:cxn>
              <a:cxn ang="0">
                <a:pos x="200" y="0"/>
              </a:cxn>
              <a:cxn ang="0">
                <a:pos x="205" y="2"/>
              </a:cxn>
              <a:cxn ang="0">
                <a:pos x="210" y="5"/>
              </a:cxn>
              <a:cxn ang="0">
                <a:pos x="214" y="13"/>
              </a:cxn>
              <a:cxn ang="0">
                <a:pos x="213" y="22"/>
              </a:cxn>
              <a:cxn ang="0">
                <a:pos x="120" y="207"/>
              </a:cxn>
              <a:cxn ang="0">
                <a:pos x="115" y="213"/>
              </a:cxn>
              <a:cxn ang="0">
                <a:pos x="108" y="215"/>
              </a:cxn>
              <a:cxn ang="0">
                <a:pos x="200" y="11"/>
              </a:cxn>
              <a:cxn ang="0">
                <a:pos x="198" y="11"/>
              </a:cxn>
              <a:cxn ang="0">
                <a:pos x="13" y="104"/>
              </a:cxn>
              <a:cxn ang="0">
                <a:pos x="11" y="109"/>
              </a:cxn>
              <a:cxn ang="0">
                <a:pos x="12" y="111"/>
              </a:cxn>
              <a:cxn ang="0">
                <a:pos x="104" y="111"/>
              </a:cxn>
              <a:cxn ang="0">
                <a:pos x="104" y="200"/>
              </a:cxn>
              <a:cxn ang="0">
                <a:pos x="106" y="204"/>
              </a:cxn>
              <a:cxn ang="0">
                <a:pos x="108" y="204"/>
              </a:cxn>
              <a:cxn ang="0">
                <a:pos x="109" y="203"/>
              </a:cxn>
              <a:cxn ang="0">
                <a:pos x="204" y="17"/>
              </a:cxn>
              <a:cxn ang="0">
                <a:pos x="204" y="14"/>
              </a:cxn>
              <a:cxn ang="0">
                <a:pos x="202" y="13"/>
              </a:cxn>
              <a:cxn ang="0">
                <a:pos x="200" y="11"/>
              </a:cxn>
            </a:cxnLst>
            <a:rect l="0" t="0" r="r" b="b"/>
            <a:pathLst>
              <a:path w="214" h="215">
                <a:moveTo>
                  <a:pt x="108" y="215"/>
                </a:moveTo>
                <a:lnTo>
                  <a:pt x="108" y="215"/>
                </a:lnTo>
                <a:lnTo>
                  <a:pt x="104" y="214"/>
                </a:lnTo>
                <a:lnTo>
                  <a:pt x="104" y="214"/>
                </a:lnTo>
                <a:lnTo>
                  <a:pt x="100" y="213"/>
                </a:lnTo>
                <a:lnTo>
                  <a:pt x="96" y="210"/>
                </a:lnTo>
                <a:lnTo>
                  <a:pt x="93" y="204"/>
                </a:lnTo>
                <a:lnTo>
                  <a:pt x="93" y="200"/>
                </a:lnTo>
                <a:lnTo>
                  <a:pt x="93" y="122"/>
                </a:lnTo>
                <a:lnTo>
                  <a:pt x="15" y="122"/>
                </a:lnTo>
                <a:lnTo>
                  <a:pt x="15" y="122"/>
                </a:lnTo>
                <a:lnTo>
                  <a:pt x="9" y="122"/>
                </a:lnTo>
                <a:lnTo>
                  <a:pt x="5" y="119"/>
                </a:lnTo>
                <a:lnTo>
                  <a:pt x="3" y="115"/>
                </a:lnTo>
                <a:lnTo>
                  <a:pt x="1" y="111"/>
                </a:lnTo>
                <a:lnTo>
                  <a:pt x="1" y="111"/>
                </a:lnTo>
                <a:lnTo>
                  <a:pt x="0" y="106"/>
                </a:lnTo>
                <a:lnTo>
                  <a:pt x="1" y="102"/>
                </a:lnTo>
                <a:lnTo>
                  <a:pt x="4" y="98"/>
                </a:lnTo>
                <a:lnTo>
                  <a:pt x="8" y="95"/>
                </a:lnTo>
                <a:lnTo>
                  <a:pt x="193" y="2"/>
                </a:lnTo>
                <a:lnTo>
                  <a:pt x="193" y="2"/>
                </a:lnTo>
                <a:lnTo>
                  <a:pt x="196" y="0"/>
                </a:lnTo>
                <a:lnTo>
                  <a:pt x="200" y="0"/>
                </a:lnTo>
                <a:lnTo>
                  <a:pt x="200" y="0"/>
                </a:lnTo>
                <a:lnTo>
                  <a:pt x="205" y="2"/>
                </a:lnTo>
                <a:lnTo>
                  <a:pt x="210" y="5"/>
                </a:lnTo>
                <a:lnTo>
                  <a:pt x="210" y="5"/>
                </a:lnTo>
                <a:lnTo>
                  <a:pt x="213" y="9"/>
                </a:lnTo>
                <a:lnTo>
                  <a:pt x="214" y="13"/>
                </a:lnTo>
                <a:lnTo>
                  <a:pt x="214" y="18"/>
                </a:lnTo>
                <a:lnTo>
                  <a:pt x="213" y="22"/>
                </a:lnTo>
                <a:lnTo>
                  <a:pt x="120" y="207"/>
                </a:lnTo>
                <a:lnTo>
                  <a:pt x="120" y="207"/>
                </a:lnTo>
                <a:lnTo>
                  <a:pt x="119" y="210"/>
                </a:lnTo>
                <a:lnTo>
                  <a:pt x="115" y="213"/>
                </a:lnTo>
                <a:lnTo>
                  <a:pt x="112" y="214"/>
                </a:lnTo>
                <a:lnTo>
                  <a:pt x="108" y="215"/>
                </a:lnTo>
                <a:lnTo>
                  <a:pt x="108" y="215"/>
                </a:lnTo>
                <a:close/>
                <a:moveTo>
                  <a:pt x="200" y="11"/>
                </a:moveTo>
                <a:lnTo>
                  <a:pt x="200" y="11"/>
                </a:lnTo>
                <a:lnTo>
                  <a:pt x="198" y="11"/>
                </a:lnTo>
                <a:lnTo>
                  <a:pt x="13" y="104"/>
                </a:lnTo>
                <a:lnTo>
                  <a:pt x="13" y="104"/>
                </a:lnTo>
                <a:lnTo>
                  <a:pt x="12" y="106"/>
                </a:lnTo>
                <a:lnTo>
                  <a:pt x="11" y="109"/>
                </a:lnTo>
                <a:lnTo>
                  <a:pt x="11" y="109"/>
                </a:lnTo>
                <a:lnTo>
                  <a:pt x="12" y="111"/>
                </a:lnTo>
                <a:lnTo>
                  <a:pt x="15" y="111"/>
                </a:lnTo>
                <a:lnTo>
                  <a:pt x="104" y="111"/>
                </a:lnTo>
                <a:lnTo>
                  <a:pt x="104" y="200"/>
                </a:lnTo>
                <a:lnTo>
                  <a:pt x="104" y="200"/>
                </a:lnTo>
                <a:lnTo>
                  <a:pt x="104" y="203"/>
                </a:lnTo>
                <a:lnTo>
                  <a:pt x="106" y="204"/>
                </a:lnTo>
                <a:lnTo>
                  <a:pt x="106" y="204"/>
                </a:lnTo>
                <a:lnTo>
                  <a:pt x="108" y="204"/>
                </a:lnTo>
                <a:lnTo>
                  <a:pt x="108" y="204"/>
                </a:lnTo>
                <a:lnTo>
                  <a:pt x="109" y="203"/>
                </a:lnTo>
                <a:lnTo>
                  <a:pt x="111" y="202"/>
                </a:lnTo>
                <a:lnTo>
                  <a:pt x="204" y="17"/>
                </a:lnTo>
                <a:lnTo>
                  <a:pt x="204" y="17"/>
                </a:lnTo>
                <a:lnTo>
                  <a:pt x="204" y="14"/>
                </a:lnTo>
                <a:lnTo>
                  <a:pt x="202" y="13"/>
                </a:lnTo>
                <a:lnTo>
                  <a:pt x="202" y="13"/>
                </a:lnTo>
                <a:lnTo>
                  <a:pt x="200" y="11"/>
                </a:lnTo>
                <a:lnTo>
                  <a:pt x="200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6" name="Freeform 33"/>
          <p:cNvSpPr>
            <a:spLocks noEditPoints="1"/>
          </p:cNvSpPr>
          <p:nvPr/>
        </p:nvSpPr>
        <p:spPr bwMode="auto">
          <a:xfrm>
            <a:off x="5274601" y="952483"/>
            <a:ext cx="375825" cy="386109"/>
          </a:xfrm>
          <a:custGeom>
            <a:avLst/>
            <a:gdLst/>
            <a:ahLst/>
            <a:cxnLst>
              <a:cxn ang="0">
                <a:pos x="57" y="251"/>
              </a:cxn>
              <a:cxn ang="0">
                <a:pos x="50" y="250"/>
              </a:cxn>
              <a:cxn ang="0">
                <a:pos x="43" y="242"/>
              </a:cxn>
              <a:cxn ang="0">
                <a:pos x="42" y="236"/>
              </a:cxn>
              <a:cxn ang="0">
                <a:pos x="46" y="226"/>
              </a:cxn>
              <a:cxn ang="0">
                <a:pos x="57" y="222"/>
              </a:cxn>
              <a:cxn ang="0">
                <a:pos x="97" y="119"/>
              </a:cxn>
              <a:cxn ang="0">
                <a:pos x="8" y="30"/>
              </a:cxn>
              <a:cxn ang="0">
                <a:pos x="0" y="18"/>
              </a:cxn>
              <a:cxn ang="0">
                <a:pos x="0" y="15"/>
              </a:cxn>
              <a:cxn ang="0">
                <a:pos x="5" y="4"/>
              </a:cxn>
              <a:cxn ang="0">
                <a:pos x="19" y="0"/>
              </a:cxn>
              <a:cxn ang="0">
                <a:pos x="223" y="0"/>
              </a:cxn>
              <a:cxn ang="0">
                <a:pos x="236" y="4"/>
              </a:cxn>
              <a:cxn ang="0">
                <a:pos x="242" y="15"/>
              </a:cxn>
              <a:cxn ang="0">
                <a:pos x="242" y="18"/>
              </a:cxn>
              <a:cxn ang="0">
                <a:pos x="233" y="30"/>
              </a:cxn>
              <a:cxn ang="0">
                <a:pos x="144" y="222"/>
              </a:cxn>
              <a:cxn ang="0">
                <a:pos x="185" y="222"/>
              </a:cxn>
              <a:cxn ang="0">
                <a:pos x="196" y="226"/>
              </a:cxn>
              <a:cxn ang="0">
                <a:pos x="200" y="236"/>
              </a:cxn>
              <a:cxn ang="0">
                <a:pos x="198" y="242"/>
              </a:cxn>
              <a:cxn ang="0">
                <a:pos x="190" y="250"/>
              </a:cxn>
              <a:cxn ang="0">
                <a:pos x="185" y="251"/>
              </a:cxn>
              <a:cxn ang="0">
                <a:pos x="57" y="232"/>
              </a:cxn>
              <a:cxn ang="0">
                <a:pos x="52" y="236"/>
              </a:cxn>
              <a:cxn ang="0">
                <a:pos x="54" y="239"/>
              </a:cxn>
              <a:cxn ang="0">
                <a:pos x="185" y="240"/>
              </a:cxn>
              <a:cxn ang="0">
                <a:pos x="188" y="239"/>
              </a:cxn>
              <a:cxn ang="0">
                <a:pos x="189" y="236"/>
              </a:cxn>
              <a:cxn ang="0">
                <a:pos x="185" y="232"/>
              </a:cxn>
              <a:cxn ang="0">
                <a:pos x="133" y="115"/>
              </a:cxn>
              <a:cxn ang="0">
                <a:pos x="227" y="22"/>
              </a:cxn>
              <a:cxn ang="0">
                <a:pos x="231" y="15"/>
              </a:cxn>
              <a:cxn ang="0">
                <a:pos x="229" y="14"/>
              </a:cxn>
              <a:cxn ang="0">
                <a:pos x="223" y="11"/>
              </a:cxn>
              <a:cxn ang="0">
                <a:pos x="19" y="11"/>
              </a:cxn>
              <a:cxn ang="0">
                <a:pos x="11" y="14"/>
              </a:cxn>
              <a:cxn ang="0">
                <a:pos x="11" y="15"/>
              </a:cxn>
              <a:cxn ang="0">
                <a:pos x="15" y="22"/>
              </a:cxn>
              <a:cxn ang="0">
                <a:pos x="108" y="232"/>
              </a:cxn>
            </a:cxnLst>
            <a:rect l="0" t="0" r="r" b="b"/>
            <a:pathLst>
              <a:path w="242" h="251">
                <a:moveTo>
                  <a:pt x="185" y="251"/>
                </a:moveTo>
                <a:lnTo>
                  <a:pt x="57" y="251"/>
                </a:lnTo>
                <a:lnTo>
                  <a:pt x="57" y="251"/>
                </a:lnTo>
                <a:lnTo>
                  <a:pt x="50" y="250"/>
                </a:lnTo>
                <a:lnTo>
                  <a:pt x="46" y="247"/>
                </a:lnTo>
                <a:lnTo>
                  <a:pt x="43" y="242"/>
                </a:lnTo>
                <a:lnTo>
                  <a:pt x="42" y="236"/>
                </a:lnTo>
                <a:lnTo>
                  <a:pt x="42" y="236"/>
                </a:lnTo>
                <a:lnTo>
                  <a:pt x="43" y="231"/>
                </a:lnTo>
                <a:lnTo>
                  <a:pt x="46" y="226"/>
                </a:lnTo>
                <a:lnTo>
                  <a:pt x="50" y="223"/>
                </a:lnTo>
                <a:lnTo>
                  <a:pt x="57" y="222"/>
                </a:lnTo>
                <a:lnTo>
                  <a:pt x="97" y="222"/>
                </a:lnTo>
                <a:lnTo>
                  <a:pt x="97" y="119"/>
                </a:lnTo>
                <a:lnTo>
                  <a:pt x="8" y="30"/>
                </a:lnTo>
                <a:lnTo>
                  <a:pt x="8" y="30"/>
                </a:lnTo>
                <a:lnTo>
                  <a:pt x="1" y="22"/>
                </a:lnTo>
                <a:lnTo>
                  <a:pt x="0" y="18"/>
                </a:lnTo>
                <a:lnTo>
                  <a:pt x="0" y="15"/>
                </a:lnTo>
                <a:lnTo>
                  <a:pt x="0" y="15"/>
                </a:lnTo>
                <a:lnTo>
                  <a:pt x="1" y="8"/>
                </a:lnTo>
                <a:lnTo>
                  <a:pt x="5" y="4"/>
                </a:lnTo>
                <a:lnTo>
                  <a:pt x="11" y="1"/>
                </a:lnTo>
                <a:lnTo>
                  <a:pt x="19" y="0"/>
                </a:lnTo>
                <a:lnTo>
                  <a:pt x="223" y="0"/>
                </a:lnTo>
                <a:lnTo>
                  <a:pt x="223" y="0"/>
                </a:lnTo>
                <a:lnTo>
                  <a:pt x="231" y="1"/>
                </a:lnTo>
                <a:lnTo>
                  <a:pt x="236" y="4"/>
                </a:lnTo>
                <a:lnTo>
                  <a:pt x="240" y="8"/>
                </a:lnTo>
                <a:lnTo>
                  <a:pt x="242" y="15"/>
                </a:lnTo>
                <a:lnTo>
                  <a:pt x="242" y="15"/>
                </a:lnTo>
                <a:lnTo>
                  <a:pt x="242" y="18"/>
                </a:lnTo>
                <a:lnTo>
                  <a:pt x="240" y="22"/>
                </a:lnTo>
                <a:lnTo>
                  <a:pt x="233" y="30"/>
                </a:lnTo>
                <a:lnTo>
                  <a:pt x="144" y="119"/>
                </a:lnTo>
                <a:lnTo>
                  <a:pt x="144" y="222"/>
                </a:lnTo>
                <a:lnTo>
                  <a:pt x="185" y="222"/>
                </a:lnTo>
                <a:lnTo>
                  <a:pt x="185" y="222"/>
                </a:lnTo>
                <a:lnTo>
                  <a:pt x="190" y="223"/>
                </a:lnTo>
                <a:lnTo>
                  <a:pt x="196" y="226"/>
                </a:lnTo>
                <a:lnTo>
                  <a:pt x="198" y="231"/>
                </a:lnTo>
                <a:lnTo>
                  <a:pt x="200" y="236"/>
                </a:lnTo>
                <a:lnTo>
                  <a:pt x="200" y="236"/>
                </a:lnTo>
                <a:lnTo>
                  <a:pt x="198" y="242"/>
                </a:lnTo>
                <a:lnTo>
                  <a:pt x="196" y="247"/>
                </a:lnTo>
                <a:lnTo>
                  <a:pt x="190" y="250"/>
                </a:lnTo>
                <a:lnTo>
                  <a:pt x="185" y="251"/>
                </a:lnTo>
                <a:lnTo>
                  <a:pt x="185" y="251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4" y="234"/>
                </a:lnTo>
                <a:lnTo>
                  <a:pt x="52" y="236"/>
                </a:lnTo>
                <a:lnTo>
                  <a:pt x="52" y="236"/>
                </a:lnTo>
                <a:lnTo>
                  <a:pt x="54" y="239"/>
                </a:lnTo>
                <a:lnTo>
                  <a:pt x="57" y="240"/>
                </a:lnTo>
                <a:lnTo>
                  <a:pt x="185" y="240"/>
                </a:lnTo>
                <a:lnTo>
                  <a:pt x="185" y="240"/>
                </a:lnTo>
                <a:lnTo>
                  <a:pt x="188" y="239"/>
                </a:lnTo>
                <a:lnTo>
                  <a:pt x="189" y="236"/>
                </a:lnTo>
                <a:lnTo>
                  <a:pt x="189" y="236"/>
                </a:lnTo>
                <a:lnTo>
                  <a:pt x="188" y="234"/>
                </a:lnTo>
                <a:lnTo>
                  <a:pt x="185" y="232"/>
                </a:lnTo>
                <a:lnTo>
                  <a:pt x="133" y="232"/>
                </a:lnTo>
                <a:lnTo>
                  <a:pt x="133" y="115"/>
                </a:lnTo>
                <a:lnTo>
                  <a:pt x="227" y="22"/>
                </a:lnTo>
                <a:lnTo>
                  <a:pt x="227" y="22"/>
                </a:lnTo>
                <a:lnTo>
                  <a:pt x="231" y="16"/>
                </a:lnTo>
                <a:lnTo>
                  <a:pt x="231" y="15"/>
                </a:lnTo>
                <a:lnTo>
                  <a:pt x="231" y="15"/>
                </a:lnTo>
                <a:lnTo>
                  <a:pt x="229" y="14"/>
                </a:lnTo>
                <a:lnTo>
                  <a:pt x="228" y="12"/>
                </a:lnTo>
                <a:lnTo>
                  <a:pt x="223" y="11"/>
                </a:lnTo>
                <a:lnTo>
                  <a:pt x="19" y="11"/>
                </a:lnTo>
                <a:lnTo>
                  <a:pt x="19" y="11"/>
                </a:lnTo>
                <a:lnTo>
                  <a:pt x="13" y="12"/>
                </a:lnTo>
                <a:lnTo>
                  <a:pt x="11" y="14"/>
                </a:lnTo>
                <a:lnTo>
                  <a:pt x="11" y="15"/>
                </a:lnTo>
                <a:lnTo>
                  <a:pt x="11" y="15"/>
                </a:lnTo>
                <a:lnTo>
                  <a:pt x="11" y="16"/>
                </a:lnTo>
                <a:lnTo>
                  <a:pt x="15" y="22"/>
                </a:lnTo>
                <a:lnTo>
                  <a:pt x="108" y="115"/>
                </a:lnTo>
                <a:lnTo>
                  <a:pt x="108" y="232"/>
                </a:lnTo>
                <a:lnTo>
                  <a:pt x="57" y="23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7" name="Freeform 34"/>
          <p:cNvSpPr>
            <a:spLocks noEditPoints="1"/>
          </p:cNvSpPr>
          <p:nvPr/>
        </p:nvSpPr>
        <p:spPr bwMode="auto">
          <a:xfrm>
            <a:off x="6063836" y="966274"/>
            <a:ext cx="394616" cy="335549"/>
          </a:xfrm>
          <a:custGeom>
            <a:avLst/>
            <a:gdLst/>
            <a:ahLst/>
            <a:cxnLst>
              <a:cxn ang="0">
                <a:pos x="126" y="217"/>
              </a:cxn>
              <a:cxn ang="0">
                <a:pos x="116" y="213"/>
              </a:cxn>
              <a:cxn ang="0">
                <a:pos x="33" y="132"/>
              </a:cxn>
              <a:cxn ang="0">
                <a:pos x="16" y="113"/>
              </a:cxn>
              <a:cxn ang="0">
                <a:pos x="6" y="93"/>
              </a:cxn>
              <a:cxn ang="0">
                <a:pos x="0" y="68"/>
              </a:cxn>
              <a:cxn ang="0">
                <a:pos x="1" y="54"/>
              </a:cxn>
              <a:cxn ang="0">
                <a:pos x="11" y="28"/>
              </a:cxn>
              <a:cxn ang="0">
                <a:pos x="30" y="10"/>
              </a:cxn>
              <a:cxn ang="0">
                <a:pos x="54" y="1"/>
              </a:cxn>
              <a:cxn ang="0">
                <a:pos x="70" y="0"/>
              </a:cxn>
              <a:cxn ang="0">
                <a:pos x="87" y="2"/>
              </a:cxn>
              <a:cxn ang="0">
                <a:pos x="101" y="9"/>
              </a:cxn>
              <a:cxn ang="0">
                <a:pos x="126" y="27"/>
              </a:cxn>
              <a:cxn ang="0">
                <a:pos x="137" y="18"/>
              </a:cxn>
              <a:cxn ang="0">
                <a:pos x="158" y="6"/>
              </a:cxn>
              <a:cxn ang="0">
                <a:pos x="174" y="1"/>
              </a:cxn>
              <a:cxn ang="0">
                <a:pos x="182" y="0"/>
              </a:cxn>
              <a:cxn ang="0">
                <a:pos x="211" y="5"/>
              </a:cxn>
              <a:cxn ang="0">
                <a:pos x="232" y="18"/>
              </a:cxn>
              <a:cxn ang="0">
                <a:pos x="247" y="40"/>
              </a:cxn>
              <a:cxn ang="0">
                <a:pos x="251" y="68"/>
              </a:cxn>
              <a:cxn ang="0">
                <a:pos x="250" y="79"/>
              </a:cxn>
              <a:cxn ang="0">
                <a:pos x="243" y="99"/>
              </a:cxn>
              <a:cxn ang="0">
                <a:pos x="227" y="124"/>
              </a:cxn>
              <a:cxn ang="0">
                <a:pos x="135" y="213"/>
              </a:cxn>
              <a:cxn ang="0">
                <a:pos x="131" y="216"/>
              </a:cxn>
              <a:cxn ang="0">
                <a:pos x="126" y="217"/>
              </a:cxn>
              <a:cxn ang="0">
                <a:pos x="70" y="10"/>
              </a:cxn>
              <a:cxn ang="0">
                <a:pos x="45" y="14"/>
              </a:cxn>
              <a:cxn ang="0">
                <a:pos x="27" y="27"/>
              </a:cxn>
              <a:cxn ang="0">
                <a:pos x="15" y="44"/>
              </a:cxn>
              <a:cxn ang="0">
                <a:pos x="11" y="68"/>
              </a:cxn>
              <a:cxn ang="0">
                <a:pos x="12" y="79"/>
              </a:cxn>
              <a:cxn ang="0">
                <a:pos x="20" y="99"/>
              </a:cxn>
              <a:cxn ang="0">
                <a:pos x="35" y="120"/>
              </a:cxn>
              <a:cxn ang="0">
                <a:pos x="124" y="205"/>
              </a:cxn>
              <a:cxn ang="0">
                <a:pos x="126" y="206"/>
              </a:cxn>
              <a:cxn ang="0">
                <a:pos x="128" y="205"/>
              </a:cxn>
              <a:cxn ang="0">
                <a:pos x="212" y="125"/>
              </a:cxn>
              <a:cxn ang="0">
                <a:pos x="228" y="104"/>
              </a:cxn>
              <a:cxn ang="0">
                <a:pos x="238" y="87"/>
              </a:cxn>
              <a:cxn ang="0">
                <a:pos x="240" y="68"/>
              </a:cxn>
              <a:cxn ang="0">
                <a:pos x="239" y="55"/>
              </a:cxn>
              <a:cxn ang="0">
                <a:pos x="232" y="35"/>
              </a:cxn>
              <a:cxn ang="0">
                <a:pos x="218" y="20"/>
              </a:cxn>
              <a:cxn ang="0">
                <a:pos x="196" y="12"/>
              </a:cxn>
              <a:cxn ang="0">
                <a:pos x="182" y="10"/>
              </a:cxn>
              <a:cxn ang="0">
                <a:pos x="166" y="14"/>
              </a:cxn>
              <a:cxn ang="0">
                <a:pos x="151" y="21"/>
              </a:cxn>
              <a:cxn ang="0">
                <a:pos x="130" y="39"/>
              </a:cxn>
              <a:cxn ang="0">
                <a:pos x="122" y="39"/>
              </a:cxn>
              <a:cxn ang="0">
                <a:pos x="112" y="29"/>
              </a:cxn>
              <a:cxn ang="0">
                <a:pos x="93" y="17"/>
              </a:cxn>
              <a:cxn ang="0">
                <a:pos x="78" y="12"/>
              </a:cxn>
              <a:cxn ang="0">
                <a:pos x="70" y="10"/>
              </a:cxn>
            </a:cxnLst>
            <a:rect l="0" t="0" r="r" b="b"/>
            <a:pathLst>
              <a:path w="251" h="217">
                <a:moveTo>
                  <a:pt x="126" y="217"/>
                </a:moveTo>
                <a:lnTo>
                  <a:pt x="126" y="217"/>
                </a:lnTo>
                <a:lnTo>
                  <a:pt x="120" y="216"/>
                </a:lnTo>
                <a:lnTo>
                  <a:pt x="116" y="213"/>
                </a:lnTo>
                <a:lnTo>
                  <a:pt x="33" y="132"/>
                </a:lnTo>
                <a:lnTo>
                  <a:pt x="33" y="132"/>
                </a:lnTo>
                <a:lnTo>
                  <a:pt x="27" y="126"/>
                </a:lnTo>
                <a:lnTo>
                  <a:pt x="16" y="113"/>
                </a:lnTo>
                <a:lnTo>
                  <a:pt x="11" y="104"/>
                </a:lnTo>
                <a:lnTo>
                  <a:pt x="6" y="93"/>
                </a:lnTo>
                <a:lnTo>
                  <a:pt x="1" y="81"/>
                </a:lnTo>
                <a:lnTo>
                  <a:pt x="0" y="68"/>
                </a:lnTo>
                <a:lnTo>
                  <a:pt x="0" y="68"/>
                </a:lnTo>
                <a:lnTo>
                  <a:pt x="1" y="54"/>
                </a:lnTo>
                <a:lnTo>
                  <a:pt x="6" y="40"/>
                </a:lnTo>
                <a:lnTo>
                  <a:pt x="11" y="28"/>
                </a:lnTo>
                <a:lnTo>
                  <a:pt x="19" y="18"/>
                </a:lnTo>
                <a:lnTo>
                  <a:pt x="30" y="10"/>
                </a:lnTo>
                <a:lnTo>
                  <a:pt x="41" y="5"/>
                </a:lnTo>
                <a:lnTo>
                  <a:pt x="54" y="1"/>
                </a:lnTo>
                <a:lnTo>
                  <a:pt x="70" y="0"/>
                </a:lnTo>
                <a:lnTo>
                  <a:pt x="70" y="0"/>
                </a:lnTo>
                <a:lnTo>
                  <a:pt x="78" y="1"/>
                </a:lnTo>
                <a:lnTo>
                  <a:pt x="87" y="2"/>
                </a:lnTo>
                <a:lnTo>
                  <a:pt x="95" y="6"/>
                </a:lnTo>
                <a:lnTo>
                  <a:pt x="101" y="9"/>
                </a:lnTo>
                <a:lnTo>
                  <a:pt x="115" y="18"/>
                </a:lnTo>
                <a:lnTo>
                  <a:pt x="126" y="27"/>
                </a:lnTo>
                <a:lnTo>
                  <a:pt x="126" y="27"/>
                </a:lnTo>
                <a:lnTo>
                  <a:pt x="137" y="18"/>
                </a:lnTo>
                <a:lnTo>
                  <a:pt x="150" y="9"/>
                </a:lnTo>
                <a:lnTo>
                  <a:pt x="158" y="6"/>
                </a:lnTo>
                <a:lnTo>
                  <a:pt x="165" y="2"/>
                </a:lnTo>
                <a:lnTo>
                  <a:pt x="174" y="1"/>
                </a:lnTo>
                <a:lnTo>
                  <a:pt x="182" y="0"/>
                </a:lnTo>
                <a:lnTo>
                  <a:pt x="182" y="0"/>
                </a:lnTo>
                <a:lnTo>
                  <a:pt x="197" y="1"/>
                </a:lnTo>
                <a:lnTo>
                  <a:pt x="211" y="5"/>
                </a:lnTo>
                <a:lnTo>
                  <a:pt x="223" y="10"/>
                </a:lnTo>
                <a:lnTo>
                  <a:pt x="232" y="18"/>
                </a:lnTo>
                <a:lnTo>
                  <a:pt x="240" y="28"/>
                </a:lnTo>
                <a:lnTo>
                  <a:pt x="247" y="40"/>
                </a:lnTo>
                <a:lnTo>
                  <a:pt x="250" y="54"/>
                </a:lnTo>
                <a:lnTo>
                  <a:pt x="251" y="68"/>
                </a:lnTo>
                <a:lnTo>
                  <a:pt x="251" y="68"/>
                </a:lnTo>
                <a:lnTo>
                  <a:pt x="250" y="79"/>
                </a:lnTo>
                <a:lnTo>
                  <a:pt x="247" y="90"/>
                </a:lnTo>
                <a:lnTo>
                  <a:pt x="243" y="99"/>
                </a:lnTo>
                <a:lnTo>
                  <a:pt x="238" y="109"/>
                </a:lnTo>
                <a:lnTo>
                  <a:pt x="227" y="124"/>
                </a:lnTo>
                <a:lnTo>
                  <a:pt x="219" y="132"/>
                </a:lnTo>
                <a:lnTo>
                  <a:pt x="135" y="213"/>
                </a:lnTo>
                <a:lnTo>
                  <a:pt x="135" y="213"/>
                </a:lnTo>
                <a:lnTo>
                  <a:pt x="131" y="216"/>
                </a:lnTo>
                <a:lnTo>
                  <a:pt x="126" y="217"/>
                </a:lnTo>
                <a:lnTo>
                  <a:pt x="126" y="217"/>
                </a:lnTo>
                <a:close/>
                <a:moveTo>
                  <a:pt x="70" y="10"/>
                </a:moveTo>
                <a:lnTo>
                  <a:pt x="70" y="10"/>
                </a:lnTo>
                <a:lnTo>
                  <a:pt x="57" y="12"/>
                </a:lnTo>
                <a:lnTo>
                  <a:pt x="45" y="14"/>
                </a:lnTo>
                <a:lnTo>
                  <a:pt x="35" y="20"/>
                </a:lnTo>
                <a:lnTo>
                  <a:pt x="27" y="27"/>
                </a:lnTo>
                <a:lnTo>
                  <a:pt x="20" y="35"/>
                </a:lnTo>
                <a:lnTo>
                  <a:pt x="15" y="44"/>
                </a:lnTo>
                <a:lnTo>
                  <a:pt x="12" y="55"/>
                </a:lnTo>
                <a:lnTo>
                  <a:pt x="11" y="68"/>
                </a:lnTo>
                <a:lnTo>
                  <a:pt x="11" y="68"/>
                </a:lnTo>
                <a:lnTo>
                  <a:pt x="12" y="79"/>
                </a:lnTo>
                <a:lnTo>
                  <a:pt x="16" y="90"/>
                </a:lnTo>
                <a:lnTo>
                  <a:pt x="20" y="99"/>
                </a:lnTo>
                <a:lnTo>
                  <a:pt x="26" y="108"/>
                </a:lnTo>
                <a:lnTo>
                  <a:pt x="35" y="120"/>
                </a:lnTo>
                <a:lnTo>
                  <a:pt x="41" y="124"/>
                </a:lnTo>
                <a:lnTo>
                  <a:pt x="124" y="205"/>
                </a:lnTo>
                <a:lnTo>
                  <a:pt x="124" y="205"/>
                </a:lnTo>
                <a:lnTo>
                  <a:pt x="126" y="206"/>
                </a:lnTo>
                <a:lnTo>
                  <a:pt x="126" y="206"/>
                </a:lnTo>
                <a:lnTo>
                  <a:pt x="128" y="205"/>
                </a:lnTo>
                <a:lnTo>
                  <a:pt x="212" y="125"/>
                </a:lnTo>
                <a:lnTo>
                  <a:pt x="212" y="125"/>
                </a:lnTo>
                <a:lnTo>
                  <a:pt x="219" y="117"/>
                </a:lnTo>
                <a:lnTo>
                  <a:pt x="228" y="104"/>
                </a:lnTo>
                <a:lnTo>
                  <a:pt x="234" y="95"/>
                </a:lnTo>
                <a:lnTo>
                  <a:pt x="238" y="87"/>
                </a:lnTo>
                <a:lnTo>
                  <a:pt x="239" y="78"/>
                </a:lnTo>
                <a:lnTo>
                  <a:pt x="240" y="68"/>
                </a:lnTo>
                <a:lnTo>
                  <a:pt x="240" y="68"/>
                </a:lnTo>
                <a:lnTo>
                  <a:pt x="239" y="55"/>
                </a:lnTo>
                <a:lnTo>
                  <a:pt x="236" y="44"/>
                </a:lnTo>
                <a:lnTo>
                  <a:pt x="232" y="35"/>
                </a:lnTo>
                <a:lnTo>
                  <a:pt x="226" y="27"/>
                </a:lnTo>
                <a:lnTo>
                  <a:pt x="218" y="20"/>
                </a:lnTo>
                <a:lnTo>
                  <a:pt x="207" y="14"/>
                </a:lnTo>
                <a:lnTo>
                  <a:pt x="196" y="12"/>
                </a:lnTo>
                <a:lnTo>
                  <a:pt x="182" y="10"/>
                </a:lnTo>
                <a:lnTo>
                  <a:pt x="182" y="10"/>
                </a:lnTo>
                <a:lnTo>
                  <a:pt x="174" y="12"/>
                </a:lnTo>
                <a:lnTo>
                  <a:pt x="166" y="14"/>
                </a:lnTo>
                <a:lnTo>
                  <a:pt x="159" y="17"/>
                </a:lnTo>
                <a:lnTo>
                  <a:pt x="151" y="21"/>
                </a:lnTo>
                <a:lnTo>
                  <a:pt x="139" y="29"/>
                </a:lnTo>
                <a:lnTo>
                  <a:pt x="130" y="39"/>
                </a:lnTo>
                <a:lnTo>
                  <a:pt x="126" y="41"/>
                </a:lnTo>
                <a:lnTo>
                  <a:pt x="122" y="39"/>
                </a:lnTo>
                <a:lnTo>
                  <a:pt x="122" y="39"/>
                </a:lnTo>
                <a:lnTo>
                  <a:pt x="112" y="29"/>
                </a:lnTo>
                <a:lnTo>
                  <a:pt x="100" y="21"/>
                </a:lnTo>
                <a:lnTo>
                  <a:pt x="93" y="17"/>
                </a:lnTo>
                <a:lnTo>
                  <a:pt x="85" y="14"/>
                </a:lnTo>
                <a:lnTo>
                  <a:pt x="78" y="12"/>
                </a:lnTo>
                <a:lnTo>
                  <a:pt x="70" y="10"/>
                </a:lnTo>
                <a:lnTo>
                  <a:pt x="70" y="1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8" name="Freeform 35"/>
          <p:cNvSpPr>
            <a:spLocks noEditPoints="1"/>
          </p:cNvSpPr>
          <p:nvPr/>
        </p:nvSpPr>
        <p:spPr bwMode="auto">
          <a:xfrm>
            <a:off x="10150938" y="4206841"/>
            <a:ext cx="342941" cy="257407"/>
          </a:xfrm>
          <a:custGeom>
            <a:avLst/>
            <a:gdLst/>
            <a:ahLst/>
            <a:cxnLst>
              <a:cxn ang="0">
                <a:pos x="85" y="170"/>
              </a:cxn>
              <a:cxn ang="0">
                <a:pos x="72" y="165"/>
              </a:cxn>
              <a:cxn ang="0">
                <a:pos x="4" y="98"/>
              </a:cxn>
              <a:cxn ang="0">
                <a:pos x="0" y="85"/>
              </a:cxn>
              <a:cxn ang="0">
                <a:pos x="1" y="78"/>
              </a:cxn>
              <a:cxn ang="0">
                <a:pos x="23" y="54"/>
              </a:cxn>
              <a:cxn ang="0">
                <a:pos x="28" y="50"/>
              </a:cxn>
              <a:cxn ang="0">
                <a:pos x="43" y="50"/>
              </a:cxn>
              <a:cxn ang="0">
                <a:pos x="85" y="89"/>
              </a:cxn>
              <a:cxn ang="0">
                <a:pos x="169" y="5"/>
              </a:cxn>
              <a:cxn ang="0">
                <a:pos x="181" y="0"/>
              </a:cxn>
              <a:cxn ang="0">
                <a:pos x="194" y="5"/>
              </a:cxn>
              <a:cxn ang="0">
                <a:pos x="213" y="24"/>
              </a:cxn>
              <a:cxn ang="0">
                <a:pos x="217" y="36"/>
              </a:cxn>
              <a:cxn ang="0">
                <a:pos x="216" y="43"/>
              </a:cxn>
              <a:cxn ang="0">
                <a:pos x="97" y="165"/>
              </a:cxn>
              <a:cxn ang="0">
                <a:pos x="92" y="169"/>
              </a:cxn>
              <a:cxn ang="0">
                <a:pos x="85" y="170"/>
              </a:cxn>
              <a:cxn ang="0">
                <a:pos x="37" y="59"/>
              </a:cxn>
              <a:cxn ang="0">
                <a:pos x="31" y="62"/>
              </a:cxn>
              <a:cxn ang="0">
                <a:pos x="12" y="80"/>
              </a:cxn>
              <a:cxn ang="0">
                <a:pos x="11" y="85"/>
              </a:cxn>
              <a:cxn ang="0">
                <a:pos x="11" y="88"/>
              </a:cxn>
              <a:cxn ang="0">
                <a:pos x="80" y="157"/>
              </a:cxn>
              <a:cxn ang="0">
                <a:pos x="81" y="159"/>
              </a:cxn>
              <a:cxn ang="0">
                <a:pos x="88" y="159"/>
              </a:cxn>
              <a:cxn ang="0">
                <a:pos x="205" y="42"/>
              </a:cxn>
              <a:cxn ang="0">
                <a:pos x="207" y="39"/>
              </a:cxn>
              <a:cxn ang="0">
                <a:pos x="207" y="36"/>
              </a:cxn>
              <a:cxn ang="0">
                <a:pos x="205" y="31"/>
              </a:cxn>
              <a:cxn ang="0">
                <a:pos x="186" y="13"/>
              </a:cxn>
              <a:cxn ang="0">
                <a:pos x="181" y="11"/>
              </a:cxn>
              <a:cxn ang="0">
                <a:pos x="176" y="13"/>
              </a:cxn>
              <a:cxn ang="0">
                <a:pos x="41" y="62"/>
              </a:cxn>
              <a:cxn ang="0">
                <a:pos x="39" y="59"/>
              </a:cxn>
              <a:cxn ang="0">
                <a:pos x="37" y="59"/>
              </a:cxn>
            </a:cxnLst>
            <a:rect l="0" t="0" r="r" b="b"/>
            <a:pathLst>
              <a:path w="217" h="170">
                <a:moveTo>
                  <a:pt x="85" y="170"/>
                </a:moveTo>
                <a:lnTo>
                  <a:pt x="85" y="170"/>
                </a:lnTo>
                <a:lnTo>
                  <a:pt x="77" y="169"/>
                </a:lnTo>
                <a:lnTo>
                  <a:pt x="72" y="165"/>
                </a:lnTo>
                <a:lnTo>
                  <a:pt x="4" y="98"/>
                </a:lnTo>
                <a:lnTo>
                  <a:pt x="4" y="98"/>
                </a:lnTo>
                <a:lnTo>
                  <a:pt x="1" y="92"/>
                </a:lnTo>
                <a:lnTo>
                  <a:pt x="0" y="85"/>
                </a:lnTo>
                <a:lnTo>
                  <a:pt x="0" y="85"/>
                </a:lnTo>
                <a:lnTo>
                  <a:pt x="1" y="78"/>
                </a:lnTo>
                <a:lnTo>
                  <a:pt x="4" y="71"/>
                </a:lnTo>
                <a:lnTo>
                  <a:pt x="23" y="54"/>
                </a:lnTo>
                <a:lnTo>
                  <a:pt x="23" y="54"/>
                </a:lnTo>
                <a:lnTo>
                  <a:pt x="28" y="50"/>
                </a:lnTo>
                <a:lnTo>
                  <a:pt x="37" y="48"/>
                </a:lnTo>
                <a:lnTo>
                  <a:pt x="43" y="50"/>
                </a:lnTo>
                <a:lnTo>
                  <a:pt x="49" y="54"/>
                </a:lnTo>
                <a:lnTo>
                  <a:pt x="85" y="89"/>
                </a:lnTo>
                <a:lnTo>
                  <a:pt x="169" y="5"/>
                </a:lnTo>
                <a:lnTo>
                  <a:pt x="169" y="5"/>
                </a:lnTo>
                <a:lnTo>
                  <a:pt x="174" y="1"/>
                </a:lnTo>
                <a:lnTo>
                  <a:pt x="181" y="0"/>
                </a:lnTo>
                <a:lnTo>
                  <a:pt x="189" y="1"/>
                </a:lnTo>
                <a:lnTo>
                  <a:pt x="194" y="5"/>
                </a:lnTo>
                <a:lnTo>
                  <a:pt x="213" y="24"/>
                </a:lnTo>
                <a:lnTo>
                  <a:pt x="213" y="24"/>
                </a:lnTo>
                <a:lnTo>
                  <a:pt x="216" y="30"/>
                </a:lnTo>
                <a:lnTo>
                  <a:pt x="217" y="36"/>
                </a:lnTo>
                <a:lnTo>
                  <a:pt x="217" y="36"/>
                </a:lnTo>
                <a:lnTo>
                  <a:pt x="216" y="43"/>
                </a:lnTo>
                <a:lnTo>
                  <a:pt x="213" y="50"/>
                </a:lnTo>
                <a:lnTo>
                  <a:pt x="97" y="165"/>
                </a:lnTo>
                <a:lnTo>
                  <a:pt x="97" y="165"/>
                </a:lnTo>
                <a:lnTo>
                  <a:pt x="92" y="169"/>
                </a:lnTo>
                <a:lnTo>
                  <a:pt x="85" y="170"/>
                </a:lnTo>
                <a:lnTo>
                  <a:pt x="85" y="170"/>
                </a:lnTo>
                <a:close/>
                <a:moveTo>
                  <a:pt x="37" y="59"/>
                </a:moveTo>
                <a:lnTo>
                  <a:pt x="37" y="59"/>
                </a:lnTo>
                <a:lnTo>
                  <a:pt x="32" y="59"/>
                </a:lnTo>
                <a:lnTo>
                  <a:pt x="31" y="62"/>
                </a:lnTo>
                <a:lnTo>
                  <a:pt x="12" y="80"/>
                </a:lnTo>
                <a:lnTo>
                  <a:pt x="12" y="80"/>
                </a:lnTo>
                <a:lnTo>
                  <a:pt x="11" y="82"/>
                </a:lnTo>
                <a:lnTo>
                  <a:pt x="11" y="85"/>
                </a:lnTo>
                <a:lnTo>
                  <a:pt x="11" y="85"/>
                </a:lnTo>
                <a:lnTo>
                  <a:pt x="11" y="88"/>
                </a:lnTo>
                <a:lnTo>
                  <a:pt x="12" y="90"/>
                </a:lnTo>
                <a:lnTo>
                  <a:pt x="80" y="157"/>
                </a:lnTo>
                <a:lnTo>
                  <a:pt x="80" y="157"/>
                </a:lnTo>
                <a:lnTo>
                  <a:pt x="81" y="159"/>
                </a:lnTo>
                <a:lnTo>
                  <a:pt x="85" y="159"/>
                </a:lnTo>
                <a:lnTo>
                  <a:pt x="88" y="159"/>
                </a:lnTo>
                <a:lnTo>
                  <a:pt x="89" y="157"/>
                </a:lnTo>
                <a:lnTo>
                  <a:pt x="205" y="42"/>
                </a:lnTo>
                <a:lnTo>
                  <a:pt x="205" y="42"/>
                </a:lnTo>
                <a:lnTo>
                  <a:pt x="207" y="39"/>
                </a:lnTo>
                <a:lnTo>
                  <a:pt x="207" y="36"/>
                </a:lnTo>
                <a:lnTo>
                  <a:pt x="207" y="36"/>
                </a:lnTo>
                <a:lnTo>
                  <a:pt x="207" y="34"/>
                </a:lnTo>
                <a:lnTo>
                  <a:pt x="205" y="31"/>
                </a:lnTo>
                <a:lnTo>
                  <a:pt x="186" y="13"/>
                </a:lnTo>
                <a:lnTo>
                  <a:pt x="186" y="13"/>
                </a:lnTo>
                <a:lnTo>
                  <a:pt x="185" y="12"/>
                </a:lnTo>
                <a:lnTo>
                  <a:pt x="181" y="11"/>
                </a:lnTo>
                <a:lnTo>
                  <a:pt x="178" y="12"/>
                </a:lnTo>
                <a:lnTo>
                  <a:pt x="176" y="13"/>
                </a:lnTo>
                <a:lnTo>
                  <a:pt x="85" y="105"/>
                </a:lnTo>
                <a:lnTo>
                  <a:pt x="41" y="62"/>
                </a:lnTo>
                <a:lnTo>
                  <a:pt x="41" y="62"/>
                </a:lnTo>
                <a:lnTo>
                  <a:pt x="39" y="59"/>
                </a:lnTo>
                <a:lnTo>
                  <a:pt x="37" y="59"/>
                </a:lnTo>
                <a:lnTo>
                  <a:pt x="37" y="5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10169728" y="957081"/>
            <a:ext cx="310056" cy="367724"/>
          </a:xfrm>
          <a:custGeom>
            <a:avLst/>
            <a:gdLst/>
            <a:ahLst/>
            <a:cxnLst>
              <a:cxn ang="0">
                <a:pos x="21" y="240"/>
              </a:cxn>
              <a:cxn ang="0">
                <a:pos x="7" y="233"/>
              </a:cxn>
              <a:cxn ang="0">
                <a:pos x="0" y="219"/>
              </a:cxn>
              <a:cxn ang="0">
                <a:pos x="0" y="121"/>
              </a:cxn>
              <a:cxn ang="0">
                <a:pos x="12" y="105"/>
              </a:cxn>
              <a:cxn ang="0">
                <a:pos x="20" y="78"/>
              </a:cxn>
              <a:cxn ang="0">
                <a:pos x="23" y="62"/>
              </a:cxn>
              <a:cxn ang="0">
                <a:pos x="44" y="23"/>
              </a:cxn>
              <a:cxn ang="0">
                <a:pos x="84" y="1"/>
              </a:cxn>
              <a:cxn ang="0">
                <a:pos x="100" y="0"/>
              </a:cxn>
              <a:cxn ang="0">
                <a:pos x="129" y="5"/>
              </a:cxn>
              <a:cxn ang="0">
                <a:pos x="165" y="35"/>
              </a:cxn>
              <a:cxn ang="0">
                <a:pos x="177" y="70"/>
              </a:cxn>
              <a:cxn ang="0">
                <a:pos x="178" y="104"/>
              </a:cxn>
              <a:cxn ang="0">
                <a:pos x="193" y="111"/>
              </a:cxn>
              <a:cxn ang="0">
                <a:pos x="198" y="125"/>
              </a:cxn>
              <a:cxn ang="0">
                <a:pos x="198" y="223"/>
              </a:cxn>
              <a:cxn ang="0">
                <a:pos x="186" y="239"/>
              </a:cxn>
              <a:cxn ang="0">
                <a:pos x="178" y="240"/>
              </a:cxn>
              <a:cxn ang="0">
                <a:pos x="17" y="116"/>
              </a:cxn>
              <a:cxn ang="0">
                <a:pos x="11" y="125"/>
              </a:cxn>
              <a:cxn ang="0">
                <a:pos x="12" y="223"/>
              </a:cxn>
              <a:cxn ang="0">
                <a:pos x="21" y="229"/>
              </a:cxn>
              <a:cxn ang="0">
                <a:pos x="182" y="228"/>
              </a:cxn>
              <a:cxn ang="0">
                <a:pos x="188" y="219"/>
              </a:cxn>
              <a:cxn ang="0">
                <a:pos x="188" y="121"/>
              </a:cxn>
              <a:cxn ang="0">
                <a:pos x="178" y="115"/>
              </a:cxn>
              <a:cxn ang="0">
                <a:pos x="167" y="78"/>
              </a:cxn>
              <a:cxn ang="0">
                <a:pos x="155" y="40"/>
              </a:cxn>
              <a:cxn ang="0">
                <a:pos x="125" y="16"/>
              </a:cxn>
              <a:cxn ang="0">
                <a:pos x="100" y="11"/>
              </a:cxn>
              <a:cxn ang="0">
                <a:pos x="62" y="21"/>
              </a:cxn>
              <a:cxn ang="0">
                <a:pos x="36" y="52"/>
              </a:cxn>
              <a:cxn ang="0">
                <a:pos x="31" y="115"/>
              </a:cxn>
              <a:cxn ang="0">
                <a:pos x="53" y="115"/>
              </a:cxn>
              <a:cxn ang="0">
                <a:pos x="53" y="69"/>
              </a:cxn>
              <a:cxn ang="0">
                <a:pos x="66" y="44"/>
              </a:cxn>
              <a:cxn ang="0">
                <a:pos x="90" y="32"/>
              </a:cxn>
              <a:cxn ang="0">
                <a:pos x="109" y="32"/>
              </a:cxn>
              <a:cxn ang="0">
                <a:pos x="132" y="44"/>
              </a:cxn>
              <a:cxn ang="0">
                <a:pos x="146" y="69"/>
              </a:cxn>
              <a:cxn ang="0">
                <a:pos x="63" y="104"/>
              </a:cxn>
              <a:cxn ang="0">
                <a:pos x="136" y="78"/>
              </a:cxn>
              <a:cxn ang="0">
                <a:pos x="129" y="58"/>
              </a:cxn>
              <a:cxn ang="0">
                <a:pos x="113" y="44"/>
              </a:cxn>
              <a:cxn ang="0">
                <a:pos x="100" y="42"/>
              </a:cxn>
              <a:cxn ang="0">
                <a:pos x="80" y="48"/>
              </a:cxn>
              <a:cxn ang="0">
                <a:pos x="66" y="65"/>
              </a:cxn>
              <a:cxn ang="0">
                <a:pos x="63" y="104"/>
              </a:cxn>
            </a:cxnLst>
            <a:rect l="0" t="0" r="r" b="b"/>
            <a:pathLst>
              <a:path w="198" h="240">
                <a:moveTo>
                  <a:pt x="178" y="240"/>
                </a:moveTo>
                <a:lnTo>
                  <a:pt x="21" y="240"/>
                </a:lnTo>
                <a:lnTo>
                  <a:pt x="21" y="240"/>
                </a:lnTo>
                <a:lnTo>
                  <a:pt x="16" y="240"/>
                </a:lnTo>
                <a:lnTo>
                  <a:pt x="13" y="239"/>
                </a:lnTo>
                <a:lnTo>
                  <a:pt x="7" y="233"/>
                </a:lnTo>
                <a:lnTo>
                  <a:pt x="1" y="227"/>
                </a:lnTo>
                <a:lnTo>
                  <a:pt x="0" y="223"/>
                </a:lnTo>
                <a:lnTo>
                  <a:pt x="0" y="219"/>
                </a:lnTo>
                <a:lnTo>
                  <a:pt x="0" y="125"/>
                </a:lnTo>
                <a:lnTo>
                  <a:pt x="0" y="125"/>
                </a:lnTo>
                <a:lnTo>
                  <a:pt x="0" y="121"/>
                </a:lnTo>
                <a:lnTo>
                  <a:pt x="1" y="117"/>
                </a:lnTo>
                <a:lnTo>
                  <a:pt x="7" y="111"/>
                </a:lnTo>
                <a:lnTo>
                  <a:pt x="12" y="105"/>
                </a:lnTo>
                <a:lnTo>
                  <a:pt x="16" y="105"/>
                </a:lnTo>
                <a:lnTo>
                  <a:pt x="20" y="104"/>
                </a:lnTo>
                <a:lnTo>
                  <a:pt x="20" y="78"/>
                </a:lnTo>
                <a:lnTo>
                  <a:pt x="20" y="78"/>
                </a:lnTo>
                <a:lnTo>
                  <a:pt x="21" y="70"/>
                </a:lnTo>
                <a:lnTo>
                  <a:pt x="23" y="62"/>
                </a:lnTo>
                <a:lnTo>
                  <a:pt x="27" y="47"/>
                </a:lnTo>
                <a:lnTo>
                  <a:pt x="34" y="35"/>
                </a:lnTo>
                <a:lnTo>
                  <a:pt x="44" y="23"/>
                </a:lnTo>
                <a:lnTo>
                  <a:pt x="55" y="13"/>
                </a:lnTo>
                <a:lnTo>
                  <a:pt x="69" y="5"/>
                </a:lnTo>
                <a:lnTo>
                  <a:pt x="84" y="1"/>
                </a:lnTo>
                <a:lnTo>
                  <a:pt x="92" y="0"/>
                </a:lnTo>
                <a:lnTo>
                  <a:pt x="100" y="0"/>
                </a:lnTo>
                <a:lnTo>
                  <a:pt x="100" y="0"/>
                </a:lnTo>
                <a:lnTo>
                  <a:pt x="108" y="0"/>
                </a:lnTo>
                <a:lnTo>
                  <a:pt x="115" y="1"/>
                </a:lnTo>
                <a:lnTo>
                  <a:pt x="129" y="5"/>
                </a:lnTo>
                <a:lnTo>
                  <a:pt x="143" y="13"/>
                </a:lnTo>
                <a:lnTo>
                  <a:pt x="155" y="23"/>
                </a:lnTo>
                <a:lnTo>
                  <a:pt x="165" y="35"/>
                </a:lnTo>
                <a:lnTo>
                  <a:pt x="171" y="47"/>
                </a:lnTo>
                <a:lnTo>
                  <a:pt x="177" y="62"/>
                </a:lnTo>
                <a:lnTo>
                  <a:pt x="177" y="70"/>
                </a:lnTo>
                <a:lnTo>
                  <a:pt x="178" y="78"/>
                </a:lnTo>
                <a:lnTo>
                  <a:pt x="178" y="104"/>
                </a:lnTo>
                <a:lnTo>
                  <a:pt x="178" y="104"/>
                </a:lnTo>
                <a:lnTo>
                  <a:pt x="182" y="105"/>
                </a:lnTo>
                <a:lnTo>
                  <a:pt x="186" y="105"/>
                </a:lnTo>
                <a:lnTo>
                  <a:pt x="193" y="111"/>
                </a:lnTo>
                <a:lnTo>
                  <a:pt x="197" y="117"/>
                </a:lnTo>
                <a:lnTo>
                  <a:pt x="198" y="121"/>
                </a:lnTo>
                <a:lnTo>
                  <a:pt x="198" y="125"/>
                </a:lnTo>
                <a:lnTo>
                  <a:pt x="198" y="219"/>
                </a:lnTo>
                <a:lnTo>
                  <a:pt x="198" y="219"/>
                </a:lnTo>
                <a:lnTo>
                  <a:pt x="198" y="223"/>
                </a:lnTo>
                <a:lnTo>
                  <a:pt x="197" y="227"/>
                </a:lnTo>
                <a:lnTo>
                  <a:pt x="193" y="233"/>
                </a:lnTo>
                <a:lnTo>
                  <a:pt x="186" y="239"/>
                </a:lnTo>
                <a:lnTo>
                  <a:pt x="182" y="240"/>
                </a:lnTo>
                <a:lnTo>
                  <a:pt x="178" y="240"/>
                </a:lnTo>
                <a:lnTo>
                  <a:pt x="178" y="240"/>
                </a:lnTo>
                <a:close/>
                <a:moveTo>
                  <a:pt x="21" y="115"/>
                </a:moveTo>
                <a:lnTo>
                  <a:pt x="21" y="115"/>
                </a:lnTo>
                <a:lnTo>
                  <a:pt x="17" y="116"/>
                </a:lnTo>
                <a:lnTo>
                  <a:pt x="13" y="117"/>
                </a:lnTo>
                <a:lnTo>
                  <a:pt x="12" y="121"/>
                </a:lnTo>
                <a:lnTo>
                  <a:pt x="11" y="125"/>
                </a:lnTo>
                <a:lnTo>
                  <a:pt x="11" y="219"/>
                </a:lnTo>
                <a:lnTo>
                  <a:pt x="11" y="219"/>
                </a:lnTo>
                <a:lnTo>
                  <a:pt x="12" y="223"/>
                </a:lnTo>
                <a:lnTo>
                  <a:pt x="13" y="227"/>
                </a:lnTo>
                <a:lnTo>
                  <a:pt x="17" y="228"/>
                </a:lnTo>
                <a:lnTo>
                  <a:pt x="21" y="229"/>
                </a:lnTo>
                <a:lnTo>
                  <a:pt x="178" y="229"/>
                </a:lnTo>
                <a:lnTo>
                  <a:pt x="178" y="229"/>
                </a:lnTo>
                <a:lnTo>
                  <a:pt x="182" y="228"/>
                </a:lnTo>
                <a:lnTo>
                  <a:pt x="185" y="227"/>
                </a:lnTo>
                <a:lnTo>
                  <a:pt x="188" y="223"/>
                </a:lnTo>
                <a:lnTo>
                  <a:pt x="188" y="219"/>
                </a:lnTo>
                <a:lnTo>
                  <a:pt x="188" y="125"/>
                </a:lnTo>
                <a:lnTo>
                  <a:pt x="188" y="125"/>
                </a:lnTo>
                <a:lnTo>
                  <a:pt x="188" y="121"/>
                </a:lnTo>
                <a:lnTo>
                  <a:pt x="185" y="117"/>
                </a:lnTo>
                <a:lnTo>
                  <a:pt x="182" y="116"/>
                </a:lnTo>
                <a:lnTo>
                  <a:pt x="178" y="115"/>
                </a:lnTo>
                <a:lnTo>
                  <a:pt x="167" y="115"/>
                </a:lnTo>
                <a:lnTo>
                  <a:pt x="167" y="78"/>
                </a:lnTo>
                <a:lnTo>
                  <a:pt x="167" y="78"/>
                </a:lnTo>
                <a:lnTo>
                  <a:pt x="166" y="65"/>
                </a:lnTo>
                <a:lnTo>
                  <a:pt x="162" y="52"/>
                </a:lnTo>
                <a:lnTo>
                  <a:pt x="155" y="40"/>
                </a:lnTo>
                <a:lnTo>
                  <a:pt x="147" y="31"/>
                </a:lnTo>
                <a:lnTo>
                  <a:pt x="138" y="21"/>
                </a:lnTo>
                <a:lnTo>
                  <a:pt x="125" y="16"/>
                </a:lnTo>
                <a:lnTo>
                  <a:pt x="113" y="12"/>
                </a:lnTo>
                <a:lnTo>
                  <a:pt x="100" y="11"/>
                </a:lnTo>
                <a:lnTo>
                  <a:pt x="100" y="11"/>
                </a:lnTo>
                <a:lnTo>
                  <a:pt x="86" y="12"/>
                </a:lnTo>
                <a:lnTo>
                  <a:pt x="73" y="16"/>
                </a:lnTo>
                <a:lnTo>
                  <a:pt x="62" y="21"/>
                </a:lnTo>
                <a:lnTo>
                  <a:pt x="51" y="31"/>
                </a:lnTo>
                <a:lnTo>
                  <a:pt x="43" y="40"/>
                </a:lnTo>
                <a:lnTo>
                  <a:pt x="36" y="52"/>
                </a:lnTo>
                <a:lnTo>
                  <a:pt x="34" y="65"/>
                </a:lnTo>
                <a:lnTo>
                  <a:pt x="31" y="78"/>
                </a:lnTo>
                <a:lnTo>
                  <a:pt x="31" y="115"/>
                </a:lnTo>
                <a:lnTo>
                  <a:pt x="21" y="115"/>
                </a:lnTo>
                <a:close/>
                <a:moveTo>
                  <a:pt x="147" y="115"/>
                </a:moveTo>
                <a:lnTo>
                  <a:pt x="53" y="115"/>
                </a:lnTo>
                <a:lnTo>
                  <a:pt x="53" y="78"/>
                </a:lnTo>
                <a:lnTo>
                  <a:pt x="53" y="78"/>
                </a:lnTo>
                <a:lnTo>
                  <a:pt x="53" y="69"/>
                </a:lnTo>
                <a:lnTo>
                  <a:pt x="55" y="59"/>
                </a:lnTo>
                <a:lnTo>
                  <a:pt x="61" y="51"/>
                </a:lnTo>
                <a:lnTo>
                  <a:pt x="66" y="44"/>
                </a:lnTo>
                <a:lnTo>
                  <a:pt x="73" y="39"/>
                </a:lnTo>
                <a:lnTo>
                  <a:pt x="81" y="35"/>
                </a:lnTo>
                <a:lnTo>
                  <a:pt x="90" y="32"/>
                </a:lnTo>
                <a:lnTo>
                  <a:pt x="100" y="31"/>
                </a:lnTo>
                <a:lnTo>
                  <a:pt x="100" y="31"/>
                </a:lnTo>
                <a:lnTo>
                  <a:pt x="109" y="32"/>
                </a:lnTo>
                <a:lnTo>
                  <a:pt x="117" y="35"/>
                </a:lnTo>
                <a:lnTo>
                  <a:pt x="125" y="39"/>
                </a:lnTo>
                <a:lnTo>
                  <a:pt x="132" y="44"/>
                </a:lnTo>
                <a:lnTo>
                  <a:pt x="139" y="51"/>
                </a:lnTo>
                <a:lnTo>
                  <a:pt x="143" y="59"/>
                </a:lnTo>
                <a:lnTo>
                  <a:pt x="146" y="69"/>
                </a:lnTo>
                <a:lnTo>
                  <a:pt x="147" y="78"/>
                </a:lnTo>
                <a:lnTo>
                  <a:pt x="147" y="115"/>
                </a:lnTo>
                <a:close/>
                <a:moveTo>
                  <a:pt x="63" y="104"/>
                </a:moveTo>
                <a:lnTo>
                  <a:pt x="136" y="104"/>
                </a:lnTo>
                <a:lnTo>
                  <a:pt x="136" y="78"/>
                </a:lnTo>
                <a:lnTo>
                  <a:pt x="136" y="78"/>
                </a:lnTo>
                <a:lnTo>
                  <a:pt x="135" y="71"/>
                </a:lnTo>
                <a:lnTo>
                  <a:pt x="132" y="65"/>
                </a:lnTo>
                <a:lnTo>
                  <a:pt x="129" y="58"/>
                </a:lnTo>
                <a:lnTo>
                  <a:pt x="125" y="52"/>
                </a:lnTo>
                <a:lnTo>
                  <a:pt x="120" y="48"/>
                </a:lnTo>
                <a:lnTo>
                  <a:pt x="113" y="44"/>
                </a:lnTo>
                <a:lnTo>
                  <a:pt x="107" y="43"/>
                </a:lnTo>
                <a:lnTo>
                  <a:pt x="100" y="42"/>
                </a:lnTo>
                <a:lnTo>
                  <a:pt x="100" y="42"/>
                </a:lnTo>
                <a:lnTo>
                  <a:pt x="92" y="43"/>
                </a:lnTo>
                <a:lnTo>
                  <a:pt x="85" y="44"/>
                </a:lnTo>
                <a:lnTo>
                  <a:pt x="80" y="48"/>
                </a:lnTo>
                <a:lnTo>
                  <a:pt x="74" y="52"/>
                </a:lnTo>
                <a:lnTo>
                  <a:pt x="69" y="58"/>
                </a:lnTo>
                <a:lnTo>
                  <a:pt x="66" y="65"/>
                </a:lnTo>
                <a:lnTo>
                  <a:pt x="63" y="71"/>
                </a:lnTo>
                <a:lnTo>
                  <a:pt x="63" y="78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10987148" y="952483"/>
            <a:ext cx="291264" cy="376917"/>
          </a:xfrm>
          <a:custGeom>
            <a:avLst/>
            <a:gdLst/>
            <a:ahLst/>
            <a:cxnLst>
              <a:cxn ang="0">
                <a:pos x="21" y="246"/>
              </a:cxn>
              <a:cxn ang="0">
                <a:pos x="6" y="240"/>
              </a:cxn>
              <a:cxn ang="0">
                <a:pos x="0" y="226"/>
              </a:cxn>
              <a:cxn ang="0">
                <a:pos x="2" y="130"/>
              </a:cxn>
              <a:cxn ang="0">
                <a:pos x="19" y="118"/>
              </a:cxn>
              <a:cxn ang="0">
                <a:pos x="21" y="59"/>
              </a:cxn>
              <a:cxn ang="0">
                <a:pos x="41" y="22"/>
              </a:cxn>
              <a:cxn ang="0">
                <a:pos x="79" y="3"/>
              </a:cxn>
              <a:cxn ang="0">
                <a:pos x="108" y="3"/>
              </a:cxn>
              <a:cxn ang="0">
                <a:pos x="145" y="22"/>
              </a:cxn>
              <a:cxn ang="0">
                <a:pos x="165" y="59"/>
              </a:cxn>
              <a:cxn ang="0">
                <a:pos x="166" y="80"/>
              </a:cxn>
              <a:cxn ang="0">
                <a:pos x="152" y="89"/>
              </a:cxn>
              <a:cxn ang="0">
                <a:pos x="137" y="88"/>
              </a:cxn>
              <a:cxn ang="0">
                <a:pos x="127" y="74"/>
              </a:cxn>
              <a:cxn ang="0">
                <a:pos x="125" y="61"/>
              </a:cxn>
              <a:cxn ang="0">
                <a:pos x="112" y="46"/>
              </a:cxn>
              <a:cxn ang="0">
                <a:pos x="94" y="41"/>
              </a:cxn>
              <a:cxn ang="0">
                <a:pos x="80" y="43"/>
              </a:cxn>
              <a:cxn ang="0">
                <a:pos x="65" y="55"/>
              </a:cxn>
              <a:cxn ang="0">
                <a:pos x="60" y="74"/>
              </a:cxn>
              <a:cxn ang="0">
                <a:pos x="166" y="118"/>
              </a:cxn>
              <a:cxn ang="0">
                <a:pos x="181" y="124"/>
              </a:cxn>
              <a:cxn ang="0">
                <a:pos x="187" y="138"/>
              </a:cxn>
              <a:cxn ang="0">
                <a:pos x="187" y="230"/>
              </a:cxn>
              <a:cxn ang="0">
                <a:pos x="175" y="245"/>
              </a:cxn>
              <a:cxn ang="0">
                <a:pos x="166" y="246"/>
              </a:cxn>
              <a:cxn ang="0">
                <a:pos x="17" y="130"/>
              </a:cxn>
              <a:cxn ang="0">
                <a:pos x="11" y="138"/>
              </a:cxn>
              <a:cxn ang="0">
                <a:pos x="11" y="230"/>
              </a:cxn>
              <a:cxn ang="0">
                <a:pos x="21" y="235"/>
              </a:cxn>
              <a:cxn ang="0">
                <a:pos x="171" y="234"/>
              </a:cxn>
              <a:cxn ang="0">
                <a:pos x="176" y="226"/>
              </a:cxn>
              <a:cxn ang="0">
                <a:pos x="175" y="134"/>
              </a:cxn>
              <a:cxn ang="0">
                <a:pos x="166" y="128"/>
              </a:cxn>
              <a:cxn ang="0">
                <a:pos x="49" y="74"/>
              </a:cxn>
              <a:cxn ang="0">
                <a:pos x="57" y="50"/>
              </a:cxn>
              <a:cxn ang="0">
                <a:pos x="76" y="34"/>
              </a:cxn>
              <a:cxn ang="0">
                <a:pos x="94" y="30"/>
              </a:cxn>
              <a:cxn ang="0">
                <a:pos x="118" y="38"/>
              </a:cxn>
              <a:cxn ang="0">
                <a:pos x="134" y="57"/>
              </a:cxn>
              <a:cxn ang="0">
                <a:pos x="138" y="74"/>
              </a:cxn>
              <a:cxn ang="0">
                <a:pos x="152" y="78"/>
              </a:cxn>
              <a:cxn ang="0">
                <a:pos x="156" y="74"/>
              </a:cxn>
              <a:cxn ang="0">
                <a:pos x="152" y="50"/>
              </a:cxn>
              <a:cxn ang="0">
                <a:pos x="129" y="22"/>
              </a:cxn>
              <a:cxn ang="0">
                <a:pos x="94" y="11"/>
              </a:cxn>
              <a:cxn ang="0">
                <a:pos x="69" y="16"/>
              </a:cxn>
              <a:cxn ang="0">
                <a:pos x="41" y="39"/>
              </a:cxn>
              <a:cxn ang="0">
                <a:pos x="30" y="74"/>
              </a:cxn>
            </a:cxnLst>
            <a:rect l="0" t="0" r="r" b="b"/>
            <a:pathLst>
              <a:path w="187" h="246">
                <a:moveTo>
                  <a:pt x="166" y="246"/>
                </a:moveTo>
                <a:lnTo>
                  <a:pt x="21" y="246"/>
                </a:lnTo>
                <a:lnTo>
                  <a:pt x="21" y="246"/>
                </a:lnTo>
                <a:lnTo>
                  <a:pt x="17" y="246"/>
                </a:lnTo>
                <a:lnTo>
                  <a:pt x="13" y="245"/>
                </a:lnTo>
                <a:lnTo>
                  <a:pt x="6" y="240"/>
                </a:lnTo>
                <a:lnTo>
                  <a:pt x="2" y="234"/>
                </a:lnTo>
                <a:lnTo>
                  <a:pt x="0" y="230"/>
                </a:lnTo>
                <a:lnTo>
                  <a:pt x="0" y="226"/>
                </a:lnTo>
                <a:lnTo>
                  <a:pt x="0" y="138"/>
                </a:lnTo>
                <a:lnTo>
                  <a:pt x="0" y="138"/>
                </a:lnTo>
                <a:lnTo>
                  <a:pt x="2" y="130"/>
                </a:lnTo>
                <a:lnTo>
                  <a:pt x="6" y="124"/>
                </a:lnTo>
                <a:lnTo>
                  <a:pt x="13" y="119"/>
                </a:lnTo>
                <a:lnTo>
                  <a:pt x="19" y="118"/>
                </a:lnTo>
                <a:lnTo>
                  <a:pt x="19" y="74"/>
                </a:lnTo>
                <a:lnTo>
                  <a:pt x="19" y="74"/>
                </a:lnTo>
                <a:lnTo>
                  <a:pt x="21" y="59"/>
                </a:lnTo>
                <a:lnTo>
                  <a:pt x="25" y="46"/>
                </a:lnTo>
                <a:lnTo>
                  <a:pt x="33" y="34"/>
                </a:lnTo>
                <a:lnTo>
                  <a:pt x="41" y="22"/>
                </a:lnTo>
                <a:lnTo>
                  <a:pt x="52" y="14"/>
                </a:lnTo>
                <a:lnTo>
                  <a:pt x="65" y="7"/>
                </a:lnTo>
                <a:lnTo>
                  <a:pt x="79" y="3"/>
                </a:lnTo>
                <a:lnTo>
                  <a:pt x="94" y="0"/>
                </a:lnTo>
                <a:lnTo>
                  <a:pt x="94" y="0"/>
                </a:lnTo>
                <a:lnTo>
                  <a:pt x="108" y="3"/>
                </a:lnTo>
                <a:lnTo>
                  <a:pt x="122" y="7"/>
                </a:lnTo>
                <a:lnTo>
                  <a:pt x="134" y="14"/>
                </a:lnTo>
                <a:lnTo>
                  <a:pt x="145" y="22"/>
                </a:lnTo>
                <a:lnTo>
                  <a:pt x="154" y="34"/>
                </a:lnTo>
                <a:lnTo>
                  <a:pt x="161" y="46"/>
                </a:lnTo>
                <a:lnTo>
                  <a:pt x="165" y="59"/>
                </a:lnTo>
                <a:lnTo>
                  <a:pt x="166" y="74"/>
                </a:lnTo>
                <a:lnTo>
                  <a:pt x="166" y="74"/>
                </a:lnTo>
                <a:lnTo>
                  <a:pt x="166" y="80"/>
                </a:lnTo>
                <a:lnTo>
                  <a:pt x="162" y="85"/>
                </a:lnTo>
                <a:lnTo>
                  <a:pt x="158" y="88"/>
                </a:lnTo>
                <a:lnTo>
                  <a:pt x="152" y="89"/>
                </a:lnTo>
                <a:lnTo>
                  <a:pt x="142" y="89"/>
                </a:lnTo>
                <a:lnTo>
                  <a:pt x="142" y="89"/>
                </a:lnTo>
                <a:lnTo>
                  <a:pt x="137" y="88"/>
                </a:lnTo>
                <a:lnTo>
                  <a:pt x="131" y="85"/>
                </a:lnTo>
                <a:lnTo>
                  <a:pt x="129" y="80"/>
                </a:lnTo>
                <a:lnTo>
                  <a:pt x="127" y="74"/>
                </a:lnTo>
                <a:lnTo>
                  <a:pt x="127" y="74"/>
                </a:lnTo>
                <a:lnTo>
                  <a:pt x="126" y="68"/>
                </a:lnTo>
                <a:lnTo>
                  <a:pt x="125" y="61"/>
                </a:lnTo>
                <a:lnTo>
                  <a:pt x="121" y="55"/>
                </a:lnTo>
                <a:lnTo>
                  <a:pt x="116" y="50"/>
                </a:lnTo>
                <a:lnTo>
                  <a:pt x="112" y="46"/>
                </a:lnTo>
                <a:lnTo>
                  <a:pt x="107" y="43"/>
                </a:lnTo>
                <a:lnTo>
                  <a:pt x="100" y="42"/>
                </a:lnTo>
                <a:lnTo>
                  <a:pt x="94" y="41"/>
                </a:lnTo>
                <a:lnTo>
                  <a:pt x="94" y="41"/>
                </a:lnTo>
                <a:lnTo>
                  <a:pt x="87" y="42"/>
                </a:lnTo>
                <a:lnTo>
                  <a:pt x="80" y="43"/>
                </a:lnTo>
                <a:lnTo>
                  <a:pt x="75" y="46"/>
                </a:lnTo>
                <a:lnTo>
                  <a:pt x="69" y="50"/>
                </a:lnTo>
                <a:lnTo>
                  <a:pt x="65" y="55"/>
                </a:lnTo>
                <a:lnTo>
                  <a:pt x="62" y="61"/>
                </a:lnTo>
                <a:lnTo>
                  <a:pt x="60" y="68"/>
                </a:lnTo>
                <a:lnTo>
                  <a:pt x="60" y="74"/>
                </a:lnTo>
                <a:lnTo>
                  <a:pt x="60" y="118"/>
                </a:lnTo>
                <a:lnTo>
                  <a:pt x="166" y="118"/>
                </a:lnTo>
                <a:lnTo>
                  <a:pt x="166" y="118"/>
                </a:lnTo>
                <a:lnTo>
                  <a:pt x="171" y="118"/>
                </a:lnTo>
                <a:lnTo>
                  <a:pt x="175" y="119"/>
                </a:lnTo>
                <a:lnTo>
                  <a:pt x="181" y="124"/>
                </a:lnTo>
                <a:lnTo>
                  <a:pt x="185" y="130"/>
                </a:lnTo>
                <a:lnTo>
                  <a:pt x="187" y="134"/>
                </a:lnTo>
                <a:lnTo>
                  <a:pt x="187" y="138"/>
                </a:lnTo>
                <a:lnTo>
                  <a:pt x="187" y="226"/>
                </a:lnTo>
                <a:lnTo>
                  <a:pt x="187" y="226"/>
                </a:lnTo>
                <a:lnTo>
                  <a:pt x="187" y="230"/>
                </a:lnTo>
                <a:lnTo>
                  <a:pt x="185" y="234"/>
                </a:lnTo>
                <a:lnTo>
                  <a:pt x="181" y="240"/>
                </a:lnTo>
                <a:lnTo>
                  <a:pt x="175" y="245"/>
                </a:lnTo>
                <a:lnTo>
                  <a:pt x="171" y="246"/>
                </a:lnTo>
                <a:lnTo>
                  <a:pt x="166" y="246"/>
                </a:lnTo>
                <a:lnTo>
                  <a:pt x="166" y="246"/>
                </a:lnTo>
                <a:close/>
                <a:moveTo>
                  <a:pt x="21" y="128"/>
                </a:moveTo>
                <a:lnTo>
                  <a:pt x="21" y="128"/>
                </a:lnTo>
                <a:lnTo>
                  <a:pt x="17" y="130"/>
                </a:lnTo>
                <a:lnTo>
                  <a:pt x="14" y="131"/>
                </a:lnTo>
                <a:lnTo>
                  <a:pt x="11" y="134"/>
                </a:lnTo>
                <a:lnTo>
                  <a:pt x="11" y="138"/>
                </a:lnTo>
                <a:lnTo>
                  <a:pt x="11" y="226"/>
                </a:lnTo>
                <a:lnTo>
                  <a:pt x="11" y="226"/>
                </a:lnTo>
                <a:lnTo>
                  <a:pt x="11" y="230"/>
                </a:lnTo>
                <a:lnTo>
                  <a:pt x="14" y="232"/>
                </a:lnTo>
                <a:lnTo>
                  <a:pt x="17" y="234"/>
                </a:lnTo>
                <a:lnTo>
                  <a:pt x="21" y="235"/>
                </a:lnTo>
                <a:lnTo>
                  <a:pt x="166" y="235"/>
                </a:lnTo>
                <a:lnTo>
                  <a:pt x="166" y="235"/>
                </a:lnTo>
                <a:lnTo>
                  <a:pt x="171" y="234"/>
                </a:lnTo>
                <a:lnTo>
                  <a:pt x="173" y="232"/>
                </a:lnTo>
                <a:lnTo>
                  <a:pt x="175" y="230"/>
                </a:lnTo>
                <a:lnTo>
                  <a:pt x="176" y="226"/>
                </a:lnTo>
                <a:lnTo>
                  <a:pt x="176" y="138"/>
                </a:lnTo>
                <a:lnTo>
                  <a:pt x="176" y="138"/>
                </a:lnTo>
                <a:lnTo>
                  <a:pt x="175" y="134"/>
                </a:lnTo>
                <a:lnTo>
                  <a:pt x="173" y="131"/>
                </a:lnTo>
                <a:lnTo>
                  <a:pt x="171" y="130"/>
                </a:lnTo>
                <a:lnTo>
                  <a:pt x="166" y="128"/>
                </a:lnTo>
                <a:lnTo>
                  <a:pt x="49" y="128"/>
                </a:lnTo>
                <a:lnTo>
                  <a:pt x="49" y="74"/>
                </a:lnTo>
                <a:lnTo>
                  <a:pt x="49" y="74"/>
                </a:lnTo>
                <a:lnTo>
                  <a:pt x="50" y="65"/>
                </a:lnTo>
                <a:lnTo>
                  <a:pt x="52" y="57"/>
                </a:lnTo>
                <a:lnTo>
                  <a:pt x="57" y="50"/>
                </a:lnTo>
                <a:lnTo>
                  <a:pt x="62" y="43"/>
                </a:lnTo>
                <a:lnTo>
                  <a:pt x="68" y="38"/>
                </a:lnTo>
                <a:lnTo>
                  <a:pt x="76" y="34"/>
                </a:lnTo>
                <a:lnTo>
                  <a:pt x="84" y="31"/>
                </a:lnTo>
                <a:lnTo>
                  <a:pt x="94" y="30"/>
                </a:lnTo>
                <a:lnTo>
                  <a:pt x="94" y="30"/>
                </a:lnTo>
                <a:lnTo>
                  <a:pt x="102" y="31"/>
                </a:lnTo>
                <a:lnTo>
                  <a:pt x="111" y="34"/>
                </a:lnTo>
                <a:lnTo>
                  <a:pt x="118" y="38"/>
                </a:lnTo>
                <a:lnTo>
                  <a:pt x="125" y="43"/>
                </a:lnTo>
                <a:lnTo>
                  <a:pt x="130" y="50"/>
                </a:lnTo>
                <a:lnTo>
                  <a:pt x="134" y="57"/>
                </a:lnTo>
                <a:lnTo>
                  <a:pt x="137" y="65"/>
                </a:lnTo>
                <a:lnTo>
                  <a:pt x="138" y="74"/>
                </a:lnTo>
                <a:lnTo>
                  <a:pt x="138" y="74"/>
                </a:lnTo>
                <a:lnTo>
                  <a:pt x="139" y="77"/>
                </a:lnTo>
                <a:lnTo>
                  <a:pt x="142" y="78"/>
                </a:lnTo>
                <a:lnTo>
                  <a:pt x="152" y="78"/>
                </a:lnTo>
                <a:lnTo>
                  <a:pt x="152" y="78"/>
                </a:lnTo>
                <a:lnTo>
                  <a:pt x="154" y="77"/>
                </a:lnTo>
                <a:lnTo>
                  <a:pt x="156" y="74"/>
                </a:lnTo>
                <a:lnTo>
                  <a:pt x="156" y="74"/>
                </a:lnTo>
                <a:lnTo>
                  <a:pt x="154" y="62"/>
                </a:lnTo>
                <a:lnTo>
                  <a:pt x="152" y="50"/>
                </a:lnTo>
                <a:lnTo>
                  <a:pt x="145" y="39"/>
                </a:lnTo>
                <a:lnTo>
                  <a:pt x="138" y="30"/>
                </a:lnTo>
                <a:lnTo>
                  <a:pt x="129" y="22"/>
                </a:lnTo>
                <a:lnTo>
                  <a:pt x="118" y="16"/>
                </a:lnTo>
                <a:lnTo>
                  <a:pt x="106" y="12"/>
                </a:lnTo>
                <a:lnTo>
                  <a:pt x="94" y="11"/>
                </a:lnTo>
                <a:lnTo>
                  <a:pt x="94" y="11"/>
                </a:lnTo>
                <a:lnTo>
                  <a:pt x="80" y="12"/>
                </a:lnTo>
                <a:lnTo>
                  <a:pt x="69" y="16"/>
                </a:lnTo>
                <a:lnTo>
                  <a:pt x="58" y="22"/>
                </a:lnTo>
                <a:lnTo>
                  <a:pt x="49" y="30"/>
                </a:lnTo>
                <a:lnTo>
                  <a:pt x="41" y="39"/>
                </a:lnTo>
                <a:lnTo>
                  <a:pt x="35" y="50"/>
                </a:lnTo>
                <a:lnTo>
                  <a:pt x="31" y="62"/>
                </a:lnTo>
                <a:lnTo>
                  <a:pt x="30" y="74"/>
                </a:lnTo>
                <a:lnTo>
                  <a:pt x="30" y="128"/>
                </a:lnTo>
                <a:lnTo>
                  <a:pt x="21" y="12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9310027" y="957081"/>
            <a:ext cx="441595" cy="367724"/>
          </a:xfrm>
          <a:custGeom>
            <a:avLst/>
            <a:gdLst/>
            <a:ahLst/>
            <a:cxnLst>
              <a:cxn ang="0">
                <a:pos x="22" y="240"/>
              </a:cxn>
              <a:cxn ang="0">
                <a:pos x="7" y="233"/>
              </a:cxn>
              <a:cxn ang="0">
                <a:pos x="0" y="219"/>
              </a:cxn>
              <a:cxn ang="0">
                <a:pos x="2" y="121"/>
              </a:cxn>
              <a:cxn ang="0">
                <a:pos x="14" y="105"/>
              </a:cxn>
              <a:cxn ang="0">
                <a:pos x="126" y="104"/>
              </a:cxn>
              <a:cxn ang="0">
                <a:pos x="126" y="70"/>
              </a:cxn>
              <a:cxn ang="0">
                <a:pos x="139" y="35"/>
              </a:cxn>
              <a:cxn ang="0">
                <a:pos x="175" y="5"/>
              </a:cxn>
              <a:cxn ang="0">
                <a:pos x="204" y="0"/>
              </a:cxn>
              <a:cxn ang="0">
                <a:pos x="220" y="1"/>
              </a:cxn>
              <a:cxn ang="0">
                <a:pos x="260" y="23"/>
              </a:cxn>
              <a:cxn ang="0">
                <a:pos x="281" y="62"/>
              </a:cxn>
              <a:cxn ang="0">
                <a:pos x="283" y="120"/>
              </a:cxn>
              <a:cxn ang="0">
                <a:pos x="278" y="131"/>
              </a:cxn>
              <a:cxn ang="0">
                <a:pos x="257" y="136"/>
              </a:cxn>
              <a:cxn ang="0">
                <a:pos x="246" y="131"/>
              </a:cxn>
              <a:cxn ang="0">
                <a:pos x="241" y="78"/>
              </a:cxn>
              <a:cxn ang="0">
                <a:pos x="238" y="65"/>
              </a:cxn>
              <a:cxn ang="0">
                <a:pos x="224" y="48"/>
              </a:cxn>
              <a:cxn ang="0">
                <a:pos x="204" y="42"/>
              </a:cxn>
              <a:cxn ang="0">
                <a:pos x="191" y="44"/>
              </a:cxn>
              <a:cxn ang="0">
                <a:pos x="175" y="58"/>
              </a:cxn>
              <a:cxn ang="0">
                <a:pos x="168" y="78"/>
              </a:cxn>
              <a:cxn ang="0">
                <a:pos x="179" y="104"/>
              </a:cxn>
              <a:cxn ang="0">
                <a:pos x="193" y="111"/>
              </a:cxn>
              <a:cxn ang="0">
                <a:pos x="200" y="125"/>
              </a:cxn>
              <a:cxn ang="0">
                <a:pos x="199" y="223"/>
              </a:cxn>
              <a:cxn ang="0">
                <a:pos x="187" y="239"/>
              </a:cxn>
              <a:cxn ang="0">
                <a:pos x="179" y="240"/>
              </a:cxn>
              <a:cxn ang="0">
                <a:pos x="18" y="116"/>
              </a:cxn>
              <a:cxn ang="0">
                <a:pos x="11" y="125"/>
              </a:cxn>
              <a:cxn ang="0">
                <a:pos x="12" y="223"/>
              </a:cxn>
              <a:cxn ang="0">
                <a:pos x="22" y="229"/>
              </a:cxn>
              <a:cxn ang="0">
                <a:pos x="183" y="228"/>
              </a:cxn>
              <a:cxn ang="0">
                <a:pos x="189" y="219"/>
              </a:cxn>
              <a:cxn ang="0">
                <a:pos x="188" y="121"/>
              </a:cxn>
              <a:cxn ang="0">
                <a:pos x="179" y="115"/>
              </a:cxn>
              <a:cxn ang="0">
                <a:pos x="157" y="78"/>
              </a:cxn>
              <a:cxn ang="0">
                <a:pos x="165" y="51"/>
              </a:cxn>
              <a:cxn ang="0">
                <a:pos x="187" y="35"/>
              </a:cxn>
              <a:cxn ang="0">
                <a:pos x="204" y="31"/>
              </a:cxn>
              <a:cxn ang="0">
                <a:pos x="231" y="39"/>
              </a:cxn>
              <a:cxn ang="0">
                <a:pos x="247" y="59"/>
              </a:cxn>
              <a:cxn ang="0">
                <a:pos x="251" y="120"/>
              </a:cxn>
              <a:cxn ang="0">
                <a:pos x="257" y="125"/>
              </a:cxn>
              <a:cxn ang="0">
                <a:pos x="270" y="124"/>
              </a:cxn>
              <a:cxn ang="0">
                <a:pos x="272" y="78"/>
              </a:cxn>
              <a:cxn ang="0">
                <a:pos x="261" y="40"/>
              </a:cxn>
              <a:cxn ang="0">
                <a:pos x="231" y="16"/>
              </a:cxn>
              <a:cxn ang="0">
                <a:pos x="204" y="11"/>
              </a:cxn>
              <a:cxn ang="0">
                <a:pos x="166" y="21"/>
              </a:cxn>
              <a:cxn ang="0">
                <a:pos x="142" y="52"/>
              </a:cxn>
              <a:cxn ang="0">
                <a:pos x="137" y="115"/>
              </a:cxn>
            </a:cxnLst>
            <a:rect l="0" t="0" r="r" b="b"/>
            <a:pathLst>
              <a:path w="283" h="240">
                <a:moveTo>
                  <a:pt x="179" y="240"/>
                </a:moveTo>
                <a:lnTo>
                  <a:pt x="22" y="240"/>
                </a:lnTo>
                <a:lnTo>
                  <a:pt x="22" y="240"/>
                </a:lnTo>
                <a:lnTo>
                  <a:pt x="18" y="240"/>
                </a:lnTo>
                <a:lnTo>
                  <a:pt x="14" y="239"/>
                </a:lnTo>
                <a:lnTo>
                  <a:pt x="7" y="233"/>
                </a:lnTo>
                <a:lnTo>
                  <a:pt x="3" y="227"/>
                </a:lnTo>
                <a:lnTo>
                  <a:pt x="2" y="223"/>
                </a:lnTo>
                <a:lnTo>
                  <a:pt x="0" y="219"/>
                </a:lnTo>
                <a:lnTo>
                  <a:pt x="0" y="125"/>
                </a:lnTo>
                <a:lnTo>
                  <a:pt x="0" y="125"/>
                </a:lnTo>
                <a:lnTo>
                  <a:pt x="2" y="121"/>
                </a:lnTo>
                <a:lnTo>
                  <a:pt x="3" y="117"/>
                </a:lnTo>
                <a:lnTo>
                  <a:pt x="7" y="111"/>
                </a:lnTo>
                <a:lnTo>
                  <a:pt x="14" y="105"/>
                </a:lnTo>
                <a:lnTo>
                  <a:pt x="18" y="105"/>
                </a:lnTo>
                <a:lnTo>
                  <a:pt x="22" y="104"/>
                </a:lnTo>
                <a:lnTo>
                  <a:pt x="126" y="104"/>
                </a:lnTo>
                <a:lnTo>
                  <a:pt x="126" y="78"/>
                </a:lnTo>
                <a:lnTo>
                  <a:pt x="126" y="78"/>
                </a:lnTo>
                <a:lnTo>
                  <a:pt x="126" y="70"/>
                </a:lnTo>
                <a:lnTo>
                  <a:pt x="127" y="62"/>
                </a:lnTo>
                <a:lnTo>
                  <a:pt x="133" y="47"/>
                </a:lnTo>
                <a:lnTo>
                  <a:pt x="139" y="35"/>
                </a:lnTo>
                <a:lnTo>
                  <a:pt x="149" y="23"/>
                </a:lnTo>
                <a:lnTo>
                  <a:pt x="161" y="13"/>
                </a:lnTo>
                <a:lnTo>
                  <a:pt x="175" y="5"/>
                </a:lnTo>
                <a:lnTo>
                  <a:pt x="189" y="1"/>
                </a:lnTo>
                <a:lnTo>
                  <a:pt x="196" y="0"/>
                </a:lnTo>
                <a:lnTo>
                  <a:pt x="204" y="0"/>
                </a:lnTo>
                <a:lnTo>
                  <a:pt x="204" y="0"/>
                </a:lnTo>
                <a:lnTo>
                  <a:pt x="212" y="0"/>
                </a:lnTo>
                <a:lnTo>
                  <a:pt x="220" y="1"/>
                </a:lnTo>
                <a:lnTo>
                  <a:pt x="235" y="5"/>
                </a:lnTo>
                <a:lnTo>
                  <a:pt x="249" y="13"/>
                </a:lnTo>
                <a:lnTo>
                  <a:pt x="260" y="23"/>
                </a:lnTo>
                <a:lnTo>
                  <a:pt x="269" y="35"/>
                </a:lnTo>
                <a:lnTo>
                  <a:pt x="277" y="47"/>
                </a:lnTo>
                <a:lnTo>
                  <a:pt x="281" y="62"/>
                </a:lnTo>
                <a:lnTo>
                  <a:pt x="283" y="70"/>
                </a:lnTo>
                <a:lnTo>
                  <a:pt x="283" y="78"/>
                </a:lnTo>
                <a:lnTo>
                  <a:pt x="283" y="120"/>
                </a:lnTo>
                <a:lnTo>
                  <a:pt x="283" y="120"/>
                </a:lnTo>
                <a:lnTo>
                  <a:pt x="281" y="125"/>
                </a:lnTo>
                <a:lnTo>
                  <a:pt x="278" y="131"/>
                </a:lnTo>
                <a:lnTo>
                  <a:pt x="273" y="135"/>
                </a:lnTo>
                <a:lnTo>
                  <a:pt x="268" y="136"/>
                </a:lnTo>
                <a:lnTo>
                  <a:pt x="257" y="136"/>
                </a:lnTo>
                <a:lnTo>
                  <a:pt x="257" y="136"/>
                </a:lnTo>
                <a:lnTo>
                  <a:pt x="250" y="135"/>
                </a:lnTo>
                <a:lnTo>
                  <a:pt x="246" y="131"/>
                </a:lnTo>
                <a:lnTo>
                  <a:pt x="242" y="125"/>
                </a:lnTo>
                <a:lnTo>
                  <a:pt x="241" y="120"/>
                </a:lnTo>
                <a:lnTo>
                  <a:pt x="241" y="78"/>
                </a:lnTo>
                <a:lnTo>
                  <a:pt x="241" y="78"/>
                </a:lnTo>
                <a:lnTo>
                  <a:pt x="241" y="71"/>
                </a:lnTo>
                <a:lnTo>
                  <a:pt x="238" y="65"/>
                </a:lnTo>
                <a:lnTo>
                  <a:pt x="235" y="58"/>
                </a:lnTo>
                <a:lnTo>
                  <a:pt x="230" y="52"/>
                </a:lnTo>
                <a:lnTo>
                  <a:pt x="224" y="48"/>
                </a:lnTo>
                <a:lnTo>
                  <a:pt x="219" y="44"/>
                </a:lnTo>
                <a:lnTo>
                  <a:pt x="212" y="43"/>
                </a:lnTo>
                <a:lnTo>
                  <a:pt x="204" y="42"/>
                </a:lnTo>
                <a:lnTo>
                  <a:pt x="204" y="42"/>
                </a:lnTo>
                <a:lnTo>
                  <a:pt x="197" y="43"/>
                </a:lnTo>
                <a:lnTo>
                  <a:pt x="191" y="44"/>
                </a:lnTo>
                <a:lnTo>
                  <a:pt x="184" y="48"/>
                </a:lnTo>
                <a:lnTo>
                  <a:pt x="179" y="52"/>
                </a:lnTo>
                <a:lnTo>
                  <a:pt x="175" y="58"/>
                </a:lnTo>
                <a:lnTo>
                  <a:pt x="170" y="65"/>
                </a:lnTo>
                <a:lnTo>
                  <a:pt x="169" y="71"/>
                </a:lnTo>
                <a:lnTo>
                  <a:pt x="168" y="78"/>
                </a:lnTo>
                <a:lnTo>
                  <a:pt x="168" y="104"/>
                </a:lnTo>
                <a:lnTo>
                  <a:pt x="179" y="104"/>
                </a:lnTo>
                <a:lnTo>
                  <a:pt x="179" y="104"/>
                </a:lnTo>
                <a:lnTo>
                  <a:pt x="183" y="105"/>
                </a:lnTo>
                <a:lnTo>
                  <a:pt x="187" y="105"/>
                </a:lnTo>
                <a:lnTo>
                  <a:pt x="193" y="111"/>
                </a:lnTo>
                <a:lnTo>
                  <a:pt x="197" y="117"/>
                </a:lnTo>
                <a:lnTo>
                  <a:pt x="199" y="121"/>
                </a:lnTo>
                <a:lnTo>
                  <a:pt x="200" y="125"/>
                </a:lnTo>
                <a:lnTo>
                  <a:pt x="200" y="219"/>
                </a:lnTo>
                <a:lnTo>
                  <a:pt x="200" y="219"/>
                </a:lnTo>
                <a:lnTo>
                  <a:pt x="199" y="223"/>
                </a:lnTo>
                <a:lnTo>
                  <a:pt x="197" y="227"/>
                </a:lnTo>
                <a:lnTo>
                  <a:pt x="193" y="233"/>
                </a:lnTo>
                <a:lnTo>
                  <a:pt x="187" y="239"/>
                </a:lnTo>
                <a:lnTo>
                  <a:pt x="183" y="240"/>
                </a:lnTo>
                <a:lnTo>
                  <a:pt x="179" y="240"/>
                </a:lnTo>
                <a:lnTo>
                  <a:pt x="179" y="240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18" y="116"/>
                </a:lnTo>
                <a:lnTo>
                  <a:pt x="15" y="117"/>
                </a:lnTo>
                <a:lnTo>
                  <a:pt x="12" y="121"/>
                </a:lnTo>
                <a:lnTo>
                  <a:pt x="11" y="125"/>
                </a:lnTo>
                <a:lnTo>
                  <a:pt x="11" y="219"/>
                </a:lnTo>
                <a:lnTo>
                  <a:pt x="11" y="219"/>
                </a:lnTo>
                <a:lnTo>
                  <a:pt x="12" y="223"/>
                </a:lnTo>
                <a:lnTo>
                  <a:pt x="15" y="227"/>
                </a:lnTo>
                <a:lnTo>
                  <a:pt x="18" y="228"/>
                </a:lnTo>
                <a:lnTo>
                  <a:pt x="22" y="229"/>
                </a:lnTo>
                <a:lnTo>
                  <a:pt x="179" y="229"/>
                </a:lnTo>
                <a:lnTo>
                  <a:pt x="179" y="229"/>
                </a:lnTo>
                <a:lnTo>
                  <a:pt x="183" y="228"/>
                </a:lnTo>
                <a:lnTo>
                  <a:pt x="185" y="227"/>
                </a:lnTo>
                <a:lnTo>
                  <a:pt x="188" y="223"/>
                </a:lnTo>
                <a:lnTo>
                  <a:pt x="189" y="219"/>
                </a:lnTo>
                <a:lnTo>
                  <a:pt x="189" y="125"/>
                </a:lnTo>
                <a:lnTo>
                  <a:pt x="189" y="125"/>
                </a:lnTo>
                <a:lnTo>
                  <a:pt x="188" y="121"/>
                </a:lnTo>
                <a:lnTo>
                  <a:pt x="185" y="117"/>
                </a:lnTo>
                <a:lnTo>
                  <a:pt x="183" y="116"/>
                </a:lnTo>
                <a:lnTo>
                  <a:pt x="179" y="115"/>
                </a:lnTo>
                <a:lnTo>
                  <a:pt x="157" y="115"/>
                </a:lnTo>
                <a:lnTo>
                  <a:pt x="157" y="78"/>
                </a:lnTo>
                <a:lnTo>
                  <a:pt x="157" y="78"/>
                </a:lnTo>
                <a:lnTo>
                  <a:pt x="158" y="69"/>
                </a:lnTo>
                <a:lnTo>
                  <a:pt x="161" y="59"/>
                </a:lnTo>
                <a:lnTo>
                  <a:pt x="165" y="51"/>
                </a:lnTo>
                <a:lnTo>
                  <a:pt x="172" y="44"/>
                </a:lnTo>
                <a:lnTo>
                  <a:pt x="179" y="39"/>
                </a:lnTo>
                <a:lnTo>
                  <a:pt x="187" y="35"/>
                </a:lnTo>
                <a:lnTo>
                  <a:pt x="195" y="32"/>
                </a:lnTo>
                <a:lnTo>
                  <a:pt x="204" y="31"/>
                </a:lnTo>
                <a:lnTo>
                  <a:pt x="204" y="31"/>
                </a:lnTo>
                <a:lnTo>
                  <a:pt x="214" y="32"/>
                </a:lnTo>
                <a:lnTo>
                  <a:pt x="223" y="35"/>
                </a:lnTo>
                <a:lnTo>
                  <a:pt x="231" y="39"/>
                </a:lnTo>
                <a:lnTo>
                  <a:pt x="238" y="44"/>
                </a:lnTo>
                <a:lnTo>
                  <a:pt x="243" y="51"/>
                </a:lnTo>
                <a:lnTo>
                  <a:pt x="247" y="59"/>
                </a:lnTo>
                <a:lnTo>
                  <a:pt x="250" y="69"/>
                </a:lnTo>
                <a:lnTo>
                  <a:pt x="251" y="78"/>
                </a:lnTo>
                <a:lnTo>
                  <a:pt x="251" y="120"/>
                </a:lnTo>
                <a:lnTo>
                  <a:pt x="251" y="120"/>
                </a:lnTo>
                <a:lnTo>
                  <a:pt x="253" y="124"/>
                </a:lnTo>
                <a:lnTo>
                  <a:pt x="257" y="125"/>
                </a:lnTo>
                <a:lnTo>
                  <a:pt x="268" y="125"/>
                </a:lnTo>
                <a:lnTo>
                  <a:pt x="268" y="125"/>
                </a:lnTo>
                <a:lnTo>
                  <a:pt x="270" y="124"/>
                </a:lnTo>
                <a:lnTo>
                  <a:pt x="272" y="120"/>
                </a:lnTo>
                <a:lnTo>
                  <a:pt x="272" y="78"/>
                </a:lnTo>
                <a:lnTo>
                  <a:pt x="272" y="78"/>
                </a:lnTo>
                <a:lnTo>
                  <a:pt x="270" y="65"/>
                </a:lnTo>
                <a:lnTo>
                  <a:pt x="266" y="52"/>
                </a:lnTo>
                <a:lnTo>
                  <a:pt x="261" y="40"/>
                </a:lnTo>
                <a:lnTo>
                  <a:pt x="253" y="31"/>
                </a:lnTo>
                <a:lnTo>
                  <a:pt x="242" y="21"/>
                </a:lnTo>
                <a:lnTo>
                  <a:pt x="231" y="16"/>
                </a:lnTo>
                <a:lnTo>
                  <a:pt x="218" y="12"/>
                </a:lnTo>
                <a:lnTo>
                  <a:pt x="204" y="11"/>
                </a:lnTo>
                <a:lnTo>
                  <a:pt x="204" y="11"/>
                </a:lnTo>
                <a:lnTo>
                  <a:pt x="191" y="12"/>
                </a:lnTo>
                <a:lnTo>
                  <a:pt x="179" y="16"/>
                </a:lnTo>
                <a:lnTo>
                  <a:pt x="166" y="21"/>
                </a:lnTo>
                <a:lnTo>
                  <a:pt x="157" y="31"/>
                </a:lnTo>
                <a:lnTo>
                  <a:pt x="149" y="40"/>
                </a:lnTo>
                <a:lnTo>
                  <a:pt x="142" y="52"/>
                </a:lnTo>
                <a:lnTo>
                  <a:pt x="138" y="65"/>
                </a:lnTo>
                <a:lnTo>
                  <a:pt x="137" y="78"/>
                </a:lnTo>
                <a:lnTo>
                  <a:pt x="137" y="115"/>
                </a:lnTo>
                <a:lnTo>
                  <a:pt x="22" y="11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2" name="Freeform 39"/>
          <p:cNvSpPr>
            <a:spLocks noEditPoints="1"/>
          </p:cNvSpPr>
          <p:nvPr/>
        </p:nvSpPr>
        <p:spPr bwMode="auto">
          <a:xfrm>
            <a:off x="2070692" y="4142489"/>
            <a:ext cx="248985" cy="372321"/>
          </a:xfrm>
          <a:custGeom>
            <a:avLst/>
            <a:gdLst/>
            <a:ahLst/>
            <a:cxnLst>
              <a:cxn ang="0">
                <a:pos x="140" y="244"/>
              </a:cxn>
              <a:cxn ang="0">
                <a:pos x="128" y="239"/>
              </a:cxn>
              <a:cxn ang="0">
                <a:pos x="17" y="177"/>
              </a:cxn>
              <a:cxn ang="0">
                <a:pos x="10" y="176"/>
              </a:cxn>
              <a:cxn ang="0">
                <a:pos x="1" y="166"/>
              </a:cxn>
              <a:cxn ang="0">
                <a:pos x="0" y="85"/>
              </a:cxn>
              <a:cxn ang="0">
                <a:pos x="1" y="78"/>
              </a:cxn>
              <a:cxn ang="0">
                <a:pos x="10" y="69"/>
              </a:cxn>
              <a:cxn ang="0">
                <a:pos x="64" y="68"/>
              </a:cxn>
              <a:cxn ang="0">
                <a:pos x="128" y="5"/>
              </a:cxn>
              <a:cxn ang="0">
                <a:pos x="140" y="0"/>
              </a:cxn>
              <a:cxn ang="0">
                <a:pos x="147" y="1"/>
              </a:cxn>
              <a:cxn ang="0">
                <a:pos x="156" y="11"/>
              </a:cxn>
              <a:cxn ang="0">
                <a:pos x="158" y="227"/>
              </a:cxn>
              <a:cxn ang="0">
                <a:pos x="156" y="234"/>
              </a:cxn>
              <a:cxn ang="0">
                <a:pos x="147" y="243"/>
              </a:cxn>
              <a:cxn ang="0">
                <a:pos x="140" y="244"/>
              </a:cxn>
              <a:cxn ang="0">
                <a:pos x="17" y="78"/>
              </a:cxn>
              <a:cxn ang="0">
                <a:pos x="12" y="81"/>
              </a:cxn>
              <a:cxn ang="0">
                <a:pos x="10" y="85"/>
              </a:cxn>
              <a:cxn ang="0">
                <a:pos x="10" y="159"/>
              </a:cxn>
              <a:cxn ang="0">
                <a:pos x="12" y="165"/>
              </a:cxn>
              <a:cxn ang="0">
                <a:pos x="17" y="166"/>
              </a:cxn>
              <a:cxn ang="0">
                <a:pos x="135" y="232"/>
              </a:cxn>
              <a:cxn ang="0">
                <a:pos x="137" y="234"/>
              </a:cxn>
              <a:cxn ang="0">
                <a:pos x="140" y="234"/>
              </a:cxn>
              <a:cxn ang="0">
                <a:pos x="144" y="232"/>
              </a:cxn>
              <a:cxn ang="0">
                <a:pos x="147" y="227"/>
              </a:cxn>
              <a:cxn ang="0">
                <a:pos x="147" y="18"/>
              </a:cxn>
              <a:cxn ang="0">
                <a:pos x="144" y="14"/>
              </a:cxn>
              <a:cxn ang="0">
                <a:pos x="140" y="11"/>
              </a:cxn>
              <a:cxn ang="0">
                <a:pos x="137" y="12"/>
              </a:cxn>
              <a:cxn ang="0">
                <a:pos x="70" y="78"/>
              </a:cxn>
            </a:cxnLst>
            <a:rect l="0" t="0" r="r" b="b"/>
            <a:pathLst>
              <a:path w="158" h="244">
                <a:moveTo>
                  <a:pt x="140" y="244"/>
                </a:moveTo>
                <a:lnTo>
                  <a:pt x="140" y="244"/>
                </a:lnTo>
                <a:lnTo>
                  <a:pt x="133" y="243"/>
                </a:lnTo>
                <a:lnTo>
                  <a:pt x="128" y="239"/>
                </a:lnTo>
                <a:lnTo>
                  <a:pt x="64" y="177"/>
                </a:lnTo>
                <a:lnTo>
                  <a:pt x="17" y="177"/>
                </a:lnTo>
                <a:lnTo>
                  <a:pt x="17" y="177"/>
                </a:lnTo>
                <a:lnTo>
                  <a:pt x="10" y="176"/>
                </a:lnTo>
                <a:lnTo>
                  <a:pt x="5" y="172"/>
                </a:lnTo>
                <a:lnTo>
                  <a:pt x="1" y="166"/>
                </a:lnTo>
                <a:lnTo>
                  <a:pt x="0" y="159"/>
                </a:lnTo>
                <a:lnTo>
                  <a:pt x="0" y="85"/>
                </a:lnTo>
                <a:lnTo>
                  <a:pt x="0" y="85"/>
                </a:lnTo>
                <a:lnTo>
                  <a:pt x="1" y="78"/>
                </a:lnTo>
                <a:lnTo>
                  <a:pt x="5" y="73"/>
                </a:lnTo>
                <a:lnTo>
                  <a:pt x="10" y="69"/>
                </a:lnTo>
                <a:lnTo>
                  <a:pt x="17" y="68"/>
                </a:lnTo>
                <a:lnTo>
                  <a:pt x="64" y="68"/>
                </a:lnTo>
                <a:lnTo>
                  <a:pt x="128" y="5"/>
                </a:lnTo>
                <a:lnTo>
                  <a:pt x="128" y="5"/>
                </a:lnTo>
                <a:lnTo>
                  <a:pt x="133" y="1"/>
                </a:lnTo>
                <a:lnTo>
                  <a:pt x="140" y="0"/>
                </a:lnTo>
                <a:lnTo>
                  <a:pt x="140" y="0"/>
                </a:lnTo>
                <a:lnTo>
                  <a:pt x="147" y="1"/>
                </a:lnTo>
                <a:lnTo>
                  <a:pt x="152" y="5"/>
                </a:lnTo>
                <a:lnTo>
                  <a:pt x="156" y="11"/>
                </a:lnTo>
                <a:lnTo>
                  <a:pt x="158" y="18"/>
                </a:lnTo>
                <a:lnTo>
                  <a:pt x="158" y="227"/>
                </a:lnTo>
                <a:lnTo>
                  <a:pt x="158" y="227"/>
                </a:lnTo>
                <a:lnTo>
                  <a:pt x="156" y="234"/>
                </a:lnTo>
                <a:lnTo>
                  <a:pt x="152" y="239"/>
                </a:lnTo>
                <a:lnTo>
                  <a:pt x="147" y="243"/>
                </a:lnTo>
                <a:lnTo>
                  <a:pt x="140" y="244"/>
                </a:lnTo>
                <a:lnTo>
                  <a:pt x="140" y="244"/>
                </a:lnTo>
                <a:close/>
                <a:moveTo>
                  <a:pt x="17" y="78"/>
                </a:moveTo>
                <a:lnTo>
                  <a:pt x="17" y="78"/>
                </a:lnTo>
                <a:lnTo>
                  <a:pt x="14" y="80"/>
                </a:lnTo>
                <a:lnTo>
                  <a:pt x="12" y="81"/>
                </a:lnTo>
                <a:lnTo>
                  <a:pt x="10" y="82"/>
                </a:lnTo>
                <a:lnTo>
                  <a:pt x="10" y="85"/>
                </a:lnTo>
                <a:lnTo>
                  <a:pt x="10" y="159"/>
                </a:lnTo>
                <a:lnTo>
                  <a:pt x="10" y="159"/>
                </a:lnTo>
                <a:lnTo>
                  <a:pt x="10" y="162"/>
                </a:lnTo>
                <a:lnTo>
                  <a:pt x="12" y="165"/>
                </a:lnTo>
                <a:lnTo>
                  <a:pt x="14" y="166"/>
                </a:lnTo>
                <a:lnTo>
                  <a:pt x="17" y="166"/>
                </a:lnTo>
                <a:lnTo>
                  <a:pt x="70" y="166"/>
                </a:lnTo>
                <a:lnTo>
                  <a:pt x="135" y="232"/>
                </a:lnTo>
                <a:lnTo>
                  <a:pt x="135" y="232"/>
                </a:lnTo>
                <a:lnTo>
                  <a:pt x="137" y="234"/>
                </a:lnTo>
                <a:lnTo>
                  <a:pt x="140" y="234"/>
                </a:lnTo>
                <a:lnTo>
                  <a:pt x="140" y="234"/>
                </a:lnTo>
                <a:lnTo>
                  <a:pt x="143" y="234"/>
                </a:lnTo>
                <a:lnTo>
                  <a:pt x="144" y="232"/>
                </a:lnTo>
                <a:lnTo>
                  <a:pt x="145" y="230"/>
                </a:lnTo>
                <a:lnTo>
                  <a:pt x="147" y="227"/>
                </a:lnTo>
                <a:lnTo>
                  <a:pt x="147" y="18"/>
                </a:lnTo>
                <a:lnTo>
                  <a:pt x="147" y="18"/>
                </a:lnTo>
                <a:lnTo>
                  <a:pt x="145" y="15"/>
                </a:lnTo>
                <a:lnTo>
                  <a:pt x="144" y="14"/>
                </a:lnTo>
                <a:lnTo>
                  <a:pt x="143" y="12"/>
                </a:lnTo>
                <a:lnTo>
                  <a:pt x="140" y="11"/>
                </a:lnTo>
                <a:lnTo>
                  <a:pt x="140" y="11"/>
                </a:lnTo>
                <a:lnTo>
                  <a:pt x="137" y="12"/>
                </a:lnTo>
                <a:lnTo>
                  <a:pt x="135" y="14"/>
                </a:lnTo>
                <a:lnTo>
                  <a:pt x="70" y="78"/>
                </a:lnTo>
                <a:lnTo>
                  <a:pt x="17" y="7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8539585" y="952483"/>
            <a:ext cx="333547" cy="386109"/>
          </a:xfrm>
          <a:custGeom>
            <a:avLst/>
            <a:gdLst/>
            <a:ahLst/>
            <a:cxnLst>
              <a:cxn ang="0">
                <a:pos x="23" y="251"/>
              </a:cxn>
              <a:cxn ang="0">
                <a:pos x="13" y="250"/>
              </a:cxn>
              <a:cxn ang="0">
                <a:pos x="8" y="246"/>
              </a:cxn>
              <a:cxn ang="0">
                <a:pos x="0" y="235"/>
              </a:cxn>
              <a:cxn ang="0">
                <a:pos x="0" y="23"/>
              </a:cxn>
              <a:cxn ang="0">
                <a:pos x="0" y="16"/>
              </a:cxn>
              <a:cxn ang="0">
                <a:pos x="8" y="5"/>
              </a:cxn>
              <a:cxn ang="0">
                <a:pos x="15" y="1"/>
              </a:cxn>
              <a:cxn ang="0">
                <a:pos x="23" y="0"/>
              </a:cxn>
              <a:cxn ang="0">
                <a:pos x="190" y="0"/>
              </a:cxn>
              <a:cxn ang="0">
                <a:pos x="198" y="3"/>
              </a:cxn>
              <a:cxn ang="0">
                <a:pos x="205" y="5"/>
              </a:cxn>
              <a:cxn ang="0">
                <a:pos x="212" y="16"/>
              </a:cxn>
              <a:cxn ang="0">
                <a:pos x="213" y="228"/>
              </a:cxn>
              <a:cxn ang="0">
                <a:pos x="212" y="235"/>
              </a:cxn>
              <a:cxn ang="0">
                <a:pos x="205" y="246"/>
              </a:cxn>
              <a:cxn ang="0">
                <a:pos x="198" y="250"/>
              </a:cxn>
              <a:cxn ang="0">
                <a:pos x="190" y="251"/>
              </a:cxn>
              <a:cxn ang="0">
                <a:pos x="185" y="251"/>
              </a:cxn>
              <a:cxn ang="0">
                <a:pos x="177" y="247"/>
              </a:cxn>
              <a:cxn ang="0">
                <a:pos x="107" y="181"/>
              </a:cxn>
              <a:cxn ang="0">
                <a:pos x="40" y="245"/>
              </a:cxn>
              <a:cxn ang="0">
                <a:pos x="32" y="250"/>
              </a:cxn>
              <a:cxn ang="0">
                <a:pos x="23" y="251"/>
              </a:cxn>
              <a:cxn ang="0">
                <a:pos x="23" y="11"/>
              </a:cxn>
              <a:cxn ang="0">
                <a:pos x="19" y="12"/>
              </a:cxn>
              <a:cxn ang="0">
                <a:pos x="15" y="14"/>
              </a:cxn>
              <a:cxn ang="0">
                <a:pos x="11" y="20"/>
              </a:cxn>
              <a:cxn ang="0">
                <a:pos x="11" y="228"/>
              </a:cxn>
              <a:cxn ang="0">
                <a:pos x="11" y="232"/>
              </a:cxn>
              <a:cxn ang="0">
                <a:pos x="15" y="238"/>
              </a:cxn>
              <a:cxn ang="0">
                <a:pos x="17" y="239"/>
              </a:cxn>
              <a:cxn ang="0">
                <a:pos x="26" y="240"/>
              </a:cxn>
              <a:cxn ang="0">
                <a:pos x="32" y="236"/>
              </a:cxn>
              <a:cxn ang="0">
                <a:pos x="181" y="236"/>
              </a:cxn>
              <a:cxn ang="0">
                <a:pos x="185" y="239"/>
              </a:cxn>
              <a:cxn ang="0">
                <a:pos x="190" y="240"/>
              </a:cxn>
              <a:cxn ang="0">
                <a:pos x="194" y="239"/>
              </a:cxn>
              <a:cxn ang="0">
                <a:pos x="201" y="235"/>
              </a:cxn>
              <a:cxn ang="0">
                <a:pos x="202" y="228"/>
              </a:cxn>
              <a:cxn ang="0">
                <a:pos x="202" y="23"/>
              </a:cxn>
              <a:cxn ang="0">
                <a:pos x="201" y="16"/>
              </a:cxn>
              <a:cxn ang="0">
                <a:pos x="194" y="12"/>
              </a:cxn>
              <a:cxn ang="0">
                <a:pos x="190" y="11"/>
              </a:cxn>
            </a:cxnLst>
            <a:rect l="0" t="0" r="r" b="b"/>
            <a:pathLst>
              <a:path w="213" h="251">
                <a:moveTo>
                  <a:pt x="23" y="251"/>
                </a:moveTo>
                <a:lnTo>
                  <a:pt x="23" y="251"/>
                </a:lnTo>
                <a:lnTo>
                  <a:pt x="19" y="251"/>
                </a:lnTo>
                <a:lnTo>
                  <a:pt x="13" y="250"/>
                </a:lnTo>
                <a:lnTo>
                  <a:pt x="13" y="250"/>
                </a:lnTo>
                <a:lnTo>
                  <a:pt x="8" y="246"/>
                </a:lnTo>
                <a:lnTo>
                  <a:pt x="4" y="242"/>
                </a:lnTo>
                <a:lnTo>
                  <a:pt x="0" y="235"/>
                </a:lnTo>
                <a:lnTo>
                  <a:pt x="0" y="228"/>
                </a:lnTo>
                <a:lnTo>
                  <a:pt x="0" y="23"/>
                </a:lnTo>
                <a:lnTo>
                  <a:pt x="0" y="23"/>
                </a:lnTo>
                <a:lnTo>
                  <a:pt x="0" y="16"/>
                </a:lnTo>
                <a:lnTo>
                  <a:pt x="4" y="11"/>
                </a:lnTo>
                <a:lnTo>
                  <a:pt x="8" y="5"/>
                </a:lnTo>
                <a:lnTo>
                  <a:pt x="15" y="1"/>
                </a:lnTo>
                <a:lnTo>
                  <a:pt x="15" y="1"/>
                </a:lnTo>
                <a:lnTo>
                  <a:pt x="19" y="1"/>
                </a:lnTo>
                <a:lnTo>
                  <a:pt x="23" y="0"/>
                </a:lnTo>
                <a:lnTo>
                  <a:pt x="190" y="0"/>
                </a:lnTo>
                <a:lnTo>
                  <a:pt x="190" y="0"/>
                </a:lnTo>
                <a:lnTo>
                  <a:pt x="194" y="1"/>
                </a:lnTo>
                <a:lnTo>
                  <a:pt x="198" y="3"/>
                </a:lnTo>
                <a:lnTo>
                  <a:pt x="198" y="3"/>
                </a:lnTo>
                <a:lnTo>
                  <a:pt x="205" y="5"/>
                </a:lnTo>
                <a:lnTo>
                  <a:pt x="209" y="11"/>
                </a:lnTo>
                <a:lnTo>
                  <a:pt x="212" y="16"/>
                </a:lnTo>
                <a:lnTo>
                  <a:pt x="213" y="23"/>
                </a:lnTo>
                <a:lnTo>
                  <a:pt x="213" y="228"/>
                </a:lnTo>
                <a:lnTo>
                  <a:pt x="213" y="228"/>
                </a:lnTo>
                <a:lnTo>
                  <a:pt x="212" y="235"/>
                </a:lnTo>
                <a:lnTo>
                  <a:pt x="209" y="242"/>
                </a:lnTo>
                <a:lnTo>
                  <a:pt x="205" y="246"/>
                </a:lnTo>
                <a:lnTo>
                  <a:pt x="198" y="250"/>
                </a:lnTo>
                <a:lnTo>
                  <a:pt x="198" y="250"/>
                </a:lnTo>
                <a:lnTo>
                  <a:pt x="194" y="251"/>
                </a:lnTo>
                <a:lnTo>
                  <a:pt x="190" y="251"/>
                </a:lnTo>
                <a:lnTo>
                  <a:pt x="190" y="251"/>
                </a:lnTo>
                <a:lnTo>
                  <a:pt x="185" y="251"/>
                </a:lnTo>
                <a:lnTo>
                  <a:pt x="181" y="250"/>
                </a:lnTo>
                <a:lnTo>
                  <a:pt x="177" y="247"/>
                </a:lnTo>
                <a:lnTo>
                  <a:pt x="173" y="245"/>
                </a:lnTo>
                <a:lnTo>
                  <a:pt x="107" y="181"/>
                </a:lnTo>
                <a:lnTo>
                  <a:pt x="40" y="245"/>
                </a:lnTo>
                <a:lnTo>
                  <a:pt x="40" y="245"/>
                </a:lnTo>
                <a:lnTo>
                  <a:pt x="36" y="247"/>
                </a:lnTo>
                <a:lnTo>
                  <a:pt x="32" y="250"/>
                </a:lnTo>
                <a:lnTo>
                  <a:pt x="28" y="251"/>
                </a:lnTo>
                <a:lnTo>
                  <a:pt x="23" y="251"/>
                </a:lnTo>
                <a:lnTo>
                  <a:pt x="23" y="251"/>
                </a:lnTo>
                <a:close/>
                <a:moveTo>
                  <a:pt x="23" y="11"/>
                </a:moveTo>
                <a:lnTo>
                  <a:pt x="23" y="11"/>
                </a:lnTo>
                <a:lnTo>
                  <a:pt x="19" y="12"/>
                </a:lnTo>
                <a:lnTo>
                  <a:pt x="19" y="12"/>
                </a:lnTo>
                <a:lnTo>
                  <a:pt x="15" y="14"/>
                </a:lnTo>
                <a:lnTo>
                  <a:pt x="12" y="16"/>
                </a:lnTo>
                <a:lnTo>
                  <a:pt x="11" y="20"/>
                </a:lnTo>
                <a:lnTo>
                  <a:pt x="11" y="23"/>
                </a:lnTo>
                <a:lnTo>
                  <a:pt x="11" y="228"/>
                </a:lnTo>
                <a:lnTo>
                  <a:pt x="11" y="228"/>
                </a:lnTo>
                <a:lnTo>
                  <a:pt x="11" y="232"/>
                </a:lnTo>
                <a:lnTo>
                  <a:pt x="12" y="235"/>
                </a:lnTo>
                <a:lnTo>
                  <a:pt x="15" y="238"/>
                </a:lnTo>
                <a:lnTo>
                  <a:pt x="17" y="239"/>
                </a:lnTo>
                <a:lnTo>
                  <a:pt x="17" y="239"/>
                </a:lnTo>
                <a:lnTo>
                  <a:pt x="21" y="240"/>
                </a:lnTo>
                <a:lnTo>
                  <a:pt x="26" y="240"/>
                </a:lnTo>
                <a:lnTo>
                  <a:pt x="30" y="239"/>
                </a:lnTo>
                <a:lnTo>
                  <a:pt x="32" y="236"/>
                </a:lnTo>
                <a:lnTo>
                  <a:pt x="107" y="166"/>
                </a:lnTo>
                <a:lnTo>
                  <a:pt x="181" y="236"/>
                </a:lnTo>
                <a:lnTo>
                  <a:pt x="181" y="236"/>
                </a:lnTo>
                <a:lnTo>
                  <a:pt x="185" y="239"/>
                </a:lnTo>
                <a:lnTo>
                  <a:pt x="190" y="240"/>
                </a:lnTo>
                <a:lnTo>
                  <a:pt x="190" y="240"/>
                </a:lnTo>
                <a:lnTo>
                  <a:pt x="194" y="239"/>
                </a:lnTo>
                <a:lnTo>
                  <a:pt x="194" y="239"/>
                </a:lnTo>
                <a:lnTo>
                  <a:pt x="198" y="238"/>
                </a:lnTo>
                <a:lnTo>
                  <a:pt x="201" y="235"/>
                </a:lnTo>
                <a:lnTo>
                  <a:pt x="202" y="232"/>
                </a:lnTo>
                <a:lnTo>
                  <a:pt x="202" y="228"/>
                </a:lnTo>
                <a:lnTo>
                  <a:pt x="202" y="23"/>
                </a:lnTo>
                <a:lnTo>
                  <a:pt x="202" y="23"/>
                </a:lnTo>
                <a:lnTo>
                  <a:pt x="202" y="20"/>
                </a:lnTo>
                <a:lnTo>
                  <a:pt x="201" y="16"/>
                </a:lnTo>
                <a:lnTo>
                  <a:pt x="198" y="14"/>
                </a:lnTo>
                <a:lnTo>
                  <a:pt x="194" y="12"/>
                </a:lnTo>
                <a:lnTo>
                  <a:pt x="194" y="12"/>
                </a:lnTo>
                <a:lnTo>
                  <a:pt x="190" y="11"/>
                </a:lnTo>
                <a:lnTo>
                  <a:pt x="23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4" name="Freeform 41"/>
          <p:cNvSpPr>
            <a:spLocks noEditPoints="1"/>
          </p:cNvSpPr>
          <p:nvPr/>
        </p:nvSpPr>
        <p:spPr bwMode="auto">
          <a:xfrm>
            <a:off x="7693979" y="952483"/>
            <a:ext cx="389920" cy="381515"/>
          </a:xfrm>
          <a:custGeom>
            <a:avLst/>
            <a:gdLst/>
            <a:ahLst/>
            <a:cxnLst>
              <a:cxn ang="0">
                <a:pos x="142" y="249"/>
              </a:cxn>
              <a:cxn ang="0">
                <a:pos x="128" y="242"/>
              </a:cxn>
              <a:cxn ang="0">
                <a:pos x="9" y="122"/>
              </a:cxn>
              <a:cxn ang="0">
                <a:pos x="0" y="91"/>
              </a:cxn>
              <a:cxn ang="0">
                <a:pos x="0" y="20"/>
              </a:cxn>
              <a:cxn ang="0">
                <a:pos x="7" y="7"/>
              </a:cxn>
              <a:cxn ang="0">
                <a:pos x="20" y="0"/>
              </a:cxn>
              <a:cxn ang="0">
                <a:pos x="90" y="0"/>
              </a:cxn>
              <a:cxn ang="0">
                <a:pos x="121" y="10"/>
              </a:cxn>
              <a:cxn ang="0">
                <a:pos x="241" y="128"/>
              </a:cxn>
              <a:cxn ang="0">
                <a:pos x="248" y="142"/>
              </a:cxn>
              <a:cxn ang="0">
                <a:pos x="248" y="151"/>
              </a:cxn>
              <a:cxn ang="0">
                <a:pos x="241" y="165"/>
              </a:cxn>
              <a:cxn ang="0">
                <a:pos x="160" y="245"/>
              </a:cxn>
              <a:cxn ang="0">
                <a:pos x="146" y="250"/>
              </a:cxn>
              <a:cxn ang="0">
                <a:pos x="25" y="11"/>
              </a:cxn>
              <a:cxn ang="0">
                <a:pos x="12" y="20"/>
              </a:cxn>
              <a:cxn ang="0">
                <a:pos x="11" y="91"/>
              </a:cxn>
              <a:cxn ang="0">
                <a:pos x="17" y="115"/>
              </a:cxn>
              <a:cxn ang="0">
                <a:pos x="136" y="234"/>
              </a:cxn>
              <a:cxn ang="0">
                <a:pos x="151" y="238"/>
              </a:cxn>
              <a:cxn ang="0">
                <a:pos x="233" y="157"/>
              </a:cxn>
              <a:cxn ang="0">
                <a:pos x="237" y="146"/>
              </a:cxn>
              <a:cxn ang="0">
                <a:pos x="121" y="23"/>
              </a:cxn>
              <a:cxn ang="0">
                <a:pos x="106" y="15"/>
              </a:cxn>
              <a:cxn ang="0">
                <a:pos x="25" y="11"/>
              </a:cxn>
              <a:cxn ang="0">
                <a:pos x="50" y="81"/>
              </a:cxn>
              <a:cxn ang="0">
                <a:pos x="38" y="74"/>
              </a:cxn>
              <a:cxn ang="0">
                <a:pos x="29" y="61"/>
              </a:cxn>
              <a:cxn ang="0">
                <a:pos x="29" y="50"/>
              </a:cxn>
              <a:cxn ang="0">
                <a:pos x="38" y="38"/>
              </a:cxn>
              <a:cxn ang="0">
                <a:pos x="50" y="31"/>
              </a:cxn>
              <a:cxn ang="0">
                <a:pos x="61" y="31"/>
              </a:cxn>
              <a:cxn ang="0">
                <a:pos x="73" y="38"/>
              </a:cxn>
              <a:cxn ang="0">
                <a:pos x="81" y="50"/>
              </a:cxn>
              <a:cxn ang="0">
                <a:pos x="81" y="61"/>
              </a:cxn>
              <a:cxn ang="0">
                <a:pos x="73" y="74"/>
              </a:cxn>
              <a:cxn ang="0">
                <a:pos x="61" y="81"/>
              </a:cxn>
              <a:cxn ang="0">
                <a:pos x="55" y="41"/>
              </a:cxn>
              <a:cxn ang="0">
                <a:pos x="44" y="45"/>
              </a:cxn>
              <a:cxn ang="0">
                <a:pos x="40" y="55"/>
              </a:cxn>
              <a:cxn ang="0">
                <a:pos x="50" y="69"/>
              </a:cxn>
              <a:cxn ang="0">
                <a:pos x="61" y="69"/>
              </a:cxn>
              <a:cxn ang="0">
                <a:pos x="70" y="55"/>
              </a:cxn>
              <a:cxn ang="0">
                <a:pos x="66" y="45"/>
              </a:cxn>
              <a:cxn ang="0">
                <a:pos x="55" y="41"/>
              </a:cxn>
            </a:cxnLst>
            <a:rect l="0" t="0" r="r" b="b"/>
            <a:pathLst>
              <a:path w="248" h="250">
                <a:moveTo>
                  <a:pt x="146" y="250"/>
                </a:moveTo>
                <a:lnTo>
                  <a:pt x="146" y="250"/>
                </a:lnTo>
                <a:lnTo>
                  <a:pt x="142" y="249"/>
                </a:lnTo>
                <a:lnTo>
                  <a:pt x="136" y="247"/>
                </a:lnTo>
                <a:lnTo>
                  <a:pt x="132" y="245"/>
                </a:lnTo>
                <a:lnTo>
                  <a:pt x="128" y="242"/>
                </a:lnTo>
                <a:lnTo>
                  <a:pt x="15" y="130"/>
                </a:lnTo>
                <a:lnTo>
                  <a:pt x="15" y="130"/>
                </a:lnTo>
                <a:lnTo>
                  <a:pt x="9" y="122"/>
                </a:lnTo>
                <a:lnTo>
                  <a:pt x="4" y="111"/>
                </a:lnTo>
                <a:lnTo>
                  <a:pt x="1" y="101"/>
                </a:lnTo>
                <a:lnTo>
                  <a:pt x="0" y="91"/>
                </a:lnTo>
                <a:lnTo>
                  <a:pt x="0" y="26"/>
                </a:lnTo>
                <a:lnTo>
                  <a:pt x="0" y="26"/>
                </a:lnTo>
                <a:lnTo>
                  <a:pt x="0" y="20"/>
                </a:lnTo>
                <a:lnTo>
                  <a:pt x="1" y="15"/>
                </a:lnTo>
                <a:lnTo>
                  <a:pt x="4" y="11"/>
                </a:lnTo>
                <a:lnTo>
                  <a:pt x="7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5" y="0"/>
                </a:lnTo>
                <a:lnTo>
                  <a:pt x="90" y="0"/>
                </a:lnTo>
                <a:lnTo>
                  <a:pt x="90" y="0"/>
                </a:lnTo>
                <a:lnTo>
                  <a:pt x="101" y="1"/>
                </a:lnTo>
                <a:lnTo>
                  <a:pt x="111" y="4"/>
                </a:lnTo>
                <a:lnTo>
                  <a:pt x="121" y="10"/>
                </a:lnTo>
                <a:lnTo>
                  <a:pt x="129" y="16"/>
                </a:lnTo>
                <a:lnTo>
                  <a:pt x="241" y="128"/>
                </a:lnTo>
                <a:lnTo>
                  <a:pt x="241" y="128"/>
                </a:lnTo>
                <a:lnTo>
                  <a:pt x="244" y="132"/>
                </a:lnTo>
                <a:lnTo>
                  <a:pt x="247" y="136"/>
                </a:lnTo>
                <a:lnTo>
                  <a:pt x="248" y="142"/>
                </a:lnTo>
                <a:lnTo>
                  <a:pt x="248" y="146"/>
                </a:lnTo>
                <a:lnTo>
                  <a:pt x="248" y="146"/>
                </a:lnTo>
                <a:lnTo>
                  <a:pt x="248" y="151"/>
                </a:lnTo>
                <a:lnTo>
                  <a:pt x="247" y="157"/>
                </a:lnTo>
                <a:lnTo>
                  <a:pt x="244" y="161"/>
                </a:lnTo>
                <a:lnTo>
                  <a:pt x="241" y="165"/>
                </a:lnTo>
                <a:lnTo>
                  <a:pt x="165" y="242"/>
                </a:lnTo>
                <a:lnTo>
                  <a:pt x="165" y="242"/>
                </a:lnTo>
                <a:lnTo>
                  <a:pt x="160" y="245"/>
                </a:lnTo>
                <a:lnTo>
                  <a:pt x="155" y="247"/>
                </a:lnTo>
                <a:lnTo>
                  <a:pt x="151" y="249"/>
                </a:lnTo>
                <a:lnTo>
                  <a:pt x="146" y="250"/>
                </a:lnTo>
                <a:lnTo>
                  <a:pt x="146" y="250"/>
                </a:lnTo>
                <a:close/>
                <a:moveTo>
                  <a:pt x="25" y="11"/>
                </a:moveTo>
                <a:lnTo>
                  <a:pt x="25" y="11"/>
                </a:lnTo>
                <a:lnTo>
                  <a:pt x="19" y="12"/>
                </a:lnTo>
                <a:lnTo>
                  <a:pt x="15" y="15"/>
                </a:lnTo>
                <a:lnTo>
                  <a:pt x="12" y="20"/>
                </a:lnTo>
                <a:lnTo>
                  <a:pt x="11" y="26"/>
                </a:lnTo>
                <a:lnTo>
                  <a:pt x="11" y="91"/>
                </a:lnTo>
                <a:lnTo>
                  <a:pt x="11" y="91"/>
                </a:lnTo>
                <a:lnTo>
                  <a:pt x="11" y="99"/>
                </a:lnTo>
                <a:lnTo>
                  <a:pt x="13" y="107"/>
                </a:lnTo>
                <a:lnTo>
                  <a:pt x="17" y="115"/>
                </a:lnTo>
                <a:lnTo>
                  <a:pt x="23" y="122"/>
                </a:lnTo>
                <a:lnTo>
                  <a:pt x="136" y="234"/>
                </a:lnTo>
                <a:lnTo>
                  <a:pt x="136" y="234"/>
                </a:lnTo>
                <a:lnTo>
                  <a:pt x="140" y="238"/>
                </a:lnTo>
                <a:lnTo>
                  <a:pt x="146" y="238"/>
                </a:lnTo>
                <a:lnTo>
                  <a:pt x="151" y="238"/>
                </a:lnTo>
                <a:lnTo>
                  <a:pt x="156" y="234"/>
                </a:lnTo>
                <a:lnTo>
                  <a:pt x="233" y="157"/>
                </a:lnTo>
                <a:lnTo>
                  <a:pt x="233" y="157"/>
                </a:lnTo>
                <a:lnTo>
                  <a:pt x="237" y="153"/>
                </a:lnTo>
                <a:lnTo>
                  <a:pt x="237" y="146"/>
                </a:lnTo>
                <a:lnTo>
                  <a:pt x="237" y="146"/>
                </a:lnTo>
                <a:lnTo>
                  <a:pt x="237" y="141"/>
                </a:lnTo>
                <a:lnTo>
                  <a:pt x="233" y="136"/>
                </a:lnTo>
                <a:lnTo>
                  <a:pt x="121" y="23"/>
                </a:lnTo>
                <a:lnTo>
                  <a:pt x="121" y="23"/>
                </a:lnTo>
                <a:lnTo>
                  <a:pt x="115" y="19"/>
                </a:lnTo>
                <a:lnTo>
                  <a:pt x="106" y="15"/>
                </a:lnTo>
                <a:lnTo>
                  <a:pt x="98" y="12"/>
                </a:lnTo>
                <a:lnTo>
                  <a:pt x="90" y="11"/>
                </a:lnTo>
                <a:lnTo>
                  <a:pt x="25" y="11"/>
                </a:lnTo>
                <a:close/>
                <a:moveTo>
                  <a:pt x="55" y="81"/>
                </a:moveTo>
                <a:lnTo>
                  <a:pt x="55" y="81"/>
                </a:lnTo>
                <a:lnTo>
                  <a:pt x="50" y="81"/>
                </a:lnTo>
                <a:lnTo>
                  <a:pt x="46" y="80"/>
                </a:lnTo>
                <a:lnTo>
                  <a:pt x="40" y="77"/>
                </a:lnTo>
                <a:lnTo>
                  <a:pt x="38" y="74"/>
                </a:lnTo>
                <a:lnTo>
                  <a:pt x="34" y="70"/>
                </a:lnTo>
                <a:lnTo>
                  <a:pt x="32" y="65"/>
                </a:lnTo>
                <a:lnTo>
                  <a:pt x="29" y="61"/>
                </a:lnTo>
                <a:lnTo>
                  <a:pt x="29" y="55"/>
                </a:lnTo>
                <a:lnTo>
                  <a:pt x="29" y="55"/>
                </a:lnTo>
                <a:lnTo>
                  <a:pt x="29" y="50"/>
                </a:lnTo>
                <a:lnTo>
                  <a:pt x="32" y="46"/>
                </a:lnTo>
                <a:lnTo>
                  <a:pt x="34" y="42"/>
                </a:lnTo>
                <a:lnTo>
                  <a:pt x="38" y="38"/>
                </a:lnTo>
                <a:lnTo>
                  <a:pt x="40" y="34"/>
                </a:lnTo>
                <a:lnTo>
                  <a:pt x="46" y="32"/>
                </a:lnTo>
                <a:lnTo>
                  <a:pt x="50" y="31"/>
                </a:lnTo>
                <a:lnTo>
                  <a:pt x="55" y="30"/>
                </a:lnTo>
                <a:lnTo>
                  <a:pt x="55" y="30"/>
                </a:lnTo>
                <a:lnTo>
                  <a:pt x="61" y="31"/>
                </a:lnTo>
                <a:lnTo>
                  <a:pt x="65" y="32"/>
                </a:lnTo>
                <a:lnTo>
                  <a:pt x="70" y="34"/>
                </a:lnTo>
                <a:lnTo>
                  <a:pt x="73" y="38"/>
                </a:lnTo>
                <a:lnTo>
                  <a:pt x="77" y="42"/>
                </a:lnTo>
                <a:lnTo>
                  <a:pt x="78" y="46"/>
                </a:lnTo>
                <a:lnTo>
                  <a:pt x="81" y="50"/>
                </a:lnTo>
                <a:lnTo>
                  <a:pt x="81" y="55"/>
                </a:lnTo>
                <a:lnTo>
                  <a:pt x="81" y="55"/>
                </a:lnTo>
                <a:lnTo>
                  <a:pt x="81" y="61"/>
                </a:lnTo>
                <a:lnTo>
                  <a:pt x="78" y="65"/>
                </a:lnTo>
                <a:lnTo>
                  <a:pt x="77" y="70"/>
                </a:lnTo>
                <a:lnTo>
                  <a:pt x="73" y="74"/>
                </a:lnTo>
                <a:lnTo>
                  <a:pt x="70" y="77"/>
                </a:lnTo>
                <a:lnTo>
                  <a:pt x="65" y="80"/>
                </a:lnTo>
                <a:lnTo>
                  <a:pt x="61" y="81"/>
                </a:lnTo>
                <a:lnTo>
                  <a:pt x="55" y="81"/>
                </a:lnTo>
                <a:lnTo>
                  <a:pt x="55" y="81"/>
                </a:lnTo>
                <a:close/>
                <a:moveTo>
                  <a:pt x="55" y="41"/>
                </a:moveTo>
                <a:lnTo>
                  <a:pt x="55" y="41"/>
                </a:lnTo>
                <a:lnTo>
                  <a:pt x="50" y="42"/>
                </a:lnTo>
                <a:lnTo>
                  <a:pt x="44" y="45"/>
                </a:lnTo>
                <a:lnTo>
                  <a:pt x="42" y="50"/>
                </a:lnTo>
                <a:lnTo>
                  <a:pt x="40" y="55"/>
                </a:lnTo>
                <a:lnTo>
                  <a:pt x="40" y="55"/>
                </a:lnTo>
                <a:lnTo>
                  <a:pt x="42" y="61"/>
                </a:lnTo>
                <a:lnTo>
                  <a:pt x="44" y="66"/>
                </a:lnTo>
                <a:lnTo>
                  <a:pt x="50" y="69"/>
                </a:lnTo>
                <a:lnTo>
                  <a:pt x="55" y="70"/>
                </a:lnTo>
                <a:lnTo>
                  <a:pt x="55" y="70"/>
                </a:lnTo>
                <a:lnTo>
                  <a:pt x="61" y="69"/>
                </a:lnTo>
                <a:lnTo>
                  <a:pt x="66" y="66"/>
                </a:lnTo>
                <a:lnTo>
                  <a:pt x="69" y="61"/>
                </a:lnTo>
                <a:lnTo>
                  <a:pt x="70" y="55"/>
                </a:lnTo>
                <a:lnTo>
                  <a:pt x="70" y="55"/>
                </a:lnTo>
                <a:lnTo>
                  <a:pt x="69" y="50"/>
                </a:lnTo>
                <a:lnTo>
                  <a:pt x="66" y="45"/>
                </a:lnTo>
                <a:lnTo>
                  <a:pt x="61" y="42"/>
                </a:lnTo>
                <a:lnTo>
                  <a:pt x="55" y="41"/>
                </a:lnTo>
                <a:lnTo>
                  <a:pt x="55" y="4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5" name="Freeform 42"/>
          <p:cNvSpPr>
            <a:spLocks noEditPoints="1"/>
          </p:cNvSpPr>
          <p:nvPr/>
        </p:nvSpPr>
        <p:spPr bwMode="auto">
          <a:xfrm>
            <a:off x="8506700" y="3356478"/>
            <a:ext cx="375825" cy="321759"/>
          </a:xfrm>
          <a:custGeom>
            <a:avLst/>
            <a:gdLst/>
            <a:ahLst/>
            <a:cxnLst>
              <a:cxn ang="0">
                <a:pos x="37" y="211"/>
              </a:cxn>
              <a:cxn ang="0">
                <a:pos x="29" y="210"/>
              </a:cxn>
              <a:cxn ang="0">
                <a:pos x="16" y="204"/>
              </a:cxn>
              <a:cxn ang="0">
                <a:pos x="7" y="195"/>
              </a:cxn>
              <a:cxn ang="0">
                <a:pos x="0" y="183"/>
              </a:cxn>
              <a:cxn ang="0">
                <a:pos x="0" y="66"/>
              </a:cxn>
              <a:cxn ang="0">
                <a:pos x="0" y="60"/>
              </a:cxn>
              <a:cxn ang="0">
                <a:pos x="7" y="46"/>
              </a:cxn>
              <a:cxn ang="0">
                <a:pos x="16" y="37"/>
              </a:cxn>
              <a:cxn ang="0">
                <a:pos x="29" y="31"/>
              </a:cxn>
              <a:cxn ang="0">
                <a:pos x="60" y="30"/>
              </a:cxn>
              <a:cxn ang="0">
                <a:pos x="65" y="18"/>
              </a:cxn>
              <a:cxn ang="0">
                <a:pos x="75" y="6"/>
              </a:cxn>
              <a:cxn ang="0">
                <a:pos x="91" y="0"/>
              </a:cxn>
              <a:cxn ang="0">
                <a:pos x="151" y="0"/>
              </a:cxn>
              <a:cxn ang="0">
                <a:pos x="168" y="6"/>
              </a:cxn>
              <a:cxn ang="0">
                <a:pos x="177" y="18"/>
              </a:cxn>
              <a:cxn ang="0">
                <a:pos x="205" y="30"/>
              </a:cxn>
              <a:cxn ang="0">
                <a:pos x="214" y="31"/>
              </a:cxn>
              <a:cxn ang="0">
                <a:pos x="226" y="37"/>
              </a:cxn>
              <a:cxn ang="0">
                <a:pos x="235" y="46"/>
              </a:cxn>
              <a:cxn ang="0">
                <a:pos x="242" y="60"/>
              </a:cxn>
              <a:cxn ang="0">
                <a:pos x="242" y="174"/>
              </a:cxn>
              <a:cxn ang="0">
                <a:pos x="242" y="183"/>
              </a:cxn>
              <a:cxn ang="0">
                <a:pos x="235" y="195"/>
              </a:cxn>
              <a:cxn ang="0">
                <a:pos x="226" y="204"/>
              </a:cxn>
              <a:cxn ang="0">
                <a:pos x="214" y="210"/>
              </a:cxn>
              <a:cxn ang="0">
                <a:pos x="205" y="211"/>
              </a:cxn>
              <a:cxn ang="0">
                <a:pos x="37" y="41"/>
              </a:cxn>
              <a:cxn ang="0">
                <a:pos x="26" y="43"/>
              </a:cxn>
              <a:cxn ang="0">
                <a:pos x="18" y="49"/>
              </a:cxn>
              <a:cxn ang="0">
                <a:pos x="12" y="57"/>
              </a:cxn>
              <a:cxn ang="0">
                <a:pos x="11" y="66"/>
              </a:cxn>
              <a:cxn ang="0">
                <a:pos x="11" y="174"/>
              </a:cxn>
              <a:cxn ang="0">
                <a:pos x="12" y="184"/>
              </a:cxn>
              <a:cxn ang="0">
                <a:pos x="18" y="192"/>
              </a:cxn>
              <a:cxn ang="0">
                <a:pos x="26" y="197"/>
              </a:cxn>
              <a:cxn ang="0">
                <a:pos x="37" y="200"/>
              </a:cxn>
              <a:cxn ang="0">
                <a:pos x="205" y="200"/>
              </a:cxn>
              <a:cxn ang="0">
                <a:pos x="216" y="197"/>
              </a:cxn>
              <a:cxn ang="0">
                <a:pos x="224" y="192"/>
              </a:cxn>
              <a:cxn ang="0">
                <a:pos x="230" y="184"/>
              </a:cxn>
              <a:cxn ang="0">
                <a:pos x="231" y="174"/>
              </a:cxn>
              <a:cxn ang="0">
                <a:pos x="231" y="66"/>
              </a:cxn>
              <a:cxn ang="0">
                <a:pos x="230" y="57"/>
              </a:cxn>
              <a:cxn ang="0">
                <a:pos x="224" y="49"/>
              </a:cxn>
              <a:cxn ang="0">
                <a:pos x="216" y="43"/>
              </a:cxn>
              <a:cxn ang="0">
                <a:pos x="205" y="41"/>
              </a:cxn>
              <a:cxn ang="0">
                <a:pos x="168" y="22"/>
              </a:cxn>
              <a:cxn ang="0">
                <a:pos x="165" y="18"/>
              </a:cxn>
              <a:cxn ang="0">
                <a:pos x="157" y="11"/>
              </a:cxn>
              <a:cxn ang="0">
                <a:pos x="91" y="11"/>
              </a:cxn>
              <a:cxn ang="0">
                <a:pos x="85" y="11"/>
              </a:cxn>
              <a:cxn ang="0">
                <a:pos x="77" y="18"/>
              </a:cxn>
              <a:cxn ang="0">
                <a:pos x="68" y="41"/>
              </a:cxn>
            </a:cxnLst>
            <a:rect l="0" t="0" r="r" b="b"/>
            <a:pathLst>
              <a:path w="242" h="211">
                <a:moveTo>
                  <a:pt x="205" y="211"/>
                </a:moveTo>
                <a:lnTo>
                  <a:pt x="37" y="211"/>
                </a:lnTo>
                <a:lnTo>
                  <a:pt x="37" y="211"/>
                </a:lnTo>
                <a:lnTo>
                  <a:pt x="29" y="210"/>
                </a:lnTo>
                <a:lnTo>
                  <a:pt x="22" y="208"/>
                </a:lnTo>
                <a:lnTo>
                  <a:pt x="16" y="204"/>
                </a:lnTo>
                <a:lnTo>
                  <a:pt x="11" y="200"/>
                </a:lnTo>
                <a:lnTo>
                  <a:pt x="7" y="195"/>
                </a:lnTo>
                <a:lnTo>
                  <a:pt x="3" y="189"/>
                </a:lnTo>
                <a:lnTo>
                  <a:pt x="0" y="183"/>
                </a:lnTo>
                <a:lnTo>
                  <a:pt x="0" y="174"/>
                </a:lnTo>
                <a:lnTo>
                  <a:pt x="0" y="66"/>
                </a:lnTo>
                <a:lnTo>
                  <a:pt x="0" y="66"/>
                </a:lnTo>
                <a:lnTo>
                  <a:pt x="0" y="60"/>
                </a:lnTo>
                <a:lnTo>
                  <a:pt x="3" y="53"/>
                </a:lnTo>
                <a:lnTo>
                  <a:pt x="7" y="46"/>
                </a:lnTo>
                <a:lnTo>
                  <a:pt x="11" y="41"/>
                </a:lnTo>
                <a:lnTo>
                  <a:pt x="16" y="37"/>
                </a:lnTo>
                <a:lnTo>
                  <a:pt x="22" y="34"/>
                </a:lnTo>
                <a:lnTo>
                  <a:pt x="29" y="31"/>
                </a:lnTo>
                <a:lnTo>
                  <a:pt x="37" y="30"/>
                </a:lnTo>
                <a:lnTo>
                  <a:pt x="60" y="30"/>
                </a:lnTo>
                <a:lnTo>
                  <a:pt x="65" y="18"/>
                </a:lnTo>
                <a:lnTo>
                  <a:pt x="65" y="18"/>
                </a:lnTo>
                <a:lnTo>
                  <a:pt x="69" y="11"/>
                </a:lnTo>
                <a:lnTo>
                  <a:pt x="75" y="6"/>
                </a:lnTo>
                <a:lnTo>
                  <a:pt x="83" y="2"/>
                </a:lnTo>
                <a:lnTo>
                  <a:pt x="91" y="0"/>
                </a:lnTo>
                <a:lnTo>
                  <a:pt x="151" y="0"/>
                </a:lnTo>
                <a:lnTo>
                  <a:pt x="151" y="0"/>
                </a:lnTo>
                <a:lnTo>
                  <a:pt x="160" y="2"/>
                </a:lnTo>
                <a:lnTo>
                  <a:pt x="168" y="6"/>
                </a:lnTo>
                <a:lnTo>
                  <a:pt x="173" y="11"/>
                </a:lnTo>
                <a:lnTo>
                  <a:pt x="177" y="18"/>
                </a:lnTo>
                <a:lnTo>
                  <a:pt x="183" y="30"/>
                </a:lnTo>
                <a:lnTo>
                  <a:pt x="205" y="30"/>
                </a:lnTo>
                <a:lnTo>
                  <a:pt x="205" y="30"/>
                </a:lnTo>
                <a:lnTo>
                  <a:pt x="214" y="31"/>
                </a:lnTo>
                <a:lnTo>
                  <a:pt x="220" y="34"/>
                </a:lnTo>
                <a:lnTo>
                  <a:pt x="226" y="37"/>
                </a:lnTo>
                <a:lnTo>
                  <a:pt x="231" y="41"/>
                </a:lnTo>
                <a:lnTo>
                  <a:pt x="235" y="46"/>
                </a:lnTo>
                <a:lnTo>
                  <a:pt x="239" y="53"/>
                </a:lnTo>
                <a:lnTo>
                  <a:pt x="242" y="60"/>
                </a:lnTo>
                <a:lnTo>
                  <a:pt x="242" y="66"/>
                </a:lnTo>
                <a:lnTo>
                  <a:pt x="242" y="174"/>
                </a:lnTo>
                <a:lnTo>
                  <a:pt x="242" y="174"/>
                </a:lnTo>
                <a:lnTo>
                  <a:pt x="242" y="183"/>
                </a:lnTo>
                <a:lnTo>
                  <a:pt x="239" y="189"/>
                </a:lnTo>
                <a:lnTo>
                  <a:pt x="235" y="195"/>
                </a:lnTo>
                <a:lnTo>
                  <a:pt x="231" y="200"/>
                </a:lnTo>
                <a:lnTo>
                  <a:pt x="226" y="204"/>
                </a:lnTo>
                <a:lnTo>
                  <a:pt x="220" y="208"/>
                </a:lnTo>
                <a:lnTo>
                  <a:pt x="214" y="210"/>
                </a:lnTo>
                <a:lnTo>
                  <a:pt x="205" y="211"/>
                </a:lnTo>
                <a:lnTo>
                  <a:pt x="205" y="211"/>
                </a:lnTo>
                <a:close/>
                <a:moveTo>
                  <a:pt x="37" y="41"/>
                </a:moveTo>
                <a:lnTo>
                  <a:pt x="37" y="41"/>
                </a:lnTo>
                <a:lnTo>
                  <a:pt x="31" y="42"/>
                </a:lnTo>
                <a:lnTo>
                  <a:pt x="26" y="43"/>
                </a:lnTo>
                <a:lnTo>
                  <a:pt x="22" y="46"/>
                </a:lnTo>
                <a:lnTo>
                  <a:pt x="18" y="49"/>
                </a:lnTo>
                <a:lnTo>
                  <a:pt x="15" y="53"/>
                </a:lnTo>
                <a:lnTo>
                  <a:pt x="12" y="57"/>
                </a:lnTo>
                <a:lnTo>
                  <a:pt x="11" y="62"/>
                </a:lnTo>
                <a:lnTo>
                  <a:pt x="11" y="66"/>
                </a:lnTo>
                <a:lnTo>
                  <a:pt x="11" y="174"/>
                </a:lnTo>
                <a:lnTo>
                  <a:pt x="11" y="174"/>
                </a:lnTo>
                <a:lnTo>
                  <a:pt x="11" y="180"/>
                </a:lnTo>
                <a:lnTo>
                  <a:pt x="12" y="184"/>
                </a:lnTo>
                <a:lnTo>
                  <a:pt x="15" y="189"/>
                </a:lnTo>
                <a:lnTo>
                  <a:pt x="18" y="192"/>
                </a:lnTo>
                <a:lnTo>
                  <a:pt x="22" y="196"/>
                </a:lnTo>
                <a:lnTo>
                  <a:pt x="26" y="197"/>
                </a:lnTo>
                <a:lnTo>
                  <a:pt x="31" y="200"/>
                </a:lnTo>
                <a:lnTo>
                  <a:pt x="37" y="200"/>
                </a:lnTo>
                <a:lnTo>
                  <a:pt x="205" y="200"/>
                </a:lnTo>
                <a:lnTo>
                  <a:pt x="205" y="200"/>
                </a:lnTo>
                <a:lnTo>
                  <a:pt x="211" y="200"/>
                </a:lnTo>
                <a:lnTo>
                  <a:pt x="216" y="197"/>
                </a:lnTo>
                <a:lnTo>
                  <a:pt x="220" y="196"/>
                </a:lnTo>
                <a:lnTo>
                  <a:pt x="224" y="192"/>
                </a:lnTo>
                <a:lnTo>
                  <a:pt x="227" y="189"/>
                </a:lnTo>
                <a:lnTo>
                  <a:pt x="230" y="184"/>
                </a:lnTo>
                <a:lnTo>
                  <a:pt x="231" y="180"/>
                </a:lnTo>
                <a:lnTo>
                  <a:pt x="231" y="174"/>
                </a:lnTo>
                <a:lnTo>
                  <a:pt x="231" y="66"/>
                </a:lnTo>
                <a:lnTo>
                  <a:pt x="231" y="66"/>
                </a:lnTo>
                <a:lnTo>
                  <a:pt x="231" y="62"/>
                </a:lnTo>
                <a:lnTo>
                  <a:pt x="230" y="57"/>
                </a:lnTo>
                <a:lnTo>
                  <a:pt x="227" y="53"/>
                </a:lnTo>
                <a:lnTo>
                  <a:pt x="224" y="49"/>
                </a:lnTo>
                <a:lnTo>
                  <a:pt x="220" y="46"/>
                </a:lnTo>
                <a:lnTo>
                  <a:pt x="216" y="43"/>
                </a:lnTo>
                <a:lnTo>
                  <a:pt x="211" y="42"/>
                </a:lnTo>
                <a:lnTo>
                  <a:pt x="205" y="41"/>
                </a:lnTo>
                <a:lnTo>
                  <a:pt x="176" y="41"/>
                </a:lnTo>
                <a:lnTo>
                  <a:pt x="168" y="22"/>
                </a:lnTo>
                <a:lnTo>
                  <a:pt x="168" y="22"/>
                </a:lnTo>
                <a:lnTo>
                  <a:pt x="165" y="18"/>
                </a:lnTo>
                <a:lnTo>
                  <a:pt x="161" y="14"/>
                </a:lnTo>
                <a:lnTo>
                  <a:pt x="157" y="11"/>
                </a:lnTo>
                <a:lnTo>
                  <a:pt x="151" y="11"/>
                </a:lnTo>
                <a:lnTo>
                  <a:pt x="91" y="11"/>
                </a:lnTo>
                <a:lnTo>
                  <a:pt x="91" y="11"/>
                </a:lnTo>
                <a:lnTo>
                  <a:pt x="85" y="11"/>
                </a:lnTo>
                <a:lnTo>
                  <a:pt x="81" y="14"/>
                </a:lnTo>
                <a:lnTo>
                  <a:pt x="77" y="18"/>
                </a:lnTo>
                <a:lnTo>
                  <a:pt x="75" y="22"/>
                </a:lnTo>
                <a:lnTo>
                  <a:pt x="68" y="41"/>
                </a:ln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6" name="Freeform 43"/>
          <p:cNvSpPr>
            <a:spLocks noEditPoints="1"/>
          </p:cNvSpPr>
          <p:nvPr/>
        </p:nvSpPr>
        <p:spPr bwMode="auto">
          <a:xfrm>
            <a:off x="7679884" y="3393250"/>
            <a:ext cx="389920" cy="275793"/>
          </a:xfrm>
          <a:custGeom>
            <a:avLst/>
            <a:gdLst/>
            <a:ahLst/>
            <a:cxnLst>
              <a:cxn ang="0">
                <a:pos x="43" y="179"/>
              </a:cxn>
              <a:cxn ang="0">
                <a:pos x="35" y="178"/>
              </a:cxn>
              <a:cxn ang="0">
                <a:pos x="19" y="172"/>
              </a:cxn>
              <a:cxn ang="0">
                <a:pos x="8" y="160"/>
              </a:cxn>
              <a:cxn ang="0">
                <a:pos x="1" y="144"/>
              </a:cxn>
              <a:cxn ang="0">
                <a:pos x="0" y="43"/>
              </a:cxn>
              <a:cxn ang="0">
                <a:pos x="1" y="35"/>
              </a:cxn>
              <a:cxn ang="0">
                <a:pos x="8" y="18"/>
              </a:cxn>
              <a:cxn ang="0">
                <a:pos x="19" y="8"/>
              </a:cxn>
              <a:cxn ang="0">
                <a:pos x="35" y="1"/>
              </a:cxn>
              <a:cxn ang="0">
                <a:pos x="136" y="0"/>
              </a:cxn>
              <a:cxn ang="0">
                <a:pos x="144" y="1"/>
              </a:cxn>
              <a:cxn ang="0">
                <a:pos x="160" y="8"/>
              </a:cxn>
              <a:cxn ang="0">
                <a:pos x="171" y="18"/>
              </a:cxn>
              <a:cxn ang="0">
                <a:pos x="178" y="35"/>
              </a:cxn>
              <a:cxn ang="0">
                <a:pos x="179" y="52"/>
              </a:cxn>
              <a:cxn ang="0">
                <a:pos x="222" y="8"/>
              </a:cxn>
              <a:cxn ang="0">
                <a:pos x="233" y="4"/>
              </a:cxn>
              <a:cxn ang="0">
                <a:pos x="239" y="5"/>
              </a:cxn>
              <a:cxn ang="0">
                <a:pos x="241" y="8"/>
              </a:cxn>
              <a:cxn ang="0">
                <a:pos x="245" y="14"/>
              </a:cxn>
              <a:cxn ang="0">
                <a:pos x="247" y="162"/>
              </a:cxn>
              <a:cxn ang="0">
                <a:pos x="245" y="166"/>
              </a:cxn>
              <a:cxn ang="0">
                <a:pos x="241" y="172"/>
              </a:cxn>
              <a:cxn ang="0">
                <a:pos x="239" y="174"/>
              </a:cxn>
              <a:cxn ang="0">
                <a:pos x="233" y="175"/>
              </a:cxn>
              <a:cxn ang="0">
                <a:pos x="222" y="171"/>
              </a:cxn>
              <a:cxn ang="0">
                <a:pos x="179" y="136"/>
              </a:cxn>
              <a:cxn ang="0">
                <a:pos x="178" y="144"/>
              </a:cxn>
              <a:cxn ang="0">
                <a:pos x="171" y="160"/>
              </a:cxn>
              <a:cxn ang="0">
                <a:pos x="160" y="172"/>
              </a:cxn>
              <a:cxn ang="0">
                <a:pos x="144" y="178"/>
              </a:cxn>
              <a:cxn ang="0">
                <a:pos x="136" y="179"/>
              </a:cxn>
              <a:cxn ang="0">
                <a:pos x="43" y="10"/>
              </a:cxn>
              <a:cxn ang="0">
                <a:pos x="31" y="13"/>
              </a:cxn>
              <a:cxn ang="0">
                <a:pos x="20" y="20"/>
              </a:cxn>
              <a:cxn ang="0">
                <a:pos x="13" y="31"/>
              </a:cxn>
              <a:cxn ang="0">
                <a:pos x="10" y="43"/>
              </a:cxn>
              <a:cxn ang="0">
                <a:pos x="10" y="136"/>
              </a:cxn>
              <a:cxn ang="0">
                <a:pos x="13" y="148"/>
              </a:cxn>
              <a:cxn ang="0">
                <a:pos x="20" y="159"/>
              </a:cxn>
              <a:cxn ang="0">
                <a:pos x="31" y="166"/>
              </a:cxn>
              <a:cxn ang="0">
                <a:pos x="43" y="168"/>
              </a:cxn>
              <a:cxn ang="0">
                <a:pos x="136" y="168"/>
              </a:cxn>
              <a:cxn ang="0">
                <a:pos x="148" y="166"/>
              </a:cxn>
              <a:cxn ang="0">
                <a:pos x="159" y="159"/>
              </a:cxn>
              <a:cxn ang="0">
                <a:pos x="166" y="148"/>
              </a:cxn>
              <a:cxn ang="0">
                <a:pos x="168" y="136"/>
              </a:cxn>
              <a:cxn ang="0">
                <a:pos x="231" y="163"/>
              </a:cxn>
              <a:cxn ang="0">
                <a:pos x="233" y="164"/>
              </a:cxn>
              <a:cxn ang="0">
                <a:pos x="235" y="164"/>
              </a:cxn>
              <a:cxn ang="0">
                <a:pos x="236" y="163"/>
              </a:cxn>
              <a:cxn ang="0">
                <a:pos x="236" y="18"/>
              </a:cxn>
              <a:cxn ang="0">
                <a:pos x="236" y="16"/>
              </a:cxn>
              <a:cxn ang="0">
                <a:pos x="235" y="14"/>
              </a:cxn>
              <a:cxn ang="0">
                <a:pos x="231" y="16"/>
              </a:cxn>
              <a:cxn ang="0">
                <a:pos x="168" y="43"/>
              </a:cxn>
              <a:cxn ang="0">
                <a:pos x="167" y="36"/>
              </a:cxn>
              <a:cxn ang="0">
                <a:pos x="163" y="25"/>
              </a:cxn>
              <a:cxn ang="0">
                <a:pos x="154" y="16"/>
              </a:cxn>
              <a:cxn ang="0">
                <a:pos x="143" y="12"/>
              </a:cxn>
              <a:cxn ang="0">
                <a:pos x="43" y="10"/>
              </a:cxn>
            </a:cxnLst>
            <a:rect l="0" t="0" r="r" b="b"/>
            <a:pathLst>
              <a:path w="247" h="179">
                <a:moveTo>
                  <a:pt x="136" y="179"/>
                </a:moveTo>
                <a:lnTo>
                  <a:pt x="43" y="179"/>
                </a:lnTo>
                <a:lnTo>
                  <a:pt x="43" y="179"/>
                </a:lnTo>
                <a:lnTo>
                  <a:pt x="35" y="178"/>
                </a:lnTo>
                <a:lnTo>
                  <a:pt x="27" y="176"/>
                </a:lnTo>
                <a:lnTo>
                  <a:pt x="19" y="172"/>
                </a:lnTo>
                <a:lnTo>
                  <a:pt x="13" y="167"/>
                </a:lnTo>
                <a:lnTo>
                  <a:pt x="8" y="160"/>
                </a:lnTo>
                <a:lnTo>
                  <a:pt x="4" y="152"/>
                </a:lnTo>
                <a:lnTo>
                  <a:pt x="1" y="144"/>
                </a:lnTo>
                <a:lnTo>
                  <a:pt x="0" y="136"/>
                </a:lnTo>
                <a:lnTo>
                  <a:pt x="0" y="4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8"/>
                </a:lnTo>
                <a:lnTo>
                  <a:pt x="13" y="13"/>
                </a:lnTo>
                <a:lnTo>
                  <a:pt x="19" y="8"/>
                </a:lnTo>
                <a:lnTo>
                  <a:pt x="27" y="4"/>
                </a:lnTo>
                <a:lnTo>
                  <a:pt x="35" y="1"/>
                </a:lnTo>
                <a:lnTo>
                  <a:pt x="43" y="0"/>
                </a:lnTo>
                <a:lnTo>
                  <a:pt x="136" y="0"/>
                </a:lnTo>
                <a:lnTo>
                  <a:pt x="136" y="0"/>
                </a:lnTo>
                <a:lnTo>
                  <a:pt x="144" y="1"/>
                </a:lnTo>
                <a:lnTo>
                  <a:pt x="152" y="4"/>
                </a:lnTo>
                <a:lnTo>
                  <a:pt x="160" y="8"/>
                </a:lnTo>
                <a:lnTo>
                  <a:pt x="167" y="13"/>
                </a:lnTo>
                <a:lnTo>
                  <a:pt x="171" y="18"/>
                </a:lnTo>
                <a:lnTo>
                  <a:pt x="175" y="27"/>
                </a:lnTo>
                <a:lnTo>
                  <a:pt x="178" y="35"/>
                </a:lnTo>
                <a:lnTo>
                  <a:pt x="179" y="43"/>
                </a:lnTo>
                <a:lnTo>
                  <a:pt x="179" y="52"/>
                </a:lnTo>
                <a:lnTo>
                  <a:pt x="222" y="8"/>
                </a:lnTo>
                <a:lnTo>
                  <a:pt x="222" y="8"/>
                </a:lnTo>
                <a:lnTo>
                  <a:pt x="228" y="5"/>
                </a:lnTo>
                <a:lnTo>
                  <a:pt x="233" y="4"/>
                </a:lnTo>
                <a:lnTo>
                  <a:pt x="233" y="4"/>
                </a:lnTo>
                <a:lnTo>
                  <a:pt x="239" y="5"/>
                </a:lnTo>
                <a:lnTo>
                  <a:pt x="239" y="5"/>
                </a:lnTo>
                <a:lnTo>
                  <a:pt x="241" y="8"/>
                </a:lnTo>
                <a:lnTo>
                  <a:pt x="244" y="10"/>
                </a:lnTo>
                <a:lnTo>
                  <a:pt x="245" y="14"/>
                </a:lnTo>
                <a:lnTo>
                  <a:pt x="247" y="18"/>
                </a:lnTo>
                <a:lnTo>
                  <a:pt x="247" y="162"/>
                </a:lnTo>
                <a:lnTo>
                  <a:pt x="247" y="162"/>
                </a:lnTo>
                <a:lnTo>
                  <a:pt x="245" y="166"/>
                </a:lnTo>
                <a:lnTo>
                  <a:pt x="244" y="168"/>
                </a:lnTo>
                <a:lnTo>
                  <a:pt x="241" y="172"/>
                </a:lnTo>
                <a:lnTo>
                  <a:pt x="239" y="174"/>
                </a:lnTo>
                <a:lnTo>
                  <a:pt x="239" y="174"/>
                </a:lnTo>
                <a:lnTo>
                  <a:pt x="233" y="175"/>
                </a:lnTo>
                <a:lnTo>
                  <a:pt x="233" y="175"/>
                </a:lnTo>
                <a:lnTo>
                  <a:pt x="228" y="174"/>
                </a:lnTo>
                <a:lnTo>
                  <a:pt x="222" y="171"/>
                </a:lnTo>
                <a:lnTo>
                  <a:pt x="179" y="126"/>
                </a:lnTo>
                <a:lnTo>
                  <a:pt x="179" y="136"/>
                </a:lnTo>
                <a:lnTo>
                  <a:pt x="179" y="136"/>
                </a:lnTo>
                <a:lnTo>
                  <a:pt x="178" y="144"/>
                </a:lnTo>
                <a:lnTo>
                  <a:pt x="175" y="152"/>
                </a:lnTo>
                <a:lnTo>
                  <a:pt x="171" y="160"/>
                </a:lnTo>
                <a:lnTo>
                  <a:pt x="167" y="167"/>
                </a:lnTo>
                <a:lnTo>
                  <a:pt x="160" y="172"/>
                </a:lnTo>
                <a:lnTo>
                  <a:pt x="152" y="176"/>
                </a:lnTo>
                <a:lnTo>
                  <a:pt x="144" y="178"/>
                </a:lnTo>
                <a:lnTo>
                  <a:pt x="136" y="179"/>
                </a:lnTo>
                <a:lnTo>
                  <a:pt x="136" y="179"/>
                </a:lnTo>
                <a:close/>
                <a:moveTo>
                  <a:pt x="43" y="10"/>
                </a:moveTo>
                <a:lnTo>
                  <a:pt x="43" y="10"/>
                </a:lnTo>
                <a:lnTo>
                  <a:pt x="36" y="12"/>
                </a:lnTo>
                <a:lnTo>
                  <a:pt x="31" y="13"/>
                </a:lnTo>
                <a:lnTo>
                  <a:pt x="25" y="16"/>
                </a:lnTo>
                <a:lnTo>
                  <a:pt x="20" y="20"/>
                </a:lnTo>
                <a:lnTo>
                  <a:pt x="16" y="25"/>
                </a:lnTo>
                <a:lnTo>
                  <a:pt x="13" y="31"/>
                </a:lnTo>
                <a:lnTo>
                  <a:pt x="12" y="36"/>
                </a:lnTo>
                <a:lnTo>
                  <a:pt x="10" y="43"/>
                </a:lnTo>
                <a:lnTo>
                  <a:pt x="10" y="136"/>
                </a:lnTo>
                <a:lnTo>
                  <a:pt x="10" y="136"/>
                </a:lnTo>
                <a:lnTo>
                  <a:pt x="12" y="143"/>
                </a:lnTo>
                <a:lnTo>
                  <a:pt x="13" y="148"/>
                </a:lnTo>
                <a:lnTo>
                  <a:pt x="16" y="153"/>
                </a:lnTo>
                <a:lnTo>
                  <a:pt x="20" y="159"/>
                </a:lnTo>
                <a:lnTo>
                  <a:pt x="25" y="163"/>
                </a:lnTo>
                <a:lnTo>
                  <a:pt x="31" y="166"/>
                </a:lnTo>
                <a:lnTo>
                  <a:pt x="36" y="168"/>
                </a:lnTo>
                <a:lnTo>
                  <a:pt x="43" y="168"/>
                </a:lnTo>
                <a:lnTo>
                  <a:pt x="136" y="168"/>
                </a:lnTo>
                <a:lnTo>
                  <a:pt x="136" y="168"/>
                </a:lnTo>
                <a:lnTo>
                  <a:pt x="143" y="168"/>
                </a:lnTo>
                <a:lnTo>
                  <a:pt x="148" y="166"/>
                </a:lnTo>
                <a:lnTo>
                  <a:pt x="154" y="163"/>
                </a:lnTo>
                <a:lnTo>
                  <a:pt x="159" y="159"/>
                </a:lnTo>
                <a:lnTo>
                  <a:pt x="163" y="153"/>
                </a:lnTo>
                <a:lnTo>
                  <a:pt x="166" y="148"/>
                </a:lnTo>
                <a:lnTo>
                  <a:pt x="167" y="143"/>
                </a:lnTo>
                <a:lnTo>
                  <a:pt x="168" y="136"/>
                </a:lnTo>
                <a:lnTo>
                  <a:pt x="168" y="101"/>
                </a:lnTo>
                <a:lnTo>
                  <a:pt x="231" y="163"/>
                </a:lnTo>
                <a:lnTo>
                  <a:pt x="231" y="163"/>
                </a:lnTo>
                <a:lnTo>
                  <a:pt x="233" y="164"/>
                </a:lnTo>
                <a:lnTo>
                  <a:pt x="233" y="164"/>
                </a:lnTo>
                <a:lnTo>
                  <a:pt x="235" y="164"/>
                </a:lnTo>
                <a:lnTo>
                  <a:pt x="235" y="164"/>
                </a:lnTo>
                <a:lnTo>
                  <a:pt x="236" y="163"/>
                </a:lnTo>
                <a:lnTo>
                  <a:pt x="236" y="162"/>
                </a:lnTo>
                <a:lnTo>
                  <a:pt x="236" y="18"/>
                </a:lnTo>
                <a:lnTo>
                  <a:pt x="236" y="18"/>
                </a:lnTo>
                <a:lnTo>
                  <a:pt x="236" y="16"/>
                </a:lnTo>
                <a:lnTo>
                  <a:pt x="235" y="14"/>
                </a:lnTo>
                <a:lnTo>
                  <a:pt x="235" y="14"/>
                </a:lnTo>
                <a:lnTo>
                  <a:pt x="232" y="14"/>
                </a:lnTo>
                <a:lnTo>
                  <a:pt x="231" y="16"/>
                </a:lnTo>
                <a:lnTo>
                  <a:pt x="168" y="78"/>
                </a:lnTo>
                <a:lnTo>
                  <a:pt x="168" y="43"/>
                </a:lnTo>
                <a:lnTo>
                  <a:pt x="168" y="43"/>
                </a:lnTo>
                <a:lnTo>
                  <a:pt x="167" y="36"/>
                </a:lnTo>
                <a:lnTo>
                  <a:pt x="166" y="31"/>
                </a:lnTo>
                <a:lnTo>
                  <a:pt x="163" y="25"/>
                </a:lnTo>
                <a:lnTo>
                  <a:pt x="159" y="20"/>
                </a:lnTo>
                <a:lnTo>
                  <a:pt x="154" y="16"/>
                </a:lnTo>
                <a:lnTo>
                  <a:pt x="148" y="13"/>
                </a:lnTo>
                <a:lnTo>
                  <a:pt x="143" y="12"/>
                </a:lnTo>
                <a:lnTo>
                  <a:pt x="136" y="10"/>
                </a:ln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9389889" y="1752281"/>
            <a:ext cx="253681" cy="363128"/>
          </a:xfrm>
          <a:custGeom>
            <a:avLst/>
            <a:gdLst/>
            <a:ahLst/>
            <a:cxnLst>
              <a:cxn ang="0">
                <a:pos x="74" y="237"/>
              </a:cxn>
              <a:cxn ang="0">
                <a:pos x="59" y="224"/>
              </a:cxn>
              <a:cxn ang="0">
                <a:pos x="2" y="104"/>
              </a:cxn>
              <a:cxn ang="0">
                <a:pos x="0" y="81"/>
              </a:cxn>
              <a:cxn ang="0">
                <a:pos x="5" y="50"/>
              </a:cxn>
              <a:cxn ang="0">
                <a:pos x="35" y="15"/>
              </a:cxn>
              <a:cxn ang="0">
                <a:pos x="73" y="2"/>
              </a:cxn>
              <a:cxn ang="0">
                <a:pos x="89" y="2"/>
              </a:cxn>
              <a:cxn ang="0">
                <a:pos x="125" y="15"/>
              </a:cxn>
              <a:cxn ang="0">
                <a:pos x="155" y="50"/>
              </a:cxn>
              <a:cxn ang="0">
                <a:pos x="162" y="81"/>
              </a:cxn>
              <a:cxn ang="0">
                <a:pos x="158" y="104"/>
              </a:cxn>
              <a:cxn ang="0">
                <a:pos x="102" y="224"/>
              </a:cxn>
              <a:cxn ang="0">
                <a:pos x="87" y="237"/>
              </a:cxn>
              <a:cxn ang="0">
                <a:pos x="81" y="11"/>
              </a:cxn>
              <a:cxn ang="0">
                <a:pos x="54" y="17"/>
              </a:cxn>
              <a:cxn ang="0">
                <a:pos x="23" y="42"/>
              </a:cxn>
              <a:cxn ang="0">
                <a:pos x="10" y="81"/>
              </a:cxn>
              <a:cxn ang="0">
                <a:pos x="14" y="106"/>
              </a:cxn>
              <a:cxn ang="0">
                <a:pos x="70" y="223"/>
              </a:cxn>
              <a:cxn ang="0">
                <a:pos x="81" y="227"/>
              </a:cxn>
              <a:cxn ang="0">
                <a:pos x="87" y="226"/>
              </a:cxn>
              <a:cxn ang="0">
                <a:pos x="145" y="106"/>
              </a:cxn>
              <a:cxn ang="0">
                <a:pos x="151" y="81"/>
              </a:cxn>
              <a:cxn ang="0">
                <a:pos x="145" y="54"/>
              </a:cxn>
              <a:cxn ang="0">
                <a:pos x="120" y="23"/>
              </a:cxn>
              <a:cxn ang="0">
                <a:pos x="81" y="11"/>
              </a:cxn>
              <a:cxn ang="0">
                <a:pos x="81" y="125"/>
              </a:cxn>
              <a:cxn ang="0">
                <a:pos x="56" y="118"/>
              </a:cxn>
              <a:cxn ang="0">
                <a:pos x="40" y="99"/>
              </a:cxn>
              <a:cxn ang="0">
                <a:pos x="37" y="81"/>
              </a:cxn>
              <a:cxn ang="0">
                <a:pos x="44" y="57"/>
              </a:cxn>
              <a:cxn ang="0">
                <a:pos x="63" y="42"/>
              </a:cxn>
              <a:cxn ang="0">
                <a:pos x="81" y="38"/>
              </a:cxn>
              <a:cxn ang="0">
                <a:pos x="105" y="46"/>
              </a:cxn>
              <a:cxn ang="0">
                <a:pos x="120" y="65"/>
              </a:cxn>
              <a:cxn ang="0">
                <a:pos x="124" y="81"/>
              </a:cxn>
              <a:cxn ang="0">
                <a:pos x="116" y="106"/>
              </a:cxn>
              <a:cxn ang="0">
                <a:pos x="97" y="122"/>
              </a:cxn>
              <a:cxn ang="0">
                <a:pos x="81" y="125"/>
              </a:cxn>
              <a:cxn ang="0">
                <a:pos x="74" y="50"/>
              </a:cxn>
              <a:cxn ang="0">
                <a:pos x="58" y="58"/>
              </a:cxn>
              <a:cxn ang="0">
                <a:pos x="48" y="75"/>
              </a:cxn>
              <a:cxn ang="0">
                <a:pos x="48" y="88"/>
              </a:cxn>
              <a:cxn ang="0">
                <a:pos x="58" y="104"/>
              </a:cxn>
              <a:cxn ang="0">
                <a:pos x="74" y="114"/>
              </a:cxn>
              <a:cxn ang="0">
                <a:pos x="87" y="114"/>
              </a:cxn>
              <a:cxn ang="0">
                <a:pos x="104" y="104"/>
              </a:cxn>
              <a:cxn ang="0">
                <a:pos x="112" y="88"/>
              </a:cxn>
              <a:cxn ang="0">
                <a:pos x="112" y="75"/>
              </a:cxn>
              <a:cxn ang="0">
                <a:pos x="104" y="58"/>
              </a:cxn>
              <a:cxn ang="0">
                <a:pos x="87" y="50"/>
              </a:cxn>
            </a:cxnLst>
            <a:rect l="0" t="0" r="r" b="b"/>
            <a:pathLst>
              <a:path w="162" h="238">
                <a:moveTo>
                  <a:pt x="81" y="238"/>
                </a:moveTo>
                <a:lnTo>
                  <a:pt x="81" y="238"/>
                </a:lnTo>
                <a:lnTo>
                  <a:pt x="74" y="237"/>
                </a:lnTo>
                <a:lnTo>
                  <a:pt x="67" y="234"/>
                </a:lnTo>
                <a:lnTo>
                  <a:pt x="62" y="230"/>
                </a:lnTo>
                <a:lnTo>
                  <a:pt x="59" y="224"/>
                </a:lnTo>
                <a:lnTo>
                  <a:pt x="5" y="110"/>
                </a:lnTo>
                <a:lnTo>
                  <a:pt x="5" y="110"/>
                </a:lnTo>
                <a:lnTo>
                  <a:pt x="2" y="104"/>
                </a:lnTo>
                <a:lnTo>
                  <a:pt x="1" y="98"/>
                </a:lnTo>
                <a:lnTo>
                  <a:pt x="0" y="81"/>
                </a:lnTo>
                <a:lnTo>
                  <a:pt x="0" y="81"/>
                </a:lnTo>
                <a:lnTo>
                  <a:pt x="0" y="73"/>
                </a:lnTo>
                <a:lnTo>
                  <a:pt x="1" y="65"/>
                </a:lnTo>
                <a:lnTo>
                  <a:pt x="5" y="50"/>
                </a:lnTo>
                <a:lnTo>
                  <a:pt x="13" y="37"/>
                </a:lnTo>
                <a:lnTo>
                  <a:pt x="23" y="25"/>
                </a:lnTo>
                <a:lnTo>
                  <a:pt x="35" y="15"/>
                </a:lnTo>
                <a:lnTo>
                  <a:pt x="48" y="7"/>
                </a:lnTo>
                <a:lnTo>
                  <a:pt x="64" y="3"/>
                </a:lnTo>
                <a:lnTo>
                  <a:pt x="73" y="2"/>
                </a:lnTo>
                <a:lnTo>
                  <a:pt x="81" y="0"/>
                </a:lnTo>
                <a:lnTo>
                  <a:pt x="81" y="0"/>
                </a:lnTo>
                <a:lnTo>
                  <a:pt x="89" y="2"/>
                </a:lnTo>
                <a:lnTo>
                  <a:pt x="97" y="3"/>
                </a:lnTo>
                <a:lnTo>
                  <a:pt x="112" y="7"/>
                </a:lnTo>
                <a:lnTo>
                  <a:pt x="125" y="15"/>
                </a:lnTo>
                <a:lnTo>
                  <a:pt x="137" y="25"/>
                </a:lnTo>
                <a:lnTo>
                  <a:pt x="147" y="37"/>
                </a:lnTo>
                <a:lnTo>
                  <a:pt x="155" y="50"/>
                </a:lnTo>
                <a:lnTo>
                  <a:pt x="159" y="65"/>
                </a:lnTo>
                <a:lnTo>
                  <a:pt x="160" y="73"/>
                </a:lnTo>
                <a:lnTo>
                  <a:pt x="162" y="81"/>
                </a:lnTo>
                <a:lnTo>
                  <a:pt x="162" y="81"/>
                </a:lnTo>
                <a:lnTo>
                  <a:pt x="160" y="98"/>
                </a:lnTo>
                <a:lnTo>
                  <a:pt x="158" y="104"/>
                </a:lnTo>
                <a:lnTo>
                  <a:pt x="156" y="110"/>
                </a:lnTo>
                <a:lnTo>
                  <a:pt x="102" y="224"/>
                </a:lnTo>
                <a:lnTo>
                  <a:pt x="102" y="224"/>
                </a:lnTo>
                <a:lnTo>
                  <a:pt x="98" y="230"/>
                </a:lnTo>
                <a:lnTo>
                  <a:pt x="93" y="234"/>
                </a:lnTo>
                <a:lnTo>
                  <a:pt x="87" y="237"/>
                </a:lnTo>
                <a:lnTo>
                  <a:pt x="81" y="238"/>
                </a:lnTo>
                <a:lnTo>
                  <a:pt x="81" y="238"/>
                </a:lnTo>
                <a:close/>
                <a:moveTo>
                  <a:pt x="81" y="11"/>
                </a:moveTo>
                <a:lnTo>
                  <a:pt x="81" y="11"/>
                </a:lnTo>
                <a:lnTo>
                  <a:pt x="66" y="12"/>
                </a:lnTo>
                <a:lnTo>
                  <a:pt x="54" y="17"/>
                </a:lnTo>
                <a:lnTo>
                  <a:pt x="41" y="23"/>
                </a:lnTo>
                <a:lnTo>
                  <a:pt x="31" y="33"/>
                </a:lnTo>
                <a:lnTo>
                  <a:pt x="23" y="42"/>
                </a:lnTo>
                <a:lnTo>
                  <a:pt x="16" y="54"/>
                </a:lnTo>
                <a:lnTo>
                  <a:pt x="12" y="68"/>
                </a:lnTo>
                <a:lnTo>
                  <a:pt x="10" y="81"/>
                </a:lnTo>
                <a:lnTo>
                  <a:pt x="10" y="81"/>
                </a:lnTo>
                <a:lnTo>
                  <a:pt x="12" y="95"/>
                </a:lnTo>
                <a:lnTo>
                  <a:pt x="14" y="106"/>
                </a:lnTo>
                <a:lnTo>
                  <a:pt x="68" y="220"/>
                </a:lnTo>
                <a:lnTo>
                  <a:pt x="68" y="220"/>
                </a:lnTo>
                <a:lnTo>
                  <a:pt x="70" y="223"/>
                </a:lnTo>
                <a:lnTo>
                  <a:pt x="73" y="226"/>
                </a:lnTo>
                <a:lnTo>
                  <a:pt x="77" y="227"/>
                </a:lnTo>
                <a:lnTo>
                  <a:pt x="81" y="227"/>
                </a:lnTo>
                <a:lnTo>
                  <a:pt x="81" y="227"/>
                </a:lnTo>
                <a:lnTo>
                  <a:pt x="83" y="227"/>
                </a:lnTo>
                <a:lnTo>
                  <a:pt x="87" y="226"/>
                </a:lnTo>
                <a:lnTo>
                  <a:pt x="90" y="223"/>
                </a:lnTo>
                <a:lnTo>
                  <a:pt x="93" y="220"/>
                </a:lnTo>
                <a:lnTo>
                  <a:pt x="145" y="106"/>
                </a:lnTo>
                <a:lnTo>
                  <a:pt x="145" y="106"/>
                </a:lnTo>
                <a:lnTo>
                  <a:pt x="150" y="95"/>
                </a:lnTo>
                <a:lnTo>
                  <a:pt x="151" y="81"/>
                </a:lnTo>
                <a:lnTo>
                  <a:pt x="151" y="81"/>
                </a:lnTo>
                <a:lnTo>
                  <a:pt x="150" y="68"/>
                </a:lnTo>
                <a:lnTo>
                  <a:pt x="145" y="54"/>
                </a:lnTo>
                <a:lnTo>
                  <a:pt x="139" y="42"/>
                </a:lnTo>
                <a:lnTo>
                  <a:pt x="129" y="33"/>
                </a:lnTo>
                <a:lnTo>
                  <a:pt x="120" y="23"/>
                </a:lnTo>
                <a:lnTo>
                  <a:pt x="108" y="17"/>
                </a:lnTo>
                <a:lnTo>
                  <a:pt x="94" y="12"/>
                </a:lnTo>
                <a:lnTo>
                  <a:pt x="81" y="11"/>
                </a:lnTo>
                <a:lnTo>
                  <a:pt x="81" y="11"/>
                </a:lnTo>
                <a:close/>
                <a:moveTo>
                  <a:pt x="81" y="125"/>
                </a:moveTo>
                <a:lnTo>
                  <a:pt x="81" y="125"/>
                </a:lnTo>
                <a:lnTo>
                  <a:pt x="71" y="125"/>
                </a:lnTo>
                <a:lnTo>
                  <a:pt x="63" y="122"/>
                </a:lnTo>
                <a:lnTo>
                  <a:pt x="56" y="118"/>
                </a:lnTo>
                <a:lnTo>
                  <a:pt x="50" y="112"/>
                </a:lnTo>
                <a:lnTo>
                  <a:pt x="44" y="106"/>
                </a:lnTo>
                <a:lnTo>
                  <a:pt x="40" y="99"/>
                </a:lnTo>
                <a:lnTo>
                  <a:pt x="37" y="91"/>
                </a:lnTo>
                <a:lnTo>
                  <a:pt x="37" y="81"/>
                </a:lnTo>
                <a:lnTo>
                  <a:pt x="37" y="81"/>
                </a:lnTo>
                <a:lnTo>
                  <a:pt x="37" y="73"/>
                </a:lnTo>
                <a:lnTo>
                  <a:pt x="40" y="65"/>
                </a:lnTo>
                <a:lnTo>
                  <a:pt x="44" y="57"/>
                </a:lnTo>
                <a:lnTo>
                  <a:pt x="50" y="52"/>
                </a:lnTo>
                <a:lnTo>
                  <a:pt x="56" y="46"/>
                </a:lnTo>
                <a:lnTo>
                  <a:pt x="63" y="42"/>
                </a:lnTo>
                <a:lnTo>
                  <a:pt x="71" y="39"/>
                </a:lnTo>
                <a:lnTo>
                  <a:pt x="81" y="38"/>
                </a:lnTo>
                <a:lnTo>
                  <a:pt x="81" y="38"/>
                </a:lnTo>
                <a:lnTo>
                  <a:pt x="89" y="39"/>
                </a:lnTo>
                <a:lnTo>
                  <a:pt x="97" y="42"/>
                </a:lnTo>
                <a:lnTo>
                  <a:pt x="105" y="46"/>
                </a:lnTo>
                <a:lnTo>
                  <a:pt x="110" y="52"/>
                </a:lnTo>
                <a:lnTo>
                  <a:pt x="116" y="57"/>
                </a:lnTo>
                <a:lnTo>
                  <a:pt x="120" y="65"/>
                </a:lnTo>
                <a:lnTo>
                  <a:pt x="123" y="73"/>
                </a:lnTo>
                <a:lnTo>
                  <a:pt x="124" y="81"/>
                </a:lnTo>
                <a:lnTo>
                  <a:pt x="124" y="81"/>
                </a:lnTo>
                <a:lnTo>
                  <a:pt x="123" y="91"/>
                </a:lnTo>
                <a:lnTo>
                  <a:pt x="120" y="99"/>
                </a:lnTo>
                <a:lnTo>
                  <a:pt x="116" y="106"/>
                </a:lnTo>
                <a:lnTo>
                  <a:pt x="110" y="112"/>
                </a:lnTo>
                <a:lnTo>
                  <a:pt x="105" y="118"/>
                </a:lnTo>
                <a:lnTo>
                  <a:pt x="97" y="122"/>
                </a:lnTo>
                <a:lnTo>
                  <a:pt x="89" y="125"/>
                </a:lnTo>
                <a:lnTo>
                  <a:pt x="81" y="125"/>
                </a:lnTo>
                <a:lnTo>
                  <a:pt x="81" y="125"/>
                </a:lnTo>
                <a:close/>
                <a:moveTo>
                  <a:pt x="81" y="49"/>
                </a:moveTo>
                <a:lnTo>
                  <a:pt x="81" y="49"/>
                </a:lnTo>
                <a:lnTo>
                  <a:pt x="74" y="50"/>
                </a:lnTo>
                <a:lnTo>
                  <a:pt x="67" y="52"/>
                </a:lnTo>
                <a:lnTo>
                  <a:pt x="62" y="54"/>
                </a:lnTo>
                <a:lnTo>
                  <a:pt x="58" y="58"/>
                </a:lnTo>
                <a:lnTo>
                  <a:pt x="54" y="64"/>
                </a:lnTo>
                <a:lnTo>
                  <a:pt x="51" y="69"/>
                </a:lnTo>
                <a:lnTo>
                  <a:pt x="48" y="75"/>
                </a:lnTo>
                <a:lnTo>
                  <a:pt x="48" y="81"/>
                </a:lnTo>
                <a:lnTo>
                  <a:pt x="48" y="81"/>
                </a:lnTo>
                <a:lnTo>
                  <a:pt x="48" y="88"/>
                </a:lnTo>
                <a:lnTo>
                  <a:pt x="51" y="95"/>
                </a:lnTo>
                <a:lnTo>
                  <a:pt x="54" y="100"/>
                </a:lnTo>
                <a:lnTo>
                  <a:pt x="58" y="104"/>
                </a:lnTo>
                <a:lnTo>
                  <a:pt x="62" y="108"/>
                </a:lnTo>
                <a:lnTo>
                  <a:pt x="67" y="111"/>
                </a:lnTo>
                <a:lnTo>
                  <a:pt x="74" y="114"/>
                </a:lnTo>
                <a:lnTo>
                  <a:pt x="81" y="114"/>
                </a:lnTo>
                <a:lnTo>
                  <a:pt x="81" y="114"/>
                </a:lnTo>
                <a:lnTo>
                  <a:pt x="87" y="114"/>
                </a:lnTo>
                <a:lnTo>
                  <a:pt x="93" y="111"/>
                </a:lnTo>
                <a:lnTo>
                  <a:pt x="98" y="108"/>
                </a:lnTo>
                <a:lnTo>
                  <a:pt x="104" y="104"/>
                </a:lnTo>
                <a:lnTo>
                  <a:pt x="108" y="100"/>
                </a:lnTo>
                <a:lnTo>
                  <a:pt x="110" y="95"/>
                </a:lnTo>
                <a:lnTo>
                  <a:pt x="112" y="88"/>
                </a:lnTo>
                <a:lnTo>
                  <a:pt x="113" y="81"/>
                </a:lnTo>
                <a:lnTo>
                  <a:pt x="113" y="81"/>
                </a:lnTo>
                <a:lnTo>
                  <a:pt x="112" y="75"/>
                </a:lnTo>
                <a:lnTo>
                  <a:pt x="110" y="69"/>
                </a:lnTo>
                <a:lnTo>
                  <a:pt x="108" y="64"/>
                </a:lnTo>
                <a:lnTo>
                  <a:pt x="104" y="58"/>
                </a:lnTo>
                <a:lnTo>
                  <a:pt x="98" y="54"/>
                </a:lnTo>
                <a:lnTo>
                  <a:pt x="93" y="52"/>
                </a:lnTo>
                <a:lnTo>
                  <a:pt x="87" y="50"/>
                </a:lnTo>
                <a:lnTo>
                  <a:pt x="81" y="49"/>
                </a:lnTo>
                <a:lnTo>
                  <a:pt x="81" y="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9333515" y="3356478"/>
            <a:ext cx="338243" cy="330951"/>
          </a:xfrm>
          <a:custGeom>
            <a:avLst/>
            <a:gdLst/>
            <a:ahLst/>
            <a:cxnLst>
              <a:cxn ang="0">
                <a:pos x="76" y="217"/>
              </a:cxn>
              <a:cxn ang="0">
                <a:pos x="72" y="216"/>
              </a:cxn>
              <a:cxn ang="0">
                <a:pos x="41" y="177"/>
              </a:cxn>
              <a:cxn ang="0">
                <a:pos x="4" y="150"/>
              </a:cxn>
              <a:cxn ang="0">
                <a:pos x="0" y="142"/>
              </a:cxn>
              <a:cxn ang="0">
                <a:pos x="0" y="138"/>
              </a:cxn>
              <a:cxn ang="0">
                <a:pos x="18" y="120"/>
              </a:cxn>
              <a:cxn ang="0">
                <a:pos x="20" y="117"/>
              </a:cxn>
              <a:cxn ang="0">
                <a:pos x="24" y="117"/>
              </a:cxn>
              <a:cxn ang="0">
                <a:pos x="53" y="124"/>
              </a:cxn>
              <a:cxn ang="0">
                <a:pos x="15" y="55"/>
              </a:cxn>
              <a:cxn ang="0">
                <a:pos x="11" y="53"/>
              </a:cxn>
              <a:cxn ang="0">
                <a:pos x="10" y="48"/>
              </a:cxn>
              <a:cxn ang="0">
                <a:pos x="12" y="39"/>
              </a:cxn>
              <a:cxn ang="0">
                <a:pos x="31" y="20"/>
              </a:cxn>
              <a:cxn ang="0">
                <a:pos x="41" y="17"/>
              </a:cxn>
              <a:cxn ang="0">
                <a:pos x="157" y="19"/>
              </a:cxn>
              <a:cxn ang="0">
                <a:pos x="166" y="12"/>
              </a:cxn>
              <a:cxn ang="0">
                <a:pos x="188" y="1"/>
              </a:cxn>
              <a:cxn ang="0">
                <a:pos x="197" y="0"/>
              </a:cxn>
              <a:cxn ang="0">
                <a:pos x="209" y="3"/>
              </a:cxn>
              <a:cxn ang="0">
                <a:pos x="212" y="5"/>
              </a:cxn>
              <a:cxn ang="0">
                <a:pos x="218" y="16"/>
              </a:cxn>
              <a:cxn ang="0">
                <a:pos x="215" y="32"/>
              </a:cxn>
              <a:cxn ang="0">
                <a:pos x="212" y="40"/>
              </a:cxn>
              <a:cxn ang="0">
                <a:pos x="204" y="54"/>
              </a:cxn>
              <a:cxn ang="0">
                <a:pos x="177" y="82"/>
              </a:cxn>
              <a:cxn ang="0">
                <a:pos x="200" y="181"/>
              </a:cxn>
              <a:cxn ang="0">
                <a:pos x="199" y="188"/>
              </a:cxn>
              <a:cxn ang="0">
                <a:pos x="196" y="192"/>
              </a:cxn>
              <a:cxn ang="0">
                <a:pos x="177" y="206"/>
              </a:cxn>
              <a:cxn ang="0">
                <a:pos x="170" y="208"/>
              </a:cxn>
              <a:cxn ang="0">
                <a:pos x="168" y="208"/>
              </a:cxn>
              <a:cxn ang="0">
                <a:pos x="164" y="205"/>
              </a:cxn>
              <a:cxn ang="0">
                <a:pos x="124" y="134"/>
              </a:cxn>
              <a:cxn ang="0">
                <a:pos x="100" y="190"/>
              </a:cxn>
              <a:cxn ang="0">
                <a:pos x="100" y="196"/>
              </a:cxn>
              <a:cxn ang="0">
                <a:pos x="84" y="215"/>
              </a:cxn>
              <a:cxn ang="0">
                <a:pos x="80" y="216"/>
              </a:cxn>
              <a:cxn ang="0">
                <a:pos x="76" y="217"/>
              </a:cxn>
              <a:cxn ang="0">
                <a:pos x="49" y="170"/>
              </a:cxn>
              <a:cxn ang="0">
                <a:pos x="89" y="193"/>
              </a:cxn>
              <a:cxn ang="0">
                <a:pos x="127" y="116"/>
              </a:cxn>
              <a:cxn ang="0">
                <a:pos x="189" y="184"/>
              </a:cxn>
              <a:cxn ang="0">
                <a:pos x="191" y="53"/>
              </a:cxn>
              <a:cxn ang="0">
                <a:pos x="199" y="42"/>
              </a:cxn>
              <a:cxn ang="0">
                <a:pos x="205" y="30"/>
              </a:cxn>
              <a:cxn ang="0">
                <a:pos x="207" y="24"/>
              </a:cxn>
              <a:cxn ang="0">
                <a:pos x="207" y="16"/>
              </a:cxn>
              <a:cxn ang="0">
                <a:pos x="204" y="13"/>
              </a:cxn>
              <a:cxn ang="0">
                <a:pos x="197" y="11"/>
              </a:cxn>
              <a:cxn ang="0">
                <a:pos x="191" y="12"/>
              </a:cxn>
              <a:cxn ang="0">
                <a:pos x="173" y="20"/>
              </a:cxn>
              <a:cxn ang="0">
                <a:pos x="139" y="53"/>
              </a:cxn>
              <a:cxn ang="0">
                <a:pos x="20" y="47"/>
              </a:cxn>
              <a:cxn ang="0">
                <a:pos x="56" y="136"/>
              </a:cxn>
              <a:cxn ang="0">
                <a:pos x="11" y="142"/>
              </a:cxn>
            </a:cxnLst>
            <a:rect l="0" t="0" r="r" b="b"/>
            <a:pathLst>
              <a:path w="218" h="217">
                <a:moveTo>
                  <a:pt x="76" y="217"/>
                </a:moveTo>
                <a:lnTo>
                  <a:pt x="76" y="217"/>
                </a:lnTo>
                <a:lnTo>
                  <a:pt x="76" y="217"/>
                </a:lnTo>
                <a:lnTo>
                  <a:pt x="72" y="216"/>
                </a:lnTo>
                <a:lnTo>
                  <a:pt x="68" y="213"/>
                </a:lnTo>
                <a:lnTo>
                  <a:pt x="41" y="177"/>
                </a:lnTo>
                <a:lnTo>
                  <a:pt x="4" y="150"/>
                </a:lnTo>
                <a:lnTo>
                  <a:pt x="4" y="150"/>
                </a:lnTo>
                <a:lnTo>
                  <a:pt x="2" y="147"/>
                </a:lnTo>
                <a:lnTo>
                  <a:pt x="0" y="142"/>
                </a:lnTo>
                <a:lnTo>
                  <a:pt x="0" y="142"/>
                </a:lnTo>
                <a:lnTo>
                  <a:pt x="0" y="138"/>
                </a:lnTo>
                <a:lnTo>
                  <a:pt x="3" y="135"/>
                </a:lnTo>
                <a:lnTo>
                  <a:pt x="18" y="120"/>
                </a:lnTo>
                <a:lnTo>
                  <a:pt x="18" y="120"/>
                </a:lnTo>
                <a:lnTo>
                  <a:pt x="20" y="117"/>
                </a:lnTo>
                <a:lnTo>
                  <a:pt x="24" y="117"/>
                </a:lnTo>
                <a:lnTo>
                  <a:pt x="24" y="117"/>
                </a:lnTo>
                <a:lnTo>
                  <a:pt x="27" y="117"/>
                </a:lnTo>
                <a:lnTo>
                  <a:pt x="53" y="124"/>
                </a:lnTo>
                <a:lnTo>
                  <a:pt x="84" y="93"/>
                </a:lnTo>
                <a:lnTo>
                  <a:pt x="15" y="55"/>
                </a:lnTo>
                <a:lnTo>
                  <a:pt x="15" y="55"/>
                </a:lnTo>
                <a:lnTo>
                  <a:pt x="11" y="53"/>
                </a:lnTo>
                <a:lnTo>
                  <a:pt x="10" y="48"/>
                </a:lnTo>
                <a:lnTo>
                  <a:pt x="10" y="48"/>
                </a:lnTo>
                <a:lnTo>
                  <a:pt x="10" y="43"/>
                </a:lnTo>
                <a:lnTo>
                  <a:pt x="12" y="39"/>
                </a:lnTo>
                <a:lnTo>
                  <a:pt x="31" y="20"/>
                </a:lnTo>
                <a:lnTo>
                  <a:pt x="31" y="20"/>
                </a:lnTo>
                <a:lnTo>
                  <a:pt x="37" y="17"/>
                </a:lnTo>
                <a:lnTo>
                  <a:pt x="41" y="17"/>
                </a:lnTo>
                <a:lnTo>
                  <a:pt x="137" y="40"/>
                </a:lnTo>
                <a:lnTo>
                  <a:pt x="157" y="19"/>
                </a:lnTo>
                <a:lnTo>
                  <a:pt x="157" y="19"/>
                </a:lnTo>
                <a:lnTo>
                  <a:pt x="166" y="12"/>
                </a:lnTo>
                <a:lnTo>
                  <a:pt x="177" y="5"/>
                </a:lnTo>
                <a:lnTo>
                  <a:pt x="188" y="1"/>
                </a:lnTo>
                <a:lnTo>
                  <a:pt x="197" y="0"/>
                </a:lnTo>
                <a:lnTo>
                  <a:pt x="197" y="0"/>
                </a:lnTo>
                <a:lnTo>
                  <a:pt x="205" y="1"/>
                </a:lnTo>
                <a:lnTo>
                  <a:pt x="209" y="3"/>
                </a:lnTo>
                <a:lnTo>
                  <a:pt x="212" y="5"/>
                </a:lnTo>
                <a:lnTo>
                  <a:pt x="212" y="5"/>
                </a:lnTo>
                <a:lnTo>
                  <a:pt x="216" y="11"/>
                </a:lnTo>
                <a:lnTo>
                  <a:pt x="218" y="16"/>
                </a:lnTo>
                <a:lnTo>
                  <a:pt x="218" y="24"/>
                </a:lnTo>
                <a:lnTo>
                  <a:pt x="215" y="32"/>
                </a:lnTo>
                <a:lnTo>
                  <a:pt x="215" y="32"/>
                </a:lnTo>
                <a:lnTo>
                  <a:pt x="212" y="40"/>
                </a:lnTo>
                <a:lnTo>
                  <a:pt x="208" y="47"/>
                </a:lnTo>
                <a:lnTo>
                  <a:pt x="204" y="54"/>
                </a:lnTo>
                <a:lnTo>
                  <a:pt x="199" y="59"/>
                </a:lnTo>
                <a:lnTo>
                  <a:pt x="177" y="82"/>
                </a:lnTo>
                <a:lnTo>
                  <a:pt x="200" y="181"/>
                </a:lnTo>
                <a:lnTo>
                  <a:pt x="200" y="181"/>
                </a:lnTo>
                <a:lnTo>
                  <a:pt x="200" y="184"/>
                </a:lnTo>
                <a:lnTo>
                  <a:pt x="199" y="188"/>
                </a:lnTo>
                <a:lnTo>
                  <a:pt x="197" y="189"/>
                </a:lnTo>
                <a:lnTo>
                  <a:pt x="196" y="192"/>
                </a:lnTo>
                <a:lnTo>
                  <a:pt x="177" y="206"/>
                </a:lnTo>
                <a:lnTo>
                  <a:pt x="177" y="206"/>
                </a:lnTo>
                <a:lnTo>
                  <a:pt x="174" y="208"/>
                </a:lnTo>
                <a:lnTo>
                  <a:pt x="170" y="208"/>
                </a:lnTo>
                <a:lnTo>
                  <a:pt x="170" y="208"/>
                </a:lnTo>
                <a:lnTo>
                  <a:pt x="168" y="208"/>
                </a:lnTo>
                <a:lnTo>
                  <a:pt x="168" y="208"/>
                </a:lnTo>
                <a:lnTo>
                  <a:pt x="164" y="205"/>
                </a:lnTo>
                <a:lnTo>
                  <a:pt x="162" y="202"/>
                </a:lnTo>
                <a:lnTo>
                  <a:pt x="124" y="134"/>
                </a:lnTo>
                <a:lnTo>
                  <a:pt x="93" y="165"/>
                </a:lnTo>
                <a:lnTo>
                  <a:pt x="100" y="190"/>
                </a:lnTo>
                <a:lnTo>
                  <a:pt x="100" y="190"/>
                </a:lnTo>
                <a:lnTo>
                  <a:pt x="100" y="196"/>
                </a:lnTo>
                <a:lnTo>
                  <a:pt x="97" y="200"/>
                </a:lnTo>
                <a:lnTo>
                  <a:pt x="84" y="215"/>
                </a:lnTo>
                <a:lnTo>
                  <a:pt x="84" y="215"/>
                </a:lnTo>
                <a:lnTo>
                  <a:pt x="80" y="216"/>
                </a:lnTo>
                <a:lnTo>
                  <a:pt x="76" y="217"/>
                </a:lnTo>
                <a:lnTo>
                  <a:pt x="76" y="217"/>
                </a:lnTo>
                <a:close/>
                <a:moveTo>
                  <a:pt x="11" y="142"/>
                </a:moveTo>
                <a:lnTo>
                  <a:pt x="49" y="170"/>
                </a:lnTo>
                <a:lnTo>
                  <a:pt x="76" y="206"/>
                </a:lnTo>
                <a:lnTo>
                  <a:pt x="89" y="193"/>
                </a:lnTo>
                <a:lnTo>
                  <a:pt x="81" y="162"/>
                </a:lnTo>
                <a:lnTo>
                  <a:pt x="127" y="116"/>
                </a:lnTo>
                <a:lnTo>
                  <a:pt x="170" y="197"/>
                </a:lnTo>
                <a:lnTo>
                  <a:pt x="189" y="184"/>
                </a:lnTo>
                <a:lnTo>
                  <a:pt x="165" y="78"/>
                </a:lnTo>
                <a:lnTo>
                  <a:pt x="191" y="53"/>
                </a:lnTo>
                <a:lnTo>
                  <a:pt x="191" y="53"/>
                </a:lnTo>
                <a:lnTo>
                  <a:pt x="199" y="42"/>
                </a:lnTo>
                <a:lnTo>
                  <a:pt x="203" y="35"/>
                </a:lnTo>
                <a:lnTo>
                  <a:pt x="205" y="30"/>
                </a:lnTo>
                <a:lnTo>
                  <a:pt x="205" y="30"/>
                </a:lnTo>
                <a:lnTo>
                  <a:pt x="207" y="24"/>
                </a:lnTo>
                <a:lnTo>
                  <a:pt x="207" y="19"/>
                </a:lnTo>
                <a:lnTo>
                  <a:pt x="207" y="16"/>
                </a:lnTo>
                <a:lnTo>
                  <a:pt x="204" y="13"/>
                </a:lnTo>
                <a:lnTo>
                  <a:pt x="204" y="13"/>
                </a:lnTo>
                <a:lnTo>
                  <a:pt x="201" y="11"/>
                </a:lnTo>
                <a:lnTo>
                  <a:pt x="197" y="11"/>
                </a:lnTo>
                <a:lnTo>
                  <a:pt x="197" y="11"/>
                </a:lnTo>
                <a:lnTo>
                  <a:pt x="191" y="12"/>
                </a:lnTo>
                <a:lnTo>
                  <a:pt x="181" y="15"/>
                </a:lnTo>
                <a:lnTo>
                  <a:pt x="173" y="20"/>
                </a:lnTo>
                <a:lnTo>
                  <a:pt x="165" y="27"/>
                </a:lnTo>
                <a:lnTo>
                  <a:pt x="139" y="53"/>
                </a:lnTo>
                <a:lnTo>
                  <a:pt x="38" y="28"/>
                </a:lnTo>
                <a:lnTo>
                  <a:pt x="20" y="47"/>
                </a:lnTo>
                <a:lnTo>
                  <a:pt x="101" y="90"/>
                </a:lnTo>
                <a:lnTo>
                  <a:pt x="56" y="136"/>
                </a:lnTo>
                <a:lnTo>
                  <a:pt x="24" y="128"/>
                </a:lnTo>
                <a:lnTo>
                  <a:pt x="11" y="1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9" name="Freeform 46"/>
          <p:cNvSpPr>
            <a:spLocks noEditPoints="1"/>
          </p:cNvSpPr>
          <p:nvPr/>
        </p:nvSpPr>
        <p:spPr bwMode="auto">
          <a:xfrm>
            <a:off x="4452484" y="3356478"/>
            <a:ext cx="385221" cy="330951"/>
          </a:xfrm>
          <a:custGeom>
            <a:avLst/>
            <a:gdLst/>
            <a:ahLst/>
            <a:cxnLst>
              <a:cxn ang="0">
                <a:pos x="24" y="215"/>
              </a:cxn>
              <a:cxn ang="0">
                <a:pos x="17" y="205"/>
              </a:cxn>
              <a:cxn ang="0">
                <a:pos x="17" y="201"/>
              </a:cxn>
              <a:cxn ang="0">
                <a:pos x="21" y="193"/>
              </a:cxn>
              <a:cxn ang="0">
                <a:pos x="25" y="189"/>
              </a:cxn>
              <a:cxn ang="0">
                <a:pos x="44" y="160"/>
              </a:cxn>
              <a:cxn ang="0">
                <a:pos x="25" y="146"/>
              </a:cxn>
              <a:cxn ang="0">
                <a:pos x="6" y="120"/>
              </a:cxn>
              <a:cxn ang="0">
                <a:pos x="0" y="91"/>
              </a:cxn>
              <a:cxn ang="0">
                <a:pos x="2" y="73"/>
              </a:cxn>
              <a:cxn ang="0">
                <a:pos x="14" y="47"/>
              </a:cxn>
              <a:cxn ang="0">
                <a:pos x="36" y="27"/>
              </a:cxn>
              <a:cxn ang="0">
                <a:pos x="64" y="11"/>
              </a:cxn>
              <a:cxn ang="0">
                <a:pos x="100" y="3"/>
              </a:cxn>
              <a:cxn ang="0">
                <a:pos x="124" y="0"/>
              </a:cxn>
              <a:cxn ang="0">
                <a:pos x="162" y="4"/>
              </a:cxn>
              <a:cxn ang="0">
                <a:pos x="194" y="16"/>
              </a:cxn>
              <a:cxn ang="0">
                <a:pos x="220" y="34"/>
              </a:cxn>
              <a:cxn ang="0">
                <a:pos x="239" y="56"/>
              </a:cxn>
              <a:cxn ang="0">
                <a:pos x="248" y="81"/>
              </a:cxn>
              <a:cxn ang="0">
                <a:pos x="248" y="100"/>
              </a:cxn>
              <a:cxn ang="0">
                <a:pos x="239" y="126"/>
              </a:cxn>
              <a:cxn ang="0">
                <a:pos x="220" y="149"/>
              </a:cxn>
              <a:cxn ang="0">
                <a:pos x="194" y="166"/>
              </a:cxn>
              <a:cxn ang="0">
                <a:pos x="162" y="177"/>
              </a:cxn>
              <a:cxn ang="0">
                <a:pos x="124" y="181"/>
              </a:cxn>
              <a:cxn ang="0">
                <a:pos x="106" y="180"/>
              </a:cxn>
              <a:cxn ang="0">
                <a:pos x="62" y="207"/>
              </a:cxn>
              <a:cxn ang="0">
                <a:pos x="29" y="215"/>
              </a:cxn>
              <a:cxn ang="0">
                <a:pos x="28" y="204"/>
              </a:cxn>
              <a:cxn ang="0">
                <a:pos x="43" y="201"/>
              </a:cxn>
              <a:cxn ang="0">
                <a:pos x="74" y="189"/>
              </a:cxn>
              <a:cxn ang="0">
                <a:pos x="104" y="169"/>
              </a:cxn>
              <a:cxn ang="0">
                <a:pos x="124" y="170"/>
              </a:cxn>
              <a:cxn ang="0">
                <a:pos x="147" y="169"/>
              </a:cxn>
              <a:cxn ang="0">
                <a:pos x="197" y="153"/>
              </a:cxn>
              <a:cxn ang="0">
                <a:pos x="218" y="135"/>
              </a:cxn>
              <a:cxn ang="0">
                <a:pos x="232" y="115"/>
              </a:cxn>
              <a:cxn ang="0">
                <a:pos x="237" y="91"/>
              </a:cxn>
              <a:cxn ang="0">
                <a:pos x="236" y="74"/>
              </a:cxn>
              <a:cxn ang="0">
                <a:pos x="224" y="53"/>
              </a:cxn>
              <a:cxn ang="0">
                <a:pos x="205" y="35"/>
              </a:cxn>
              <a:cxn ang="0">
                <a:pos x="168" y="18"/>
              </a:cxn>
              <a:cxn ang="0">
                <a:pos x="124" y="11"/>
              </a:cxn>
              <a:cxn ang="0">
                <a:pos x="101" y="14"/>
              </a:cxn>
              <a:cxn ang="0">
                <a:pos x="52" y="30"/>
              </a:cxn>
              <a:cxn ang="0">
                <a:pos x="31" y="46"/>
              </a:cxn>
              <a:cxn ang="0">
                <a:pos x="16" y="68"/>
              </a:cxn>
              <a:cxn ang="0">
                <a:pos x="10" y="91"/>
              </a:cxn>
              <a:cxn ang="0">
                <a:pos x="13" y="108"/>
              </a:cxn>
              <a:cxn ang="0">
                <a:pos x="28" y="133"/>
              </a:cxn>
              <a:cxn ang="0">
                <a:pos x="52" y="153"/>
              </a:cxn>
              <a:cxn ang="0">
                <a:pos x="55" y="160"/>
              </a:cxn>
              <a:cxn ang="0">
                <a:pos x="39" y="191"/>
              </a:cxn>
              <a:cxn ang="0">
                <a:pos x="29" y="200"/>
              </a:cxn>
              <a:cxn ang="0">
                <a:pos x="28" y="204"/>
              </a:cxn>
            </a:cxnLst>
            <a:rect l="0" t="0" r="r" b="b"/>
            <a:pathLst>
              <a:path w="248" h="215">
                <a:moveTo>
                  <a:pt x="28" y="215"/>
                </a:moveTo>
                <a:lnTo>
                  <a:pt x="28" y="215"/>
                </a:lnTo>
                <a:lnTo>
                  <a:pt x="24" y="215"/>
                </a:lnTo>
                <a:lnTo>
                  <a:pt x="21" y="212"/>
                </a:lnTo>
                <a:lnTo>
                  <a:pt x="19" y="210"/>
                </a:lnTo>
                <a:lnTo>
                  <a:pt x="17" y="205"/>
                </a:lnTo>
                <a:lnTo>
                  <a:pt x="17" y="205"/>
                </a:lnTo>
                <a:lnTo>
                  <a:pt x="17" y="205"/>
                </a:lnTo>
                <a:lnTo>
                  <a:pt x="17" y="201"/>
                </a:lnTo>
                <a:lnTo>
                  <a:pt x="19" y="199"/>
                </a:lnTo>
                <a:lnTo>
                  <a:pt x="21" y="195"/>
                </a:lnTo>
                <a:lnTo>
                  <a:pt x="21" y="193"/>
                </a:lnTo>
                <a:lnTo>
                  <a:pt x="21" y="193"/>
                </a:lnTo>
                <a:lnTo>
                  <a:pt x="25" y="189"/>
                </a:lnTo>
                <a:lnTo>
                  <a:pt x="25" y="189"/>
                </a:lnTo>
                <a:lnTo>
                  <a:pt x="35" y="177"/>
                </a:lnTo>
                <a:lnTo>
                  <a:pt x="40" y="170"/>
                </a:lnTo>
                <a:lnTo>
                  <a:pt x="44" y="160"/>
                </a:lnTo>
                <a:lnTo>
                  <a:pt x="44" y="160"/>
                </a:lnTo>
                <a:lnTo>
                  <a:pt x="33" y="153"/>
                </a:lnTo>
                <a:lnTo>
                  <a:pt x="25" y="146"/>
                </a:lnTo>
                <a:lnTo>
                  <a:pt x="17" y="138"/>
                </a:lnTo>
                <a:lnTo>
                  <a:pt x="12" y="129"/>
                </a:lnTo>
                <a:lnTo>
                  <a:pt x="6" y="120"/>
                </a:lnTo>
                <a:lnTo>
                  <a:pt x="2" y="111"/>
                </a:lnTo>
                <a:lnTo>
                  <a:pt x="1" y="101"/>
                </a:lnTo>
                <a:lnTo>
                  <a:pt x="0" y="91"/>
                </a:lnTo>
                <a:lnTo>
                  <a:pt x="0" y="91"/>
                </a:lnTo>
                <a:lnTo>
                  <a:pt x="1" y="81"/>
                </a:lnTo>
                <a:lnTo>
                  <a:pt x="2" y="73"/>
                </a:lnTo>
                <a:lnTo>
                  <a:pt x="5" y="64"/>
                </a:lnTo>
                <a:lnTo>
                  <a:pt x="9" y="56"/>
                </a:lnTo>
                <a:lnTo>
                  <a:pt x="14" y="47"/>
                </a:lnTo>
                <a:lnTo>
                  <a:pt x="21" y="41"/>
                </a:lnTo>
                <a:lnTo>
                  <a:pt x="28" y="34"/>
                </a:lnTo>
                <a:lnTo>
                  <a:pt x="36" y="27"/>
                </a:lnTo>
                <a:lnTo>
                  <a:pt x="46" y="22"/>
                </a:lnTo>
                <a:lnTo>
                  <a:pt x="55" y="16"/>
                </a:lnTo>
                <a:lnTo>
                  <a:pt x="64" y="11"/>
                </a:lnTo>
                <a:lnTo>
                  <a:pt x="75" y="8"/>
                </a:lnTo>
                <a:lnTo>
                  <a:pt x="87" y="4"/>
                </a:lnTo>
                <a:lnTo>
                  <a:pt x="100" y="3"/>
                </a:lnTo>
                <a:lnTo>
                  <a:pt x="112" y="2"/>
                </a:lnTo>
                <a:lnTo>
                  <a:pt x="124" y="0"/>
                </a:lnTo>
                <a:lnTo>
                  <a:pt x="124" y="0"/>
                </a:lnTo>
                <a:lnTo>
                  <a:pt x="137" y="2"/>
                </a:lnTo>
                <a:lnTo>
                  <a:pt x="149" y="3"/>
                </a:lnTo>
                <a:lnTo>
                  <a:pt x="162" y="4"/>
                </a:lnTo>
                <a:lnTo>
                  <a:pt x="172" y="8"/>
                </a:lnTo>
                <a:lnTo>
                  <a:pt x="183" y="11"/>
                </a:lnTo>
                <a:lnTo>
                  <a:pt x="194" y="16"/>
                </a:lnTo>
                <a:lnTo>
                  <a:pt x="203" y="22"/>
                </a:lnTo>
                <a:lnTo>
                  <a:pt x="212" y="27"/>
                </a:lnTo>
                <a:lnTo>
                  <a:pt x="220" y="34"/>
                </a:lnTo>
                <a:lnTo>
                  <a:pt x="228" y="41"/>
                </a:lnTo>
                <a:lnTo>
                  <a:pt x="233" y="47"/>
                </a:lnTo>
                <a:lnTo>
                  <a:pt x="239" y="56"/>
                </a:lnTo>
                <a:lnTo>
                  <a:pt x="243" y="64"/>
                </a:lnTo>
                <a:lnTo>
                  <a:pt x="245" y="73"/>
                </a:lnTo>
                <a:lnTo>
                  <a:pt x="248" y="81"/>
                </a:lnTo>
                <a:lnTo>
                  <a:pt x="248" y="91"/>
                </a:lnTo>
                <a:lnTo>
                  <a:pt x="248" y="91"/>
                </a:lnTo>
                <a:lnTo>
                  <a:pt x="248" y="100"/>
                </a:lnTo>
                <a:lnTo>
                  <a:pt x="245" y="110"/>
                </a:lnTo>
                <a:lnTo>
                  <a:pt x="243" y="118"/>
                </a:lnTo>
                <a:lnTo>
                  <a:pt x="239" y="126"/>
                </a:lnTo>
                <a:lnTo>
                  <a:pt x="233" y="134"/>
                </a:lnTo>
                <a:lnTo>
                  <a:pt x="228" y="142"/>
                </a:lnTo>
                <a:lnTo>
                  <a:pt x="220" y="149"/>
                </a:lnTo>
                <a:lnTo>
                  <a:pt x="212" y="154"/>
                </a:lnTo>
                <a:lnTo>
                  <a:pt x="203" y="161"/>
                </a:lnTo>
                <a:lnTo>
                  <a:pt x="194" y="166"/>
                </a:lnTo>
                <a:lnTo>
                  <a:pt x="183" y="170"/>
                </a:lnTo>
                <a:lnTo>
                  <a:pt x="172" y="174"/>
                </a:lnTo>
                <a:lnTo>
                  <a:pt x="162" y="177"/>
                </a:lnTo>
                <a:lnTo>
                  <a:pt x="149" y="180"/>
                </a:lnTo>
                <a:lnTo>
                  <a:pt x="137" y="181"/>
                </a:lnTo>
                <a:lnTo>
                  <a:pt x="124" y="181"/>
                </a:lnTo>
                <a:lnTo>
                  <a:pt x="124" y="181"/>
                </a:lnTo>
                <a:lnTo>
                  <a:pt x="106" y="180"/>
                </a:lnTo>
                <a:lnTo>
                  <a:pt x="106" y="180"/>
                </a:lnTo>
                <a:lnTo>
                  <a:pt x="93" y="191"/>
                </a:lnTo>
                <a:lnTo>
                  <a:pt x="78" y="200"/>
                </a:lnTo>
                <a:lnTo>
                  <a:pt x="62" y="207"/>
                </a:lnTo>
                <a:lnTo>
                  <a:pt x="46" y="212"/>
                </a:lnTo>
                <a:lnTo>
                  <a:pt x="46" y="212"/>
                </a:lnTo>
                <a:lnTo>
                  <a:pt x="29" y="215"/>
                </a:lnTo>
                <a:lnTo>
                  <a:pt x="28" y="215"/>
                </a:lnTo>
                <a:close/>
                <a:moveTo>
                  <a:pt x="28" y="204"/>
                </a:moveTo>
                <a:lnTo>
                  <a:pt x="28" y="204"/>
                </a:lnTo>
                <a:lnTo>
                  <a:pt x="28" y="204"/>
                </a:lnTo>
                <a:lnTo>
                  <a:pt x="28" y="204"/>
                </a:lnTo>
                <a:lnTo>
                  <a:pt x="43" y="201"/>
                </a:lnTo>
                <a:lnTo>
                  <a:pt x="43" y="201"/>
                </a:lnTo>
                <a:lnTo>
                  <a:pt x="59" y="196"/>
                </a:lnTo>
                <a:lnTo>
                  <a:pt x="74" y="189"/>
                </a:lnTo>
                <a:lnTo>
                  <a:pt x="89" y="181"/>
                </a:lnTo>
                <a:lnTo>
                  <a:pt x="101" y="170"/>
                </a:lnTo>
                <a:lnTo>
                  <a:pt x="104" y="169"/>
                </a:lnTo>
                <a:lnTo>
                  <a:pt x="105" y="169"/>
                </a:lnTo>
                <a:lnTo>
                  <a:pt x="105" y="169"/>
                </a:lnTo>
                <a:lnTo>
                  <a:pt x="124" y="170"/>
                </a:lnTo>
                <a:lnTo>
                  <a:pt x="124" y="170"/>
                </a:lnTo>
                <a:lnTo>
                  <a:pt x="136" y="170"/>
                </a:lnTo>
                <a:lnTo>
                  <a:pt x="147" y="169"/>
                </a:lnTo>
                <a:lnTo>
                  <a:pt x="168" y="164"/>
                </a:lnTo>
                <a:lnTo>
                  <a:pt x="187" y="157"/>
                </a:lnTo>
                <a:lnTo>
                  <a:pt x="197" y="153"/>
                </a:lnTo>
                <a:lnTo>
                  <a:pt x="205" y="147"/>
                </a:lnTo>
                <a:lnTo>
                  <a:pt x="212" y="142"/>
                </a:lnTo>
                <a:lnTo>
                  <a:pt x="218" y="135"/>
                </a:lnTo>
                <a:lnTo>
                  <a:pt x="224" y="129"/>
                </a:lnTo>
                <a:lnTo>
                  <a:pt x="229" y="122"/>
                </a:lnTo>
                <a:lnTo>
                  <a:pt x="232" y="115"/>
                </a:lnTo>
                <a:lnTo>
                  <a:pt x="236" y="107"/>
                </a:lnTo>
                <a:lnTo>
                  <a:pt x="237" y="99"/>
                </a:lnTo>
                <a:lnTo>
                  <a:pt x="237" y="91"/>
                </a:lnTo>
                <a:lnTo>
                  <a:pt x="237" y="91"/>
                </a:lnTo>
                <a:lnTo>
                  <a:pt x="237" y="83"/>
                </a:lnTo>
                <a:lnTo>
                  <a:pt x="236" y="74"/>
                </a:lnTo>
                <a:lnTo>
                  <a:pt x="232" y="68"/>
                </a:lnTo>
                <a:lnTo>
                  <a:pt x="229" y="60"/>
                </a:lnTo>
                <a:lnTo>
                  <a:pt x="224" y="53"/>
                </a:lnTo>
                <a:lnTo>
                  <a:pt x="218" y="46"/>
                </a:lnTo>
                <a:lnTo>
                  <a:pt x="212" y="41"/>
                </a:lnTo>
                <a:lnTo>
                  <a:pt x="205" y="35"/>
                </a:lnTo>
                <a:lnTo>
                  <a:pt x="197" y="30"/>
                </a:lnTo>
                <a:lnTo>
                  <a:pt x="187" y="25"/>
                </a:lnTo>
                <a:lnTo>
                  <a:pt x="168" y="18"/>
                </a:lnTo>
                <a:lnTo>
                  <a:pt x="147" y="14"/>
                </a:lnTo>
                <a:lnTo>
                  <a:pt x="136" y="12"/>
                </a:lnTo>
                <a:lnTo>
                  <a:pt x="124" y="11"/>
                </a:lnTo>
                <a:lnTo>
                  <a:pt x="124" y="11"/>
                </a:lnTo>
                <a:lnTo>
                  <a:pt x="113" y="12"/>
                </a:lnTo>
                <a:lnTo>
                  <a:pt x="101" y="14"/>
                </a:lnTo>
                <a:lnTo>
                  <a:pt x="81" y="18"/>
                </a:lnTo>
                <a:lnTo>
                  <a:pt x="60" y="25"/>
                </a:lnTo>
                <a:lnTo>
                  <a:pt x="52" y="30"/>
                </a:lnTo>
                <a:lnTo>
                  <a:pt x="44" y="35"/>
                </a:lnTo>
                <a:lnTo>
                  <a:pt x="36" y="41"/>
                </a:lnTo>
                <a:lnTo>
                  <a:pt x="31" y="46"/>
                </a:lnTo>
                <a:lnTo>
                  <a:pt x="24" y="53"/>
                </a:lnTo>
                <a:lnTo>
                  <a:pt x="20" y="60"/>
                </a:lnTo>
                <a:lnTo>
                  <a:pt x="16" y="68"/>
                </a:lnTo>
                <a:lnTo>
                  <a:pt x="13" y="74"/>
                </a:lnTo>
                <a:lnTo>
                  <a:pt x="12" y="83"/>
                </a:lnTo>
                <a:lnTo>
                  <a:pt x="10" y="91"/>
                </a:lnTo>
                <a:lnTo>
                  <a:pt x="10" y="91"/>
                </a:lnTo>
                <a:lnTo>
                  <a:pt x="12" y="100"/>
                </a:lnTo>
                <a:lnTo>
                  <a:pt x="13" y="108"/>
                </a:lnTo>
                <a:lnTo>
                  <a:pt x="17" y="118"/>
                </a:lnTo>
                <a:lnTo>
                  <a:pt x="21" y="126"/>
                </a:lnTo>
                <a:lnTo>
                  <a:pt x="28" y="133"/>
                </a:lnTo>
                <a:lnTo>
                  <a:pt x="35" y="141"/>
                </a:lnTo>
                <a:lnTo>
                  <a:pt x="43" y="146"/>
                </a:lnTo>
                <a:lnTo>
                  <a:pt x="52" y="153"/>
                </a:lnTo>
                <a:lnTo>
                  <a:pt x="56" y="154"/>
                </a:lnTo>
                <a:lnTo>
                  <a:pt x="55" y="160"/>
                </a:lnTo>
                <a:lnTo>
                  <a:pt x="55" y="160"/>
                </a:lnTo>
                <a:lnTo>
                  <a:pt x="51" y="172"/>
                </a:lnTo>
                <a:lnTo>
                  <a:pt x="46" y="183"/>
                </a:lnTo>
                <a:lnTo>
                  <a:pt x="39" y="191"/>
                </a:lnTo>
                <a:lnTo>
                  <a:pt x="33" y="197"/>
                </a:lnTo>
                <a:lnTo>
                  <a:pt x="33" y="197"/>
                </a:lnTo>
                <a:lnTo>
                  <a:pt x="29" y="200"/>
                </a:lnTo>
                <a:lnTo>
                  <a:pt x="29" y="201"/>
                </a:lnTo>
                <a:lnTo>
                  <a:pt x="29" y="201"/>
                </a:lnTo>
                <a:lnTo>
                  <a:pt x="28" y="204"/>
                </a:lnTo>
                <a:lnTo>
                  <a:pt x="28" y="2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7689280" y="5112357"/>
            <a:ext cx="394616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7877193" y="4928496"/>
            <a:ext cx="18791" cy="38610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8502003" y="5112357"/>
            <a:ext cx="394616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7008095" y="3498970"/>
            <a:ext cx="136239" cy="45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4" name="Freeform 51"/>
          <p:cNvSpPr>
            <a:spLocks noEditPoints="1"/>
          </p:cNvSpPr>
          <p:nvPr/>
        </p:nvSpPr>
        <p:spPr bwMode="auto">
          <a:xfrm>
            <a:off x="6881255" y="4193050"/>
            <a:ext cx="361733" cy="303372"/>
          </a:xfrm>
          <a:custGeom>
            <a:avLst/>
            <a:gdLst/>
            <a:ahLst/>
            <a:cxnLst>
              <a:cxn ang="0">
                <a:pos x="184" y="196"/>
              </a:cxn>
              <a:cxn ang="0">
                <a:pos x="171" y="183"/>
              </a:cxn>
              <a:cxn ang="0">
                <a:pos x="171" y="169"/>
              </a:cxn>
              <a:cxn ang="0">
                <a:pos x="94" y="169"/>
              </a:cxn>
              <a:cxn ang="0">
                <a:pos x="94" y="183"/>
              </a:cxn>
              <a:cxn ang="0">
                <a:pos x="82" y="196"/>
              </a:cxn>
              <a:cxn ang="0">
                <a:pos x="69" y="197"/>
              </a:cxn>
              <a:cxn ang="0">
                <a:pos x="55" y="187"/>
              </a:cxn>
              <a:cxn ang="0">
                <a:pos x="51" y="174"/>
              </a:cxn>
              <a:cxn ang="0">
                <a:pos x="53" y="155"/>
              </a:cxn>
              <a:cxn ang="0">
                <a:pos x="58" y="132"/>
              </a:cxn>
              <a:cxn ang="0">
                <a:pos x="13" y="27"/>
              </a:cxn>
              <a:cxn ang="0">
                <a:pos x="1" y="19"/>
              </a:cxn>
              <a:cxn ang="0">
                <a:pos x="4" y="4"/>
              </a:cxn>
              <a:cxn ang="0">
                <a:pos x="49" y="0"/>
              </a:cxn>
              <a:cxn ang="0">
                <a:pos x="62" y="11"/>
              </a:cxn>
              <a:cxn ang="0">
                <a:pos x="223" y="17"/>
              </a:cxn>
              <a:cxn ang="0">
                <a:pos x="232" y="98"/>
              </a:cxn>
              <a:cxn ang="0">
                <a:pos x="224" y="111"/>
              </a:cxn>
              <a:cxn ang="0">
                <a:pos x="88" y="132"/>
              </a:cxn>
              <a:cxn ang="0">
                <a:pos x="201" y="135"/>
              </a:cxn>
              <a:cxn ang="0">
                <a:pos x="215" y="150"/>
              </a:cxn>
              <a:cxn ang="0">
                <a:pos x="209" y="160"/>
              </a:cxn>
              <a:cxn ang="0">
                <a:pos x="215" y="179"/>
              </a:cxn>
              <a:cxn ang="0">
                <a:pos x="205" y="193"/>
              </a:cxn>
              <a:cxn ang="0">
                <a:pos x="193" y="197"/>
              </a:cxn>
              <a:cxn ang="0">
                <a:pos x="184" y="166"/>
              </a:cxn>
              <a:cxn ang="0">
                <a:pos x="182" y="179"/>
              </a:cxn>
              <a:cxn ang="0">
                <a:pos x="193" y="186"/>
              </a:cxn>
              <a:cxn ang="0">
                <a:pos x="204" y="174"/>
              </a:cxn>
              <a:cxn ang="0">
                <a:pos x="197" y="165"/>
              </a:cxn>
              <a:cxn ang="0">
                <a:pos x="73" y="163"/>
              </a:cxn>
              <a:cxn ang="0">
                <a:pos x="62" y="174"/>
              </a:cxn>
              <a:cxn ang="0">
                <a:pos x="69" y="185"/>
              </a:cxn>
              <a:cxn ang="0">
                <a:pos x="82" y="182"/>
              </a:cxn>
              <a:cxn ang="0">
                <a:pos x="84" y="170"/>
              </a:cxn>
              <a:cxn ang="0">
                <a:pos x="73" y="163"/>
              </a:cxn>
              <a:cxn ang="0">
                <a:pos x="202" y="151"/>
              </a:cxn>
              <a:cxn ang="0">
                <a:pos x="201" y="146"/>
              </a:cxn>
              <a:cxn ang="0">
                <a:pos x="77" y="132"/>
              </a:cxn>
              <a:cxn ang="0">
                <a:pos x="76" y="124"/>
              </a:cxn>
              <a:cxn ang="0">
                <a:pos x="220" y="100"/>
              </a:cxn>
              <a:cxn ang="0">
                <a:pos x="220" y="28"/>
              </a:cxn>
              <a:cxn ang="0">
                <a:pos x="53" y="23"/>
              </a:cxn>
              <a:cxn ang="0">
                <a:pos x="50" y="11"/>
              </a:cxn>
              <a:cxn ang="0">
                <a:pos x="12" y="11"/>
              </a:cxn>
              <a:cxn ang="0">
                <a:pos x="13" y="16"/>
              </a:cxn>
              <a:cxn ang="0">
                <a:pos x="69" y="133"/>
              </a:cxn>
              <a:cxn ang="0">
                <a:pos x="62" y="150"/>
              </a:cxn>
              <a:cxn ang="0">
                <a:pos x="193" y="152"/>
              </a:cxn>
            </a:cxnLst>
            <a:rect l="0" t="0" r="r" b="b"/>
            <a:pathLst>
              <a:path w="232" h="197">
                <a:moveTo>
                  <a:pt x="193" y="197"/>
                </a:moveTo>
                <a:lnTo>
                  <a:pt x="193" y="197"/>
                </a:lnTo>
                <a:lnTo>
                  <a:pt x="188" y="197"/>
                </a:lnTo>
                <a:lnTo>
                  <a:pt x="184" y="196"/>
                </a:lnTo>
                <a:lnTo>
                  <a:pt x="180" y="193"/>
                </a:lnTo>
                <a:lnTo>
                  <a:pt x="177" y="190"/>
                </a:lnTo>
                <a:lnTo>
                  <a:pt x="174" y="187"/>
                </a:lnTo>
                <a:lnTo>
                  <a:pt x="171" y="183"/>
                </a:lnTo>
                <a:lnTo>
                  <a:pt x="170" y="179"/>
                </a:lnTo>
                <a:lnTo>
                  <a:pt x="170" y="174"/>
                </a:lnTo>
                <a:lnTo>
                  <a:pt x="170" y="174"/>
                </a:lnTo>
                <a:lnTo>
                  <a:pt x="171" y="169"/>
                </a:lnTo>
                <a:lnTo>
                  <a:pt x="173" y="163"/>
                </a:lnTo>
                <a:lnTo>
                  <a:pt x="93" y="163"/>
                </a:lnTo>
                <a:lnTo>
                  <a:pt x="93" y="163"/>
                </a:lnTo>
                <a:lnTo>
                  <a:pt x="94" y="169"/>
                </a:lnTo>
                <a:lnTo>
                  <a:pt x="96" y="174"/>
                </a:lnTo>
                <a:lnTo>
                  <a:pt x="96" y="174"/>
                </a:lnTo>
                <a:lnTo>
                  <a:pt x="96" y="179"/>
                </a:lnTo>
                <a:lnTo>
                  <a:pt x="94" y="183"/>
                </a:lnTo>
                <a:lnTo>
                  <a:pt x="92" y="187"/>
                </a:lnTo>
                <a:lnTo>
                  <a:pt x="89" y="190"/>
                </a:lnTo>
                <a:lnTo>
                  <a:pt x="86" y="193"/>
                </a:lnTo>
                <a:lnTo>
                  <a:pt x="82" y="196"/>
                </a:lnTo>
                <a:lnTo>
                  <a:pt x="78" y="197"/>
                </a:lnTo>
                <a:lnTo>
                  <a:pt x="73" y="197"/>
                </a:lnTo>
                <a:lnTo>
                  <a:pt x="73" y="197"/>
                </a:lnTo>
                <a:lnTo>
                  <a:pt x="69" y="197"/>
                </a:lnTo>
                <a:lnTo>
                  <a:pt x="65" y="196"/>
                </a:lnTo>
                <a:lnTo>
                  <a:pt x="61" y="193"/>
                </a:lnTo>
                <a:lnTo>
                  <a:pt x="58" y="190"/>
                </a:lnTo>
                <a:lnTo>
                  <a:pt x="55" y="187"/>
                </a:lnTo>
                <a:lnTo>
                  <a:pt x="53" y="183"/>
                </a:lnTo>
                <a:lnTo>
                  <a:pt x="51" y="179"/>
                </a:lnTo>
                <a:lnTo>
                  <a:pt x="51" y="174"/>
                </a:lnTo>
                <a:lnTo>
                  <a:pt x="51" y="174"/>
                </a:lnTo>
                <a:lnTo>
                  <a:pt x="53" y="167"/>
                </a:lnTo>
                <a:lnTo>
                  <a:pt x="57" y="160"/>
                </a:lnTo>
                <a:lnTo>
                  <a:pt x="57" y="160"/>
                </a:lnTo>
                <a:lnTo>
                  <a:pt x="53" y="155"/>
                </a:lnTo>
                <a:lnTo>
                  <a:pt x="51" y="150"/>
                </a:lnTo>
                <a:lnTo>
                  <a:pt x="51" y="150"/>
                </a:lnTo>
                <a:lnTo>
                  <a:pt x="53" y="142"/>
                </a:lnTo>
                <a:lnTo>
                  <a:pt x="58" y="132"/>
                </a:lnTo>
                <a:lnTo>
                  <a:pt x="58" y="132"/>
                </a:lnTo>
                <a:lnTo>
                  <a:pt x="59" y="131"/>
                </a:lnTo>
                <a:lnTo>
                  <a:pt x="36" y="27"/>
                </a:lnTo>
                <a:lnTo>
                  <a:pt x="13" y="27"/>
                </a:lnTo>
                <a:lnTo>
                  <a:pt x="13" y="27"/>
                </a:lnTo>
                <a:lnTo>
                  <a:pt x="8" y="25"/>
                </a:lnTo>
                <a:lnTo>
                  <a:pt x="4" y="23"/>
                </a:lnTo>
                <a:lnTo>
                  <a:pt x="1" y="19"/>
                </a:lnTo>
                <a:lnTo>
                  <a:pt x="0" y="13"/>
                </a:lnTo>
                <a:lnTo>
                  <a:pt x="0" y="13"/>
                </a:lnTo>
                <a:lnTo>
                  <a:pt x="1" y="8"/>
                </a:lnTo>
                <a:lnTo>
                  <a:pt x="4" y="4"/>
                </a:lnTo>
                <a:lnTo>
                  <a:pt x="8" y="0"/>
                </a:lnTo>
                <a:lnTo>
                  <a:pt x="13" y="0"/>
                </a:lnTo>
                <a:lnTo>
                  <a:pt x="49" y="0"/>
                </a:lnTo>
                <a:lnTo>
                  <a:pt x="49" y="0"/>
                </a:lnTo>
                <a:lnTo>
                  <a:pt x="51" y="0"/>
                </a:lnTo>
                <a:lnTo>
                  <a:pt x="55" y="1"/>
                </a:lnTo>
                <a:lnTo>
                  <a:pt x="59" y="5"/>
                </a:lnTo>
                <a:lnTo>
                  <a:pt x="62" y="11"/>
                </a:lnTo>
                <a:lnTo>
                  <a:pt x="63" y="16"/>
                </a:lnTo>
                <a:lnTo>
                  <a:pt x="217" y="16"/>
                </a:lnTo>
                <a:lnTo>
                  <a:pt x="217" y="16"/>
                </a:lnTo>
                <a:lnTo>
                  <a:pt x="223" y="17"/>
                </a:lnTo>
                <a:lnTo>
                  <a:pt x="228" y="20"/>
                </a:lnTo>
                <a:lnTo>
                  <a:pt x="231" y="24"/>
                </a:lnTo>
                <a:lnTo>
                  <a:pt x="232" y="29"/>
                </a:lnTo>
                <a:lnTo>
                  <a:pt x="232" y="98"/>
                </a:lnTo>
                <a:lnTo>
                  <a:pt x="232" y="98"/>
                </a:lnTo>
                <a:lnTo>
                  <a:pt x="231" y="104"/>
                </a:lnTo>
                <a:lnTo>
                  <a:pt x="228" y="108"/>
                </a:lnTo>
                <a:lnTo>
                  <a:pt x="224" y="111"/>
                </a:lnTo>
                <a:lnTo>
                  <a:pt x="220" y="112"/>
                </a:lnTo>
                <a:lnTo>
                  <a:pt x="86" y="128"/>
                </a:lnTo>
                <a:lnTo>
                  <a:pt x="86" y="128"/>
                </a:lnTo>
                <a:lnTo>
                  <a:pt x="88" y="132"/>
                </a:lnTo>
                <a:lnTo>
                  <a:pt x="88" y="132"/>
                </a:lnTo>
                <a:lnTo>
                  <a:pt x="86" y="135"/>
                </a:lnTo>
                <a:lnTo>
                  <a:pt x="201" y="135"/>
                </a:lnTo>
                <a:lnTo>
                  <a:pt x="201" y="135"/>
                </a:lnTo>
                <a:lnTo>
                  <a:pt x="207" y="136"/>
                </a:lnTo>
                <a:lnTo>
                  <a:pt x="211" y="139"/>
                </a:lnTo>
                <a:lnTo>
                  <a:pt x="213" y="144"/>
                </a:lnTo>
                <a:lnTo>
                  <a:pt x="215" y="150"/>
                </a:lnTo>
                <a:lnTo>
                  <a:pt x="215" y="150"/>
                </a:lnTo>
                <a:lnTo>
                  <a:pt x="213" y="155"/>
                </a:lnTo>
                <a:lnTo>
                  <a:pt x="209" y="160"/>
                </a:lnTo>
                <a:lnTo>
                  <a:pt x="209" y="160"/>
                </a:lnTo>
                <a:lnTo>
                  <a:pt x="213" y="167"/>
                </a:lnTo>
                <a:lnTo>
                  <a:pt x="215" y="174"/>
                </a:lnTo>
                <a:lnTo>
                  <a:pt x="215" y="174"/>
                </a:lnTo>
                <a:lnTo>
                  <a:pt x="215" y="179"/>
                </a:lnTo>
                <a:lnTo>
                  <a:pt x="213" y="183"/>
                </a:lnTo>
                <a:lnTo>
                  <a:pt x="211" y="187"/>
                </a:lnTo>
                <a:lnTo>
                  <a:pt x="208" y="190"/>
                </a:lnTo>
                <a:lnTo>
                  <a:pt x="205" y="193"/>
                </a:lnTo>
                <a:lnTo>
                  <a:pt x="201" y="196"/>
                </a:lnTo>
                <a:lnTo>
                  <a:pt x="197" y="197"/>
                </a:lnTo>
                <a:lnTo>
                  <a:pt x="193" y="197"/>
                </a:lnTo>
                <a:lnTo>
                  <a:pt x="193" y="197"/>
                </a:lnTo>
                <a:close/>
                <a:moveTo>
                  <a:pt x="193" y="163"/>
                </a:moveTo>
                <a:lnTo>
                  <a:pt x="193" y="163"/>
                </a:lnTo>
                <a:lnTo>
                  <a:pt x="188" y="165"/>
                </a:lnTo>
                <a:lnTo>
                  <a:pt x="184" y="166"/>
                </a:lnTo>
                <a:lnTo>
                  <a:pt x="182" y="170"/>
                </a:lnTo>
                <a:lnTo>
                  <a:pt x="181" y="174"/>
                </a:lnTo>
                <a:lnTo>
                  <a:pt x="181" y="174"/>
                </a:lnTo>
                <a:lnTo>
                  <a:pt x="182" y="179"/>
                </a:lnTo>
                <a:lnTo>
                  <a:pt x="184" y="182"/>
                </a:lnTo>
                <a:lnTo>
                  <a:pt x="188" y="185"/>
                </a:lnTo>
                <a:lnTo>
                  <a:pt x="193" y="186"/>
                </a:lnTo>
                <a:lnTo>
                  <a:pt x="193" y="186"/>
                </a:lnTo>
                <a:lnTo>
                  <a:pt x="197" y="185"/>
                </a:lnTo>
                <a:lnTo>
                  <a:pt x="201" y="182"/>
                </a:lnTo>
                <a:lnTo>
                  <a:pt x="202" y="179"/>
                </a:lnTo>
                <a:lnTo>
                  <a:pt x="204" y="174"/>
                </a:lnTo>
                <a:lnTo>
                  <a:pt x="204" y="174"/>
                </a:lnTo>
                <a:lnTo>
                  <a:pt x="202" y="170"/>
                </a:lnTo>
                <a:lnTo>
                  <a:pt x="201" y="166"/>
                </a:lnTo>
                <a:lnTo>
                  <a:pt x="197" y="165"/>
                </a:lnTo>
                <a:lnTo>
                  <a:pt x="193" y="163"/>
                </a:lnTo>
                <a:lnTo>
                  <a:pt x="193" y="163"/>
                </a:lnTo>
                <a:close/>
                <a:moveTo>
                  <a:pt x="73" y="163"/>
                </a:moveTo>
                <a:lnTo>
                  <a:pt x="73" y="163"/>
                </a:lnTo>
                <a:lnTo>
                  <a:pt x="69" y="165"/>
                </a:lnTo>
                <a:lnTo>
                  <a:pt x="65" y="166"/>
                </a:lnTo>
                <a:lnTo>
                  <a:pt x="63" y="170"/>
                </a:lnTo>
                <a:lnTo>
                  <a:pt x="62" y="174"/>
                </a:lnTo>
                <a:lnTo>
                  <a:pt x="62" y="174"/>
                </a:lnTo>
                <a:lnTo>
                  <a:pt x="63" y="179"/>
                </a:lnTo>
                <a:lnTo>
                  <a:pt x="65" y="182"/>
                </a:lnTo>
                <a:lnTo>
                  <a:pt x="69" y="185"/>
                </a:lnTo>
                <a:lnTo>
                  <a:pt x="73" y="186"/>
                </a:lnTo>
                <a:lnTo>
                  <a:pt x="73" y="186"/>
                </a:lnTo>
                <a:lnTo>
                  <a:pt x="78" y="185"/>
                </a:lnTo>
                <a:lnTo>
                  <a:pt x="82" y="182"/>
                </a:lnTo>
                <a:lnTo>
                  <a:pt x="84" y="179"/>
                </a:lnTo>
                <a:lnTo>
                  <a:pt x="85" y="174"/>
                </a:lnTo>
                <a:lnTo>
                  <a:pt x="85" y="174"/>
                </a:lnTo>
                <a:lnTo>
                  <a:pt x="84" y="170"/>
                </a:lnTo>
                <a:lnTo>
                  <a:pt x="82" y="166"/>
                </a:lnTo>
                <a:lnTo>
                  <a:pt x="78" y="165"/>
                </a:lnTo>
                <a:lnTo>
                  <a:pt x="73" y="163"/>
                </a:lnTo>
                <a:lnTo>
                  <a:pt x="73" y="163"/>
                </a:lnTo>
                <a:close/>
                <a:moveTo>
                  <a:pt x="193" y="152"/>
                </a:moveTo>
                <a:lnTo>
                  <a:pt x="201" y="152"/>
                </a:lnTo>
                <a:lnTo>
                  <a:pt x="201" y="152"/>
                </a:lnTo>
                <a:lnTo>
                  <a:pt x="202" y="151"/>
                </a:lnTo>
                <a:lnTo>
                  <a:pt x="204" y="150"/>
                </a:lnTo>
                <a:lnTo>
                  <a:pt x="204" y="150"/>
                </a:lnTo>
                <a:lnTo>
                  <a:pt x="202" y="147"/>
                </a:lnTo>
                <a:lnTo>
                  <a:pt x="201" y="146"/>
                </a:lnTo>
                <a:lnTo>
                  <a:pt x="70" y="146"/>
                </a:lnTo>
                <a:lnTo>
                  <a:pt x="74" y="136"/>
                </a:lnTo>
                <a:lnTo>
                  <a:pt x="74" y="136"/>
                </a:lnTo>
                <a:lnTo>
                  <a:pt x="77" y="132"/>
                </a:lnTo>
                <a:lnTo>
                  <a:pt x="77" y="132"/>
                </a:lnTo>
                <a:lnTo>
                  <a:pt x="76" y="127"/>
                </a:lnTo>
                <a:lnTo>
                  <a:pt x="76" y="127"/>
                </a:lnTo>
                <a:lnTo>
                  <a:pt x="76" y="124"/>
                </a:lnTo>
                <a:lnTo>
                  <a:pt x="74" y="119"/>
                </a:lnTo>
                <a:lnTo>
                  <a:pt x="219" y="101"/>
                </a:lnTo>
                <a:lnTo>
                  <a:pt x="219" y="101"/>
                </a:lnTo>
                <a:lnTo>
                  <a:pt x="220" y="100"/>
                </a:lnTo>
                <a:lnTo>
                  <a:pt x="221" y="98"/>
                </a:lnTo>
                <a:lnTo>
                  <a:pt x="221" y="29"/>
                </a:lnTo>
                <a:lnTo>
                  <a:pt x="221" y="29"/>
                </a:lnTo>
                <a:lnTo>
                  <a:pt x="220" y="28"/>
                </a:lnTo>
                <a:lnTo>
                  <a:pt x="217" y="27"/>
                </a:lnTo>
                <a:lnTo>
                  <a:pt x="54" y="27"/>
                </a:lnTo>
                <a:lnTo>
                  <a:pt x="53" y="23"/>
                </a:lnTo>
                <a:lnTo>
                  <a:pt x="53" y="23"/>
                </a:lnTo>
                <a:lnTo>
                  <a:pt x="53" y="20"/>
                </a:lnTo>
                <a:lnTo>
                  <a:pt x="53" y="20"/>
                </a:lnTo>
                <a:lnTo>
                  <a:pt x="51" y="12"/>
                </a:lnTo>
                <a:lnTo>
                  <a:pt x="50" y="11"/>
                </a:lnTo>
                <a:lnTo>
                  <a:pt x="49" y="11"/>
                </a:lnTo>
                <a:lnTo>
                  <a:pt x="13" y="11"/>
                </a:lnTo>
                <a:lnTo>
                  <a:pt x="13" y="11"/>
                </a:lnTo>
                <a:lnTo>
                  <a:pt x="12" y="11"/>
                </a:lnTo>
                <a:lnTo>
                  <a:pt x="11" y="13"/>
                </a:lnTo>
                <a:lnTo>
                  <a:pt x="11" y="13"/>
                </a:lnTo>
                <a:lnTo>
                  <a:pt x="12" y="16"/>
                </a:lnTo>
                <a:lnTo>
                  <a:pt x="13" y="16"/>
                </a:lnTo>
                <a:lnTo>
                  <a:pt x="46" y="16"/>
                </a:lnTo>
                <a:lnTo>
                  <a:pt x="70" y="132"/>
                </a:lnTo>
                <a:lnTo>
                  <a:pt x="69" y="133"/>
                </a:lnTo>
                <a:lnTo>
                  <a:pt x="69" y="133"/>
                </a:lnTo>
                <a:lnTo>
                  <a:pt x="67" y="138"/>
                </a:lnTo>
                <a:lnTo>
                  <a:pt x="67" y="138"/>
                </a:lnTo>
                <a:lnTo>
                  <a:pt x="65" y="143"/>
                </a:lnTo>
                <a:lnTo>
                  <a:pt x="62" y="150"/>
                </a:lnTo>
                <a:lnTo>
                  <a:pt x="62" y="150"/>
                </a:lnTo>
                <a:lnTo>
                  <a:pt x="63" y="151"/>
                </a:lnTo>
                <a:lnTo>
                  <a:pt x="65" y="152"/>
                </a:lnTo>
                <a:lnTo>
                  <a:pt x="193" y="15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5" name="Freeform 52"/>
          <p:cNvSpPr>
            <a:spLocks noEditPoints="1"/>
          </p:cNvSpPr>
          <p:nvPr/>
        </p:nvSpPr>
        <p:spPr bwMode="auto">
          <a:xfrm>
            <a:off x="7708071" y="4183857"/>
            <a:ext cx="361733" cy="298777"/>
          </a:xfrm>
          <a:custGeom>
            <a:avLst/>
            <a:gdLst/>
            <a:ahLst/>
            <a:cxnLst>
              <a:cxn ang="0">
                <a:pos x="35" y="197"/>
              </a:cxn>
              <a:cxn ang="0">
                <a:pos x="28" y="197"/>
              </a:cxn>
              <a:cxn ang="0">
                <a:pos x="16" y="192"/>
              </a:cxn>
              <a:cxn ang="0">
                <a:pos x="7" y="182"/>
              </a:cxn>
              <a:cxn ang="0">
                <a:pos x="1" y="170"/>
              </a:cxn>
              <a:cxn ang="0">
                <a:pos x="0" y="35"/>
              </a:cxn>
              <a:cxn ang="0">
                <a:pos x="1" y="28"/>
              </a:cxn>
              <a:cxn ang="0">
                <a:pos x="7" y="16"/>
              </a:cxn>
              <a:cxn ang="0">
                <a:pos x="16" y="5"/>
              </a:cxn>
              <a:cxn ang="0">
                <a:pos x="28" y="1"/>
              </a:cxn>
              <a:cxn ang="0">
                <a:pos x="78" y="0"/>
              </a:cxn>
              <a:cxn ang="0">
                <a:pos x="85" y="1"/>
              </a:cxn>
              <a:cxn ang="0">
                <a:pos x="97" y="5"/>
              </a:cxn>
              <a:cxn ang="0">
                <a:pos x="107" y="15"/>
              </a:cxn>
              <a:cxn ang="0">
                <a:pos x="112" y="27"/>
              </a:cxn>
              <a:cxn ang="0">
                <a:pos x="197" y="34"/>
              </a:cxn>
              <a:cxn ang="0">
                <a:pos x="204" y="35"/>
              </a:cxn>
              <a:cxn ang="0">
                <a:pos x="216" y="41"/>
              </a:cxn>
              <a:cxn ang="0">
                <a:pos x="225" y="50"/>
              </a:cxn>
              <a:cxn ang="0">
                <a:pos x="231" y="62"/>
              </a:cxn>
              <a:cxn ang="0">
                <a:pos x="232" y="162"/>
              </a:cxn>
              <a:cxn ang="0">
                <a:pos x="231" y="170"/>
              </a:cxn>
              <a:cxn ang="0">
                <a:pos x="225" y="182"/>
              </a:cxn>
              <a:cxn ang="0">
                <a:pos x="216" y="192"/>
              </a:cxn>
              <a:cxn ang="0">
                <a:pos x="204" y="197"/>
              </a:cxn>
              <a:cxn ang="0">
                <a:pos x="197" y="197"/>
              </a:cxn>
              <a:cxn ang="0">
                <a:pos x="35" y="11"/>
              </a:cxn>
              <a:cxn ang="0">
                <a:pos x="26" y="12"/>
              </a:cxn>
              <a:cxn ang="0">
                <a:pos x="17" y="18"/>
              </a:cxn>
              <a:cxn ang="0">
                <a:pos x="13" y="26"/>
              </a:cxn>
              <a:cxn ang="0">
                <a:pos x="11" y="35"/>
              </a:cxn>
              <a:cxn ang="0">
                <a:pos x="11" y="162"/>
              </a:cxn>
              <a:cxn ang="0">
                <a:pos x="13" y="172"/>
              </a:cxn>
              <a:cxn ang="0">
                <a:pos x="17" y="180"/>
              </a:cxn>
              <a:cxn ang="0">
                <a:pos x="26" y="185"/>
              </a:cxn>
              <a:cxn ang="0">
                <a:pos x="35" y="186"/>
              </a:cxn>
              <a:cxn ang="0">
                <a:pos x="197" y="186"/>
              </a:cxn>
              <a:cxn ang="0">
                <a:pos x="206" y="185"/>
              </a:cxn>
              <a:cxn ang="0">
                <a:pos x="213" y="180"/>
              </a:cxn>
              <a:cxn ang="0">
                <a:pos x="219" y="172"/>
              </a:cxn>
              <a:cxn ang="0">
                <a:pos x="221" y="162"/>
              </a:cxn>
              <a:cxn ang="0">
                <a:pos x="221" y="69"/>
              </a:cxn>
              <a:cxn ang="0">
                <a:pos x="219" y="59"/>
              </a:cxn>
              <a:cxn ang="0">
                <a:pos x="213" y="51"/>
              </a:cxn>
              <a:cxn ang="0">
                <a:pos x="206" y="47"/>
              </a:cxn>
              <a:cxn ang="0">
                <a:pos x="197" y="45"/>
              </a:cxn>
              <a:cxn ang="0">
                <a:pos x="103" y="35"/>
              </a:cxn>
              <a:cxn ang="0">
                <a:pos x="101" y="30"/>
              </a:cxn>
              <a:cxn ang="0">
                <a:pos x="98" y="22"/>
              </a:cxn>
              <a:cxn ang="0">
                <a:pos x="92" y="15"/>
              </a:cxn>
              <a:cxn ang="0">
                <a:pos x="82" y="11"/>
              </a:cxn>
              <a:cxn ang="0">
                <a:pos x="35" y="11"/>
              </a:cxn>
            </a:cxnLst>
            <a:rect l="0" t="0" r="r" b="b"/>
            <a:pathLst>
              <a:path w="232" h="197">
                <a:moveTo>
                  <a:pt x="197" y="197"/>
                </a:moveTo>
                <a:lnTo>
                  <a:pt x="35" y="197"/>
                </a:lnTo>
                <a:lnTo>
                  <a:pt x="35" y="197"/>
                </a:lnTo>
                <a:lnTo>
                  <a:pt x="28" y="197"/>
                </a:lnTo>
                <a:lnTo>
                  <a:pt x="21" y="194"/>
                </a:lnTo>
                <a:lnTo>
                  <a:pt x="16" y="192"/>
                </a:lnTo>
                <a:lnTo>
                  <a:pt x="11" y="188"/>
                </a:lnTo>
                <a:lnTo>
                  <a:pt x="7" y="182"/>
                </a:lnTo>
                <a:lnTo>
                  <a:pt x="3" y="177"/>
                </a:lnTo>
                <a:lnTo>
                  <a:pt x="1" y="170"/>
                </a:lnTo>
                <a:lnTo>
                  <a:pt x="0" y="162"/>
                </a:lnTo>
                <a:lnTo>
                  <a:pt x="0" y="35"/>
                </a:lnTo>
                <a:lnTo>
                  <a:pt x="0" y="35"/>
                </a:lnTo>
                <a:lnTo>
                  <a:pt x="1" y="28"/>
                </a:lnTo>
                <a:lnTo>
                  <a:pt x="3" y="22"/>
                </a:lnTo>
                <a:lnTo>
                  <a:pt x="7" y="16"/>
                </a:lnTo>
                <a:lnTo>
                  <a:pt x="11" y="11"/>
                </a:lnTo>
                <a:lnTo>
                  <a:pt x="16" y="5"/>
                </a:lnTo>
                <a:lnTo>
                  <a:pt x="21" y="3"/>
                </a:lnTo>
                <a:lnTo>
                  <a:pt x="28" y="1"/>
                </a:lnTo>
                <a:lnTo>
                  <a:pt x="35" y="0"/>
                </a:lnTo>
                <a:lnTo>
                  <a:pt x="78" y="0"/>
                </a:lnTo>
                <a:lnTo>
                  <a:pt x="78" y="0"/>
                </a:lnTo>
                <a:lnTo>
                  <a:pt x="85" y="1"/>
                </a:lnTo>
                <a:lnTo>
                  <a:pt x="92" y="3"/>
                </a:lnTo>
                <a:lnTo>
                  <a:pt x="97" y="5"/>
                </a:lnTo>
                <a:lnTo>
                  <a:pt x="103" y="9"/>
                </a:lnTo>
                <a:lnTo>
                  <a:pt x="107" y="15"/>
                </a:lnTo>
                <a:lnTo>
                  <a:pt x="109" y="20"/>
                </a:lnTo>
                <a:lnTo>
                  <a:pt x="112" y="27"/>
                </a:lnTo>
                <a:lnTo>
                  <a:pt x="113" y="34"/>
                </a:lnTo>
                <a:lnTo>
                  <a:pt x="197" y="34"/>
                </a:lnTo>
                <a:lnTo>
                  <a:pt x="197" y="34"/>
                </a:lnTo>
                <a:lnTo>
                  <a:pt x="204" y="35"/>
                </a:lnTo>
                <a:lnTo>
                  <a:pt x="211" y="36"/>
                </a:lnTo>
                <a:lnTo>
                  <a:pt x="216" y="41"/>
                </a:lnTo>
                <a:lnTo>
                  <a:pt x="221" y="45"/>
                </a:lnTo>
                <a:lnTo>
                  <a:pt x="225" y="50"/>
                </a:lnTo>
                <a:lnTo>
                  <a:pt x="229" y="55"/>
                </a:lnTo>
                <a:lnTo>
                  <a:pt x="231" y="62"/>
                </a:lnTo>
                <a:lnTo>
                  <a:pt x="232" y="69"/>
                </a:lnTo>
                <a:lnTo>
                  <a:pt x="232" y="162"/>
                </a:lnTo>
                <a:lnTo>
                  <a:pt x="232" y="162"/>
                </a:lnTo>
                <a:lnTo>
                  <a:pt x="231" y="170"/>
                </a:lnTo>
                <a:lnTo>
                  <a:pt x="229" y="177"/>
                </a:lnTo>
                <a:lnTo>
                  <a:pt x="225" y="182"/>
                </a:lnTo>
                <a:lnTo>
                  <a:pt x="221" y="188"/>
                </a:lnTo>
                <a:lnTo>
                  <a:pt x="216" y="192"/>
                </a:lnTo>
                <a:lnTo>
                  <a:pt x="211" y="194"/>
                </a:lnTo>
                <a:lnTo>
                  <a:pt x="204" y="197"/>
                </a:lnTo>
                <a:lnTo>
                  <a:pt x="197" y="197"/>
                </a:lnTo>
                <a:lnTo>
                  <a:pt x="197" y="197"/>
                </a:lnTo>
                <a:close/>
                <a:moveTo>
                  <a:pt x="35" y="11"/>
                </a:moveTo>
                <a:lnTo>
                  <a:pt x="35" y="11"/>
                </a:lnTo>
                <a:lnTo>
                  <a:pt x="31" y="11"/>
                </a:lnTo>
                <a:lnTo>
                  <a:pt x="26" y="12"/>
                </a:lnTo>
                <a:lnTo>
                  <a:pt x="21" y="15"/>
                </a:lnTo>
                <a:lnTo>
                  <a:pt x="17" y="18"/>
                </a:lnTo>
                <a:lnTo>
                  <a:pt x="15" y="22"/>
                </a:lnTo>
                <a:lnTo>
                  <a:pt x="13" y="26"/>
                </a:lnTo>
                <a:lnTo>
                  <a:pt x="12" y="30"/>
                </a:lnTo>
                <a:lnTo>
                  <a:pt x="11" y="35"/>
                </a:lnTo>
                <a:lnTo>
                  <a:pt x="11" y="162"/>
                </a:lnTo>
                <a:lnTo>
                  <a:pt x="11" y="162"/>
                </a:lnTo>
                <a:lnTo>
                  <a:pt x="12" y="167"/>
                </a:lnTo>
                <a:lnTo>
                  <a:pt x="13" y="172"/>
                </a:lnTo>
                <a:lnTo>
                  <a:pt x="15" y="176"/>
                </a:lnTo>
                <a:lnTo>
                  <a:pt x="17" y="180"/>
                </a:lnTo>
                <a:lnTo>
                  <a:pt x="21" y="182"/>
                </a:lnTo>
                <a:lnTo>
                  <a:pt x="26" y="185"/>
                </a:lnTo>
                <a:lnTo>
                  <a:pt x="31" y="186"/>
                </a:lnTo>
                <a:lnTo>
                  <a:pt x="35" y="186"/>
                </a:lnTo>
                <a:lnTo>
                  <a:pt x="197" y="186"/>
                </a:lnTo>
                <a:lnTo>
                  <a:pt x="197" y="186"/>
                </a:lnTo>
                <a:lnTo>
                  <a:pt x="201" y="186"/>
                </a:lnTo>
                <a:lnTo>
                  <a:pt x="206" y="185"/>
                </a:lnTo>
                <a:lnTo>
                  <a:pt x="211" y="182"/>
                </a:lnTo>
                <a:lnTo>
                  <a:pt x="213" y="180"/>
                </a:lnTo>
                <a:lnTo>
                  <a:pt x="217" y="176"/>
                </a:lnTo>
                <a:lnTo>
                  <a:pt x="219" y="172"/>
                </a:lnTo>
                <a:lnTo>
                  <a:pt x="220" y="167"/>
                </a:lnTo>
                <a:lnTo>
                  <a:pt x="221" y="162"/>
                </a:lnTo>
                <a:lnTo>
                  <a:pt x="221" y="69"/>
                </a:lnTo>
                <a:lnTo>
                  <a:pt x="221" y="69"/>
                </a:lnTo>
                <a:lnTo>
                  <a:pt x="220" y="65"/>
                </a:lnTo>
                <a:lnTo>
                  <a:pt x="219" y="59"/>
                </a:lnTo>
                <a:lnTo>
                  <a:pt x="217" y="55"/>
                </a:lnTo>
                <a:lnTo>
                  <a:pt x="213" y="51"/>
                </a:lnTo>
                <a:lnTo>
                  <a:pt x="211" y="49"/>
                </a:lnTo>
                <a:lnTo>
                  <a:pt x="206" y="47"/>
                </a:lnTo>
                <a:lnTo>
                  <a:pt x="201" y="46"/>
                </a:lnTo>
                <a:lnTo>
                  <a:pt x="197" y="45"/>
                </a:lnTo>
                <a:lnTo>
                  <a:pt x="103" y="45"/>
                </a:lnTo>
                <a:lnTo>
                  <a:pt x="103" y="35"/>
                </a:lnTo>
                <a:lnTo>
                  <a:pt x="103" y="35"/>
                </a:lnTo>
                <a:lnTo>
                  <a:pt x="101" y="30"/>
                </a:lnTo>
                <a:lnTo>
                  <a:pt x="100" y="26"/>
                </a:lnTo>
                <a:lnTo>
                  <a:pt x="98" y="22"/>
                </a:lnTo>
                <a:lnTo>
                  <a:pt x="94" y="18"/>
                </a:lnTo>
                <a:lnTo>
                  <a:pt x="92" y="15"/>
                </a:lnTo>
                <a:lnTo>
                  <a:pt x="88" y="12"/>
                </a:lnTo>
                <a:lnTo>
                  <a:pt x="82" y="11"/>
                </a:lnTo>
                <a:lnTo>
                  <a:pt x="78" y="11"/>
                </a:lnTo>
                <a:lnTo>
                  <a:pt x="35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6" name="Freeform 53"/>
          <p:cNvSpPr>
            <a:spLocks noEditPoints="1"/>
          </p:cNvSpPr>
          <p:nvPr/>
        </p:nvSpPr>
        <p:spPr bwMode="auto">
          <a:xfrm>
            <a:off x="10949566" y="5728295"/>
            <a:ext cx="380524" cy="367724"/>
          </a:xfrm>
          <a:custGeom>
            <a:avLst/>
            <a:gdLst/>
            <a:ahLst/>
            <a:cxnLst>
              <a:cxn ang="0">
                <a:pos x="196" y="239"/>
              </a:cxn>
              <a:cxn ang="0">
                <a:pos x="140" y="186"/>
              </a:cxn>
              <a:cxn ang="0">
                <a:pos x="134" y="170"/>
              </a:cxn>
              <a:cxn ang="0">
                <a:pos x="111" y="131"/>
              </a:cxn>
              <a:cxn ang="0">
                <a:pos x="97" y="146"/>
              </a:cxn>
              <a:cxn ang="0">
                <a:pos x="97" y="160"/>
              </a:cxn>
              <a:cxn ang="0">
                <a:pos x="84" y="175"/>
              </a:cxn>
              <a:cxn ang="0">
                <a:pos x="66" y="178"/>
              </a:cxn>
              <a:cxn ang="0">
                <a:pos x="1" y="113"/>
              </a:cxn>
              <a:cxn ang="0">
                <a:pos x="4" y="96"/>
              </a:cxn>
              <a:cxn ang="0">
                <a:pos x="19" y="82"/>
              </a:cxn>
              <a:cxn ang="0">
                <a:pos x="34" y="82"/>
              </a:cxn>
              <a:cxn ang="0">
                <a:pos x="81" y="35"/>
              </a:cxn>
              <a:cxn ang="0">
                <a:pos x="81" y="25"/>
              </a:cxn>
              <a:cxn ang="0">
                <a:pos x="88" y="12"/>
              </a:cxn>
              <a:cxn ang="0">
                <a:pos x="107" y="0"/>
              </a:cxn>
              <a:cxn ang="0">
                <a:pos x="174" y="59"/>
              </a:cxn>
              <a:cxn ang="0">
                <a:pos x="180" y="73"/>
              </a:cxn>
              <a:cxn ang="0">
                <a:pos x="166" y="93"/>
              </a:cxn>
              <a:cxn ang="0">
                <a:pos x="154" y="98"/>
              </a:cxn>
              <a:cxn ang="0">
                <a:pos x="145" y="98"/>
              </a:cxn>
              <a:cxn ang="0">
                <a:pos x="165" y="135"/>
              </a:cxn>
              <a:cxn ang="0">
                <a:pos x="235" y="189"/>
              </a:cxn>
              <a:cxn ang="0">
                <a:pos x="240" y="200"/>
              </a:cxn>
              <a:cxn ang="0">
                <a:pos x="239" y="213"/>
              </a:cxn>
              <a:cxn ang="0">
                <a:pos x="220" y="235"/>
              </a:cxn>
              <a:cxn ang="0">
                <a:pos x="204" y="241"/>
              </a:cxn>
              <a:cxn ang="0">
                <a:pos x="149" y="162"/>
              </a:cxn>
              <a:cxn ang="0">
                <a:pos x="145" y="170"/>
              </a:cxn>
              <a:cxn ang="0">
                <a:pos x="196" y="227"/>
              </a:cxn>
              <a:cxn ang="0">
                <a:pos x="213" y="227"/>
              </a:cxn>
              <a:cxn ang="0">
                <a:pos x="231" y="204"/>
              </a:cxn>
              <a:cxn ang="0">
                <a:pos x="178" y="148"/>
              </a:cxn>
              <a:cxn ang="0">
                <a:pos x="170" y="144"/>
              </a:cxn>
              <a:cxn ang="0">
                <a:pos x="116" y="110"/>
              </a:cxn>
              <a:cxn ang="0">
                <a:pos x="136" y="90"/>
              </a:cxn>
              <a:cxn ang="0">
                <a:pos x="145" y="81"/>
              </a:cxn>
              <a:cxn ang="0">
                <a:pos x="145" y="81"/>
              </a:cxn>
              <a:cxn ang="0">
                <a:pos x="154" y="88"/>
              </a:cxn>
              <a:cxn ang="0">
                <a:pos x="161" y="83"/>
              </a:cxn>
              <a:cxn ang="0">
                <a:pos x="169" y="73"/>
              </a:cxn>
              <a:cxn ang="0">
                <a:pos x="112" y="13"/>
              </a:cxn>
              <a:cxn ang="0">
                <a:pos x="107" y="11"/>
              </a:cxn>
              <a:cxn ang="0">
                <a:pos x="95" y="20"/>
              </a:cxn>
              <a:cxn ang="0">
                <a:pos x="92" y="25"/>
              </a:cxn>
              <a:cxn ang="0">
                <a:pos x="99" y="35"/>
              </a:cxn>
              <a:cxn ang="0">
                <a:pos x="91" y="43"/>
              </a:cxn>
              <a:cxn ang="0">
                <a:pos x="89" y="43"/>
              </a:cxn>
              <a:cxn ang="0">
                <a:pos x="43" y="90"/>
              </a:cxn>
              <a:cxn ang="0">
                <a:pos x="35" y="98"/>
              </a:cxn>
              <a:cxn ang="0">
                <a:pos x="30" y="93"/>
              </a:cxn>
              <a:cxn ang="0">
                <a:pos x="20" y="94"/>
              </a:cxn>
              <a:cxn ang="0">
                <a:pos x="12" y="104"/>
              </a:cxn>
              <a:cxn ang="0">
                <a:pos x="14" y="112"/>
              </a:cxn>
              <a:cxn ang="0">
                <a:pos x="73" y="169"/>
              </a:cxn>
              <a:cxn ang="0">
                <a:pos x="84" y="160"/>
              </a:cxn>
              <a:cxn ang="0">
                <a:pos x="88" y="154"/>
              </a:cxn>
              <a:cxn ang="0">
                <a:pos x="81" y="144"/>
              </a:cxn>
              <a:cxn ang="0">
                <a:pos x="89" y="136"/>
              </a:cxn>
            </a:cxnLst>
            <a:rect l="0" t="0" r="r" b="b"/>
            <a:pathLst>
              <a:path w="242" h="241">
                <a:moveTo>
                  <a:pt x="204" y="241"/>
                </a:moveTo>
                <a:lnTo>
                  <a:pt x="204" y="241"/>
                </a:lnTo>
                <a:lnTo>
                  <a:pt x="200" y="240"/>
                </a:lnTo>
                <a:lnTo>
                  <a:pt x="196" y="239"/>
                </a:lnTo>
                <a:lnTo>
                  <a:pt x="192" y="237"/>
                </a:lnTo>
                <a:lnTo>
                  <a:pt x="189" y="235"/>
                </a:lnTo>
                <a:lnTo>
                  <a:pt x="140" y="186"/>
                </a:lnTo>
                <a:lnTo>
                  <a:pt x="140" y="186"/>
                </a:lnTo>
                <a:lnTo>
                  <a:pt x="138" y="182"/>
                </a:lnTo>
                <a:lnTo>
                  <a:pt x="135" y="179"/>
                </a:lnTo>
                <a:lnTo>
                  <a:pt x="135" y="175"/>
                </a:lnTo>
                <a:lnTo>
                  <a:pt x="134" y="170"/>
                </a:lnTo>
                <a:lnTo>
                  <a:pt x="134" y="170"/>
                </a:lnTo>
                <a:lnTo>
                  <a:pt x="135" y="163"/>
                </a:lnTo>
                <a:lnTo>
                  <a:pt x="138" y="158"/>
                </a:lnTo>
                <a:lnTo>
                  <a:pt x="111" y="131"/>
                </a:lnTo>
                <a:lnTo>
                  <a:pt x="99" y="144"/>
                </a:lnTo>
                <a:lnTo>
                  <a:pt x="99" y="144"/>
                </a:lnTo>
                <a:lnTo>
                  <a:pt x="97" y="146"/>
                </a:lnTo>
                <a:lnTo>
                  <a:pt x="97" y="146"/>
                </a:lnTo>
                <a:lnTo>
                  <a:pt x="99" y="148"/>
                </a:lnTo>
                <a:lnTo>
                  <a:pt x="99" y="154"/>
                </a:lnTo>
                <a:lnTo>
                  <a:pt x="99" y="154"/>
                </a:lnTo>
                <a:lnTo>
                  <a:pt x="97" y="160"/>
                </a:lnTo>
                <a:lnTo>
                  <a:pt x="93" y="166"/>
                </a:lnTo>
                <a:lnTo>
                  <a:pt x="92" y="167"/>
                </a:lnTo>
                <a:lnTo>
                  <a:pt x="92" y="167"/>
                </a:lnTo>
                <a:lnTo>
                  <a:pt x="84" y="175"/>
                </a:lnTo>
                <a:lnTo>
                  <a:pt x="78" y="178"/>
                </a:lnTo>
                <a:lnTo>
                  <a:pt x="73" y="179"/>
                </a:lnTo>
                <a:lnTo>
                  <a:pt x="73" y="179"/>
                </a:lnTo>
                <a:lnTo>
                  <a:pt x="66" y="178"/>
                </a:lnTo>
                <a:lnTo>
                  <a:pt x="59" y="174"/>
                </a:lnTo>
                <a:lnTo>
                  <a:pt x="5" y="120"/>
                </a:lnTo>
                <a:lnTo>
                  <a:pt x="5" y="120"/>
                </a:lnTo>
                <a:lnTo>
                  <a:pt x="1" y="113"/>
                </a:lnTo>
                <a:lnTo>
                  <a:pt x="0" y="106"/>
                </a:lnTo>
                <a:lnTo>
                  <a:pt x="0" y="106"/>
                </a:lnTo>
                <a:lnTo>
                  <a:pt x="1" y="101"/>
                </a:lnTo>
                <a:lnTo>
                  <a:pt x="4" y="96"/>
                </a:lnTo>
                <a:lnTo>
                  <a:pt x="12" y="88"/>
                </a:lnTo>
                <a:lnTo>
                  <a:pt x="14" y="86"/>
                </a:lnTo>
                <a:lnTo>
                  <a:pt x="14" y="86"/>
                </a:lnTo>
                <a:lnTo>
                  <a:pt x="19" y="82"/>
                </a:lnTo>
                <a:lnTo>
                  <a:pt x="26" y="81"/>
                </a:lnTo>
                <a:lnTo>
                  <a:pt x="26" y="81"/>
                </a:lnTo>
                <a:lnTo>
                  <a:pt x="31" y="82"/>
                </a:lnTo>
                <a:lnTo>
                  <a:pt x="34" y="82"/>
                </a:lnTo>
                <a:lnTo>
                  <a:pt x="34" y="82"/>
                </a:lnTo>
                <a:lnTo>
                  <a:pt x="35" y="81"/>
                </a:lnTo>
                <a:lnTo>
                  <a:pt x="81" y="35"/>
                </a:lnTo>
                <a:lnTo>
                  <a:pt x="81" y="35"/>
                </a:lnTo>
                <a:lnTo>
                  <a:pt x="84" y="34"/>
                </a:lnTo>
                <a:lnTo>
                  <a:pt x="84" y="34"/>
                </a:lnTo>
                <a:lnTo>
                  <a:pt x="82" y="31"/>
                </a:lnTo>
                <a:lnTo>
                  <a:pt x="81" y="25"/>
                </a:lnTo>
                <a:lnTo>
                  <a:pt x="81" y="25"/>
                </a:lnTo>
                <a:lnTo>
                  <a:pt x="82" y="19"/>
                </a:lnTo>
                <a:lnTo>
                  <a:pt x="86" y="13"/>
                </a:lnTo>
                <a:lnTo>
                  <a:pt x="88" y="12"/>
                </a:lnTo>
                <a:lnTo>
                  <a:pt x="88" y="12"/>
                </a:lnTo>
                <a:lnTo>
                  <a:pt x="96" y="4"/>
                </a:lnTo>
                <a:lnTo>
                  <a:pt x="101" y="1"/>
                </a:lnTo>
                <a:lnTo>
                  <a:pt x="107" y="0"/>
                </a:lnTo>
                <a:lnTo>
                  <a:pt x="107" y="0"/>
                </a:lnTo>
                <a:lnTo>
                  <a:pt x="113" y="1"/>
                </a:lnTo>
                <a:lnTo>
                  <a:pt x="120" y="5"/>
                </a:lnTo>
                <a:lnTo>
                  <a:pt x="174" y="59"/>
                </a:lnTo>
                <a:lnTo>
                  <a:pt x="174" y="59"/>
                </a:lnTo>
                <a:lnTo>
                  <a:pt x="178" y="66"/>
                </a:lnTo>
                <a:lnTo>
                  <a:pt x="180" y="73"/>
                </a:lnTo>
                <a:lnTo>
                  <a:pt x="180" y="73"/>
                </a:lnTo>
                <a:lnTo>
                  <a:pt x="178" y="78"/>
                </a:lnTo>
                <a:lnTo>
                  <a:pt x="176" y="83"/>
                </a:lnTo>
                <a:lnTo>
                  <a:pt x="167" y="92"/>
                </a:lnTo>
                <a:lnTo>
                  <a:pt x="166" y="93"/>
                </a:lnTo>
                <a:lnTo>
                  <a:pt x="166" y="93"/>
                </a:lnTo>
                <a:lnTo>
                  <a:pt x="161" y="97"/>
                </a:lnTo>
                <a:lnTo>
                  <a:pt x="154" y="98"/>
                </a:lnTo>
                <a:lnTo>
                  <a:pt x="154" y="98"/>
                </a:lnTo>
                <a:lnTo>
                  <a:pt x="150" y="98"/>
                </a:lnTo>
                <a:lnTo>
                  <a:pt x="146" y="97"/>
                </a:lnTo>
                <a:lnTo>
                  <a:pt x="146" y="97"/>
                </a:lnTo>
                <a:lnTo>
                  <a:pt x="145" y="98"/>
                </a:lnTo>
                <a:lnTo>
                  <a:pt x="131" y="110"/>
                </a:lnTo>
                <a:lnTo>
                  <a:pt x="158" y="137"/>
                </a:lnTo>
                <a:lnTo>
                  <a:pt x="158" y="137"/>
                </a:lnTo>
                <a:lnTo>
                  <a:pt x="165" y="135"/>
                </a:lnTo>
                <a:lnTo>
                  <a:pt x="173" y="133"/>
                </a:lnTo>
                <a:lnTo>
                  <a:pt x="180" y="136"/>
                </a:lnTo>
                <a:lnTo>
                  <a:pt x="186" y="140"/>
                </a:lnTo>
                <a:lnTo>
                  <a:pt x="235" y="189"/>
                </a:lnTo>
                <a:lnTo>
                  <a:pt x="235" y="189"/>
                </a:lnTo>
                <a:lnTo>
                  <a:pt x="238" y="192"/>
                </a:lnTo>
                <a:lnTo>
                  <a:pt x="239" y="196"/>
                </a:lnTo>
                <a:lnTo>
                  <a:pt x="240" y="200"/>
                </a:lnTo>
                <a:lnTo>
                  <a:pt x="242" y="204"/>
                </a:lnTo>
                <a:lnTo>
                  <a:pt x="242" y="204"/>
                </a:lnTo>
                <a:lnTo>
                  <a:pt x="240" y="209"/>
                </a:lnTo>
                <a:lnTo>
                  <a:pt x="239" y="213"/>
                </a:lnTo>
                <a:lnTo>
                  <a:pt x="238" y="217"/>
                </a:lnTo>
                <a:lnTo>
                  <a:pt x="235" y="220"/>
                </a:lnTo>
                <a:lnTo>
                  <a:pt x="220" y="235"/>
                </a:lnTo>
                <a:lnTo>
                  <a:pt x="220" y="235"/>
                </a:lnTo>
                <a:lnTo>
                  <a:pt x="217" y="237"/>
                </a:lnTo>
                <a:lnTo>
                  <a:pt x="213" y="239"/>
                </a:lnTo>
                <a:lnTo>
                  <a:pt x="209" y="240"/>
                </a:lnTo>
                <a:lnTo>
                  <a:pt x="204" y="241"/>
                </a:lnTo>
                <a:lnTo>
                  <a:pt x="204" y="241"/>
                </a:lnTo>
                <a:close/>
                <a:moveTo>
                  <a:pt x="111" y="116"/>
                </a:moveTo>
                <a:lnTo>
                  <a:pt x="153" y="158"/>
                </a:lnTo>
                <a:lnTo>
                  <a:pt x="149" y="162"/>
                </a:lnTo>
                <a:lnTo>
                  <a:pt x="149" y="162"/>
                </a:lnTo>
                <a:lnTo>
                  <a:pt x="146" y="166"/>
                </a:lnTo>
                <a:lnTo>
                  <a:pt x="145" y="170"/>
                </a:lnTo>
                <a:lnTo>
                  <a:pt x="145" y="170"/>
                </a:lnTo>
                <a:lnTo>
                  <a:pt x="146" y="175"/>
                </a:lnTo>
                <a:lnTo>
                  <a:pt x="149" y="178"/>
                </a:lnTo>
                <a:lnTo>
                  <a:pt x="196" y="227"/>
                </a:lnTo>
                <a:lnTo>
                  <a:pt x="196" y="227"/>
                </a:lnTo>
                <a:lnTo>
                  <a:pt x="200" y="229"/>
                </a:lnTo>
                <a:lnTo>
                  <a:pt x="204" y="229"/>
                </a:lnTo>
                <a:lnTo>
                  <a:pt x="209" y="229"/>
                </a:lnTo>
                <a:lnTo>
                  <a:pt x="213" y="227"/>
                </a:lnTo>
                <a:lnTo>
                  <a:pt x="227" y="212"/>
                </a:lnTo>
                <a:lnTo>
                  <a:pt x="227" y="212"/>
                </a:lnTo>
                <a:lnTo>
                  <a:pt x="230" y="209"/>
                </a:lnTo>
                <a:lnTo>
                  <a:pt x="231" y="204"/>
                </a:lnTo>
                <a:lnTo>
                  <a:pt x="231" y="204"/>
                </a:lnTo>
                <a:lnTo>
                  <a:pt x="230" y="200"/>
                </a:lnTo>
                <a:lnTo>
                  <a:pt x="227" y="196"/>
                </a:lnTo>
                <a:lnTo>
                  <a:pt x="178" y="148"/>
                </a:lnTo>
                <a:lnTo>
                  <a:pt x="178" y="148"/>
                </a:lnTo>
                <a:lnTo>
                  <a:pt x="176" y="146"/>
                </a:lnTo>
                <a:lnTo>
                  <a:pt x="170" y="144"/>
                </a:lnTo>
                <a:lnTo>
                  <a:pt x="170" y="144"/>
                </a:lnTo>
                <a:lnTo>
                  <a:pt x="166" y="146"/>
                </a:lnTo>
                <a:lnTo>
                  <a:pt x="162" y="148"/>
                </a:lnTo>
                <a:lnTo>
                  <a:pt x="158" y="152"/>
                </a:lnTo>
                <a:lnTo>
                  <a:pt x="116" y="110"/>
                </a:lnTo>
                <a:lnTo>
                  <a:pt x="136" y="90"/>
                </a:lnTo>
                <a:lnTo>
                  <a:pt x="136" y="90"/>
                </a:lnTo>
                <a:lnTo>
                  <a:pt x="136" y="90"/>
                </a:lnTo>
                <a:lnTo>
                  <a:pt x="136" y="90"/>
                </a:lnTo>
                <a:lnTo>
                  <a:pt x="136" y="89"/>
                </a:lnTo>
                <a:lnTo>
                  <a:pt x="136" y="89"/>
                </a:lnTo>
                <a:lnTo>
                  <a:pt x="145" y="81"/>
                </a:lnTo>
                <a:lnTo>
                  <a:pt x="145" y="81"/>
                </a:lnTo>
                <a:lnTo>
                  <a:pt x="145" y="81"/>
                </a:lnTo>
                <a:lnTo>
                  <a:pt x="145" y="81"/>
                </a:lnTo>
                <a:lnTo>
                  <a:pt x="145" y="81"/>
                </a:lnTo>
                <a:lnTo>
                  <a:pt x="145" y="81"/>
                </a:lnTo>
                <a:lnTo>
                  <a:pt x="146" y="82"/>
                </a:lnTo>
                <a:lnTo>
                  <a:pt x="146" y="82"/>
                </a:lnTo>
                <a:lnTo>
                  <a:pt x="150" y="86"/>
                </a:lnTo>
                <a:lnTo>
                  <a:pt x="154" y="88"/>
                </a:lnTo>
                <a:lnTo>
                  <a:pt x="154" y="88"/>
                </a:lnTo>
                <a:lnTo>
                  <a:pt x="157" y="86"/>
                </a:lnTo>
                <a:lnTo>
                  <a:pt x="159" y="85"/>
                </a:lnTo>
                <a:lnTo>
                  <a:pt x="161" y="83"/>
                </a:lnTo>
                <a:lnTo>
                  <a:pt x="161" y="83"/>
                </a:lnTo>
                <a:lnTo>
                  <a:pt x="166" y="78"/>
                </a:lnTo>
                <a:lnTo>
                  <a:pt x="167" y="75"/>
                </a:lnTo>
                <a:lnTo>
                  <a:pt x="169" y="73"/>
                </a:lnTo>
                <a:lnTo>
                  <a:pt x="169" y="73"/>
                </a:lnTo>
                <a:lnTo>
                  <a:pt x="167" y="70"/>
                </a:lnTo>
                <a:lnTo>
                  <a:pt x="166" y="67"/>
                </a:lnTo>
                <a:lnTo>
                  <a:pt x="112" y="13"/>
                </a:lnTo>
                <a:lnTo>
                  <a:pt x="112" y="13"/>
                </a:lnTo>
                <a:lnTo>
                  <a:pt x="109" y="12"/>
                </a:lnTo>
                <a:lnTo>
                  <a:pt x="107" y="11"/>
                </a:lnTo>
                <a:lnTo>
                  <a:pt x="107" y="11"/>
                </a:lnTo>
                <a:lnTo>
                  <a:pt x="104" y="12"/>
                </a:lnTo>
                <a:lnTo>
                  <a:pt x="101" y="13"/>
                </a:lnTo>
                <a:lnTo>
                  <a:pt x="96" y="19"/>
                </a:lnTo>
                <a:lnTo>
                  <a:pt x="95" y="20"/>
                </a:lnTo>
                <a:lnTo>
                  <a:pt x="95" y="20"/>
                </a:lnTo>
                <a:lnTo>
                  <a:pt x="93" y="23"/>
                </a:lnTo>
                <a:lnTo>
                  <a:pt x="92" y="25"/>
                </a:lnTo>
                <a:lnTo>
                  <a:pt x="92" y="25"/>
                </a:lnTo>
                <a:lnTo>
                  <a:pt x="93" y="29"/>
                </a:lnTo>
                <a:lnTo>
                  <a:pt x="97" y="34"/>
                </a:lnTo>
                <a:lnTo>
                  <a:pt x="99" y="35"/>
                </a:lnTo>
                <a:lnTo>
                  <a:pt x="99" y="35"/>
                </a:lnTo>
                <a:lnTo>
                  <a:pt x="99" y="35"/>
                </a:lnTo>
                <a:lnTo>
                  <a:pt x="99" y="35"/>
                </a:lnTo>
                <a:lnTo>
                  <a:pt x="91" y="43"/>
                </a:lnTo>
                <a:lnTo>
                  <a:pt x="91" y="43"/>
                </a:lnTo>
                <a:lnTo>
                  <a:pt x="91" y="43"/>
                </a:lnTo>
                <a:lnTo>
                  <a:pt x="91" y="43"/>
                </a:lnTo>
                <a:lnTo>
                  <a:pt x="91" y="43"/>
                </a:lnTo>
                <a:lnTo>
                  <a:pt x="89" y="43"/>
                </a:lnTo>
                <a:lnTo>
                  <a:pt x="43" y="89"/>
                </a:lnTo>
                <a:lnTo>
                  <a:pt x="43" y="89"/>
                </a:lnTo>
                <a:lnTo>
                  <a:pt x="43" y="90"/>
                </a:lnTo>
                <a:lnTo>
                  <a:pt x="43" y="90"/>
                </a:lnTo>
                <a:lnTo>
                  <a:pt x="43" y="90"/>
                </a:lnTo>
                <a:lnTo>
                  <a:pt x="35" y="98"/>
                </a:lnTo>
                <a:lnTo>
                  <a:pt x="35" y="98"/>
                </a:lnTo>
                <a:lnTo>
                  <a:pt x="35" y="98"/>
                </a:lnTo>
                <a:lnTo>
                  <a:pt x="35" y="98"/>
                </a:lnTo>
                <a:lnTo>
                  <a:pt x="34" y="97"/>
                </a:lnTo>
                <a:lnTo>
                  <a:pt x="34" y="97"/>
                </a:lnTo>
                <a:lnTo>
                  <a:pt x="30" y="93"/>
                </a:lnTo>
                <a:lnTo>
                  <a:pt x="26" y="92"/>
                </a:lnTo>
                <a:lnTo>
                  <a:pt x="26" y="92"/>
                </a:lnTo>
                <a:lnTo>
                  <a:pt x="23" y="93"/>
                </a:lnTo>
                <a:lnTo>
                  <a:pt x="20" y="94"/>
                </a:lnTo>
                <a:lnTo>
                  <a:pt x="19" y="96"/>
                </a:lnTo>
                <a:lnTo>
                  <a:pt x="19" y="96"/>
                </a:lnTo>
                <a:lnTo>
                  <a:pt x="14" y="101"/>
                </a:lnTo>
                <a:lnTo>
                  <a:pt x="12" y="104"/>
                </a:lnTo>
                <a:lnTo>
                  <a:pt x="11" y="106"/>
                </a:lnTo>
                <a:lnTo>
                  <a:pt x="11" y="106"/>
                </a:lnTo>
                <a:lnTo>
                  <a:pt x="12" y="109"/>
                </a:lnTo>
                <a:lnTo>
                  <a:pt x="14" y="112"/>
                </a:lnTo>
                <a:lnTo>
                  <a:pt x="68" y="166"/>
                </a:lnTo>
                <a:lnTo>
                  <a:pt x="68" y="166"/>
                </a:lnTo>
                <a:lnTo>
                  <a:pt x="70" y="167"/>
                </a:lnTo>
                <a:lnTo>
                  <a:pt x="73" y="169"/>
                </a:lnTo>
                <a:lnTo>
                  <a:pt x="73" y="169"/>
                </a:lnTo>
                <a:lnTo>
                  <a:pt x="76" y="167"/>
                </a:lnTo>
                <a:lnTo>
                  <a:pt x="78" y="166"/>
                </a:lnTo>
                <a:lnTo>
                  <a:pt x="84" y="160"/>
                </a:lnTo>
                <a:lnTo>
                  <a:pt x="85" y="159"/>
                </a:lnTo>
                <a:lnTo>
                  <a:pt x="85" y="159"/>
                </a:lnTo>
                <a:lnTo>
                  <a:pt x="88" y="156"/>
                </a:lnTo>
                <a:lnTo>
                  <a:pt x="88" y="154"/>
                </a:lnTo>
                <a:lnTo>
                  <a:pt x="88" y="154"/>
                </a:lnTo>
                <a:lnTo>
                  <a:pt x="86" y="150"/>
                </a:lnTo>
                <a:lnTo>
                  <a:pt x="82" y="146"/>
                </a:lnTo>
                <a:lnTo>
                  <a:pt x="81" y="144"/>
                </a:lnTo>
                <a:lnTo>
                  <a:pt x="81" y="144"/>
                </a:lnTo>
                <a:lnTo>
                  <a:pt x="81" y="144"/>
                </a:lnTo>
                <a:lnTo>
                  <a:pt x="81" y="144"/>
                </a:lnTo>
                <a:lnTo>
                  <a:pt x="89" y="136"/>
                </a:lnTo>
                <a:lnTo>
                  <a:pt x="89" y="136"/>
                </a:lnTo>
                <a:lnTo>
                  <a:pt x="91" y="136"/>
                </a:lnTo>
                <a:lnTo>
                  <a:pt x="111" y="1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7" name="Freeform 54"/>
          <p:cNvSpPr>
            <a:spLocks noEditPoints="1"/>
          </p:cNvSpPr>
          <p:nvPr/>
        </p:nvSpPr>
        <p:spPr bwMode="auto">
          <a:xfrm>
            <a:off x="8652334" y="4188454"/>
            <a:ext cx="112748" cy="303372"/>
          </a:xfrm>
          <a:custGeom>
            <a:avLst/>
            <a:gdLst/>
            <a:ahLst/>
            <a:cxnLst>
              <a:cxn ang="0">
                <a:pos x="17" y="198"/>
              </a:cxn>
              <a:cxn ang="0">
                <a:pos x="12" y="198"/>
              </a:cxn>
              <a:cxn ang="0">
                <a:pos x="5" y="189"/>
              </a:cxn>
              <a:cxn ang="0">
                <a:pos x="4" y="154"/>
              </a:cxn>
              <a:cxn ang="0">
                <a:pos x="5" y="149"/>
              </a:cxn>
              <a:cxn ang="0">
                <a:pos x="12" y="142"/>
              </a:cxn>
              <a:cxn ang="0">
                <a:pos x="52" y="141"/>
              </a:cxn>
              <a:cxn ang="0">
                <a:pos x="58" y="142"/>
              </a:cxn>
              <a:cxn ang="0">
                <a:pos x="65" y="149"/>
              </a:cxn>
              <a:cxn ang="0">
                <a:pos x="66" y="184"/>
              </a:cxn>
              <a:cxn ang="0">
                <a:pos x="65" y="189"/>
              </a:cxn>
              <a:cxn ang="0">
                <a:pos x="58" y="198"/>
              </a:cxn>
              <a:cxn ang="0">
                <a:pos x="52" y="198"/>
              </a:cxn>
              <a:cxn ang="0">
                <a:pos x="17" y="152"/>
              </a:cxn>
              <a:cxn ang="0">
                <a:pos x="15" y="154"/>
              </a:cxn>
              <a:cxn ang="0">
                <a:pos x="15" y="184"/>
              </a:cxn>
              <a:cxn ang="0">
                <a:pos x="17" y="187"/>
              </a:cxn>
              <a:cxn ang="0">
                <a:pos x="52" y="187"/>
              </a:cxn>
              <a:cxn ang="0">
                <a:pos x="55" y="184"/>
              </a:cxn>
              <a:cxn ang="0">
                <a:pos x="55" y="154"/>
              </a:cxn>
              <a:cxn ang="0">
                <a:pos x="52" y="152"/>
              </a:cxn>
              <a:cxn ang="0">
                <a:pos x="52" y="130"/>
              </a:cxn>
              <a:cxn ang="0">
                <a:pos x="17" y="130"/>
              </a:cxn>
              <a:cxn ang="0">
                <a:pos x="8" y="126"/>
              </a:cxn>
              <a:cxn ang="0">
                <a:pos x="4" y="117"/>
              </a:cxn>
              <a:cxn ang="0">
                <a:pos x="0" y="14"/>
              </a:cxn>
              <a:cxn ang="0">
                <a:pos x="4" y="4"/>
              </a:cxn>
              <a:cxn ang="0">
                <a:pos x="8" y="2"/>
              </a:cxn>
              <a:cxn ang="0">
                <a:pos x="56" y="0"/>
              </a:cxn>
              <a:cxn ang="0">
                <a:pos x="62" y="2"/>
              </a:cxn>
              <a:cxn ang="0">
                <a:pos x="66" y="4"/>
              </a:cxn>
              <a:cxn ang="0">
                <a:pos x="70" y="14"/>
              </a:cxn>
              <a:cxn ang="0">
                <a:pos x="66" y="117"/>
              </a:cxn>
              <a:cxn ang="0">
                <a:pos x="62" y="126"/>
              </a:cxn>
              <a:cxn ang="0">
                <a:pos x="52" y="130"/>
              </a:cxn>
              <a:cxn ang="0">
                <a:pos x="13" y="11"/>
              </a:cxn>
              <a:cxn ang="0">
                <a:pos x="12" y="13"/>
              </a:cxn>
              <a:cxn ang="0">
                <a:pos x="11" y="14"/>
              </a:cxn>
              <a:cxn ang="0">
                <a:pos x="15" y="117"/>
              </a:cxn>
              <a:cxn ang="0">
                <a:pos x="17" y="119"/>
              </a:cxn>
              <a:cxn ang="0">
                <a:pos x="52" y="119"/>
              </a:cxn>
              <a:cxn ang="0">
                <a:pos x="55" y="117"/>
              </a:cxn>
              <a:cxn ang="0">
                <a:pos x="59" y="14"/>
              </a:cxn>
              <a:cxn ang="0">
                <a:pos x="58" y="13"/>
              </a:cxn>
              <a:cxn ang="0">
                <a:pos x="13" y="11"/>
              </a:cxn>
            </a:cxnLst>
            <a:rect l="0" t="0" r="r" b="b"/>
            <a:pathLst>
              <a:path w="70" h="198">
                <a:moveTo>
                  <a:pt x="52" y="198"/>
                </a:moveTo>
                <a:lnTo>
                  <a:pt x="17" y="198"/>
                </a:lnTo>
                <a:lnTo>
                  <a:pt x="17" y="198"/>
                </a:lnTo>
                <a:lnTo>
                  <a:pt x="12" y="198"/>
                </a:lnTo>
                <a:lnTo>
                  <a:pt x="8" y="194"/>
                </a:lnTo>
                <a:lnTo>
                  <a:pt x="5" y="189"/>
                </a:lnTo>
                <a:lnTo>
                  <a:pt x="4" y="184"/>
                </a:lnTo>
                <a:lnTo>
                  <a:pt x="4" y="154"/>
                </a:lnTo>
                <a:lnTo>
                  <a:pt x="4" y="154"/>
                </a:lnTo>
                <a:lnTo>
                  <a:pt x="5" y="149"/>
                </a:lnTo>
                <a:lnTo>
                  <a:pt x="8" y="145"/>
                </a:lnTo>
                <a:lnTo>
                  <a:pt x="12" y="142"/>
                </a:lnTo>
                <a:lnTo>
                  <a:pt x="17" y="141"/>
                </a:lnTo>
                <a:lnTo>
                  <a:pt x="52" y="141"/>
                </a:lnTo>
                <a:lnTo>
                  <a:pt x="52" y="141"/>
                </a:lnTo>
                <a:lnTo>
                  <a:pt x="58" y="142"/>
                </a:lnTo>
                <a:lnTo>
                  <a:pt x="62" y="145"/>
                </a:lnTo>
                <a:lnTo>
                  <a:pt x="65" y="149"/>
                </a:lnTo>
                <a:lnTo>
                  <a:pt x="66" y="154"/>
                </a:lnTo>
                <a:lnTo>
                  <a:pt x="66" y="184"/>
                </a:lnTo>
                <a:lnTo>
                  <a:pt x="66" y="184"/>
                </a:lnTo>
                <a:lnTo>
                  <a:pt x="65" y="189"/>
                </a:lnTo>
                <a:lnTo>
                  <a:pt x="62" y="194"/>
                </a:lnTo>
                <a:lnTo>
                  <a:pt x="58" y="198"/>
                </a:lnTo>
                <a:lnTo>
                  <a:pt x="52" y="198"/>
                </a:lnTo>
                <a:lnTo>
                  <a:pt x="52" y="198"/>
                </a:lnTo>
                <a:close/>
                <a:moveTo>
                  <a:pt x="17" y="152"/>
                </a:moveTo>
                <a:lnTo>
                  <a:pt x="17" y="152"/>
                </a:lnTo>
                <a:lnTo>
                  <a:pt x="16" y="152"/>
                </a:lnTo>
                <a:lnTo>
                  <a:pt x="15" y="154"/>
                </a:lnTo>
                <a:lnTo>
                  <a:pt x="15" y="184"/>
                </a:lnTo>
                <a:lnTo>
                  <a:pt x="15" y="184"/>
                </a:lnTo>
                <a:lnTo>
                  <a:pt x="16" y="187"/>
                </a:lnTo>
                <a:lnTo>
                  <a:pt x="17" y="187"/>
                </a:lnTo>
                <a:lnTo>
                  <a:pt x="52" y="187"/>
                </a:lnTo>
                <a:lnTo>
                  <a:pt x="52" y="187"/>
                </a:lnTo>
                <a:lnTo>
                  <a:pt x="54" y="187"/>
                </a:lnTo>
                <a:lnTo>
                  <a:pt x="55" y="184"/>
                </a:lnTo>
                <a:lnTo>
                  <a:pt x="55" y="154"/>
                </a:lnTo>
                <a:lnTo>
                  <a:pt x="55" y="154"/>
                </a:lnTo>
                <a:lnTo>
                  <a:pt x="54" y="152"/>
                </a:lnTo>
                <a:lnTo>
                  <a:pt x="52" y="152"/>
                </a:lnTo>
                <a:lnTo>
                  <a:pt x="17" y="152"/>
                </a:lnTo>
                <a:close/>
                <a:moveTo>
                  <a:pt x="52" y="130"/>
                </a:moveTo>
                <a:lnTo>
                  <a:pt x="17" y="130"/>
                </a:lnTo>
                <a:lnTo>
                  <a:pt x="17" y="130"/>
                </a:lnTo>
                <a:lnTo>
                  <a:pt x="12" y="129"/>
                </a:lnTo>
                <a:lnTo>
                  <a:pt x="8" y="126"/>
                </a:lnTo>
                <a:lnTo>
                  <a:pt x="5" y="122"/>
                </a:lnTo>
                <a:lnTo>
                  <a:pt x="4" y="117"/>
                </a:lnTo>
                <a:lnTo>
                  <a:pt x="0" y="14"/>
                </a:lnTo>
                <a:lnTo>
                  <a:pt x="0" y="14"/>
                </a:lnTo>
                <a:lnTo>
                  <a:pt x="1" y="9"/>
                </a:lnTo>
                <a:lnTo>
                  <a:pt x="4" y="4"/>
                </a:lnTo>
                <a:lnTo>
                  <a:pt x="4" y="4"/>
                </a:lnTo>
                <a:lnTo>
                  <a:pt x="8" y="2"/>
                </a:lnTo>
                <a:lnTo>
                  <a:pt x="13" y="0"/>
                </a:lnTo>
                <a:lnTo>
                  <a:pt x="56" y="0"/>
                </a:lnTo>
                <a:lnTo>
                  <a:pt x="56" y="0"/>
                </a:lnTo>
                <a:lnTo>
                  <a:pt x="62" y="2"/>
                </a:lnTo>
                <a:lnTo>
                  <a:pt x="66" y="4"/>
                </a:lnTo>
                <a:lnTo>
                  <a:pt x="66" y="4"/>
                </a:lnTo>
                <a:lnTo>
                  <a:pt x="69" y="9"/>
                </a:lnTo>
                <a:lnTo>
                  <a:pt x="70" y="14"/>
                </a:lnTo>
                <a:lnTo>
                  <a:pt x="66" y="117"/>
                </a:lnTo>
                <a:lnTo>
                  <a:pt x="66" y="117"/>
                </a:lnTo>
                <a:lnTo>
                  <a:pt x="65" y="122"/>
                </a:lnTo>
                <a:lnTo>
                  <a:pt x="62" y="126"/>
                </a:lnTo>
                <a:lnTo>
                  <a:pt x="58" y="129"/>
                </a:lnTo>
                <a:lnTo>
                  <a:pt x="52" y="130"/>
                </a:lnTo>
                <a:lnTo>
                  <a:pt x="52" y="130"/>
                </a:lnTo>
                <a:close/>
                <a:moveTo>
                  <a:pt x="13" y="11"/>
                </a:moveTo>
                <a:lnTo>
                  <a:pt x="13" y="11"/>
                </a:lnTo>
                <a:lnTo>
                  <a:pt x="12" y="13"/>
                </a:lnTo>
                <a:lnTo>
                  <a:pt x="12" y="13"/>
                </a:lnTo>
                <a:lnTo>
                  <a:pt x="11" y="14"/>
                </a:lnTo>
                <a:lnTo>
                  <a:pt x="15" y="117"/>
                </a:lnTo>
                <a:lnTo>
                  <a:pt x="15" y="117"/>
                </a:lnTo>
                <a:lnTo>
                  <a:pt x="16" y="118"/>
                </a:lnTo>
                <a:lnTo>
                  <a:pt x="17" y="119"/>
                </a:lnTo>
                <a:lnTo>
                  <a:pt x="52" y="119"/>
                </a:lnTo>
                <a:lnTo>
                  <a:pt x="52" y="119"/>
                </a:lnTo>
                <a:lnTo>
                  <a:pt x="54" y="118"/>
                </a:lnTo>
                <a:lnTo>
                  <a:pt x="55" y="117"/>
                </a:lnTo>
                <a:lnTo>
                  <a:pt x="59" y="14"/>
                </a:lnTo>
                <a:lnTo>
                  <a:pt x="59" y="14"/>
                </a:lnTo>
                <a:lnTo>
                  <a:pt x="58" y="13"/>
                </a:lnTo>
                <a:lnTo>
                  <a:pt x="58" y="13"/>
                </a:lnTo>
                <a:lnTo>
                  <a:pt x="56" y="11"/>
                </a:lnTo>
                <a:lnTo>
                  <a:pt x="13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8" name="Freeform 55"/>
          <p:cNvSpPr>
            <a:spLocks noEditPoints="1"/>
          </p:cNvSpPr>
          <p:nvPr/>
        </p:nvSpPr>
        <p:spPr bwMode="auto">
          <a:xfrm>
            <a:off x="10146240" y="1793653"/>
            <a:ext cx="357033" cy="349337"/>
          </a:xfrm>
          <a:custGeom>
            <a:avLst/>
            <a:gdLst/>
            <a:ahLst/>
            <a:cxnLst>
              <a:cxn ang="0">
                <a:pos x="134" y="229"/>
              </a:cxn>
              <a:cxn ang="0">
                <a:pos x="123" y="224"/>
              </a:cxn>
              <a:cxn ang="0">
                <a:pos x="84" y="184"/>
              </a:cxn>
              <a:cxn ang="0">
                <a:pos x="78" y="173"/>
              </a:cxn>
              <a:cxn ang="0">
                <a:pos x="4" y="26"/>
              </a:cxn>
              <a:cxn ang="0">
                <a:pos x="1" y="23"/>
              </a:cxn>
              <a:cxn ang="0">
                <a:pos x="0" y="14"/>
              </a:cxn>
              <a:cxn ang="0">
                <a:pos x="1" y="10"/>
              </a:cxn>
              <a:cxn ang="0">
                <a:pos x="7" y="3"/>
              </a:cxn>
              <a:cxn ang="0">
                <a:pos x="15" y="0"/>
              </a:cxn>
              <a:cxn ang="0">
                <a:pos x="212" y="0"/>
              </a:cxn>
              <a:cxn ang="0">
                <a:pos x="220" y="3"/>
              </a:cxn>
              <a:cxn ang="0">
                <a:pos x="227" y="10"/>
              </a:cxn>
              <a:cxn ang="0">
                <a:pos x="228" y="14"/>
              </a:cxn>
              <a:cxn ang="0">
                <a:pos x="225" y="23"/>
              </a:cxn>
              <a:cxn ang="0">
                <a:pos x="149" y="102"/>
              </a:cxn>
              <a:cxn ang="0">
                <a:pos x="149" y="214"/>
              </a:cxn>
              <a:cxn ang="0">
                <a:pos x="146" y="222"/>
              </a:cxn>
              <a:cxn ang="0">
                <a:pos x="139" y="227"/>
              </a:cxn>
              <a:cxn ang="0">
                <a:pos x="134" y="229"/>
              </a:cxn>
              <a:cxn ang="0">
                <a:pos x="15" y="11"/>
              </a:cxn>
              <a:cxn ang="0">
                <a:pos x="12" y="12"/>
              </a:cxn>
              <a:cxn ang="0">
                <a:pos x="11" y="14"/>
              </a:cxn>
              <a:cxn ang="0">
                <a:pos x="12" y="19"/>
              </a:cxn>
              <a:cxn ang="0">
                <a:pos x="89" y="173"/>
              </a:cxn>
              <a:cxn ang="0">
                <a:pos x="90" y="177"/>
              </a:cxn>
              <a:cxn ang="0">
                <a:pos x="130" y="216"/>
              </a:cxn>
              <a:cxn ang="0">
                <a:pos x="134" y="218"/>
              </a:cxn>
              <a:cxn ang="0">
                <a:pos x="135" y="218"/>
              </a:cxn>
              <a:cxn ang="0">
                <a:pos x="138" y="214"/>
              </a:cxn>
              <a:cxn ang="0">
                <a:pos x="216" y="19"/>
              </a:cxn>
              <a:cxn ang="0">
                <a:pos x="217" y="17"/>
              </a:cxn>
              <a:cxn ang="0">
                <a:pos x="216" y="14"/>
              </a:cxn>
              <a:cxn ang="0">
                <a:pos x="212" y="11"/>
              </a:cxn>
            </a:cxnLst>
            <a:rect l="0" t="0" r="r" b="b"/>
            <a:pathLst>
              <a:path w="228" h="229">
                <a:moveTo>
                  <a:pt x="134" y="229"/>
                </a:moveTo>
                <a:lnTo>
                  <a:pt x="134" y="229"/>
                </a:lnTo>
                <a:lnTo>
                  <a:pt x="127" y="227"/>
                </a:lnTo>
                <a:lnTo>
                  <a:pt x="123" y="224"/>
                </a:lnTo>
                <a:lnTo>
                  <a:pt x="84" y="184"/>
                </a:lnTo>
                <a:lnTo>
                  <a:pt x="84" y="184"/>
                </a:lnTo>
                <a:lnTo>
                  <a:pt x="80" y="180"/>
                </a:lnTo>
                <a:lnTo>
                  <a:pt x="78" y="173"/>
                </a:lnTo>
                <a:lnTo>
                  <a:pt x="78" y="102"/>
                </a:lnTo>
                <a:lnTo>
                  <a:pt x="4" y="26"/>
                </a:lnTo>
                <a:lnTo>
                  <a:pt x="4" y="26"/>
                </a:lnTo>
                <a:lnTo>
                  <a:pt x="1" y="23"/>
                </a:lnTo>
                <a:lnTo>
                  <a:pt x="0" y="19"/>
                </a:lnTo>
                <a:lnTo>
                  <a:pt x="0" y="14"/>
                </a:lnTo>
                <a:lnTo>
                  <a:pt x="1" y="10"/>
                </a:lnTo>
                <a:lnTo>
                  <a:pt x="1" y="10"/>
                </a:lnTo>
                <a:lnTo>
                  <a:pt x="3" y="6"/>
                </a:lnTo>
                <a:lnTo>
                  <a:pt x="7" y="3"/>
                </a:lnTo>
                <a:lnTo>
                  <a:pt x="11" y="2"/>
                </a:lnTo>
                <a:lnTo>
                  <a:pt x="15" y="0"/>
                </a:lnTo>
                <a:lnTo>
                  <a:pt x="212" y="0"/>
                </a:lnTo>
                <a:lnTo>
                  <a:pt x="212" y="0"/>
                </a:lnTo>
                <a:lnTo>
                  <a:pt x="217" y="2"/>
                </a:lnTo>
                <a:lnTo>
                  <a:pt x="220" y="3"/>
                </a:lnTo>
                <a:lnTo>
                  <a:pt x="224" y="6"/>
                </a:lnTo>
                <a:lnTo>
                  <a:pt x="227" y="10"/>
                </a:lnTo>
                <a:lnTo>
                  <a:pt x="227" y="10"/>
                </a:lnTo>
                <a:lnTo>
                  <a:pt x="228" y="14"/>
                </a:lnTo>
                <a:lnTo>
                  <a:pt x="227" y="19"/>
                </a:lnTo>
                <a:lnTo>
                  <a:pt x="225" y="23"/>
                </a:lnTo>
                <a:lnTo>
                  <a:pt x="223" y="27"/>
                </a:lnTo>
                <a:lnTo>
                  <a:pt x="149" y="102"/>
                </a:lnTo>
                <a:lnTo>
                  <a:pt x="149" y="214"/>
                </a:lnTo>
                <a:lnTo>
                  <a:pt x="149" y="214"/>
                </a:lnTo>
                <a:lnTo>
                  <a:pt x="149" y="218"/>
                </a:lnTo>
                <a:lnTo>
                  <a:pt x="146" y="222"/>
                </a:lnTo>
                <a:lnTo>
                  <a:pt x="143" y="224"/>
                </a:lnTo>
                <a:lnTo>
                  <a:pt x="139" y="227"/>
                </a:lnTo>
                <a:lnTo>
                  <a:pt x="139" y="227"/>
                </a:lnTo>
                <a:lnTo>
                  <a:pt x="134" y="229"/>
                </a:lnTo>
                <a:lnTo>
                  <a:pt x="134" y="229"/>
                </a:lnTo>
                <a:close/>
                <a:moveTo>
                  <a:pt x="15" y="11"/>
                </a:moveTo>
                <a:lnTo>
                  <a:pt x="15" y="11"/>
                </a:lnTo>
                <a:lnTo>
                  <a:pt x="12" y="12"/>
                </a:lnTo>
                <a:lnTo>
                  <a:pt x="11" y="14"/>
                </a:lnTo>
                <a:lnTo>
                  <a:pt x="11" y="14"/>
                </a:lnTo>
                <a:lnTo>
                  <a:pt x="11" y="17"/>
                </a:lnTo>
                <a:lnTo>
                  <a:pt x="12" y="19"/>
                </a:lnTo>
                <a:lnTo>
                  <a:pt x="89" y="96"/>
                </a:lnTo>
                <a:lnTo>
                  <a:pt x="89" y="173"/>
                </a:lnTo>
                <a:lnTo>
                  <a:pt x="89" y="173"/>
                </a:lnTo>
                <a:lnTo>
                  <a:pt x="90" y="177"/>
                </a:lnTo>
                <a:lnTo>
                  <a:pt x="130" y="216"/>
                </a:lnTo>
                <a:lnTo>
                  <a:pt x="130" y="216"/>
                </a:lnTo>
                <a:lnTo>
                  <a:pt x="134" y="218"/>
                </a:lnTo>
                <a:lnTo>
                  <a:pt x="134" y="218"/>
                </a:lnTo>
                <a:lnTo>
                  <a:pt x="135" y="218"/>
                </a:lnTo>
                <a:lnTo>
                  <a:pt x="135" y="218"/>
                </a:lnTo>
                <a:lnTo>
                  <a:pt x="138" y="216"/>
                </a:lnTo>
                <a:lnTo>
                  <a:pt x="138" y="214"/>
                </a:lnTo>
                <a:lnTo>
                  <a:pt x="138" y="96"/>
                </a:lnTo>
                <a:lnTo>
                  <a:pt x="216" y="19"/>
                </a:lnTo>
                <a:lnTo>
                  <a:pt x="216" y="19"/>
                </a:lnTo>
                <a:lnTo>
                  <a:pt x="217" y="17"/>
                </a:lnTo>
                <a:lnTo>
                  <a:pt x="216" y="14"/>
                </a:lnTo>
                <a:lnTo>
                  <a:pt x="216" y="14"/>
                </a:lnTo>
                <a:lnTo>
                  <a:pt x="215" y="12"/>
                </a:lnTo>
                <a:lnTo>
                  <a:pt x="212" y="11"/>
                </a:lnTo>
                <a:lnTo>
                  <a:pt x="15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9" name="Freeform 56"/>
          <p:cNvSpPr>
            <a:spLocks noEditPoints="1"/>
          </p:cNvSpPr>
          <p:nvPr/>
        </p:nvSpPr>
        <p:spPr bwMode="auto">
          <a:xfrm>
            <a:off x="2103574" y="2579660"/>
            <a:ext cx="220799" cy="317163"/>
          </a:xfrm>
          <a:custGeom>
            <a:avLst/>
            <a:gdLst/>
            <a:ahLst/>
            <a:cxnLst>
              <a:cxn ang="0">
                <a:pos x="133" y="206"/>
              </a:cxn>
              <a:cxn ang="0">
                <a:pos x="126" y="202"/>
              </a:cxn>
              <a:cxn ang="0">
                <a:pos x="44" y="193"/>
              </a:cxn>
              <a:cxn ang="0">
                <a:pos x="43" y="198"/>
              </a:cxn>
              <a:cxn ang="0">
                <a:pos x="35" y="205"/>
              </a:cxn>
              <a:cxn ang="0">
                <a:pos x="14" y="206"/>
              </a:cxn>
              <a:cxn ang="0">
                <a:pos x="9" y="205"/>
              </a:cxn>
              <a:cxn ang="0">
                <a:pos x="1" y="198"/>
              </a:cxn>
              <a:cxn ang="0">
                <a:pos x="0" y="13"/>
              </a:cxn>
              <a:cxn ang="0">
                <a:pos x="1" y="8"/>
              </a:cxn>
              <a:cxn ang="0">
                <a:pos x="9" y="1"/>
              </a:cxn>
              <a:cxn ang="0">
                <a:pos x="31" y="0"/>
              </a:cxn>
              <a:cxn ang="0">
                <a:pos x="35" y="1"/>
              </a:cxn>
              <a:cxn ang="0">
                <a:pos x="43" y="8"/>
              </a:cxn>
              <a:cxn ang="0">
                <a:pos x="44" y="86"/>
              </a:cxn>
              <a:cxn ang="0">
                <a:pos x="126" y="3"/>
              </a:cxn>
              <a:cxn ang="0">
                <a:pos x="133" y="0"/>
              </a:cxn>
              <a:cxn ang="0">
                <a:pos x="136" y="0"/>
              </a:cxn>
              <a:cxn ang="0">
                <a:pos x="141" y="5"/>
              </a:cxn>
              <a:cxn ang="0">
                <a:pos x="141" y="197"/>
              </a:cxn>
              <a:cxn ang="0">
                <a:pos x="141" y="201"/>
              </a:cxn>
              <a:cxn ang="0">
                <a:pos x="136" y="205"/>
              </a:cxn>
              <a:cxn ang="0">
                <a:pos x="133" y="206"/>
              </a:cxn>
              <a:cxn ang="0">
                <a:pos x="14" y="11"/>
              </a:cxn>
              <a:cxn ang="0">
                <a:pos x="10" y="13"/>
              </a:cxn>
              <a:cxn ang="0">
                <a:pos x="10" y="193"/>
              </a:cxn>
              <a:cxn ang="0">
                <a:pos x="14" y="196"/>
              </a:cxn>
              <a:cxn ang="0">
                <a:pos x="31" y="196"/>
              </a:cxn>
              <a:cxn ang="0">
                <a:pos x="33" y="193"/>
              </a:cxn>
              <a:cxn ang="0">
                <a:pos x="33" y="13"/>
              </a:cxn>
              <a:cxn ang="0">
                <a:pos x="31" y="11"/>
              </a:cxn>
              <a:cxn ang="0">
                <a:pos x="43" y="102"/>
              </a:cxn>
              <a:cxn ang="0">
                <a:pos x="43" y="104"/>
              </a:cxn>
              <a:cxn ang="0">
                <a:pos x="131" y="192"/>
              </a:cxn>
              <a:cxn ang="0">
                <a:pos x="44" y="101"/>
              </a:cxn>
              <a:cxn ang="0">
                <a:pos x="43" y="101"/>
              </a:cxn>
            </a:cxnLst>
            <a:rect l="0" t="0" r="r" b="b"/>
            <a:pathLst>
              <a:path w="141" h="206">
                <a:moveTo>
                  <a:pt x="133" y="206"/>
                </a:moveTo>
                <a:lnTo>
                  <a:pt x="133" y="206"/>
                </a:lnTo>
                <a:lnTo>
                  <a:pt x="131" y="205"/>
                </a:lnTo>
                <a:lnTo>
                  <a:pt x="126" y="202"/>
                </a:lnTo>
                <a:lnTo>
                  <a:pt x="44" y="120"/>
                </a:lnTo>
                <a:lnTo>
                  <a:pt x="44" y="193"/>
                </a:lnTo>
                <a:lnTo>
                  <a:pt x="44" y="193"/>
                </a:lnTo>
                <a:lnTo>
                  <a:pt x="43" y="198"/>
                </a:lnTo>
                <a:lnTo>
                  <a:pt x="40" y="202"/>
                </a:lnTo>
                <a:lnTo>
                  <a:pt x="35" y="205"/>
                </a:lnTo>
                <a:lnTo>
                  <a:pt x="31" y="206"/>
                </a:lnTo>
                <a:lnTo>
                  <a:pt x="14" y="206"/>
                </a:lnTo>
                <a:lnTo>
                  <a:pt x="14" y="206"/>
                </a:lnTo>
                <a:lnTo>
                  <a:pt x="9" y="205"/>
                </a:lnTo>
                <a:lnTo>
                  <a:pt x="4" y="202"/>
                </a:lnTo>
                <a:lnTo>
                  <a:pt x="1" y="198"/>
                </a:lnTo>
                <a:lnTo>
                  <a:pt x="0" y="193"/>
                </a:lnTo>
                <a:lnTo>
                  <a:pt x="0" y="13"/>
                </a:lnTo>
                <a:lnTo>
                  <a:pt x="0" y="13"/>
                </a:lnTo>
                <a:lnTo>
                  <a:pt x="1" y="8"/>
                </a:lnTo>
                <a:lnTo>
                  <a:pt x="4" y="4"/>
                </a:lnTo>
                <a:lnTo>
                  <a:pt x="9" y="1"/>
                </a:lnTo>
                <a:lnTo>
                  <a:pt x="14" y="0"/>
                </a:lnTo>
                <a:lnTo>
                  <a:pt x="31" y="0"/>
                </a:lnTo>
                <a:lnTo>
                  <a:pt x="31" y="0"/>
                </a:lnTo>
                <a:lnTo>
                  <a:pt x="35" y="1"/>
                </a:lnTo>
                <a:lnTo>
                  <a:pt x="40" y="4"/>
                </a:lnTo>
                <a:lnTo>
                  <a:pt x="43" y="8"/>
                </a:lnTo>
                <a:lnTo>
                  <a:pt x="44" y="13"/>
                </a:lnTo>
                <a:lnTo>
                  <a:pt x="44" y="86"/>
                </a:lnTo>
                <a:lnTo>
                  <a:pt x="126" y="3"/>
                </a:lnTo>
                <a:lnTo>
                  <a:pt x="126" y="3"/>
                </a:lnTo>
                <a:lnTo>
                  <a:pt x="131" y="0"/>
                </a:lnTo>
                <a:lnTo>
                  <a:pt x="133" y="0"/>
                </a:lnTo>
                <a:lnTo>
                  <a:pt x="133" y="0"/>
                </a:lnTo>
                <a:lnTo>
                  <a:pt x="136" y="0"/>
                </a:lnTo>
                <a:lnTo>
                  <a:pt x="139" y="1"/>
                </a:lnTo>
                <a:lnTo>
                  <a:pt x="141" y="5"/>
                </a:lnTo>
                <a:lnTo>
                  <a:pt x="141" y="9"/>
                </a:lnTo>
                <a:lnTo>
                  <a:pt x="141" y="197"/>
                </a:lnTo>
                <a:lnTo>
                  <a:pt x="141" y="197"/>
                </a:lnTo>
                <a:lnTo>
                  <a:pt x="141" y="201"/>
                </a:lnTo>
                <a:lnTo>
                  <a:pt x="139" y="204"/>
                </a:lnTo>
                <a:lnTo>
                  <a:pt x="136" y="205"/>
                </a:lnTo>
                <a:lnTo>
                  <a:pt x="133" y="206"/>
                </a:lnTo>
                <a:lnTo>
                  <a:pt x="133" y="206"/>
                </a:lnTo>
                <a:close/>
                <a:moveTo>
                  <a:pt x="14" y="11"/>
                </a:moveTo>
                <a:lnTo>
                  <a:pt x="14" y="11"/>
                </a:lnTo>
                <a:lnTo>
                  <a:pt x="12" y="11"/>
                </a:lnTo>
                <a:lnTo>
                  <a:pt x="10" y="13"/>
                </a:lnTo>
                <a:lnTo>
                  <a:pt x="10" y="193"/>
                </a:lnTo>
                <a:lnTo>
                  <a:pt x="10" y="193"/>
                </a:lnTo>
                <a:lnTo>
                  <a:pt x="12" y="194"/>
                </a:lnTo>
                <a:lnTo>
                  <a:pt x="14" y="196"/>
                </a:lnTo>
                <a:lnTo>
                  <a:pt x="31" y="196"/>
                </a:lnTo>
                <a:lnTo>
                  <a:pt x="31" y="196"/>
                </a:lnTo>
                <a:lnTo>
                  <a:pt x="32" y="194"/>
                </a:lnTo>
                <a:lnTo>
                  <a:pt x="33" y="193"/>
                </a:lnTo>
                <a:lnTo>
                  <a:pt x="33" y="13"/>
                </a:lnTo>
                <a:lnTo>
                  <a:pt x="33" y="13"/>
                </a:lnTo>
                <a:lnTo>
                  <a:pt x="32" y="11"/>
                </a:lnTo>
                <a:lnTo>
                  <a:pt x="31" y="11"/>
                </a:lnTo>
                <a:lnTo>
                  <a:pt x="14" y="11"/>
                </a:lnTo>
                <a:close/>
                <a:moveTo>
                  <a:pt x="43" y="102"/>
                </a:moveTo>
                <a:lnTo>
                  <a:pt x="43" y="104"/>
                </a:lnTo>
                <a:lnTo>
                  <a:pt x="43" y="104"/>
                </a:lnTo>
                <a:lnTo>
                  <a:pt x="44" y="105"/>
                </a:lnTo>
                <a:lnTo>
                  <a:pt x="131" y="192"/>
                </a:lnTo>
                <a:lnTo>
                  <a:pt x="131" y="13"/>
                </a:lnTo>
                <a:lnTo>
                  <a:pt x="44" y="101"/>
                </a:lnTo>
                <a:lnTo>
                  <a:pt x="44" y="101"/>
                </a:lnTo>
                <a:lnTo>
                  <a:pt x="43" y="101"/>
                </a:lnTo>
                <a:lnTo>
                  <a:pt x="43" y="1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0" name="Freeform 57"/>
          <p:cNvSpPr>
            <a:spLocks noEditPoints="1"/>
          </p:cNvSpPr>
          <p:nvPr/>
        </p:nvSpPr>
        <p:spPr bwMode="auto">
          <a:xfrm>
            <a:off x="2831737" y="2579660"/>
            <a:ext cx="375825" cy="317163"/>
          </a:xfrm>
          <a:custGeom>
            <a:avLst/>
            <a:gdLst/>
            <a:ahLst/>
            <a:cxnLst>
              <a:cxn ang="0">
                <a:pos x="232" y="206"/>
              </a:cxn>
              <a:cxn ang="0">
                <a:pos x="224" y="202"/>
              </a:cxn>
              <a:cxn ang="0">
                <a:pos x="141" y="197"/>
              </a:cxn>
              <a:cxn ang="0">
                <a:pos x="141" y="201"/>
              </a:cxn>
              <a:cxn ang="0">
                <a:pos x="136" y="205"/>
              </a:cxn>
              <a:cxn ang="0">
                <a:pos x="133" y="206"/>
              </a:cxn>
              <a:cxn ang="0">
                <a:pos x="127" y="202"/>
              </a:cxn>
              <a:cxn ang="0">
                <a:pos x="44" y="193"/>
              </a:cxn>
              <a:cxn ang="0">
                <a:pos x="43" y="198"/>
              </a:cxn>
              <a:cxn ang="0">
                <a:pos x="35" y="205"/>
              </a:cxn>
              <a:cxn ang="0">
                <a:pos x="15" y="206"/>
              </a:cxn>
              <a:cxn ang="0">
                <a:pos x="9" y="205"/>
              </a:cxn>
              <a:cxn ang="0">
                <a:pos x="1" y="198"/>
              </a:cxn>
              <a:cxn ang="0">
                <a:pos x="0" y="13"/>
              </a:cxn>
              <a:cxn ang="0">
                <a:pos x="1" y="8"/>
              </a:cxn>
              <a:cxn ang="0">
                <a:pos x="9" y="1"/>
              </a:cxn>
              <a:cxn ang="0">
                <a:pos x="31" y="0"/>
              </a:cxn>
              <a:cxn ang="0">
                <a:pos x="35" y="1"/>
              </a:cxn>
              <a:cxn ang="0">
                <a:pos x="43" y="8"/>
              </a:cxn>
              <a:cxn ang="0">
                <a:pos x="44" y="86"/>
              </a:cxn>
              <a:cxn ang="0">
                <a:pos x="127" y="3"/>
              </a:cxn>
              <a:cxn ang="0">
                <a:pos x="133" y="0"/>
              </a:cxn>
              <a:cxn ang="0">
                <a:pos x="136" y="0"/>
              </a:cxn>
              <a:cxn ang="0">
                <a:pos x="141" y="5"/>
              </a:cxn>
              <a:cxn ang="0">
                <a:pos x="141" y="86"/>
              </a:cxn>
              <a:cxn ang="0">
                <a:pos x="224" y="3"/>
              </a:cxn>
              <a:cxn ang="0">
                <a:pos x="232" y="0"/>
              </a:cxn>
              <a:cxn ang="0">
                <a:pos x="235" y="0"/>
              </a:cxn>
              <a:cxn ang="0">
                <a:pos x="239" y="5"/>
              </a:cxn>
              <a:cxn ang="0">
                <a:pos x="239" y="197"/>
              </a:cxn>
              <a:cxn ang="0">
                <a:pos x="239" y="201"/>
              </a:cxn>
              <a:cxn ang="0">
                <a:pos x="235" y="205"/>
              </a:cxn>
              <a:cxn ang="0">
                <a:pos x="232" y="206"/>
              </a:cxn>
              <a:cxn ang="0">
                <a:pos x="15" y="11"/>
              </a:cxn>
              <a:cxn ang="0">
                <a:pos x="11" y="13"/>
              </a:cxn>
              <a:cxn ang="0">
                <a:pos x="11" y="193"/>
              </a:cxn>
              <a:cxn ang="0">
                <a:pos x="15" y="196"/>
              </a:cxn>
              <a:cxn ang="0">
                <a:pos x="31" y="196"/>
              </a:cxn>
              <a:cxn ang="0">
                <a:pos x="33" y="193"/>
              </a:cxn>
              <a:cxn ang="0">
                <a:pos x="33" y="13"/>
              </a:cxn>
              <a:cxn ang="0">
                <a:pos x="31" y="11"/>
              </a:cxn>
              <a:cxn ang="0">
                <a:pos x="140" y="102"/>
              </a:cxn>
              <a:cxn ang="0">
                <a:pos x="141" y="104"/>
              </a:cxn>
              <a:cxn ang="0">
                <a:pos x="228" y="192"/>
              </a:cxn>
              <a:cxn ang="0">
                <a:pos x="141" y="101"/>
              </a:cxn>
              <a:cxn ang="0">
                <a:pos x="141" y="101"/>
              </a:cxn>
              <a:cxn ang="0">
                <a:pos x="43" y="102"/>
              </a:cxn>
              <a:cxn ang="0">
                <a:pos x="43" y="104"/>
              </a:cxn>
              <a:cxn ang="0">
                <a:pos x="131" y="192"/>
              </a:cxn>
              <a:cxn ang="0">
                <a:pos x="44" y="101"/>
              </a:cxn>
              <a:cxn ang="0">
                <a:pos x="43" y="101"/>
              </a:cxn>
            </a:cxnLst>
            <a:rect l="0" t="0" r="r" b="b"/>
            <a:pathLst>
              <a:path w="239" h="206">
                <a:moveTo>
                  <a:pt x="232" y="206"/>
                </a:moveTo>
                <a:lnTo>
                  <a:pt x="232" y="206"/>
                </a:lnTo>
                <a:lnTo>
                  <a:pt x="228" y="205"/>
                </a:lnTo>
                <a:lnTo>
                  <a:pt x="224" y="202"/>
                </a:lnTo>
                <a:lnTo>
                  <a:pt x="141" y="120"/>
                </a:lnTo>
                <a:lnTo>
                  <a:pt x="141" y="197"/>
                </a:lnTo>
                <a:lnTo>
                  <a:pt x="141" y="197"/>
                </a:lnTo>
                <a:lnTo>
                  <a:pt x="141" y="201"/>
                </a:lnTo>
                <a:lnTo>
                  <a:pt x="139" y="204"/>
                </a:lnTo>
                <a:lnTo>
                  <a:pt x="136" y="205"/>
                </a:lnTo>
                <a:lnTo>
                  <a:pt x="133" y="206"/>
                </a:lnTo>
                <a:lnTo>
                  <a:pt x="133" y="206"/>
                </a:lnTo>
                <a:lnTo>
                  <a:pt x="131" y="205"/>
                </a:lnTo>
                <a:lnTo>
                  <a:pt x="127" y="202"/>
                </a:lnTo>
                <a:lnTo>
                  <a:pt x="44" y="120"/>
                </a:lnTo>
                <a:lnTo>
                  <a:pt x="44" y="193"/>
                </a:lnTo>
                <a:lnTo>
                  <a:pt x="44" y="193"/>
                </a:lnTo>
                <a:lnTo>
                  <a:pt x="43" y="198"/>
                </a:lnTo>
                <a:lnTo>
                  <a:pt x="40" y="202"/>
                </a:lnTo>
                <a:lnTo>
                  <a:pt x="35" y="205"/>
                </a:lnTo>
                <a:lnTo>
                  <a:pt x="31" y="206"/>
                </a:lnTo>
                <a:lnTo>
                  <a:pt x="15" y="206"/>
                </a:lnTo>
                <a:lnTo>
                  <a:pt x="15" y="206"/>
                </a:lnTo>
                <a:lnTo>
                  <a:pt x="9" y="205"/>
                </a:lnTo>
                <a:lnTo>
                  <a:pt x="4" y="202"/>
                </a:lnTo>
                <a:lnTo>
                  <a:pt x="1" y="198"/>
                </a:lnTo>
                <a:lnTo>
                  <a:pt x="0" y="193"/>
                </a:lnTo>
                <a:lnTo>
                  <a:pt x="0" y="13"/>
                </a:lnTo>
                <a:lnTo>
                  <a:pt x="0" y="13"/>
                </a:lnTo>
                <a:lnTo>
                  <a:pt x="1" y="8"/>
                </a:lnTo>
                <a:lnTo>
                  <a:pt x="4" y="4"/>
                </a:lnTo>
                <a:lnTo>
                  <a:pt x="9" y="1"/>
                </a:lnTo>
                <a:lnTo>
                  <a:pt x="15" y="0"/>
                </a:lnTo>
                <a:lnTo>
                  <a:pt x="31" y="0"/>
                </a:lnTo>
                <a:lnTo>
                  <a:pt x="31" y="0"/>
                </a:lnTo>
                <a:lnTo>
                  <a:pt x="35" y="1"/>
                </a:lnTo>
                <a:lnTo>
                  <a:pt x="40" y="4"/>
                </a:lnTo>
                <a:lnTo>
                  <a:pt x="43" y="8"/>
                </a:lnTo>
                <a:lnTo>
                  <a:pt x="44" y="13"/>
                </a:lnTo>
                <a:lnTo>
                  <a:pt x="44" y="86"/>
                </a:lnTo>
                <a:lnTo>
                  <a:pt x="127" y="3"/>
                </a:lnTo>
                <a:lnTo>
                  <a:pt x="127" y="3"/>
                </a:lnTo>
                <a:lnTo>
                  <a:pt x="131" y="0"/>
                </a:lnTo>
                <a:lnTo>
                  <a:pt x="133" y="0"/>
                </a:lnTo>
                <a:lnTo>
                  <a:pt x="133" y="0"/>
                </a:lnTo>
                <a:lnTo>
                  <a:pt x="136" y="0"/>
                </a:lnTo>
                <a:lnTo>
                  <a:pt x="139" y="1"/>
                </a:lnTo>
                <a:lnTo>
                  <a:pt x="141" y="5"/>
                </a:lnTo>
                <a:lnTo>
                  <a:pt x="141" y="9"/>
                </a:lnTo>
                <a:lnTo>
                  <a:pt x="141" y="86"/>
                </a:lnTo>
                <a:lnTo>
                  <a:pt x="224" y="3"/>
                </a:lnTo>
                <a:lnTo>
                  <a:pt x="224" y="3"/>
                </a:lnTo>
                <a:lnTo>
                  <a:pt x="228" y="0"/>
                </a:lnTo>
                <a:lnTo>
                  <a:pt x="232" y="0"/>
                </a:lnTo>
                <a:lnTo>
                  <a:pt x="232" y="0"/>
                </a:lnTo>
                <a:lnTo>
                  <a:pt x="235" y="0"/>
                </a:lnTo>
                <a:lnTo>
                  <a:pt x="237" y="1"/>
                </a:lnTo>
                <a:lnTo>
                  <a:pt x="239" y="5"/>
                </a:lnTo>
                <a:lnTo>
                  <a:pt x="239" y="9"/>
                </a:lnTo>
                <a:lnTo>
                  <a:pt x="239" y="197"/>
                </a:lnTo>
                <a:lnTo>
                  <a:pt x="239" y="197"/>
                </a:lnTo>
                <a:lnTo>
                  <a:pt x="239" y="201"/>
                </a:lnTo>
                <a:lnTo>
                  <a:pt x="237" y="204"/>
                </a:lnTo>
                <a:lnTo>
                  <a:pt x="235" y="205"/>
                </a:lnTo>
                <a:lnTo>
                  <a:pt x="232" y="206"/>
                </a:lnTo>
                <a:lnTo>
                  <a:pt x="232" y="206"/>
                </a:lnTo>
                <a:close/>
                <a:moveTo>
                  <a:pt x="15" y="11"/>
                </a:moveTo>
                <a:lnTo>
                  <a:pt x="15" y="11"/>
                </a:lnTo>
                <a:lnTo>
                  <a:pt x="12" y="11"/>
                </a:lnTo>
                <a:lnTo>
                  <a:pt x="11" y="13"/>
                </a:lnTo>
                <a:lnTo>
                  <a:pt x="11" y="193"/>
                </a:lnTo>
                <a:lnTo>
                  <a:pt x="11" y="193"/>
                </a:lnTo>
                <a:lnTo>
                  <a:pt x="12" y="194"/>
                </a:lnTo>
                <a:lnTo>
                  <a:pt x="15" y="196"/>
                </a:lnTo>
                <a:lnTo>
                  <a:pt x="31" y="196"/>
                </a:lnTo>
                <a:lnTo>
                  <a:pt x="31" y="196"/>
                </a:lnTo>
                <a:lnTo>
                  <a:pt x="32" y="194"/>
                </a:lnTo>
                <a:lnTo>
                  <a:pt x="33" y="193"/>
                </a:lnTo>
                <a:lnTo>
                  <a:pt x="33" y="13"/>
                </a:lnTo>
                <a:lnTo>
                  <a:pt x="33" y="13"/>
                </a:lnTo>
                <a:lnTo>
                  <a:pt x="32" y="11"/>
                </a:lnTo>
                <a:lnTo>
                  <a:pt x="31" y="11"/>
                </a:lnTo>
                <a:lnTo>
                  <a:pt x="15" y="11"/>
                </a:lnTo>
                <a:close/>
                <a:moveTo>
                  <a:pt x="140" y="102"/>
                </a:moveTo>
                <a:lnTo>
                  <a:pt x="141" y="104"/>
                </a:lnTo>
                <a:lnTo>
                  <a:pt x="141" y="104"/>
                </a:lnTo>
                <a:lnTo>
                  <a:pt x="141" y="105"/>
                </a:lnTo>
                <a:lnTo>
                  <a:pt x="228" y="192"/>
                </a:lnTo>
                <a:lnTo>
                  <a:pt x="228" y="13"/>
                </a:lnTo>
                <a:lnTo>
                  <a:pt x="141" y="101"/>
                </a:lnTo>
                <a:lnTo>
                  <a:pt x="141" y="101"/>
                </a:lnTo>
                <a:lnTo>
                  <a:pt x="141" y="101"/>
                </a:lnTo>
                <a:lnTo>
                  <a:pt x="140" y="102"/>
                </a:lnTo>
                <a:close/>
                <a:moveTo>
                  <a:pt x="43" y="102"/>
                </a:moveTo>
                <a:lnTo>
                  <a:pt x="43" y="104"/>
                </a:lnTo>
                <a:lnTo>
                  <a:pt x="43" y="104"/>
                </a:lnTo>
                <a:lnTo>
                  <a:pt x="44" y="105"/>
                </a:lnTo>
                <a:lnTo>
                  <a:pt x="131" y="192"/>
                </a:lnTo>
                <a:lnTo>
                  <a:pt x="131" y="13"/>
                </a:lnTo>
                <a:lnTo>
                  <a:pt x="44" y="101"/>
                </a:lnTo>
                <a:lnTo>
                  <a:pt x="44" y="101"/>
                </a:lnTo>
                <a:lnTo>
                  <a:pt x="43" y="101"/>
                </a:lnTo>
                <a:lnTo>
                  <a:pt x="43" y="1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1" name="Freeform 58"/>
          <p:cNvSpPr>
            <a:spLocks noEditPoints="1"/>
          </p:cNvSpPr>
          <p:nvPr/>
        </p:nvSpPr>
        <p:spPr bwMode="auto">
          <a:xfrm>
            <a:off x="3658553" y="2579660"/>
            <a:ext cx="328847" cy="317163"/>
          </a:xfrm>
          <a:custGeom>
            <a:avLst/>
            <a:gdLst/>
            <a:ahLst/>
            <a:cxnLst>
              <a:cxn ang="0">
                <a:pos x="199" y="206"/>
              </a:cxn>
              <a:cxn ang="0">
                <a:pos x="199" y="206"/>
              </a:cxn>
              <a:cxn ang="0">
                <a:pos x="195" y="205"/>
              </a:cxn>
              <a:cxn ang="0">
                <a:pos x="193" y="202"/>
              </a:cxn>
              <a:cxn ang="0">
                <a:pos x="109" y="120"/>
              </a:cxn>
              <a:cxn ang="0">
                <a:pos x="109" y="197"/>
              </a:cxn>
              <a:cxn ang="0">
                <a:pos x="109" y="197"/>
              </a:cxn>
              <a:cxn ang="0">
                <a:pos x="109" y="201"/>
              </a:cxn>
              <a:cxn ang="0">
                <a:pos x="106" y="204"/>
              </a:cxn>
              <a:cxn ang="0">
                <a:pos x="105" y="205"/>
              </a:cxn>
              <a:cxn ang="0">
                <a:pos x="101" y="206"/>
              </a:cxn>
              <a:cxn ang="0">
                <a:pos x="101" y="206"/>
              </a:cxn>
              <a:cxn ang="0">
                <a:pos x="98" y="205"/>
              </a:cxn>
              <a:cxn ang="0">
                <a:pos x="94" y="202"/>
              </a:cxn>
              <a:cxn ang="0">
                <a:pos x="4" y="112"/>
              </a:cxn>
              <a:cxn ang="0">
                <a:pos x="4" y="112"/>
              </a:cxn>
              <a:cxn ang="0">
                <a:pos x="1" y="108"/>
              </a:cxn>
              <a:cxn ang="0">
                <a:pos x="0" y="102"/>
              </a:cxn>
              <a:cxn ang="0">
                <a:pos x="1" y="98"/>
              </a:cxn>
              <a:cxn ang="0">
                <a:pos x="4" y="93"/>
              </a:cxn>
              <a:cxn ang="0">
                <a:pos x="94" y="3"/>
              </a:cxn>
              <a:cxn ang="0">
                <a:pos x="94" y="3"/>
              </a:cxn>
              <a:cxn ang="0">
                <a:pos x="98" y="0"/>
              </a:cxn>
              <a:cxn ang="0">
                <a:pos x="101" y="0"/>
              </a:cxn>
              <a:cxn ang="0">
                <a:pos x="101" y="0"/>
              </a:cxn>
              <a:cxn ang="0">
                <a:pos x="105" y="0"/>
              </a:cxn>
              <a:cxn ang="0">
                <a:pos x="106" y="1"/>
              </a:cxn>
              <a:cxn ang="0">
                <a:pos x="109" y="5"/>
              </a:cxn>
              <a:cxn ang="0">
                <a:pos x="109" y="9"/>
              </a:cxn>
              <a:cxn ang="0">
                <a:pos x="109" y="86"/>
              </a:cxn>
              <a:cxn ang="0">
                <a:pos x="193" y="3"/>
              </a:cxn>
              <a:cxn ang="0">
                <a:pos x="193" y="3"/>
              </a:cxn>
              <a:cxn ang="0">
                <a:pos x="195" y="0"/>
              </a:cxn>
              <a:cxn ang="0">
                <a:pos x="199" y="0"/>
              </a:cxn>
              <a:cxn ang="0">
                <a:pos x="199" y="0"/>
              </a:cxn>
              <a:cxn ang="0">
                <a:pos x="202" y="0"/>
              </a:cxn>
              <a:cxn ang="0">
                <a:pos x="205" y="1"/>
              </a:cxn>
              <a:cxn ang="0">
                <a:pos x="206" y="5"/>
              </a:cxn>
              <a:cxn ang="0">
                <a:pos x="208" y="9"/>
              </a:cxn>
              <a:cxn ang="0">
                <a:pos x="208" y="197"/>
              </a:cxn>
              <a:cxn ang="0">
                <a:pos x="208" y="197"/>
              </a:cxn>
              <a:cxn ang="0">
                <a:pos x="206" y="201"/>
              </a:cxn>
              <a:cxn ang="0">
                <a:pos x="205" y="204"/>
              </a:cxn>
              <a:cxn ang="0">
                <a:pos x="202" y="205"/>
              </a:cxn>
              <a:cxn ang="0">
                <a:pos x="199" y="206"/>
              </a:cxn>
              <a:cxn ang="0">
                <a:pos x="199" y="206"/>
              </a:cxn>
              <a:cxn ang="0">
                <a:pos x="109" y="102"/>
              </a:cxn>
              <a:cxn ang="0">
                <a:pos x="109" y="104"/>
              </a:cxn>
              <a:cxn ang="0">
                <a:pos x="109" y="104"/>
              </a:cxn>
              <a:cxn ang="0">
                <a:pos x="109" y="105"/>
              </a:cxn>
              <a:cxn ang="0">
                <a:pos x="197" y="192"/>
              </a:cxn>
              <a:cxn ang="0">
                <a:pos x="197" y="13"/>
              </a:cxn>
              <a:cxn ang="0">
                <a:pos x="109" y="101"/>
              </a:cxn>
              <a:cxn ang="0">
                <a:pos x="109" y="101"/>
              </a:cxn>
              <a:cxn ang="0">
                <a:pos x="109" y="101"/>
              </a:cxn>
              <a:cxn ang="0">
                <a:pos x="109" y="102"/>
              </a:cxn>
              <a:cxn ang="0">
                <a:pos x="98" y="13"/>
              </a:cxn>
              <a:cxn ang="0">
                <a:pos x="12" y="101"/>
              </a:cxn>
              <a:cxn ang="0">
                <a:pos x="12" y="101"/>
              </a:cxn>
              <a:cxn ang="0">
                <a:pos x="10" y="102"/>
              </a:cxn>
              <a:cxn ang="0">
                <a:pos x="12" y="105"/>
              </a:cxn>
              <a:cxn ang="0">
                <a:pos x="98" y="192"/>
              </a:cxn>
              <a:cxn ang="0">
                <a:pos x="98" y="13"/>
              </a:cxn>
            </a:cxnLst>
            <a:rect l="0" t="0" r="r" b="b"/>
            <a:pathLst>
              <a:path w="208" h="206">
                <a:moveTo>
                  <a:pt x="199" y="206"/>
                </a:moveTo>
                <a:lnTo>
                  <a:pt x="199" y="206"/>
                </a:lnTo>
                <a:lnTo>
                  <a:pt x="195" y="205"/>
                </a:lnTo>
                <a:lnTo>
                  <a:pt x="193" y="202"/>
                </a:lnTo>
                <a:lnTo>
                  <a:pt x="109" y="120"/>
                </a:lnTo>
                <a:lnTo>
                  <a:pt x="109" y="197"/>
                </a:lnTo>
                <a:lnTo>
                  <a:pt x="109" y="197"/>
                </a:lnTo>
                <a:lnTo>
                  <a:pt x="109" y="201"/>
                </a:lnTo>
                <a:lnTo>
                  <a:pt x="106" y="204"/>
                </a:lnTo>
                <a:lnTo>
                  <a:pt x="105" y="205"/>
                </a:lnTo>
                <a:lnTo>
                  <a:pt x="101" y="206"/>
                </a:lnTo>
                <a:lnTo>
                  <a:pt x="101" y="206"/>
                </a:lnTo>
                <a:lnTo>
                  <a:pt x="98" y="205"/>
                </a:lnTo>
                <a:lnTo>
                  <a:pt x="94" y="202"/>
                </a:lnTo>
                <a:lnTo>
                  <a:pt x="4" y="112"/>
                </a:lnTo>
                <a:lnTo>
                  <a:pt x="4" y="112"/>
                </a:lnTo>
                <a:lnTo>
                  <a:pt x="1" y="108"/>
                </a:lnTo>
                <a:lnTo>
                  <a:pt x="0" y="102"/>
                </a:lnTo>
                <a:lnTo>
                  <a:pt x="1" y="98"/>
                </a:lnTo>
                <a:lnTo>
                  <a:pt x="4" y="93"/>
                </a:lnTo>
                <a:lnTo>
                  <a:pt x="94" y="3"/>
                </a:lnTo>
                <a:lnTo>
                  <a:pt x="94" y="3"/>
                </a:lnTo>
                <a:lnTo>
                  <a:pt x="98" y="0"/>
                </a:lnTo>
                <a:lnTo>
                  <a:pt x="101" y="0"/>
                </a:lnTo>
                <a:lnTo>
                  <a:pt x="101" y="0"/>
                </a:lnTo>
                <a:lnTo>
                  <a:pt x="105" y="0"/>
                </a:lnTo>
                <a:lnTo>
                  <a:pt x="106" y="1"/>
                </a:lnTo>
                <a:lnTo>
                  <a:pt x="109" y="5"/>
                </a:lnTo>
                <a:lnTo>
                  <a:pt x="109" y="9"/>
                </a:lnTo>
                <a:lnTo>
                  <a:pt x="109" y="86"/>
                </a:lnTo>
                <a:lnTo>
                  <a:pt x="193" y="3"/>
                </a:lnTo>
                <a:lnTo>
                  <a:pt x="193" y="3"/>
                </a:lnTo>
                <a:lnTo>
                  <a:pt x="195" y="0"/>
                </a:lnTo>
                <a:lnTo>
                  <a:pt x="199" y="0"/>
                </a:lnTo>
                <a:lnTo>
                  <a:pt x="199" y="0"/>
                </a:lnTo>
                <a:lnTo>
                  <a:pt x="202" y="0"/>
                </a:lnTo>
                <a:lnTo>
                  <a:pt x="205" y="1"/>
                </a:lnTo>
                <a:lnTo>
                  <a:pt x="206" y="5"/>
                </a:lnTo>
                <a:lnTo>
                  <a:pt x="208" y="9"/>
                </a:lnTo>
                <a:lnTo>
                  <a:pt x="208" y="197"/>
                </a:lnTo>
                <a:lnTo>
                  <a:pt x="208" y="197"/>
                </a:lnTo>
                <a:lnTo>
                  <a:pt x="206" y="201"/>
                </a:lnTo>
                <a:lnTo>
                  <a:pt x="205" y="204"/>
                </a:lnTo>
                <a:lnTo>
                  <a:pt x="202" y="205"/>
                </a:lnTo>
                <a:lnTo>
                  <a:pt x="199" y="206"/>
                </a:lnTo>
                <a:lnTo>
                  <a:pt x="199" y="206"/>
                </a:lnTo>
                <a:close/>
                <a:moveTo>
                  <a:pt x="109" y="102"/>
                </a:moveTo>
                <a:lnTo>
                  <a:pt x="109" y="104"/>
                </a:lnTo>
                <a:lnTo>
                  <a:pt x="109" y="104"/>
                </a:lnTo>
                <a:lnTo>
                  <a:pt x="109" y="105"/>
                </a:lnTo>
                <a:lnTo>
                  <a:pt x="197" y="192"/>
                </a:lnTo>
                <a:lnTo>
                  <a:pt x="197" y="13"/>
                </a:lnTo>
                <a:lnTo>
                  <a:pt x="109" y="101"/>
                </a:lnTo>
                <a:lnTo>
                  <a:pt x="109" y="101"/>
                </a:lnTo>
                <a:lnTo>
                  <a:pt x="109" y="101"/>
                </a:lnTo>
                <a:lnTo>
                  <a:pt x="109" y="102"/>
                </a:lnTo>
                <a:close/>
                <a:moveTo>
                  <a:pt x="98" y="13"/>
                </a:moveTo>
                <a:lnTo>
                  <a:pt x="12" y="101"/>
                </a:lnTo>
                <a:lnTo>
                  <a:pt x="12" y="101"/>
                </a:lnTo>
                <a:lnTo>
                  <a:pt x="10" y="102"/>
                </a:lnTo>
                <a:lnTo>
                  <a:pt x="12" y="105"/>
                </a:lnTo>
                <a:lnTo>
                  <a:pt x="98" y="192"/>
                </a:lnTo>
                <a:lnTo>
                  <a:pt x="98" y="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" name="Freeform 59"/>
          <p:cNvSpPr>
            <a:spLocks noEditPoints="1"/>
          </p:cNvSpPr>
          <p:nvPr/>
        </p:nvSpPr>
        <p:spPr bwMode="auto">
          <a:xfrm>
            <a:off x="4499462" y="2579660"/>
            <a:ext cx="300660" cy="317163"/>
          </a:xfrm>
          <a:custGeom>
            <a:avLst/>
            <a:gdLst/>
            <a:ahLst/>
            <a:cxnLst>
              <a:cxn ang="0">
                <a:pos x="9" y="208"/>
              </a:cxn>
              <a:cxn ang="0">
                <a:pos x="9" y="208"/>
              </a:cxn>
              <a:cxn ang="0">
                <a:pos x="5" y="208"/>
              </a:cxn>
              <a:cxn ang="0">
                <a:pos x="3" y="206"/>
              </a:cxn>
              <a:cxn ang="0">
                <a:pos x="1" y="203"/>
              </a:cxn>
              <a:cxn ang="0">
                <a:pos x="0" y="199"/>
              </a:cxn>
              <a:cxn ang="0">
                <a:pos x="0" y="11"/>
              </a:cxn>
              <a:cxn ang="0">
                <a:pos x="0" y="11"/>
              </a:cxn>
              <a:cxn ang="0">
                <a:pos x="1" y="7"/>
              </a:cxn>
              <a:cxn ang="0">
                <a:pos x="3" y="3"/>
              </a:cxn>
              <a:cxn ang="0">
                <a:pos x="5" y="2"/>
              </a:cxn>
              <a:cxn ang="0">
                <a:pos x="9" y="0"/>
              </a:cxn>
              <a:cxn ang="0">
                <a:pos x="9" y="0"/>
              </a:cxn>
              <a:cxn ang="0">
                <a:pos x="15" y="2"/>
              </a:cxn>
              <a:cxn ang="0">
                <a:pos x="185" y="96"/>
              </a:cxn>
              <a:cxn ang="0">
                <a:pos x="185" y="96"/>
              </a:cxn>
              <a:cxn ang="0">
                <a:pos x="189" y="100"/>
              </a:cxn>
              <a:cxn ang="0">
                <a:pos x="190" y="104"/>
              </a:cxn>
              <a:cxn ang="0">
                <a:pos x="190" y="104"/>
              </a:cxn>
              <a:cxn ang="0">
                <a:pos x="189" y="110"/>
              </a:cxn>
              <a:cxn ang="0">
                <a:pos x="185" y="114"/>
              </a:cxn>
              <a:cxn ang="0">
                <a:pos x="15" y="207"/>
              </a:cxn>
              <a:cxn ang="0">
                <a:pos x="15" y="207"/>
              </a:cxn>
              <a:cxn ang="0">
                <a:pos x="9" y="208"/>
              </a:cxn>
              <a:cxn ang="0">
                <a:pos x="9" y="208"/>
              </a:cxn>
              <a:cxn ang="0">
                <a:pos x="11" y="13"/>
              </a:cxn>
              <a:cxn ang="0">
                <a:pos x="11" y="198"/>
              </a:cxn>
              <a:cxn ang="0">
                <a:pos x="178" y="104"/>
              </a:cxn>
              <a:cxn ang="0">
                <a:pos x="11" y="13"/>
              </a:cxn>
            </a:cxnLst>
            <a:rect l="0" t="0" r="r" b="b"/>
            <a:pathLst>
              <a:path w="190" h="208">
                <a:moveTo>
                  <a:pt x="9" y="208"/>
                </a:moveTo>
                <a:lnTo>
                  <a:pt x="9" y="208"/>
                </a:lnTo>
                <a:lnTo>
                  <a:pt x="5" y="208"/>
                </a:lnTo>
                <a:lnTo>
                  <a:pt x="3" y="206"/>
                </a:lnTo>
                <a:lnTo>
                  <a:pt x="1" y="203"/>
                </a:lnTo>
                <a:lnTo>
                  <a:pt x="0" y="199"/>
                </a:lnTo>
                <a:lnTo>
                  <a:pt x="0" y="11"/>
                </a:lnTo>
                <a:lnTo>
                  <a:pt x="0" y="11"/>
                </a:lnTo>
                <a:lnTo>
                  <a:pt x="1" y="7"/>
                </a:lnTo>
                <a:lnTo>
                  <a:pt x="3" y="3"/>
                </a:lnTo>
                <a:lnTo>
                  <a:pt x="5" y="2"/>
                </a:lnTo>
                <a:lnTo>
                  <a:pt x="9" y="0"/>
                </a:lnTo>
                <a:lnTo>
                  <a:pt x="9" y="0"/>
                </a:lnTo>
                <a:lnTo>
                  <a:pt x="15" y="2"/>
                </a:lnTo>
                <a:lnTo>
                  <a:pt x="185" y="96"/>
                </a:lnTo>
                <a:lnTo>
                  <a:pt x="185" y="96"/>
                </a:lnTo>
                <a:lnTo>
                  <a:pt x="189" y="100"/>
                </a:lnTo>
                <a:lnTo>
                  <a:pt x="190" y="104"/>
                </a:lnTo>
                <a:lnTo>
                  <a:pt x="190" y="104"/>
                </a:lnTo>
                <a:lnTo>
                  <a:pt x="189" y="110"/>
                </a:lnTo>
                <a:lnTo>
                  <a:pt x="185" y="114"/>
                </a:lnTo>
                <a:lnTo>
                  <a:pt x="15" y="207"/>
                </a:lnTo>
                <a:lnTo>
                  <a:pt x="15" y="207"/>
                </a:lnTo>
                <a:lnTo>
                  <a:pt x="9" y="208"/>
                </a:lnTo>
                <a:lnTo>
                  <a:pt x="9" y="208"/>
                </a:lnTo>
                <a:close/>
                <a:moveTo>
                  <a:pt x="11" y="13"/>
                </a:moveTo>
                <a:lnTo>
                  <a:pt x="11" y="198"/>
                </a:lnTo>
                <a:lnTo>
                  <a:pt x="178" y="104"/>
                </a:ln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3" name="Freeform 60"/>
          <p:cNvSpPr>
            <a:spLocks noEditPoints="1"/>
          </p:cNvSpPr>
          <p:nvPr/>
        </p:nvSpPr>
        <p:spPr bwMode="auto">
          <a:xfrm>
            <a:off x="5298091" y="2579660"/>
            <a:ext cx="319452" cy="317163"/>
          </a:xfrm>
          <a:custGeom>
            <a:avLst/>
            <a:gdLst/>
            <a:ahLst/>
            <a:cxnLst>
              <a:cxn ang="0">
                <a:pos x="128" y="206"/>
              </a:cxn>
              <a:cxn ang="0">
                <a:pos x="123" y="205"/>
              </a:cxn>
              <a:cxn ang="0">
                <a:pos x="114" y="198"/>
              </a:cxn>
              <a:cxn ang="0">
                <a:pos x="114" y="13"/>
              </a:cxn>
              <a:cxn ang="0">
                <a:pos x="114" y="8"/>
              </a:cxn>
              <a:cxn ang="0">
                <a:pos x="123" y="1"/>
              </a:cxn>
              <a:cxn ang="0">
                <a:pos x="193" y="0"/>
              </a:cxn>
              <a:cxn ang="0">
                <a:pos x="198" y="1"/>
              </a:cxn>
              <a:cxn ang="0">
                <a:pos x="205" y="8"/>
              </a:cxn>
              <a:cxn ang="0">
                <a:pos x="206" y="193"/>
              </a:cxn>
              <a:cxn ang="0">
                <a:pos x="205" y="198"/>
              </a:cxn>
              <a:cxn ang="0">
                <a:pos x="198" y="205"/>
              </a:cxn>
              <a:cxn ang="0">
                <a:pos x="193" y="206"/>
              </a:cxn>
              <a:cxn ang="0">
                <a:pos x="128" y="11"/>
              </a:cxn>
              <a:cxn ang="0">
                <a:pos x="125" y="13"/>
              </a:cxn>
              <a:cxn ang="0">
                <a:pos x="125" y="193"/>
              </a:cxn>
              <a:cxn ang="0">
                <a:pos x="128" y="196"/>
              </a:cxn>
              <a:cxn ang="0">
                <a:pos x="193" y="196"/>
              </a:cxn>
              <a:cxn ang="0">
                <a:pos x="195" y="193"/>
              </a:cxn>
              <a:cxn ang="0">
                <a:pos x="195" y="13"/>
              </a:cxn>
              <a:cxn ang="0">
                <a:pos x="193" y="11"/>
              </a:cxn>
              <a:cxn ang="0">
                <a:pos x="78" y="206"/>
              </a:cxn>
              <a:cxn ang="0">
                <a:pos x="13" y="206"/>
              </a:cxn>
              <a:cxn ang="0">
                <a:pos x="4" y="202"/>
              </a:cxn>
              <a:cxn ang="0">
                <a:pos x="0" y="193"/>
              </a:cxn>
              <a:cxn ang="0">
                <a:pos x="0" y="13"/>
              </a:cxn>
              <a:cxn ang="0">
                <a:pos x="4" y="4"/>
              </a:cxn>
              <a:cxn ang="0">
                <a:pos x="13" y="0"/>
              </a:cxn>
              <a:cxn ang="0">
                <a:pos x="78" y="0"/>
              </a:cxn>
              <a:cxn ang="0">
                <a:pos x="89" y="4"/>
              </a:cxn>
              <a:cxn ang="0">
                <a:pos x="93" y="13"/>
              </a:cxn>
              <a:cxn ang="0">
                <a:pos x="93" y="193"/>
              </a:cxn>
              <a:cxn ang="0">
                <a:pos x="89" y="202"/>
              </a:cxn>
              <a:cxn ang="0">
                <a:pos x="78" y="206"/>
              </a:cxn>
              <a:cxn ang="0">
                <a:pos x="13" y="11"/>
              </a:cxn>
              <a:cxn ang="0">
                <a:pos x="12" y="11"/>
              </a:cxn>
              <a:cxn ang="0">
                <a:pos x="10" y="193"/>
              </a:cxn>
              <a:cxn ang="0">
                <a:pos x="12" y="194"/>
              </a:cxn>
              <a:cxn ang="0">
                <a:pos x="78" y="196"/>
              </a:cxn>
              <a:cxn ang="0">
                <a:pos x="81" y="194"/>
              </a:cxn>
              <a:cxn ang="0">
                <a:pos x="82" y="13"/>
              </a:cxn>
              <a:cxn ang="0">
                <a:pos x="81" y="11"/>
              </a:cxn>
              <a:cxn ang="0">
                <a:pos x="13" y="11"/>
              </a:cxn>
            </a:cxnLst>
            <a:rect l="0" t="0" r="r" b="b"/>
            <a:pathLst>
              <a:path w="206" h="206">
                <a:moveTo>
                  <a:pt x="193" y="206"/>
                </a:moveTo>
                <a:lnTo>
                  <a:pt x="128" y="206"/>
                </a:lnTo>
                <a:lnTo>
                  <a:pt x="128" y="206"/>
                </a:lnTo>
                <a:lnTo>
                  <a:pt x="123" y="205"/>
                </a:lnTo>
                <a:lnTo>
                  <a:pt x="118" y="202"/>
                </a:lnTo>
                <a:lnTo>
                  <a:pt x="114" y="198"/>
                </a:lnTo>
                <a:lnTo>
                  <a:pt x="114" y="193"/>
                </a:lnTo>
                <a:lnTo>
                  <a:pt x="114" y="13"/>
                </a:lnTo>
                <a:lnTo>
                  <a:pt x="114" y="13"/>
                </a:lnTo>
                <a:lnTo>
                  <a:pt x="114" y="8"/>
                </a:lnTo>
                <a:lnTo>
                  <a:pt x="118" y="4"/>
                </a:lnTo>
                <a:lnTo>
                  <a:pt x="123" y="1"/>
                </a:lnTo>
                <a:lnTo>
                  <a:pt x="128" y="0"/>
                </a:lnTo>
                <a:lnTo>
                  <a:pt x="193" y="0"/>
                </a:lnTo>
                <a:lnTo>
                  <a:pt x="193" y="0"/>
                </a:lnTo>
                <a:lnTo>
                  <a:pt x="198" y="1"/>
                </a:lnTo>
                <a:lnTo>
                  <a:pt x="202" y="4"/>
                </a:lnTo>
                <a:lnTo>
                  <a:pt x="205" y="8"/>
                </a:lnTo>
                <a:lnTo>
                  <a:pt x="206" y="13"/>
                </a:lnTo>
                <a:lnTo>
                  <a:pt x="206" y="193"/>
                </a:lnTo>
                <a:lnTo>
                  <a:pt x="206" y="193"/>
                </a:lnTo>
                <a:lnTo>
                  <a:pt x="205" y="198"/>
                </a:lnTo>
                <a:lnTo>
                  <a:pt x="202" y="202"/>
                </a:lnTo>
                <a:lnTo>
                  <a:pt x="198" y="205"/>
                </a:lnTo>
                <a:lnTo>
                  <a:pt x="193" y="206"/>
                </a:lnTo>
                <a:lnTo>
                  <a:pt x="193" y="206"/>
                </a:lnTo>
                <a:close/>
                <a:moveTo>
                  <a:pt x="128" y="11"/>
                </a:moveTo>
                <a:lnTo>
                  <a:pt x="128" y="11"/>
                </a:lnTo>
                <a:lnTo>
                  <a:pt x="125" y="11"/>
                </a:lnTo>
                <a:lnTo>
                  <a:pt x="125" y="13"/>
                </a:lnTo>
                <a:lnTo>
                  <a:pt x="125" y="193"/>
                </a:lnTo>
                <a:lnTo>
                  <a:pt x="125" y="193"/>
                </a:lnTo>
                <a:lnTo>
                  <a:pt x="125" y="194"/>
                </a:lnTo>
                <a:lnTo>
                  <a:pt x="128" y="196"/>
                </a:lnTo>
                <a:lnTo>
                  <a:pt x="193" y="196"/>
                </a:lnTo>
                <a:lnTo>
                  <a:pt x="193" y="196"/>
                </a:lnTo>
                <a:lnTo>
                  <a:pt x="194" y="194"/>
                </a:lnTo>
                <a:lnTo>
                  <a:pt x="195" y="193"/>
                </a:lnTo>
                <a:lnTo>
                  <a:pt x="195" y="13"/>
                </a:lnTo>
                <a:lnTo>
                  <a:pt x="195" y="13"/>
                </a:lnTo>
                <a:lnTo>
                  <a:pt x="194" y="11"/>
                </a:lnTo>
                <a:lnTo>
                  <a:pt x="193" y="11"/>
                </a:lnTo>
                <a:lnTo>
                  <a:pt x="128" y="11"/>
                </a:lnTo>
                <a:close/>
                <a:moveTo>
                  <a:pt x="78" y="206"/>
                </a:moveTo>
                <a:lnTo>
                  <a:pt x="13" y="206"/>
                </a:lnTo>
                <a:lnTo>
                  <a:pt x="13" y="206"/>
                </a:lnTo>
                <a:lnTo>
                  <a:pt x="8" y="205"/>
                </a:lnTo>
                <a:lnTo>
                  <a:pt x="4" y="202"/>
                </a:lnTo>
                <a:lnTo>
                  <a:pt x="1" y="198"/>
                </a:lnTo>
                <a:lnTo>
                  <a:pt x="0" y="193"/>
                </a:lnTo>
                <a:lnTo>
                  <a:pt x="0" y="13"/>
                </a:lnTo>
                <a:lnTo>
                  <a:pt x="0" y="13"/>
                </a:lnTo>
                <a:lnTo>
                  <a:pt x="1" y="8"/>
                </a:lnTo>
                <a:lnTo>
                  <a:pt x="4" y="4"/>
                </a:lnTo>
                <a:lnTo>
                  <a:pt x="8" y="1"/>
                </a:lnTo>
                <a:lnTo>
                  <a:pt x="13" y="0"/>
                </a:lnTo>
                <a:lnTo>
                  <a:pt x="78" y="0"/>
                </a:lnTo>
                <a:lnTo>
                  <a:pt x="78" y="0"/>
                </a:lnTo>
                <a:lnTo>
                  <a:pt x="83" y="1"/>
                </a:lnTo>
                <a:lnTo>
                  <a:pt x="89" y="4"/>
                </a:lnTo>
                <a:lnTo>
                  <a:pt x="91" y="8"/>
                </a:lnTo>
                <a:lnTo>
                  <a:pt x="93" y="13"/>
                </a:lnTo>
                <a:lnTo>
                  <a:pt x="93" y="193"/>
                </a:lnTo>
                <a:lnTo>
                  <a:pt x="93" y="193"/>
                </a:lnTo>
                <a:lnTo>
                  <a:pt x="91" y="198"/>
                </a:lnTo>
                <a:lnTo>
                  <a:pt x="89" y="202"/>
                </a:lnTo>
                <a:lnTo>
                  <a:pt x="83" y="205"/>
                </a:lnTo>
                <a:lnTo>
                  <a:pt x="78" y="206"/>
                </a:lnTo>
                <a:lnTo>
                  <a:pt x="78" y="206"/>
                </a:lnTo>
                <a:close/>
                <a:moveTo>
                  <a:pt x="13" y="11"/>
                </a:moveTo>
                <a:lnTo>
                  <a:pt x="13" y="11"/>
                </a:lnTo>
                <a:lnTo>
                  <a:pt x="12" y="11"/>
                </a:lnTo>
                <a:lnTo>
                  <a:pt x="10" y="13"/>
                </a:lnTo>
                <a:lnTo>
                  <a:pt x="10" y="193"/>
                </a:lnTo>
                <a:lnTo>
                  <a:pt x="10" y="193"/>
                </a:lnTo>
                <a:lnTo>
                  <a:pt x="12" y="194"/>
                </a:lnTo>
                <a:lnTo>
                  <a:pt x="13" y="196"/>
                </a:lnTo>
                <a:lnTo>
                  <a:pt x="78" y="196"/>
                </a:lnTo>
                <a:lnTo>
                  <a:pt x="78" y="196"/>
                </a:lnTo>
                <a:lnTo>
                  <a:pt x="81" y="194"/>
                </a:lnTo>
                <a:lnTo>
                  <a:pt x="82" y="193"/>
                </a:lnTo>
                <a:lnTo>
                  <a:pt x="82" y="13"/>
                </a:lnTo>
                <a:lnTo>
                  <a:pt x="82" y="13"/>
                </a:lnTo>
                <a:lnTo>
                  <a:pt x="81" y="11"/>
                </a:lnTo>
                <a:lnTo>
                  <a:pt x="78" y="11"/>
                </a:lnTo>
                <a:lnTo>
                  <a:pt x="13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4" name="Freeform 61"/>
          <p:cNvSpPr>
            <a:spLocks noEditPoints="1"/>
          </p:cNvSpPr>
          <p:nvPr/>
        </p:nvSpPr>
        <p:spPr bwMode="auto">
          <a:xfrm>
            <a:off x="6101419" y="2579660"/>
            <a:ext cx="319452" cy="317163"/>
          </a:xfrm>
          <a:custGeom>
            <a:avLst/>
            <a:gdLst/>
            <a:ahLst/>
            <a:cxnLst>
              <a:cxn ang="0">
                <a:pos x="193" y="206"/>
              </a:cxn>
              <a:cxn ang="0">
                <a:pos x="13" y="206"/>
              </a:cxn>
              <a:cxn ang="0">
                <a:pos x="13" y="206"/>
              </a:cxn>
              <a:cxn ang="0">
                <a:pos x="8" y="205"/>
              </a:cxn>
              <a:cxn ang="0">
                <a:pos x="4" y="202"/>
              </a:cxn>
              <a:cxn ang="0">
                <a:pos x="1" y="198"/>
              </a:cxn>
              <a:cxn ang="0">
                <a:pos x="0" y="193"/>
              </a:cxn>
              <a:cxn ang="0">
                <a:pos x="0" y="13"/>
              </a:cxn>
              <a:cxn ang="0">
                <a:pos x="0" y="13"/>
              </a:cxn>
              <a:cxn ang="0">
                <a:pos x="1" y="8"/>
              </a:cxn>
              <a:cxn ang="0">
                <a:pos x="4" y="4"/>
              </a:cxn>
              <a:cxn ang="0">
                <a:pos x="8" y="1"/>
              </a:cxn>
              <a:cxn ang="0">
                <a:pos x="13" y="0"/>
              </a:cxn>
              <a:cxn ang="0">
                <a:pos x="193" y="0"/>
              </a:cxn>
              <a:cxn ang="0">
                <a:pos x="193" y="0"/>
              </a:cxn>
              <a:cxn ang="0">
                <a:pos x="198" y="1"/>
              </a:cxn>
              <a:cxn ang="0">
                <a:pos x="202" y="4"/>
              </a:cxn>
              <a:cxn ang="0">
                <a:pos x="205" y="8"/>
              </a:cxn>
              <a:cxn ang="0">
                <a:pos x="206" y="13"/>
              </a:cxn>
              <a:cxn ang="0">
                <a:pos x="206" y="193"/>
              </a:cxn>
              <a:cxn ang="0">
                <a:pos x="206" y="193"/>
              </a:cxn>
              <a:cxn ang="0">
                <a:pos x="205" y="198"/>
              </a:cxn>
              <a:cxn ang="0">
                <a:pos x="202" y="202"/>
              </a:cxn>
              <a:cxn ang="0">
                <a:pos x="198" y="205"/>
              </a:cxn>
              <a:cxn ang="0">
                <a:pos x="193" y="206"/>
              </a:cxn>
              <a:cxn ang="0">
                <a:pos x="193" y="206"/>
              </a:cxn>
              <a:cxn ang="0">
                <a:pos x="13" y="11"/>
              </a:cxn>
              <a:cxn ang="0">
                <a:pos x="13" y="11"/>
              </a:cxn>
              <a:cxn ang="0">
                <a:pos x="12" y="11"/>
              </a:cxn>
              <a:cxn ang="0">
                <a:pos x="11" y="13"/>
              </a:cxn>
              <a:cxn ang="0">
                <a:pos x="11" y="193"/>
              </a:cxn>
              <a:cxn ang="0">
                <a:pos x="11" y="193"/>
              </a:cxn>
              <a:cxn ang="0">
                <a:pos x="12" y="194"/>
              </a:cxn>
              <a:cxn ang="0">
                <a:pos x="13" y="196"/>
              </a:cxn>
              <a:cxn ang="0">
                <a:pos x="193" y="196"/>
              </a:cxn>
              <a:cxn ang="0">
                <a:pos x="193" y="196"/>
              </a:cxn>
              <a:cxn ang="0">
                <a:pos x="194" y="194"/>
              </a:cxn>
              <a:cxn ang="0">
                <a:pos x="196" y="193"/>
              </a:cxn>
              <a:cxn ang="0">
                <a:pos x="196" y="13"/>
              </a:cxn>
              <a:cxn ang="0">
                <a:pos x="196" y="13"/>
              </a:cxn>
              <a:cxn ang="0">
                <a:pos x="194" y="11"/>
              </a:cxn>
              <a:cxn ang="0">
                <a:pos x="193" y="11"/>
              </a:cxn>
              <a:cxn ang="0">
                <a:pos x="13" y="11"/>
              </a:cxn>
            </a:cxnLst>
            <a:rect l="0" t="0" r="r" b="b"/>
            <a:pathLst>
              <a:path w="206" h="206">
                <a:moveTo>
                  <a:pt x="193" y="206"/>
                </a:moveTo>
                <a:lnTo>
                  <a:pt x="13" y="206"/>
                </a:lnTo>
                <a:lnTo>
                  <a:pt x="13" y="206"/>
                </a:lnTo>
                <a:lnTo>
                  <a:pt x="8" y="205"/>
                </a:lnTo>
                <a:lnTo>
                  <a:pt x="4" y="202"/>
                </a:lnTo>
                <a:lnTo>
                  <a:pt x="1" y="198"/>
                </a:lnTo>
                <a:lnTo>
                  <a:pt x="0" y="193"/>
                </a:lnTo>
                <a:lnTo>
                  <a:pt x="0" y="13"/>
                </a:lnTo>
                <a:lnTo>
                  <a:pt x="0" y="13"/>
                </a:lnTo>
                <a:lnTo>
                  <a:pt x="1" y="8"/>
                </a:lnTo>
                <a:lnTo>
                  <a:pt x="4" y="4"/>
                </a:lnTo>
                <a:lnTo>
                  <a:pt x="8" y="1"/>
                </a:lnTo>
                <a:lnTo>
                  <a:pt x="13" y="0"/>
                </a:lnTo>
                <a:lnTo>
                  <a:pt x="193" y="0"/>
                </a:lnTo>
                <a:lnTo>
                  <a:pt x="193" y="0"/>
                </a:lnTo>
                <a:lnTo>
                  <a:pt x="198" y="1"/>
                </a:lnTo>
                <a:lnTo>
                  <a:pt x="202" y="4"/>
                </a:lnTo>
                <a:lnTo>
                  <a:pt x="205" y="8"/>
                </a:lnTo>
                <a:lnTo>
                  <a:pt x="206" y="13"/>
                </a:lnTo>
                <a:lnTo>
                  <a:pt x="206" y="193"/>
                </a:lnTo>
                <a:lnTo>
                  <a:pt x="206" y="193"/>
                </a:lnTo>
                <a:lnTo>
                  <a:pt x="205" y="198"/>
                </a:lnTo>
                <a:lnTo>
                  <a:pt x="202" y="202"/>
                </a:lnTo>
                <a:lnTo>
                  <a:pt x="198" y="205"/>
                </a:lnTo>
                <a:lnTo>
                  <a:pt x="193" y="206"/>
                </a:lnTo>
                <a:lnTo>
                  <a:pt x="193" y="206"/>
                </a:lnTo>
                <a:close/>
                <a:moveTo>
                  <a:pt x="13" y="11"/>
                </a:moveTo>
                <a:lnTo>
                  <a:pt x="13" y="11"/>
                </a:lnTo>
                <a:lnTo>
                  <a:pt x="12" y="11"/>
                </a:lnTo>
                <a:lnTo>
                  <a:pt x="11" y="13"/>
                </a:lnTo>
                <a:lnTo>
                  <a:pt x="11" y="193"/>
                </a:lnTo>
                <a:lnTo>
                  <a:pt x="11" y="193"/>
                </a:lnTo>
                <a:lnTo>
                  <a:pt x="12" y="194"/>
                </a:lnTo>
                <a:lnTo>
                  <a:pt x="13" y="196"/>
                </a:lnTo>
                <a:lnTo>
                  <a:pt x="193" y="196"/>
                </a:lnTo>
                <a:lnTo>
                  <a:pt x="193" y="196"/>
                </a:lnTo>
                <a:lnTo>
                  <a:pt x="194" y="194"/>
                </a:lnTo>
                <a:lnTo>
                  <a:pt x="196" y="193"/>
                </a:lnTo>
                <a:lnTo>
                  <a:pt x="196" y="13"/>
                </a:lnTo>
                <a:lnTo>
                  <a:pt x="196" y="13"/>
                </a:lnTo>
                <a:lnTo>
                  <a:pt x="194" y="11"/>
                </a:lnTo>
                <a:lnTo>
                  <a:pt x="193" y="11"/>
                </a:lnTo>
                <a:lnTo>
                  <a:pt x="13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5" name="Freeform 62"/>
          <p:cNvSpPr>
            <a:spLocks noEditPoints="1"/>
          </p:cNvSpPr>
          <p:nvPr/>
        </p:nvSpPr>
        <p:spPr bwMode="auto">
          <a:xfrm>
            <a:off x="6923535" y="2579660"/>
            <a:ext cx="324151" cy="317163"/>
          </a:xfrm>
          <a:custGeom>
            <a:avLst/>
            <a:gdLst/>
            <a:ahLst/>
            <a:cxnLst>
              <a:cxn ang="0">
                <a:pos x="106" y="206"/>
              </a:cxn>
              <a:cxn ang="0">
                <a:pos x="99" y="202"/>
              </a:cxn>
              <a:cxn ang="0">
                <a:pos x="98" y="200"/>
              </a:cxn>
              <a:cxn ang="0">
                <a:pos x="98" y="120"/>
              </a:cxn>
              <a:cxn ang="0">
                <a:pos x="15" y="202"/>
              </a:cxn>
              <a:cxn ang="0">
                <a:pos x="8" y="206"/>
              </a:cxn>
              <a:cxn ang="0">
                <a:pos x="4" y="205"/>
              </a:cxn>
              <a:cxn ang="0">
                <a:pos x="0" y="201"/>
              </a:cxn>
              <a:cxn ang="0">
                <a:pos x="0" y="9"/>
              </a:cxn>
              <a:cxn ang="0">
                <a:pos x="0" y="5"/>
              </a:cxn>
              <a:cxn ang="0">
                <a:pos x="4" y="0"/>
              </a:cxn>
              <a:cxn ang="0">
                <a:pos x="8" y="0"/>
              </a:cxn>
              <a:cxn ang="0">
                <a:pos x="15" y="3"/>
              </a:cxn>
              <a:cxn ang="0">
                <a:pos x="98" y="9"/>
              </a:cxn>
              <a:cxn ang="0">
                <a:pos x="99" y="5"/>
              </a:cxn>
              <a:cxn ang="0">
                <a:pos x="103" y="0"/>
              </a:cxn>
              <a:cxn ang="0">
                <a:pos x="106" y="0"/>
              </a:cxn>
              <a:cxn ang="0">
                <a:pos x="112" y="3"/>
              </a:cxn>
              <a:cxn ang="0">
                <a:pos x="203" y="93"/>
              </a:cxn>
              <a:cxn ang="0">
                <a:pos x="207" y="102"/>
              </a:cxn>
              <a:cxn ang="0">
                <a:pos x="203" y="112"/>
              </a:cxn>
              <a:cxn ang="0">
                <a:pos x="112" y="202"/>
              </a:cxn>
              <a:cxn ang="0">
                <a:pos x="106" y="206"/>
              </a:cxn>
              <a:cxn ang="0">
                <a:pos x="108" y="79"/>
              </a:cxn>
              <a:cxn ang="0">
                <a:pos x="196" y="105"/>
              </a:cxn>
              <a:cxn ang="0">
                <a:pos x="196" y="102"/>
              </a:cxn>
              <a:cxn ang="0">
                <a:pos x="108" y="13"/>
              </a:cxn>
              <a:cxn ang="0">
                <a:pos x="11" y="13"/>
              </a:cxn>
              <a:cxn ang="0">
                <a:pos x="98" y="105"/>
              </a:cxn>
              <a:cxn ang="0">
                <a:pos x="99" y="104"/>
              </a:cxn>
              <a:cxn ang="0">
                <a:pos x="99" y="101"/>
              </a:cxn>
              <a:cxn ang="0">
                <a:pos x="98" y="101"/>
              </a:cxn>
            </a:cxnLst>
            <a:rect l="0" t="0" r="r" b="b"/>
            <a:pathLst>
              <a:path w="207" h="206">
                <a:moveTo>
                  <a:pt x="106" y="206"/>
                </a:moveTo>
                <a:lnTo>
                  <a:pt x="106" y="206"/>
                </a:lnTo>
                <a:lnTo>
                  <a:pt x="102" y="205"/>
                </a:lnTo>
                <a:lnTo>
                  <a:pt x="99" y="202"/>
                </a:lnTo>
                <a:lnTo>
                  <a:pt x="99" y="202"/>
                </a:lnTo>
                <a:lnTo>
                  <a:pt x="98" y="200"/>
                </a:lnTo>
                <a:lnTo>
                  <a:pt x="98" y="197"/>
                </a:lnTo>
                <a:lnTo>
                  <a:pt x="98" y="120"/>
                </a:lnTo>
                <a:lnTo>
                  <a:pt x="15" y="202"/>
                </a:lnTo>
                <a:lnTo>
                  <a:pt x="15" y="202"/>
                </a:lnTo>
                <a:lnTo>
                  <a:pt x="11" y="205"/>
                </a:lnTo>
                <a:lnTo>
                  <a:pt x="8" y="206"/>
                </a:lnTo>
                <a:lnTo>
                  <a:pt x="8" y="206"/>
                </a:lnTo>
                <a:lnTo>
                  <a:pt x="4" y="205"/>
                </a:lnTo>
                <a:lnTo>
                  <a:pt x="3" y="204"/>
                </a:lnTo>
                <a:lnTo>
                  <a:pt x="0" y="201"/>
                </a:lnTo>
                <a:lnTo>
                  <a:pt x="0" y="197"/>
                </a:lnTo>
                <a:lnTo>
                  <a:pt x="0" y="9"/>
                </a:lnTo>
                <a:lnTo>
                  <a:pt x="0" y="9"/>
                </a:lnTo>
                <a:lnTo>
                  <a:pt x="0" y="5"/>
                </a:lnTo>
                <a:lnTo>
                  <a:pt x="3" y="1"/>
                </a:lnTo>
                <a:lnTo>
                  <a:pt x="4" y="0"/>
                </a:lnTo>
                <a:lnTo>
                  <a:pt x="8" y="0"/>
                </a:lnTo>
                <a:lnTo>
                  <a:pt x="8" y="0"/>
                </a:lnTo>
                <a:lnTo>
                  <a:pt x="11" y="0"/>
                </a:lnTo>
                <a:lnTo>
                  <a:pt x="15" y="3"/>
                </a:lnTo>
                <a:lnTo>
                  <a:pt x="98" y="86"/>
                </a:lnTo>
                <a:lnTo>
                  <a:pt x="98" y="9"/>
                </a:lnTo>
                <a:lnTo>
                  <a:pt x="98" y="9"/>
                </a:lnTo>
                <a:lnTo>
                  <a:pt x="99" y="5"/>
                </a:lnTo>
                <a:lnTo>
                  <a:pt x="100" y="1"/>
                </a:lnTo>
                <a:lnTo>
                  <a:pt x="103" y="0"/>
                </a:lnTo>
                <a:lnTo>
                  <a:pt x="106" y="0"/>
                </a:lnTo>
                <a:lnTo>
                  <a:pt x="106" y="0"/>
                </a:lnTo>
                <a:lnTo>
                  <a:pt x="110" y="0"/>
                </a:lnTo>
                <a:lnTo>
                  <a:pt x="112" y="3"/>
                </a:lnTo>
                <a:lnTo>
                  <a:pt x="203" y="93"/>
                </a:lnTo>
                <a:lnTo>
                  <a:pt x="203" y="93"/>
                </a:lnTo>
                <a:lnTo>
                  <a:pt x="206" y="98"/>
                </a:lnTo>
                <a:lnTo>
                  <a:pt x="207" y="102"/>
                </a:lnTo>
                <a:lnTo>
                  <a:pt x="206" y="108"/>
                </a:lnTo>
                <a:lnTo>
                  <a:pt x="203" y="112"/>
                </a:lnTo>
                <a:lnTo>
                  <a:pt x="112" y="202"/>
                </a:lnTo>
                <a:lnTo>
                  <a:pt x="112" y="202"/>
                </a:lnTo>
                <a:lnTo>
                  <a:pt x="110" y="205"/>
                </a:lnTo>
                <a:lnTo>
                  <a:pt x="106" y="206"/>
                </a:lnTo>
                <a:lnTo>
                  <a:pt x="106" y="206"/>
                </a:lnTo>
                <a:close/>
                <a:moveTo>
                  <a:pt x="108" y="79"/>
                </a:moveTo>
                <a:lnTo>
                  <a:pt x="108" y="192"/>
                </a:lnTo>
                <a:lnTo>
                  <a:pt x="196" y="105"/>
                </a:lnTo>
                <a:lnTo>
                  <a:pt x="196" y="105"/>
                </a:lnTo>
                <a:lnTo>
                  <a:pt x="196" y="102"/>
                </a:lnTo>
                <a:lnTo>
                  <a:pt x="196" y="101"/>
                </a:lnTo>
                <a:lnTo>
                  <a:pt x="108" y="13"/>
                </a:lnTo>
                <a:lnTo>
                  <a:pt x="108" y="79"/>
                </a:lnTo>
                <a:close/>
                <a:moveTo>
                  <a:pt x="11" y="13"/>
                </a:moveTo>
                <a:lnTo>
                  <a:pt x="11" y="192"/>
                </a:lnTo>
                <a:lnTo>
                  <a:pt x="98" y="105"/>
                </a:lnTo>
                <a:lnTo>
                  <a:pt x="98" y="105"/>
                </a:lnTo>
                <a:lnTo>
                  <a:pt x="99" y="104"/>
                </a:lnTo>
                <a:lnTo>
                  <a:pt x="99" y="102"/>
                </a:lnTo>
                <a:lnTo>
                  <a:pt x="99" y="101"/>
                </a:lnTo>
                <a:lnTo>
                  <a:pt x="99" y="101"/>
                </a:lnTo>
                <a:lnTo>
                  <a:pt x="98" y="101"/>
                </a:ln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6" name="Freeform 63"/>
          <p:cNvSpPr>
            <a:spLocks noEditPoints="1"/>
          </p:cNvSpPr>
          <p:nvPr/>
        </p:nvSpPr>
        <p:spPr bwMode="auto">
          <a:xfrm>
            <a:off x="7712772" y="2579660"/>
            <a:ext cx="371129" cy="317163"/>
          </a:xfrm>
          <a:custGeom>
            <a:avLst/>
            <a:gdLst/>
            <a:ahLst/>
            <a:cxnLst>
              <a:cxn ang="0">
                <a:pos x="105" y="206"/>
              </a:cxn>
              <a:cxn ang="0">
                <a:pos x="98" y="202"/>
              </a:cxn>
              <a:cxn ang="0">
                <a:pos x="97" y="200"/>
              </a:cxn>
              <a:cxn ang="0">
                <a:pos x="97" y="120"/>
              </a:cxn>
              <a:cxn ang="0">
                <a:pos x="14" y="202"/>
              </a:cxn>
              <a:cxn ang="0">
                <a:pos x="6" y="206"/>
              </a:cxn>
              <a:cxn ang="0">
                <a:pos x="4" y="205"/>
              </a:cxn>
              <a:cxn ang="0">
                <a:pos x="0" y="201"/>
              </a:cxn>
              <a:cxn ang="0">
                <a:pos x="0" y="9"/>
              </a:cxn>
              <a:cxn ang="0">
                <a:pos x="0" y="5"/>
              </a:cxn>
              <a:cxn ang="0">
                <a:pos x="4" y="0"/>
              </a:cxn>
              <a:cxn ang="0">
                <a:pos x="6" y="0"/>
              </a:cxn>
              <a:cxn ang="0">
                <a:pos x="14" y="3"/>
              </a:cxn>
              <a:cxn ang="0">
                <a:pos x="97" y="9"/>
              </a:cxn>
              <a:cxn ang="0">
                <a:pos x="98" y="5"/>
              </a:cxn>
              <a:cxn ang="0">
                <a:pos x="102" y="0"/>
              </a:cxn>
              <a:cxn ang="0">
                <a:pos x="105" y="0"/>
              </a:cxn>
              <a:cxn ang="0">
                <a:pos x="112" y="3"/>
              </a:cxn>
              <a:cxn ang="0">
                <a:pos x="194" y="13"/>
              </a:cxn>
              <a:cxn ang="0">
                <a:pos x="195" y="8"/>
              </a:cxn>
              <a:cxn ang="0">
                <a:pos x="203" y="1"/>
              </a:cxn>
              <a:cxn ang="0">
                <a:pos x="225" y="0"/>
              </a:cxn>
              <a:cxn ang="0">
                <a:pos x="230" y="1"/>
              </a:cxn>
              <a:cxn ang="0">
                <a:pos x="237" y="8"/>
              </a:cxn>
              <a:cxn ang="0">
                <a:pos x="239" y="193"/>
              </a:cxn>
              <a:cxn ang="0">
                <a:pos x="237" y="198"/>
              </a:cxn>
              <a:cxn ang="0">
                <a:pos x="230" y="205"/>
              </a:cxn>
              <a:cxn ang="0">
                <a:pos x="209" y="206"/>
              </a:cxn>
              <a:cxn ang="0">
                <a:pos x="203" y="205"/>
              </a:cxn>
              <a:cxn ang="0">
                <a:pos x="195" y="198"/>
              </a:cxn>
              <a:cxn ang="0">
                <a:pos x="194" y="120"/>
              </a:cxn>
              <a:cxn ang="0">
                <a:pos x="112" y="202"/>
              </a:cxn>
              <a:cxn ang="0">
                <a:pos x="105" y="206"/>
              </a:cxn>
              <a:cxn ang="0">
                <a:pos x="205" y="125"/>
              </a:cxn>
              <a:cxn ang="0">
                <a:pos x="205" y="193"/>
              </a:cxn>
              <a:cxn ang="0">
                <a:pos x="209" y="196"/>
              </a:cxn>
              <a:cxn ang="0">
                <a:pos x="225" y="196"/>
              </a:cxn>
              <a:cxn ang="0">
                <a:pos x="228" y="193"/>
              </a:cxn>
              <a:cxn ang="0">
                <a:pos x="228" y="13"/>
              </a:cxn>
              <a:cxn ang="0">
                <a:pos x="225" y="11"/>
              </a:cxn>
              <a:cxn ang="0">
                <a:pos x="209" y="11"/>
              </a:cxn>
              <a:cxn ang="0">
                <a:pos x="205" y="13"/>
              </a:cxn>
              <a:cxn ang="0">
                <a:pos x="108" y="79"/>
              </a:cxn>
              <a:cxn ang="0">
                <a:pos x="194" y="105"/>
              </a:cxn>
              <a:cxn ang="0">
                <a:pos x="195" y="104"/>
              </a:cxn>
              <a:cxn ang="0">
                <a:pos x="195" y="101"/>
              </a:cxn>
              <a:cxn ang="0">
                <a:pos x="194" y="101"/>
              </a:cxn>
              <a:cxn ang="0">
                <a:pos x="108" y="79"/>
              </a:cxn>
              <a:cxn ang="0">
                <a:pos x="10" y="192"/>
              </a:cxn>
              <a:cxn ang="0">
                <a:pos x="97" y="105"/>
              </a:cxn>
              <a:cxn ang="0">
                <a:pos x="98" y="102"/>
              </a:cxn>
              <a:cxn ang="0">
                <a:pos x="97" y="101"/>
              </a:cxn>
              <a:cxn ang="0">
                <a:pos x="10" y="13"/>
              </a:cxn>
            </a:cxnLst>
            <a:rect l="0" t="0" r="r" b="b"/>
            <a:pathLst>
              <a:path w="239" h="206">
                <a:moveTo>
                  <a:pt x="105" y="206"/>
                </a:moveTo>
                <a:lnTo>
                  <a:pt x="105" y="206"/>
                </a:lnTo>
                <a:lnTo>
                  <a:pt x="101" y="205"/>
                </a:lnTo>
                <a:lnTo>
                  <a:pt x="98" y="202"/>
                </a:lnTo>
                <a:lnTo>
                  <a:pt x="98" y="202"/>
                </a:lnTo>
                <a:lnTo>
                  <a:pt x="97" y="200"/>
                </a:lnTo>
                <a:lnTo>
                  <a:pt x="97" y="197"/>
                </a:lnTo>
                <a:lnTo>
                  <a:pt x="97" y="120"/>
                </a:lnTo>
                <a:lnTo>
                  <a:pt x="14" y="202"/>
                </a:lnTo>
                <a:lnTo>
                  <a:pt x="14" y="202"/>
                </a:lnTo>
                <a:lnTo>
                  <a:pt x="10" y="205"/>
                </a:lnTo>
                <a:lnTo>
                  <a:pt x="6" y="206"/>
                </a:lnTo>
                <a:lnTo>
                  <a:pt x="6" y="206"/>
                </a:lnTo>
                <a:lnTo>
                  <a:pt x="4" y="205"/>
                </a:lnTo>
                <a:lnTo>
                  <a:pt x="1" y="204"/>
                </a:lnTo>
                <a:lnTo>
                  <a:pt x="0" y="201"/>
                </a:lnTo>
                <a:lnTo>
                  <a:pt x="0" y="197"/>
                </a:lnTo>
                <a:lnTo>
                  <a:pt x="0" y="9"/>
                </a:lnTo>
                <a:lnTo>
                  <a:pt x="0" y="9"/>
                </a:lnTo>
                <a:lnTo>
                  <a:pt x="0" y="5"/>
                </a:lnTo>
                <a:lnTo>
                  <a:pt x="1" y="1"/>
                </a:lnTo>
                <a:lnTo>
                  <a:pt x="4" y="0"/>
                </a:lnTo>
                <a:lnTo>
                  <a:pt x="6" y="0"/>
                </a:lnTo>
                <a:lnTo>
                  <a:pt x="6" y="0"/>
                </a:lnTo>
                <a:lnTo>
                  <a:pt x="10" y="0"/>
                </a:lnTo>
                <a:lnTo>
                  <a:pt x="14" y="3"/>
                </a:lnTo>
                <a:lnTo>
                  <a:pt x="97" y="86"/>
                </a:lnTo>
                <a:lnTo>
                  <a:pt x="97" y="9"/>
                </a:lnTo>
                <a:lnTo>
                  <a:pt x="97" y="9"/>
                </a:lnTo>
                <a:lnTo>
                  <a:pt x="98" y="5"/>
                </a:lnTo>
                <a:lnTo>
                  <a:pt x="100" y="1"/>
                </a:lnTo>
                <a:lnTo>
                  <a:pt x="102" y="0"/>
                </a:lnTo>
                <a:lnTo>
                  <a:pt x="105" y="0"/>
                </a:lnTo>
                <a:lnTo>
                  <a:pt x="105" y="0"/>
                </a:lnTo>
                <a:lnTo>
                  <a:pt x="109" y="0"/>
                </a:lnTo>
                <a:lnTo>
                  <a:pt x="112" y="3"/>
                </a:lnTo>
                <a:lnTo>
                  <a:pt x="194" y="86"/>
                </a:lnTo>
                <a:lnTo>
                  <a:pt x="194" y="13"/>
                </a:lnTo>
                <a:lnTo>
                  <a:pt x="194" y="13"/>
                </a:lnTo>
                <a:lnTo>
                  <a:pt x="195" y="8"/>
                </a:lnTo>
                <a:lnTo>
                  <a:pt x="198" y="4"/>
                </a:lnTo>
                <a:lnTo>
                  <a:pt x="203" y="1"/>
                </a:lnTo>
                <a:lnTo>
                  <a:pt x="209" y="0"/>
                </a:lnTo>
                <a:lnTo>
                  <a:pt x="225" y="0"/>
                </a:lnTo>
                <a:lnTo>
                  <a:pt x="225" y="0"/>
                </a:lnTo>
                <a:lnTo>
                  <a:pt x="230" y="1"/>
                </a:lnTo>
                <a:lnTo>
                  <a:pt x="235" y="4"/>
                </a:lnTo>
                <a:lnTo>
                  <a:pt x="237" y="8"/>
                </a:lnTo>
                <a:lnTo>
                  <a:pt x="239" y="13"/>
                </a:lnTo>
                <a:lnTo>
                  <a:pt x="239" y="193"/>
                </a:lnTo>
                <a:lnTo>
                  <a:pt x="239" y="193"/>
                </a:lnTo>
                <a:lnTo>
                  <a:pt x="237" y="198"/>
                </a:lnTo>
                <a:lnTo>
                  <a:pt x="235" y="202"/>
                </a:lnTo>
                <a:lnTo>
                  <a:pt x="230" y="205"/>
                </a:lnTo>
                <a:lnTo>
                  <a:pt x="225" y="206"/>
                </a:lnTo>
                <a:lnTo>
                  <a:pt x="209" y="206"/>
                </a:lnTo>
                <a:lnTo>
                  <a:pt x="209" y="206"/>
                </a:lnTo>
                <a:lnTo>
                  <a:pt x="203" y="205"/>
                </a:lnTo>
                <a:lnTo>
                  <a:pt x="198" y="202"/>
                </a:lnTo>
                <a:lnTo>
                  <a:pt x="195" y="198"/>
                </a:lnTo>
                <a:lnTo>
                  <a:pt x="194" y="193"/>
                </a:lnTo>
                <a:lnTo>
                  <a:pt x="194" y="120"/>
                </a:lnTo>
                <a:lnTo>
                  <a:pt x="112" y="202"/>
                </a:lnTo>
                <a:lnTo>
                  <a:pt x="112" y="202"/>
                </a:lnTo>
                <a:lnTo>
                  <a:pt x="109" y="205"/>
                </a:lnTo>
                <a:lnTo>
                  <a:pt x="105" y="206"/>
                </a:lnTo>
                <a:lnTo>
                  <a:pt x="105" y="206"/>
                </a:lnTo>
                <a:close/>
                <a:moveTo>
                  <a:pt x="205" y="125"/>
                </a:moveTo>
                <a:lnTo>
                  <a:pt x="205" y="193"/>
                </a:lnTo>
                <a:lnTo>
                  <a:pt x="205" y="193"/>
                </a:lnTo>
                <a:lnTo>
                  <a:pt x="206" y="194"/>
                </a:lnTo>
                <a:lnTo>
                  <a:pt x="209" y="196"/>
                </a:lnTo>
                <a:lnTo>
                  <a:pt x="225" y="196"/>
                </a:lnTo>
                <a:lnTo>
                  <a:pt x="225" y="196"/>
                </a:lnTo>
                <a:lnTo>
                  <a:pt x="226" y="194"/>
                </a:lnTo>
                <a:lnTo>
                  <a:pt x="228" y="193"/>
                </a:lnTo>
                <a:lnTo>
                  <a:pt x="228" y="13"/>
                </a:lnTo>
                <a:lnTo>
                  <a:pt x="228" y="13"/>
                </a:lnTo>
                <a:lnTo>
                  <a:pt x="226" y="11"/>
                </a:lnTo>
                <a:lnTo>
                  <a:pt x="225" y="11"/>
                </a:lnTo>
                <a:lnTo>
                  <a:pt x="209" y="11"/>
                </a:lnTo>
                <a:lnTo>
                  <a:pt x="209" y="11"/>
                </a:lnTo>
                <a:lnTo>
                  <a:pt x="206" y="11"/>
                </a:lnTo>
                <a:lnTo>
                  <a:pt x="205" y="13"/>
                </a:lnTo>
                <a:lnTo>
                  <a:pt x="205" y="125"/>
                </a:lnTo>
                <a:close/>
                <a:moveTo>
                  <a:pt x="108" y="79"/>
                </a:moveTo>
                <a:lnTo>
                  <a:pt x="108" y="192"/>
                </a:lnTo>
                <a:lnTo>
                  <a:pt x="194" y="105"/>
                </a:lnTo>
                <a:lnTo>
                  <a:pt x="194" y="105"/>
                </a:lnTo>
                <a:lnTo>
                  <a:pt x="195" y="104"/>
                </a:lnTo>
                <a:lnTo>
                  <a:pt x="195" y="102"/>
                </a:lnTo>
                <a:lnTo>
                  <a:pt x="195" y="101"/>
                </a:lnTo>
                <a:lnTo>
                  <a:pt x="195" y="101"/>
                </a:lnTo>
                <a:lnTo>
                  <a:pt x="194" y="101"/>
                </a:lnTo>
                <a:lnTo>
                  <a:pt x="108" y="13"/>
                </a:lnTo>
                <a:lnTo>
                  <a:pt x="108" y="79"/>
                </a:lnTo>
                <a:close/>
                <a:moveTo>
                  <a:pt x="10" y="13"/>
                </a:moveTo>
                <a:lnTo>
                  <a:pt x="10" y="192"/>
                </a:lnTo>
                <a:lnTo>
                  <a:pt x="97" y="105"/>
                </a:lnTo>
                <a:lnTo>
                  <a:pt x="97" y="105"/>
                </a:lnTo>
                <a:lnTo>
                  <a:pt x="97" y="104"/>
                </a:lnTo>
                <a:lnTo>
                  <a:pt x="98" y="102"/>
                </a:lnTo>
                <a:lnTo>
                  <a:pt x="97" y="101"/>
                </a:lnTo>
                <a:lnTo>
                  <a:pt x="97" y="101"/>
                </a:lnTo>
                <a:lnTo>
                  <a:pt x="97" y="101"/>
                </a:lnTo>
                <a:lnTo>
                  <a:pt x="10" y="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7" name="Freeform 64"/>
          <p:cNvSpPr>
            <a:spLocks noEditPoints="1"/>
          </p:cNvSpPr>
          <p:nvPr/>
        </p:nvSpPr>
        <p:spPr bwMode="auto">
          <a:xfrm>
            <a:off x="8586565" y="2579660"/>
            <a:ext cx="220799" cy="317163"/>
          </a:xfrm>
          <a:custGeom>
            <a:avLst/>
            <a:gdLst/>
            <a:ahLst/>
            <a:cxnLst>
              <a:cxn ang="0">
                <a:pos x="7" y="206"/>
              </a:cxn>
              <a:cxn ang="0">
                <a:pos x="1" y="204"/>
              </a:cxn>
              <a:cxn ang="0">
                <a:pos x="0" y="197"/>
              </a:cxn>
              <a:cxn ang="0">
                <a:pos x="0" y="9"/>
              </a:cxn>
              <a:cxn ang="0">
                <a:pos x="1" y="1"/>
              </a:cxn>
              <a:cxn ang="0">
                <a:pos x="7" y="0"/>
              </a:cxn>
              <a:cxn ang="0">
                <a:pos x="11" y="0"/>
              </a:cxn>
              <a:cxn ang="0">
                <a:pos x="97" y="86"/>
              </a:cxn>
              <a:cxn ang="0">
                <a:pos x="97" y="13"/>
              </a:cxn>
              <a:cxn ang="0">
                <a:pos x="101" y="4"/>
              </a:cxn>
              <a:cxn ang="0">
                <a:pos x="111" y="0"/>
              </a:cxn>
              <a:cxn ang="0">
                <a:pos x="127" y="0"/>
              </a:cxn>
              <a:cxn ang="0">
                <a:pos x="136" y="4"/>
              </a:cxn>
              <a:cxn ang="0">
                <a:pos x="140" y="13"/>
              </a:cxn>
              <a:cxn ang="0">
                <a:pos x="140" y="193"/>
              </a:cxn>
              <a:cxn ang="0">
                <a:pos x="136" y="202"/>
              </a:cxn>
              <a:cxn ang="0">
                <a:pos x="127" y="206"/>
              </a:cxn>
              <a:cxn ang="0">
                <a:pos x="111" y="206"/>
              </a:cxn>
              <a:cxn ang="0">
                <a:pos x="101" y="202"/>
              </a:cxn>
              <a:cxn ang="0">
                <a:pos x="97" y="193"/>
              </a:cxn>
              <a:cxn ang="0">
                <a:pos x="15" y="202"/>
              </a:cxn>
              <a:cxn ang="0">
                <a:pos x="11" y="205"/>
              </a:cxn>
              <a:cxn ang="0">
                <a:pos x="7" y="206"/>
              </a:cxn>
              <a:cxn ang="0">
                <a:pos x="108" y="193"/>
              </a:cxn>
              <a:cxn ang="0">
                <a:pos x="109" y="194"/>
              </a:cxn>
              <a:cxn ang="0">
                <a:pos x="127" y="196"/>
              </a:cxn>
              <a:cxn ang="0">
                <a:pos x="128" y="194"/>
              </a:cxn>
              <a:cxn ang="0">
                <a:pos x="130" y="13"/>
              </a:cxn>
              <a:cxn ang="0">
                <a:pos x="128" y="11"/>
              </a:cxn>
              <a:cxn ang="0">
                <a:pos x="111" y="11"/>
              </a:cxn>
              <a:cxn ang="0">
                <a:pos x="109" y="11"/>
              </a:cxn>
              <a:cxn ang="0">
                <a:pos x="108" y="125"/>
              </a:cxn>
              <a:cxn ang="0">
                <a:pos x="11" y="192"/>
              </a:cxn>
              <a:cxn ang="0">
                <a:pos x="97" y="105"/>
              </a:cxn>
              <a:cxn ang="0">
                <a:pos x="98" y="102"/>
              </a:cxn>
              <a:cxn ang="0">
                <a:pos x="97" y="101"/>
              </a:cxn>
              <a:cxn ang="0">
                <a:pos x="11" y="13"/>
              </a:cxn>
            </a:cxnLst>
            <a:rect l="0" t="0" r="r" b="b"/>
            <a:pathLst>
              <a:path w="140" h="206">
                <a:moveTo>
                  <a:pt x="7" y="206"/>
                </a:moveTo>
                <a:lnTo>
                  <a:pt x="7" y="206"/>
                </a:lnTo>
                <a:lnTo>
                  <a:pt x="4" y="205"/>
                </a:lnTo>
                <a:lnTo>
                  <a:pt x="1" y="204"/>
                </a:lnTo>
                <a:lnTo>
                  <a:pt x="0" y="201"/>
                </a:lnTo>
                <a:lnTo>
                  <a:pt x="0" y="197"/>
                </a:lnTo>
                <a:lnTo>
                  <a:pt x="0" y="9"/>
                </a:lnTo>
                <a:lnTo>
                  <a:pt x="0" y="9"/>
                </a:lnTo>
                <a:lnTo>
                  <a:pt x="0" y="5"/>
                </a:lnTo>
                <a:lnTo>
                  <a:pt x="1" y="1"/>
                </a:lnTo>
                <a:lnTo>
                  <a:pt x="4" y="0"/>
                </a:lnTo>
                <a:lnTo>
                  <a:pt x="7" y="0"/>
                </a:lnTo>
                <a:lnTo>
                  <a:pt x="7" y="0"/>
                </a:lnTo>
                <a:lnTo>
                  <a:pt x="11" y="0"/>
                </a:lnTo>
                <a:lnTo>
                  <a:pt x="15" y="3"/>
                </a:lnTo>
                <a:lnTo>
                  <a:pt x="97" y="86"/>
                </a:lnTo>
                <a:lnTo>
                  <a:pt x="97" y="13"/>
                </a:lnTo>
                <a:lnTo>
                  <a:pt x="97" y="13"/>
                </a:lnTo>
                <a:lnTo>
                  <a:pt x="98" y="8"/>
                </a:lnTo>
                <a:lnTo>
                  <a:pt x="101" y="4"/>
                </a:lnTo>
                <a:lnTo>
                  <a:pt x="105" y="1"/>
                </a:lnTo>
                <a:lnTo>
                  <a:pt x="111" y="0"/>
                </a:lnTo>
                <a:lnTo>
                  <a:pt x="127" y="0"/>
                </a:lnTo>
                <a:lnTo>
                  <a:pt x="127" y="0"/>
                </a:lnTo>
                <a:lnTo>
                  <a:pt x="132" y="1"/>
                </a:lnTo>
                <a:lnTo>
                  <a:pt x="136" y="4"/>
                </a:lnTo>
                <a:lnTo>
                  <a:pt x="139" y="8"/>
                </a:lnTo>
                <a:lnTo>
                  <a:pt x="140" y="13"/>
                </a:lnTo>
                <a:lnTo>
                  <a:pt x="140" y="193"/>
                </a:lnTo>
                <a:lnTo>
                  <a:pt x="140" y="193"/>
                </a:lnTo>
                <a:lnTo>
                  <a:pt x="139" y="198"/>
                </a:lnTo>
                <a:lnTo>
                  <a:pt x="136" y="202"/>
                </a:lnTo>
                <a:lnTo>
                  <a:pt x="132" y="205"/>
                </a:lnTo>
                <a:lnTo>
                  <a:pt x="127" y="206"/>
                </a:lnTo>
                <a:lnTo>
                  <a:pt x="111" y="206"/>
                </a:lnTo>
                <a:lnTo>
                  <a:pt x="111" y="206"/>
                </a:lnTo>
                <a:lnTo>
                  <a:pt x="105" y="205"/>
                </a:lnTo>
                <a:lnTo>
                  <a:pt x="101" y="202"/>
                </a:lnTo>
                <a:lnTo>
                  <a:pt x="98" y="198"/>
                </a:lnTo>
                <a:lnTo>
                  <a:pt x="97" y="193"/>
                </a:lnTo>
                <a:lnTo>
                  <a:pt x="97" y="120"/>
                </a:lnTo>
                <a:lnTo>
                  <a:pt x="15" y="202"/>
                </a:lnTo>
                <a:lnTo>
                  <a:pt x="15" y="202"/>
                </a:lnTo>
                <a:lnTo>
                  <a:pt x="11" y="205"/>
                </a:lnTo>
                <a:lnTo>
                  <a:pt x="7" y="206"/>
                </a:lnTo>
                <a:lnTo>
                  <a:pt x="7" y="206"/>
                </a:lnTo>
                <a:close/>
                <a:moveTo>
                  <a:pt x="108" y="125"/>
                </a:moveTo>
                <a:lnTo>
                  <a:pt x="108" y="193"/>
                </a:lnTo>
                <a:lnTo>
                  <a:pt x="108" y="193"/>
                </a:lnTo>
                <a:lnTo>
                  <a:pt x="109" y="194"/>
                </a:lnTo>
                <a:lnTo>
                  <a:pt x="111" y="196"/>
                </a:lnTo>
                <a:lnTo>
                  <a:pt x="127" y="196"/>
                </a:lnTo>
                <a:lnTo>
                  <a:pt x="127" y="196"/>
                </a:lnTo>
                <a:lnTo>
                  <a:pt x="128" y="194"/>
                </a:lnTo>
                <a:lnTo>
                  <a:pt x="130" y="193"/>
                </a:lnTo>
                <a:lnTo>
                  <a:pt x="130" y="13"/>
                </a:lnTo>
                <a:lnTo>
                  <a:pt x="130" y="13"/>
                </a:lnTo>
                <a:lnTo>
                  <a:pt x="128" y="11"/>
                </a:lnTo>
                <a:lnTo>
                  <a:pt x="127" y="11"/>
                </a:lnTo>
                <a:lnTo>
                  <a:pt x="111" y="11"/>
                </a:lnTo>
                <a:lnTo>
                  <a:pt x="111" y="11"/>
                </a:lnTo>
                <a:lnTo>
                  <a:pt x="109" y="11"/>
                </a:lnTo>
                <a:lnTo>
                  <a:pt x="108" y="13"/>
                </a:lnTo>
                <a:lnTo>
                  <a:pt x="108" y="125"/>
                </a:lnTo>
                <a:close/>
                <a:moveTo>
                  <a:pt x="11" y="13"/>
                </a:moveTo>
                <a:lnTo>
                  <a:pt x="11" y="192"/>
                </a:lnTo>
                <a:lnTo>
                  <a:pt x="97" y="105"/>
                </a:lnTo>
                <a:lnTo>
                  <a:pt x="97" y="105"/>
                </a:lnTo>
                <a:lnTo>
                  <a:pt x="97" y="104"/>
                </a:lnTo>
                <a:lnTo>
                  <a:pt x="98" y="102"/>
                </a:lnTo>
                <a:lnTo>
                  <a:pt x="97" y="101"/>
                </a:lnTo>
                <a:lnTo>
                  <a:pt x="97" y="101"/>
                </a:lnTo>
                <a:lnTo>
                  <a:pt x="97" y="101"/>
                </a:ln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8" name="Freeform 65"/>
          <p:cNvSpPr>
            <a:spLocks noEditPoints="1"/>
          </p:cNvSpPr>
          <p:nvPr/>
        </p:nvSpPr>
        <p:spPr bwMode="auto">
          <a:xfrm>
            <a:off x="9352306" y="2602644"/>
            <a:ext cx="324151" cy="271197"/>
          </a:xfrm>
          <a:custGeom>
            <a:avLst/>
            <a:gdLst/>
            <a:ahLst/>
            <a:cxnLst>
              <a:cxn ang="0">
                <a:pos x="13" y="175"/>
              </a:cxn>
              <a:cxn ang="0">
                <a:pos x="8" y="174"/>
              </a:cxn>
              <a:cxn ang="0">
                <a:pos x="0" y="166"/>
              </a:cxn>
              <a:cxn ang="0">
                <a:pos x="0" y="128"/>
              </a:cxn>
              <a:cxn ang="0">
                <a:pos x="0" y="124"/>
              </a:cxn>
              <a:cxn ang="0">
                <a:pos x="8" y="116"/>
              </a:cxn>
              <a:cxn ang="0">
                <a:pos x="191" y="114"/>
              </a:cxn>
              <a:cxn ang="0">
                <a:pos x="197" y="116"/>
              </a:cxn>
              <a:cxn ang="0">
                <a:pos x="205" y="124"/>
              </a:cxn>
              <a:cxn ang="0">
                <a:pos x="205" y="162"/>
              </a:cxn>
              <a:cxn ang="0">
                <a:pos x="205" y="166"/>
              </a:cxn>
              <a:cxn ang="0">
                <a:pos x="197" y="174"/>
              </a:cxn>
              <a:cxn ang="0">
                <a:pos x="191" y="175"/>
              </a:cxn>
              <a:cxn ang="0">
                <a:pos x="13" y="125"/>
              </a:cxn>
              <a:cxn ang="0">
                <a:pos x="10" y="128"/>
              </a:cxn>
              <a:cxn ang="0">
                <a:pos x="10" y="162"/>
              </a:cxn>
              <a:cxn ang="0">
                <a:pos x="13" y="164"/>
              </a:cxn>
              <a:cxn ang="0">
                <a:pos x="191" y="164"/>
              </a:cxn>
              <a:cxn ang="0">
                <a:pos x="194" y="162"/>
              </a:cxn>
              <a:cxn ang="0">
                <a:pos x="194" y="128"/>
              </a:cxn>
              <a:cxn ang="0">
                <a:pos x="191" y="125"/>
              </a:cxn>
              <a:cxn ang="0">
                <a:pos x="195" y="109"/>
              </a:cxn>
              <a:cxn ang="0">
                <a:pos x="9" y="109"/>
              </a:cxn>
              <a:cxn ang="0">
                <a:pos x="2" y="108"/>
              </a:cxn>
              <a:cxn ang="0">
                <a:pos x="0" y="105"/>
              </a:cxn>
              <a:cxn ang="0">
                <a:pos x="0" y="98"/>
              </a:cxn>
              <a:cxn ang="0">
                <a:pos x="93" y="4"/>
              </a:cxn>
              <a:cxn ang="0">
                <a:pos x="97" y="1"/>
              </a:cxn>
              <a:cxn ang="0">
                <a:pos x="108" y="1"/>
              </a:cxn>
              <a:cxn ang="0">
                <a:pos x="202" y="94"/>
              </a:cxn>
              <a:cxn ang="0">
                <a:pos x="205" y="98"/>
              </a:cxn>
              <a:cxn ang="0">
                <a:pos x="205" y="105"/>
              </a:cxn>
              <a:cxn ang="0">
                <a:pos x="202" y="108"/>
              </a:cxn>
              <a:cxn ang="0">
                <a:pos x="195" y="109"/>
              </a:cxn>
              <a:cxn ang="0">
                <a:pos x="13" y="98"/>
              </a:cxn>
              <a:cxn ang="0">
                <a:pos x="104" y="12"/>
              </a:cxn>
              <a:cxn ang="0">
                <a:pos x="102" y="10"/>
              </a:cxn>
              <a:cxn ang="0">
                <a:pos x="13" y="98"/>
              </a:cxn>
            </a:cxnLst>
            <a:rect l="0" t="0" r="r" b="b"/>
            <a:pathLst>
              <a:path w="206" h="175">
                <a:moveTo>
                  <a:pt x="191" y="175"/>
                </a:moveTo>
                <a:lnTo>
                  <a:pt x="13" y="175"/>
                </a:lnTo>
                <a:lnTo>
                  <a:pt x="13" y="175"/>
                </a:lnTo>
                <a:lnTo>
                  <a:pt x="8" y="174"/>
                </a:lnTo>
                <a:lnTo>
                  <a:pt x="4" y="171"/>
                </a:lnTo>
                <a:lnTo>
                  <a:pt x="0" y="166"/>
                </a:lnTo>
                <a:lnTo>
                  <a:pt x="0" y="162"/>
                </a:lnTo>
                <a:lnTo>
                  <a:pt x="0" y="128"/>
                </a:lnTo>
                <a:lnTo>
                  <a:pt x="0" y="128"/>
                </a:lnTo>
                <a:lnTo>
                  <a:pt x="0" y="124"/>
                </a:lnTo>
                <a:lnTo>
                  <a:pt x="4" y="119"/>
                </a:lnTo>
                <a:lnTo>
                  <a:pt x="8" y="116"/>
                </a:lnTo>
                <a:lnTo>
                  <a:pt x="13" y="114"/>
                </a:lnTo>
                <a:lnTo>
                  <a:pt x="191" y="114"/>
                </a:lnTo>
                <a:lnTo>
                  <a:pt x="191" y="114"/>
                </a:lnTo>
                <a:lnTo>
                  <a:pt x="197" y="116"/>
                </a:lnTo>
                <a:lnTo>
                  <a:pt x="202" y="119"/>
                </a:lnTo>
                <a:lnTo>
                  <a:pt x="205" y="124"/>
                </a:lnTo>
                <a:lnTo>
                  <a:pt x="205" y="128"/>
                </a:lnTo>
                <a:lnTo>
                  <a:pt x="205" y="162"/>
                </a:lnTo>
                <a:lnTo>
                  <a:pt x="205" y="162"/>
                </a:lnTo>
                <a:lnTo>
                  <a:pt x="205" y="166"/>
                </a:lnTo>
                <a:lnTo>
                  <a:pt x="202" y="171"/>
                </a:lnTo>
                <a:lnTo>
                  <a:pt x="197" y="174"/>
                </a:lnTo>
                <a:lnTo>
                  <a:pt x="191" y="175"/>
                </a:lnTo>
                <a:lnTo>
                  <a:pt x="191" y="175"/>
                </a:lnTo>
                <a:close/>
                <a:moveTo>
                  <a:pt x="13" y="125"/>
                </a:moveTo>
                <a:lnTo>
                  <a:pt x="13" y="125"/>
                </a:lnTo>
                <a:lnTo>
                  <a:pt x="10" y="127"/>
                </a:lnTo>
                <a:lnTo>
                  <a:pt x="10" y="128"/>
                </a:lnTo>
                <a:lnTo>
                  <a:pt x="10" y="162"/>
                </a:lnTo>
                <a:lnTo>
                  <a:pt x="10" y="162"/>
                </a:lnTo>
                <a:lnTo>
                  <a:pt x="10" y="163"/>
                </a:lnTo>
                <a:lnTo>
                  <a:pt x="13" y="164"/>
                </a:lnTo>
                <a:lnTo>
                  <a:pt x="191" y="164"/>
                </a:lnTo>
                <a:lnTo>
                  <a:pt x="191" y="164"/>
                </a:lnTo>
                <a:lnTo>
                  <a:pt x="194" y="163"/>
                </a:lnTo>
                <a:lnTo>
                  <a:pt x="194" y="162"/>
                </a:lnTo>
                <a:lnTo>
                  <a:pt x="194" y="128"/>
                </a:lnTo>
                <a:lnTo>
                  <a:pt x="194" y="128"/>
                </a:lnTo>
                <a:lnTo>
                  <a:pt x="194" y="127"/>
                </a:lnTo>
                <a:lnTo>
                  <a:pt x="191" y="125"/>
                </a:lnTo>
                <a:lnTo>
                  <a:pt x="13" y="125"/>
                </a:lnTo>
                <a:close/>
                <a:moveTo>
                  <a:pt x="195" y="109"/>
                </a:moveTo>
                <a:lnTo>
                  <a:pt x="9" y="109"/>
                </a:lnTo>
                <a:lnTo>
                  <a:pt x="9" y="109"/>
                </a:lnTo>
                <a:lnTo>
                  <a:pt x="5" y="109"/>
                </a:lnTo>
                <a:lnTo>
                  <a:pt x="2" y="108"/>
                </a:lnTo>
                <a:lnTo>
                  <a:pt x="0" y="105"/>
                </a:lnTo>
                <a:lnTo>
                  <a:pt x="0" y="105"/>
                </a:lnTo>
                <a:lnTo>
                  <a:pt x="0" y="101"/>
                </a:lnTo>
                <a:lnTo>
                  <a:pt x="0" y="98"/>
                </a:lnTo>
                <a:lnTo>
                  <a:pt x="2" y="94"/>
                </a:lnTo>
                <a:lnTo>
                  <a:pt x="93" y="4"/>
                </a:lnTo>
                <a:lnTo>
                  <a:pt x="93" y="4"/>
                </a:lnTo>
                <a:lnTo>
                  <a:pt x="97" y="1"/>
                </a:lnTo>
                <a:lnTo>
                  <a:pt x="102" y="0"/>
                </a:lnTo>
                <a:lnTo>
                  <a:pt x="108" y="1"/>
                </a:lnTo>
                <a:lnTo>
                  <a:pt x="112" y="4"/>
                </a:lnTo>
                <a:lnTo>
                  <a:pt x="202" y="94"/>
                </a:lnTo>
                <a:lnTo>
                  <a:pt x="202" y="94"/>
                </a:lnTo>
                <a:lnTo>
                  <a:pt x="205" y="98"/>
                </a:lnTo>
                <a:lnTo>
                  <a:pt x="206" y="101"/>
                </a:lnTo>
                <a:lnTo>
                  <a:pt x="205" y="105"/>
                </a:lnTo>
                <a:lnTo>
                  <a:pt x="205" y="105"/>
                </a:lnTo>
                <a:lnTo>
                  <a:pt x="202" y="108"/>
                </a:lnTo>
                <a:lnTo>
                  <a:pt x="200" y="109"/>
                </a:lnTo>
                <a:lnTo>
                  <a:pt x="195" y="109"/>
                </a:lnTo>
                <a:lnTo>
                  <a:pt x="195" y="109"/>
                </a:lnTo>
                <a:close/>
                <a:moveTo>
                  <a:pt x="13" y="98"/>
                </a:moveTo>
                <a:lnTo>
                  <a:pt x="191" y="98"/>
                </a:lnTo>
                <a:lnTo>
                  <a:pt x="104" y="12"/>
                </a:lnTo>
                <a:lnTo>
                  <a:pt x="104" y="12"/>
                </a:lnTo>
                <a:lnTo>
                  <a:pt x="102" y="10"/>
                </a:lnTo>
                <a:lnTo>
                  <a:pt x="101" y="12"/>
                </a:lnTo>
                <a:lnTo>
                  <a:pt x="13" y="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9" name="Freeform 66"/>
          <p:cNvSpPr>
            <a:spLocks noEditPoints="1"/>
          </p:cNvSpPr>
          <p:nvPr/>
        </p:nvSpPr>
        <p:spPr bwMode="auto">
          <a:xfrm>
            <a:off x="10193216" y="2565873"/>
            <a:ext cx="211403" cy="321759"/>
          </a:xfrm>
          <a:custGeom>
            <a:avLst/>
            <a:gdLst/>
            <a:ahLst/>
            <a:cxnLst>
              <a:cxn ang="0">
                <a:pos x="104" y="210"/>
              </a:cxn>
              <a:cxn ang="0">
                <a:pos x="96" y="207"/>
              </a:cxn>
              <a:cxn ang="0">
                <a:pos x="89" y="203"/>
              </a:cxn>
              <a:cxn ang="0">
                <a:pos x="5" y="121"/>
              </a:cxn>
              <a:cxn ang="0">
                <a:pos x="1" y="112"/>
              </a:cxn>
              <a:cxn ang="0">
                <a:pos x="1" y="96"/>
              </a:cxn>
              <a:cxn ang="0">
                <a:pos x="5" y="89"/>
              </a:cxn>
              <a:cxn ang="0">
                <a:pos x="89" y="6"/>
              </a:cxn>
              <a:cxn ang="0">
                <a:pos x="96" y="2"/>
              </a:cxn>
              <a:cxn ang="0">
                <a:pos x="104" y="0"/>
              </a:cxn>
              <a:cxn ang="0">
                <a:pos x="108" y="0"/>
              </a:cxn>
              <a:cxn ang="0">
                <a:pos x="116" y="3"/>
              </a:cxn>
              <a:cxn ang="0">
                <a:pos x="128" y="17"/>
              </a:cxn>
              <a:cxn ang="0">
                <a:pos x="131" y="19"/>
              </a:cxn>
              <a:cxn ang="0">
                <a:pos x="135" y="31"/>
              </a:cxn>
              <a:cxn ang="0">
                <a:pos x="131" y="44"/>
              </a:cxn>
              <a:cxn ang="0">
                <a:pos x="70" y="104"/>
              </a:cxn>
              <a:cxn ang="0">
                <a:pos x="128" y="162"/>
              </a:cxn>
              <a:cxn ang="0">
                <a:pos x="134" y="169"/>
              </a:cxn>
              <a:cxn ang="0">
                <a:pos x="134" y="187"/>
              </a:cxn>
              <a:cxn ang="0">
                <a:pos x="128" y="193"/>
              </a:cxn>
              <a:cxn ang="0">
                <a:pos x="119" y="203"/>
              </a:cxn>
              <a:cxn ang="0">
                <a:pos x="112" y="207"/>
              </a:cxn>
              <a:cxn ang="0">
                <a:pos x="104" y="210"/>
              </a:cxn>
              <a:cxn ang="0">
                <a:pos x="104" y="11"/>
              </a:cxn>
              <a:cxn ang="0">
                <a:pos x="100" y="11"/>
              </a:cxn>
              <a:cxn ang="0">
                <a:pos x="14" y="96"/>
              </a:cxn>
              <a:cxn ang="0">
                <a:pos x="11" y="100"/>
              </a:cxn>
              <a:cxn ang="0">
                <a:pos x="11" y="108"/>
              </a:cxn>
              <a:cxn ang="0">
                <a:pos x="96" y="195"/>
              </a:cxn>
              <a:cxn ang="0">
                <a:pos x="100" y="198"/>
              </a:cxn>
              <a:cxn ang="0">
                <a:pos x="108" y="198"/>
              </a:cxn>
              <a:cxn ang="0">
                <a:pos x="122" y="185"/>
              </a:cxn>
              <a:cxn ang="0">
                <a:pos x="124" y="183"/>
              </a:cxn>
              <a:cxn ang="0">
                <a:pos x="124" y="173"/>
              </a:cxn>
              <a:cxn ang="0">
                <a:pos x="55" y="104"/>
              </a:cxn>
              <a:cxn ang="0">
                <a:pos x="122" y="40"/>
              </a:cxn>
              <a:cxn ang="0">
                <a:pos x="124" y="31"/>
              </a:cxn>
              <a:cxn ang="0">
                <a:pos x="122" y="23"/>
              </a:cxn>
              <a:cxn ang="0">
                <a:pos x="112" y="14"/>
              </a:cxn>
              <a:cxn ang="0">
                <a:pos x="104" y="11"/>
              </a:cxn>
            </a:cxnLst>
            <a:rect l="0" t="0" r="r" b="b"/>
            <a:pathLst>
              <a:path w="135" h="210">
                <a:moveTo>
                  <a:pt x="104" y="210"/>
                </a:moveTo>
                <a:lnTo>
                  <a:pt x="104" y="210"/>
                </a:lnTo>
                <a:lnTo>
                  <a:pt x="100" y="208"/>
                </a:lnTo>
                <a:lnTo>
                  <a:pt x="96" y="207"/>
                </a:lnTo>
                <a:lnTo>
                  <a:pt x="92" y="206"/>
                </a:lnTo>
                <a:lnTo>
                  <a:pt x="89" y="203"/>
                </a:lnTo>
                <a:lnTo>
                  <a:pt x="5" y="121"/>
                </a:lnTo>
                <a:lnTo>
                  <a:pt x="5" y="121"/>
                </a:lnTo>
                <a:lnTo>
                  <a:pt x="3" y="117"/>
                </a:lnTo>
                <a:lnTo>
                  <a:pt x="1" y="112"/>
                </a:lnTo>
                <a:lnTo>
                  <a:pt x="0" y="104"/>
                </a:lnTo>
                <a:lnTo>
                  <a:pt x="1" y="96"/>
                </a:lnTo>
                <a:lnTo>
                  <a:pt x="3" y="92"/>
                </a:lnTo>
                <a:lnTo>
                  <a:pt x="5" y="89"/>
                </a:lnTo>
                <a:lnTo>
                  <a:pt x="89" y="6"/>
                </a:lnTo>
                <a:lnTo>
                  <a:pt x="89" y="6"/>
                </a:lnTo>
                <a:lnTo>
                  <a:pt x="92" y="3"/>
                </a:lnTo>
                <a:lnTo>
                  <a:pt x="96" y="2"/>
                </a:lnTo>
                <a:lnTo>
                  <a:pt x="100" y="0"/>
                </a:lnTo>
                <a:lnTo>
                  <a:pt x="104" y="0"/>
                </a:lnTo>
                <a:lnTo>
                  <a:pt x="104" y="0"/>
                </a:lnTo>
                <a:lnTo>
                  <a:pt x="108" y="0"/>
                </a:lnTo>
                <a:lnTo>
                  <a:pt x="112" y="2"/>
                </a:lnTo>
                <a:lnTo>
                  <a:pt x="116" y="3"/>
                </a:lnTo>
                <a:lnTo>
                  <a:pt x="119" y="6"/>
                </a:lnTo>
                <a:lnTo>
                  <a:pt x="128" y="17"/>
                </a:lnTo>
                <a:lnTo>
                  <a:pt x="128" y="17"/>
                </a:lnTo>
                <a:lnTo>
                  <a:pt x="131" y="19"/>
                </a:lnTo>
                <a:lnTo>
                  <a:pt x="134" y="23"/>
                </a:lnTo>
                <a:lnTo>
                  <a:pt x="135" y="31"/>
                </a:lnTo>
                <a:lnTo>
                  <a:pt x="134" y="40"/>
                </a:lnTo>
                <a:lnTo>
                  <a:pt x="131" y="44"/>
                </a:lnTo>
                <a:lnTo>
                  <a:pt x="128" y="46"/>
                </a:lnTo>
                <a:lnTo>
                  <a:pt x="70" y="104"/>
                </a:lnTo>
                <a:lnTo>
                  <a:pt x="128" y="162"/>
                </a:lnTo>
                <a:lnTo>
                  <a:pt x="128" y="162"/>
                </a:lnTo>
                <a:lnTo>
                  <a:pt x="131" y="166"/>
                </a:lnTo>
                <a:lnTo>
                  <a:pt x="134" y="169"/>
                </a:lnTo>
                <a:lnTo>
                  <a:pt x="135" y="179"/>
                </a:lnTo>
                <a:lnTo>
                  <a:pt x="134" y="187"/>
                </a:lnTo>
                <a:lnTo>
                  <a:pt x="131" y="189"/>
                </a:lnTo>
                <a:lnTo>
                  <a:pt x="128" y="193"/>
                </a:lnTo>
                <a:lnTo>
                  <a:pt x="119" y="203"/>
                </a:lnTo>
                <a:lnTo>
                  <a:pt x="119" y="203"/>
                </a:lnTo>
                <a:lnTo>
                  <a:pt x="116" y="206"/>
                </a:lnTo>
                <a:lnTo>
                  <a:pt x="112" y="207"/>
                </a:lnTo>
                <a:lnTo>
                  <a:pt x="108" y="208"/>
                </a:lnTo>
                <a:lnTo>
                  <a:pt x="104" y="210"/>
                </a:lnTo>
                <a:lnTo>
                  <a:pt x="104" y="210"/>
                </a:lnTo>
                <a:close/>
                <a:moveTo>
                  <a:pt x="104" y="11"/>
                </a:moveTo>
                <a:lnTo>
                  <a:pt x="104" y="11"/>
                </a:lnTo>
                <a:lnTo>
                  <a:pt x="100" y="11"/>
                </a:lnTo>
                <a:lnTo>
                  <a:pt x="96" y="14"/>
                </a:lnTo>
                <a:lnTo>
                  <a:pt x="14" y="96"/>
                </a:lnTo>
                <a:lnTo>
                  <a:pt x="14" y="96"/>
                </a:lnTo>
                <a:lnTo>
                  <a:pt x="11" y="100"/>
                </a:lnTo>
                <a:lnTo>
                  <a:pt x="11" y="104"/>
                </a:lnTo>
                <a:lnTo>
                  <a:pt x="11" y="108"/>
                </a:lnTo>
                <a:lnTo>
                  <a:pt x="14" y="112"/>
                </a:lnTo>
                <a:lnTo>
                  <a:pt x="96" y="195"/>
                </a:lnTo>
                <a:lnTo>
                  <a:pt x="96" y="195"/>
                </a:lnTo>
                <a:lnTo>
                  <a:pt x="100" y="198"/>
                </a:lnTo>
                <a:lnTo>
                  <a:pt x="104" y="199"/>
                </a:lnTo>
                <a:lnTo>
                  <a:pt x="108" y="198"/>
                </a:lnTo>
                <a:lnTo>
                  <a:pt x="112" y="195"/>
                </a:lnTo>
                <a:lnTo>
                  <a:pt x="122" y="185"/>
                </a:lnTo>
                <a:lnTo>
                  <a:pt x="122" y="185"/>
                </a:lnTo>
                <a:lnTo>
                  <a:pt x="124" y="183"/>
                </a:lnTo>
                <a:lnTo>
                  <a:pt x="124" y="179"/>
                </a:lnTo>
                <a:lnTo>
                  <a:pt x="124" y="173"/>
                </a:lnTo>
                <a:lnTo>
                  <a:pt x="122" y="171"/>
                </a:lnTo>
                <a:lnTo>
                  <a:pt x="55" y="104"/>
                </a:lnTo>
                <a:lnTo>
                  <a:pt x="122" y="40"/>
                </a:lnTo>
                <a:lnTo>
                  <a:pt x="122" y="40"/>
                </a:lnTo>
                <a:lnTo>
                  <a:pt x="124" y="35"/>
                </a:lnTo>
                <a:lnTo>
                  <a:pt x="124" y="31"/>
                </a:lnTo>
                <a:lnTo>
                  <a:pt x="124" y="27"/>
                </a:lnTo>
                <a:lnTo>
                  <a:pt x="122" y="23"/>
                </a:lnTo>
                <a:lnTo>
                  <a:pt x="112" y="14"/>
                </a:lnTo>
                <a:lnTo>
                  <a:pt x="112" y="14"/>
                </a:lnTo>
                <a:lnTo>
                  <a:pt x="108" y="11"/>
                </a:lnTo>
                <a:lnTo>
                  <a:pt x="104" y="11"/>
                </a:lnTo>
                <a:lnTo>
                  <a:pt x="104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0" name="Freeform 67"/>
          <p:cNvSpPr>
            <a:spLocks noEditPoints="1"/>
          </p:cNvSpPr>
          <p:nvPr/>
        </p:nvSpPr>
        <p:spPr bwMode="auto">
          <a:xfrm>
            <a:off x="11015335" y="2565873"/>
            <a:ext cx="211403" cy="321759"/>
          </a:xfrm>
          <a:custGeom>
            <a:avLst/>
            <a:gdLst/>
            <a:ahLst/>
            <a:cxnLst>
              <a:cxn ang="0">
                <a:pos x="31" y="210"/>
              </a:cxn>
              <a:cxn ang="0">
                <a:pos x="23" y="207"/>
              </a:cxn>
              <a:cxn ang="0">
                <a:pos x="15" y="203"/>
              </a:cxn>
              <a:cxn ang="0">
                <a:pos x="6" y="193"/>
              </a:cxn>
              <a:cxn ang="0">
                <a:pos x="2" y="187"/>
              </a:cxn>
              <a:cxn ang="0">
                <a:pos x="0" y="179"/>
              </a:cxn>
              <a:cxn ang="0">
                <a:pos x="0" y="173"/>
              </a:cxn>
              <a:cxn ang="0">
                <a:pos x="3" y="166"/>
              </a:cxn>
              <a:cxn ang="0">
                <a:pos x="64" y="104"/>
              </a:cxn>
              <a:cxn ang="0">
                <a:pos x="6" y="46"/>
              </a:cxn>
              <a:cxn ang="0">
                <a:pos x="2" y="40"/>
              </a:cxn>
              <a:cxn ang="0">
                <a:pos x="0" y="31"/>
              </a:cxn>
              <a:cxn ang="0">
                <a:pos x="0" y="27"/>
              </a:cxn>
              <a:cxn ang="0">
                <a:pos x="3" y="19"/>
              </a:cxn>
              <a:cxn ang="0">
                <a:pos x="15" y="7"/>
              </a:cxn>
              <a:cxn ang="0">
                <a:pos x="19" y="4"/>
              </a:cxn>
              <a:cxn ang="0">
                <a:pos x="27" y="0"/>
              </a:cxn>
              <a:cxn ang="0">
                <a:pos x="31" y="0"/>
              </a:cxn>
              <a:cxn ang="0">
                <a:pos x="39" y="2"/>
              </a:cxn>
              <a:cxn ang="0">
                <a:pos x="46" y="7"/>
              </a:cxn>
              <a:cxn ang="0">
                <a:pos x="129" y="89"/>
              </a:cxn>
              <a:cxn ang="0">
                <a:pos x="134" y="96"/>
              </a:cxn>
              <a:cxn ang="0">
                <a:pos x="135" y="104"/>
              </a:cxn>
              <a:cxn ang="0">
                <a:pos x="135" y="108"/>
              </a:cxn>
              <a:cxn ang="0">
                <a:pos x="133" y="117"/>
              </a:cxn>
              <a:cxn ang="0">
                <a:pos x="46" y="203"/>
              </a:cxn>
              <a:cxn ang="0">
                <a:pos x="43" y="206"/>
              </a:cxn>
              <a:cxn ang="0">
                <a:pos x="35" y="208"/>
              </a:cxn>
              <a:cxn ang="0">
                <a:pos x="31" y="210"/>
              </a:cxn>
              <a:cxn ang="0">
                <a:pos x="31" y="11"/>
              </a:cxn>
              <a:cxn ang="0">
                <a:pos x="23" y="14"/>
              </a:cxn>
              <a:cxn ang="0">
                <a:pos x="14" y="23"/>
              </a:cxn>
              <a:cxn ang="0">
                <a:pos x="11" y="31"/>
              </a:cxn>
              <a:cxn ang="0">
                <a:pos x="11" y="35"/>
              </a:cxn>
              <a:cxn ang="0">
                <a:pos x="80" y="104"/>
              </a:cxn>
              <a:cxn ang="0">
                <a:pos x="14" y="171"/>
              </a:cxn>
              <a:cxn ang="0">
                <a:pos x="11" y="179"/>
              </a:cxn>
              <a:cxn ang="0">
                <a:pos x="11" y="183"/>
              </a:cxn>
              <a:cxn ang="0">
                <a:pos x="23" y="195"/>
              </a:cxn>
              <a:cxn ang="0">
                <a:pos x="27" y="198"/>
              </a:cxn>
              <a:cxn ang="0">
                <a:pos x="35" y="198"/>
              </a:cxn>
              <a:cxn ang="0">
                <a:pos x="122" y="112"/>
              </a:cxn>
              <a:cxn ang="0">
                <a:pos x="124" y="108"/>
              </a:cxn>
              <a:cxn ang="0">
                <a:pos x="124" y="104"/>
              </a:cxn>
              <a:cxn ang="0">
                <a:pos x="122" y="98"/>
              </a:cxn>
              <a:cxn ang="0">
                <a:pos x="38" y="14"/>
              </a:cxn>
              <a:cxn ang="0">
                <a:pos x="31" y="11"/>
              </a:cxn>
            </a:cxnLst>
            <a:rect l="0" t="0" r="r" b="b"/>
            <a:pathLst>
              <a:path w="135" h="210">
                <a:moveTo>
                  <a:pt x="31" y="210"/>
                </a:moveTo>
                <a:lnTo>
                  <a:pt x="31" y="210"/>
                </a:lnTo>
                <a:lnTo>
                  <a:pt x="27" y="208"/>
                </a:lnTo>
                <a:lnTo>
                  <a:pt x="23" y="207"/>
                </a:lnTo>
                <a:lnTo>
                  <a:pt x="19" y="206"/>
                </a:lnTo>
                <a:lnTo>
                  <a:pt x="15" y="203"/>
                </a:lnTo>
                <a:lnTo>
                  <a:pt x="6" y="193"/>
                </a:lnTo>
                <a:lnTo>
                  <a:pt x="6" y="193"/>
                </a:lnTo>
                <a:lnTo>
                  <a:pt x="3" y="189"/>
                </a:lnTo>
                <a:lnTo>
                  <a:pt x="2" y="187"/>
                </a:lnTo>
                <a:lnTo>
                  <a:pt x="0" y="183"/>
                </a:lnTo>
                <a:lnTo>
                  <a:pt x="0" y="179"/>
                </a:lnTo>
                <a:lnTo>
                  <a:pt x="0" y="179"/>
                </a:lnTo>
                <a:lnTo>
                  <a:pt x="0" y="173"/>
                </a:lnTo>
                <a:lnTo>
                  <a:pt x="2" y="169"/>
                </a:lnTo>
                <a:lnTo>
                  <a:pt x="3" y="166"/>
                </a:lnTo>
                <a:lnTo>
                  <a:pt x="6" y="162"/>
                </a:lnTo>
                <a:lnTo>
                  <a:pt x="64" y="104"/>
                </a:lnTo>
                <a:lnTo>
                  <a:pt x="6" y="46"/>
                </a:lnTo>
                <a:lnTo>
                  <a:pt x="6" y="46"/>
                </a:lnTo>
                <a:lnTo>
                  <a:pt x="3" y="44"/>
                </a:lnTo>
                <a:lnTo>
                  <a:pt x="2" y="40"/>
                </a:lnTo>
                <a:lnTo>
                  <a:pt x="0" y="35"/>
                </a:lnTo>
                <a:lnTo>
                  <a:pt x="0" y="31"/>
                </a:lnTo>
                <a:lnTo>
                  <a:pt x="0" y="31"/>
                </a:lnTo>
                <a:lnTo>
                  <a:pt x="0" y="27"/>
                </a:lnTo>
                <a:lnTo>
                  <a:pt x="2" y="23"/>
                </a:lnTo>
                <a:lnTo>
                  <a:pt x="3" y="19"/>
                </a:lnTo>
                <a:lnTo>
                  <a:pt x="6" y="17"/>
                </a:lnTo>
                <a:lnTo>
                  <a:pt x="15" y="7"/>
                </a:lnTo>
                <a:lnTo>
                  <a:pt x="15" y="7"/>
                </a:lnTo>
                <a:lnTo>
                  <a:pt x="19" y="4"/>
                </a:lnTo>
                <a:lnTo>
                  <a:pt x="23" y="2"/>
                </a:lnTo>
                <a:lnTo>
                  <a:pt x="27" y="0"/>
                </a:lnTo>
                <a:lnTo>
                  <a:pt x="31" y="0"/>
                </a:lnTo>
                <a:lnTo>
                  <a:pt x="31" y="0"/>
                </a:lnTo>
                <a:lnTo>
                  <a:pt x="35" y="0"/>
                </a:lnTo>
                <a:lnTo>
                  <a:pt x="39" y="2"/>
                </a:lnTo>
                <a:lnTo>
                  <a:pt x="43" y="4"/>
                </a:lnTo>
                <a:lnTo>
                  <a:pt x="46" y="7"/>
                </a:lnTo>
                <a:lnTo>
                  <a:pt x="129" y="89"/>
                </a:lnTo>
                <a:lnTo>
                  <a:pt x="129" y="89"/>
                </a:lnTo>
                <a:lnTo>
                  <a:pt x="131" y="92"/>
                </a:lnTo>
                <a:lnTo>
                  <a:pt x="134" y="96"/>
                </a:lnTo>
                <a:lnTo>
                  <a:pt x="135" y="100"/>
                </a:lnTo>
                <a:lnTo>
                  <a:pt x="135" y="104"/>
                </a:lnTo>
                <a:lnTo>
                  <a:pt x="135" y="104"/>
                </a:lnTo>
                <a:lnTo>
                  <a:pt x="135" y="108"/>
                </a:lnTo>
                <a:lnTo>
                  <a:pt x="134" y="112"/>
                </a:lnTo>
                <a:lnTo>
                  <a:pt x="133" y="117"/>
                </a:lnTo>
                <a:lnTo>
                  <a:pt x="130" y="121"/>
                </a:lnTo>
                <a:lnTo>
                  <a:pt x="46" y="203"/>
                </a:lnTo>
                <a:lnTo>
                  <a:pt x="46" y="203"/>
                </a:lnTo>
                <a:lnTo>
                  <a:pt x="43" y="206"/>
                </a:lnTo>
                <a:lnTo>
                  <a:pt x="39" y="207"/>
                </a:lnTo>
                <a:lnTo>
                  <a:pt x="35" y="208"/>
                </a:lnTo>
                <a:lnTo>
                  <a:pt x="31" y="210"/>
                </a:lnTo>
                <a:lnTo>
                  <a:pt x="31" y="210"/>
                </a:lnTo>
                <a:close/>
                <a:moveTo>
                  <a:pt x="31" y="11"/>
                </a:moveTo>
                <a:lnTo>
                  <a:pt x="31" y="11"/>
                </a:lnTo>
                <a:lnTo>
                  <a:pt x="27" y="11"/>
                </a:lnTo>
                <a:lnTo>
                  <a:pt x="23" y="14"/>
                </a:lnTo>
                <a:lnTo>
                  <a:pt x="14" y="23"/>
                </a:lnTo>
                <a:lnTo>
                  <a:pt x="14" y="23"/>
                </a:lnTo>
                <a:lnTo>
                  <a:pt x="11" y="27"/>
                </a:lnTo>
                <a:lnTo>
                  <a:pt x="11" y="31"/>
                </a:lnTo>
                <a:lnTo>
                  <a:pt x="11" y="31"/>
                </a:lnTo>
                <a:lnTo>
                  <a:pt x="11" y="35"/>
                </a:lnTo>
                <a:lnTo>
                  <a:pt x="14" y="40"/>
                </a:lnTo>
                <a:lnTo>
                  <a:pt x="80" y="104"/>
                </a:lnTo>
                <a:lnTo>
                  <a:pt x="14" y="171"/>
                </a:lnTo>
                <a:lnTo>
                  <a:pt x="14" y="171"/>
                </a:lnTo>
                <a:lnTo>
                  <a:pt x="11" y="173"/>
                </a:lnTo>
                <a:lnTo>
                  <a:pt x="11" y="179"/>
                </a:lnTo>
                <a:lnTo>
                  <a:pt x="11" y="179"/>
                </a:lnTo>
                <a:lnTo>
                  <a:pt x="11" y="183"/>
                </a:lnTo>
                <a:lnTo>
                  <a:pt x="14" y="185"/>
                </a:lnTo>
                <a:lnTo>
                  <a:pt x="23" y="195"/>
                </a:lnTo>
                <a:lnTo>
                  <a:pt x="23" y="195"/>
                </a:lnTo>
                <a:lnTo>
                  <a:pt x="27" y="198"/>
                </a:lnTo>
                <a:lnTo>
                  <a:pt x="31" y="199"/>
                </a:lnTo>
                <a:lnTo>
                  <a:pt x="35" y="198"/>
                </a:lnTo>
                <a:lnTo>
                  <a:pt x="38" y="195"/>
                </a:lnTo>
                <a:lnTo>
                  <a:pt x="122" y="112"/>
                </a:lnTo>
                <a:lnTo>
                  <a:pt x="122" y="112"/>
                </a:lnTo>
                <a:lnTo>
                  <a:pt x="124" y="108"/>
                </a:lnTo>
                <a:lnTo>
                  <a:pt x="124" y="104"/>
                </a:lnTo>
                <a:lnTo>
                  <a:pt x="124" y="104"/>
                </a:lnTo>
                <a:lnTo>
                  <a:pt x="124" y="100"/>
                </a:lnTo>
                <a:lnTo>
                  <a:pt x="122" y="98"/>
                </a:lnTo>
                <a:lnTo>
                  <a:pt x="38" y="14"/>
                </a:lnTo>
                <a:lnTo>
                  <a:pt x="38" y="14"/>
                </a:lnTo>
                <a:lnTo>
                  <a:pt x="35" y="11"/>
                </a:lnTo>
                <a:lnTo>
                  <a:pt x="31" y="11"/>
                </a:lnTo>
                <a:lnTo>
                  <a:pt x="31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1" name="Freeform 68"/>
          <p:cNvSpPr>
            <a:spLocks noEditPoints="1"/>
          </p:cNvSpPr>
          <p:nvPr/>
        </p:nvSpPr>
        <p:spPr bwMode="auto">
          <a:xfrm>
            <a:off x="10973054" y="3397846"/>
            <a:ext cx="324151" cy="303372"/>
          </a:xfrm>
          <a:custGeom>
            <a:avLst/>
            <a:gdLst/>
            <a:ahLst/>
            <a:cxnLst>
              <a:cxn ang="0">
                <a:pos x="95" y="198"/>
              </a:cxn>
              <a:cxn ang="0">
                <a:pos x="91" y="197"/>
              </a:cxn>
              <a:cxn ang="0">
                <a:pos x="79" y="192"/>
              </a:cxn>
              <a:cxn ang="0">
                <a:pos x="75" y="186"/>
              </a:cxn>
              <a:cxn ang="0">
                <a:pos x="74" y="178"/>
              </a:cxn>
              <a:cxn ang="0">
                <a:pos x="45" y="130"/>
              </a:cxn>
              <a:cxn ang="0">
                <a:pos x="43" y="132"/>
              </a:cxn>
              <a:cxn ang="0">
                <a:pos x="35" y="135"/>
              </a:cxn>
              <a:cxn ang="0">
                <a:pos x="31" y="135"/>
              </a:cxn>
              <a:cxn ang="0">
                <a:pos x="21" y="134"/>
              </a:cxn>
              <a:cxn ang="0">
                <a:pos x="14" y="130"/>
              </a:cxn>
              <a:cxn ang="0">
                <a:pos x="5" y="120"/>
              </a:cxn>
              <a:cxn ang="0">
                <a:pos x="1" y="112"/>
              </a:cxn>
              <a:cxn ang="0">
                <a:pos x="0" y="104"/>
              </a:cxn>
              <a:cxn ang="0">
                <a:pos x="0" y="100"/>
              </a:cxn>
              <a:cxn ang="0">
                <a:pos x="2" y="92"/>
              </a:cxn>
              <a:cxn ang="0">
                <a:pos x="89" y="7"/>
              </a:cxn>
              <a:cxn ang="0">
                <a:pos x="91" y="4"/>
              </a:cxn>
              <a:cxn ang="0">
                <a:pos x="99" y="0"/>
              </a:cxn>
              <a:cxn ang="0">
                <a:pos x="104" y="0"/>
              </a:cxn>
              <a:cxn ang="0">
                <a:pos x="112" y="1"/>
              </a:cxn>
              <a:cxn ang="0">
                <a:pos x="118" y="7"/>
              </a:cxn>
              <a:cxn ang="0">
                <a:pos x="202" y="89"/>
              </a:cxn>
              <a:cxn ang="0">
                <a:pos x="206" y="96"/>
              </a:cxn>
              <a:cxn ang="0">
                <a:pos x="208" y="104"/>
              </a:cxn>
              <a:cxn ang="0">
                <a:pos x="208" y="108"/>
              </a:cxn>
              <a:cxn ang="0">
                <a:pos x="202" y="120"/>
              </a:cxn>
              <a:cxn ang="0">
                <a:pos x="193" y="130"/>
              </a:cxn>
              <a:cxn ang="0">
                <a:pos x="185" y="134"/>
              </a:cxn>
              <a:cxn ang="0">
                <a:pos x="176" y="135"/>
              </a:cxn>
              <a:cxn ang="0">
                <a:pos x="172" y="135"/>
              </a:cxn>
              <a:cxn ang="0">
                <a:pos x="164" y="132"/>
              </a:cxn>
              <a:cxn ang="0">
                <a:pos x="133" y="101"/>
              </a:cxn>
              <a:cxn ang="0">
                <a:pos x="133" y="178"/>
              </a:cxn>
              <a:cxn ang="0">
                <a:pos x="132" y="186"/>
              </a:cxn>
              <a:cxn ang="0">
                <a:pos x="126" y="192"/>
              </a:cxn>
              <a:cxn ang="0">
                <a:pos x="116" y="197"/>
              </a:cxn>
              <a:cxn ang="0">
                <a:pos x="112" y="198"/>
              </a:cxn>
              <a:cxn ang="0">
                <a:pos x="85" y="178"/>
              </a:cxn>
              <a:cxn ang="0">
                <a:pos x="86" y="182"/>
              </a:cxn>
              <a:cxn ang="0">
                <a:pos x="91" y="186"/>
              </a:cxn>
              <a:cxn ang="0">
                <a:pos x="112" y="188"/>
              </a:cxn>
              <a:cxn ang="0">
                <a:pos x="116" y="186"/>
              </a:cxn>
              <a:cxn ang="0">
                <a:pos x="121" y="182"/>
              </a:cxn>
              <a:cxn ang="0">
                <a:pos x="122" y="75"/>
              </a:cxn>
              <a:cxn ang="0">
                <a:pos x="170" y="121"/>
              </a:cxn>
              <a:cxn ang="0">
                <a:pos x="176" y="124"/>
              </a:cxn>
              <a:cxn ang="0">
                <a:pos x="185" y="121"/>
              </a:cxn>
              <a:cxn ang="0">
                <a:pos x="194" y="112"/>
              </a:cxn>
              <a:cxn ang="0">
                <a:pos x="197" y="104"/>
              </a:cxn>
              <a:cxn ang="0">
                <a:pos x="197" y="100"/>
              </a:cxn>
              <a:cxn ang="0">
                <a:pos x="112" y="13"/>
              </a:cxn>
              <a:cxn ang="0">
                <a:pos x="108" y="12"/>
              </a:cxn>
              <a:cxn ang="0">
                <a:pos x="99" y="12"/>
              </a:cxn>
              <a:cxn ang="0">
                <a:pos x="13" y="97"/>
              </a:cxn>
              <a:cxn ang="0">
                <a:pos x="10" y="100"/>
              </a:cxn>
              <a:cxn ang="0">
                <a:pos x="10" y="104"/>
              </a:cxn>
              <a:cxn ang="0">
                <a:pos x="13" y="112"/>
              </a:cxn>
              <a:cxn ang="0">
                <a:pos x="23" y="121"/>
              </a:cxn>
              <a:cxn ang="0">
                <a:pos x="31" y="124"/>
              </a:cxn>
              <a:cxn ang="0">
                <a:pos x="37" y="121"/>
              </a:cxn>
            </a:cxnLst>
            <a:rect l="0" t="0" r="r" b="b"/>
            <a:pathLst>
              <a:path w="208" h="198">
                <a:moveTo>
                  <a:pt x="112" y="198"/>
                </a:moveTo>
                <a:lnTo>
                  <a:pt x="95" y="198"/>
                </a:lnTo>
                <a:lnTo>
                  <a:pt x="95" y="198"/>
                </a:lnTo>
                <a:lnTo>
                  <a:pt x="91" y="197"/>
                </a:lnTo>
                <a:lnTo>
                  <a:pt x="87" y="197"/>
                </a:lnTo>
                <a:lnTo>
                  <a:pt x="79" y="192"/>
                </a:lnTo>
                <a:lnTo>
                  <a:pt x="78" y="189"/>
                </a:lnTo>
                <a:lnTo>
                  <a:pt x="75" y="186"/>
                </a:lnTo>
                <a:lnTo>
                  <a:pt x="74" y="182"/>
                </a:lnTo>
                <a:lnTo>
                  <a:pt x="74" y="178"/>
                </a:lnTo>
                <a:lnTo>
                  <a:pt x="74" y="101"/>
                </a:lnTo>
                <a:lnTo>
                  <a:pt x="45" y="130"/>
                </a:lnTo>
                <a:lnTo>
                  <a:pt x="45" y="130"/>
                </a:lnTo>
                <a:lnTo>
                  <a:pt x="43" y="132"/>
                </a:lnTo>
                <a:lnTo>
                  <a:pt x="39" y="134"/>
                </a:lnTo>
                <a:lnTo>
                  <a:pt x="35" y="135"/>
                </a:lnTo>
                <a:lnTo>
                  <a:pt x="31" y="135"/>
                </a:lnTo>
                <a:lnTo>
                  <a:pt x="31" y="135"/>
                </a:lnTo>
                <a:lnTo>
                  <a:pt x="25" y="135"/>
                </a:lnTo>
                <a:lnTo>
                  <a:pt x="21" y="134"/>
                </a:lnTo>
                <a:lnTo>
                  <a:pt x="18" y="132"/>
                </a:lnTo>
                <a:lnTo>
                  <a:pt x="14" y="130"/>
                </a:lnTo>
                <a:lnTo>
                  <a:pt x="5" y="120"/>
                </a:lnTo>
                <a:lnTo>
                  <a:pt x="5" y="120"/>
                </a:lnTo>
                <a:lnTo>
                  <a:pt x="2" y="116"/>
                </a:lnTo>
                <a:lnTo>
                  <a:pt x="1" y="112"/>
                </a:lnTo>
                <a:lnTo>
                  <a:pt x="0" y="108"/>
                </a:lnTo>
                <a:lnTo>
                  <a:pt x="0" y="104"/>
                </a:lnTo>
                <a:lnTo>
                  <a:pt x="0" y="104"/>
                </a:lnTo>
                <a:lnTo>
                  <a:pt x="0" y="100"/>
                </a:lnTo>
                <a:lnTo>
                  <a:pt x="1" y="96"/>
                </a:lnTo>
                <a:lnTo>
                  <a:pt x="2" y="92"/>
                </a:lnTo>
                <a:lnTo>
                  <a:pt x="5" y="89"/>
                </a:lnTo>
                <a:lnTo>
                  <a:pt x="89" y="7"/>
                </a:lnTo>
                <a:lnTo>
                  <a:pt x="89" y="7"/>
                </a:lnTo>
                <a:lnTo>
                  <a:pt x="91" y="4"/>
                </a:lnTo>
                <a:lnTo>
                  <a:pt x="95" y="1"/>
                </a:lnTo>
                <a:lnTo>
                  <a:pt x="99" y="0"/>
                </a:lnTo>
                <a:lnTo>
                  <a:pt x="104" y="0"/>
                </a:lnTo>
                <a:lnTo>
                  <a:pt x="104" y="0"/>
                </a:lnTo>
                <a:lnTo>
                  <a:pt x="108" y="0"/>
                </a:lnTo>
                <a:lnTo>
                  <a:pt x="112" y="1"/>
                </a:lnTo>
                <a:lnTo>
                  <a:pt x="116" y="4"/>
                </a:lnTo>
                <a:lnTo>
                  <a:pt x="118" y="7"/>
                </a:lnTo>
                <a:lnTo>
                  <a:pt x="202" y="89"/>
                </a:lnTo>
                <a:lnTo>
                  <a:pt x="202" y="89"/>
                </a:lnTo>
                <a:lnTo>
                  <a:pt x="205" y="92"/>
                </a:lnTo>
                <a:lnTo>
                  <a:pt x="206" y="96"/>
                </a:lnTo>
                <a:lnTo>
                  <a:pt x="208" y="100"/>
                </a:lnTo>
                <a:lnTo>
                  <a:pt x="208" y="104"/>
                </a:lnTo>
                <a:lnTo>
                  <a:pt x="208" y="104"/>
                </a:lnTo>
                <a:lnTo>
                  <a:pt x="208" y="108"/>
                </a:lnTo>
                <a:lnTo>
                  <a:pt x="206" y="112"/>
                </a:lnTo>
                <a:lnTo>
                  <a:pt x="202" y="120"/>
                </a:lnTo>
                <a:lnTo>
                  <a:pt x="193" y="130"/>
                </a:lnTo>
                <a:lnTo>
                  <a:pt x="193" y="130"/>
                </a:lnTo>
                <a:lnTo>
                  <a:pt x="189" y="132"/>
                </a:lnTo>
                <a:lnTo>
                  <a:pt x="185" y="134"/>
                </a:lnTo>
                <a:lnTo>
                  <a:pt x="181" y="135"/>
                </a:lnTo>
                <a:lnTo>
                  <a:pt x="176" y="135"/>
                </a:lnTo>
                <a:lnTo>
                  <a:pt x="176" y="135"/>
                </a:lnTo>
                <a:lnTo>
                  <a:pt x="172" y="135"/>
                </a:lnTo>
                <a:lnTo>
                  <a:pt x="168" y="134"/>
                </a:lnTo>
                <a:lnTo>
                  <a:pt x="164" y="132"/>
                </a:lnTo>
                <a:lnTo>
                  <a:pt x="162" y="130"/>
                </a:lnTo>
                <a:lnTo>
                  <a:pt x="133" y="101"/>
                </a:lnTo>
                <a:lnTo>
                  <a:pt x="133" y="178"/>
                </a:lnTo>
                <a:lnTo>
                  <a:pt x="133" y="178"/>
                </a:lnTo>
                <a:lnTo>
                  <a:pt x="133" y="182"/>
                </a:lnTo>
                <a:lnTo>
                  <a:pt x="132" y="186"/>
                </a:lnTo>
                <a:lnTo>
                  <a:pt x="129" y="189"/>
                </a:lnTo>
                <a:lnTo>
                  <a:pt x="126" y="192"/>
                </a:lnTo>
                <a:lnTo>
                  <a:pt x="120" y="197"/>
                </a:lnTo>
                <a:lnTo>
                  <a:pt x="116" y="197"/>
                </a:lnTo>
                <a:lnTo>
                  <a:pt x="112" y="198"/>
                </a:lnTo>
                <a:lnTo>
                  <a:pt x="112" y="198"/>
                </a:lnTo>
                <a:close/>
                <a:moveTo>
                  <a:pt x="85" y="75"/>
                </a:moveTo>
                <a:lnTo>
                  <a:pt x="85" y="178"/>
                </a:lnTo>
                <a:lnTo>
                  <a:pt x="85" y="178"/>
                </a:lnTo>
                <a:lnTo>
                  <a:pt x="86" y="182"/>
                </a:lnTo>
                <a:lnTo>
                  <a:pt x="87" y="185"/>
                </a:lnTo>
                <a:lnTo>
                  <a:pt x="91" y="186"/>
                </a:lnTo>
                <a:lnTo>
                  <a:pt x="95" y="188"/>
                </a:lnTo>
                <a:lnTo>
                  <a:pt x="112" y="188"/>
                </a:lnTo>
                <a:lnTo>
                  <a:pt x="112" y="188"/>
                </a:lnTo>
                <a:lnTo>
                  <a:pt x="116" y="186"/>
                </a:lnTo>
                <a:lnTo>
                  <a:pt x="120" y="185"/>
                </a:lnTo>
                <a:lnTo>
                  <a:pt x="121" y="182"/>
                </a:lnTo>
                <a:lnTo>
                  <a:pt x="122" y="178"/>
                </a:lnTo>
                <a:lnTo>
                  <a:pt x="122" y="75"/>
                </a:lnTo>
                <a:lnTo>
                  <a:pt x="170" y="121"/>
                </a:lnTo>
                <a:lnTo>
                  <a:pt x="170" y="121"/>
                </a:lnTo>
                <a:lnTo>
                  <a:pt x="172" y="124"/>
                </a:lnTo>
                <a:lnTo>
                  <a:pt x="176" y="124"/>
                </a:lnTo>
                <a:lnTo>
                  <a:pt x="181" y="124"/>
                </a:lnTo>
                <a:lnTo>
                  <a:pt x="185" y="121"/>
                </a:lnTo>
                <a:lnTo>
                  <a:pt x="194" y="112"/>
                </a:lnTo>
                <a:lnTo>
                  <a:pt x="194" y="112"/>
                </a:lnTo>
                <a:lnTo>
                  <a:pt x="197" y="108"/>
                </a:lnTo>
                <a:lnTo>
                  <a:pt x="197" y="104"/>
                </a:lnTo>
                <a:lnTo>
                  <a:pt x="197" y="104"/>
                </a:lnTo>
                <a:lnTo>
                  <a:pt x="197" y="100"/>
                </a:lnTo>
                <a:lnTo>
                  <a:pt x="194" y="97"/>
                </a:lnTo>
                <a:lnTo>
                  <a:pt x="112" y="13"/>
                </a:lnTo>
                <a:lnTo>
                  <a:pt x="112" y="13"/>
                </a:lnTo>
                <a:lnTo>
                  <a:pt x="108" y="12"/>
                </a:lnTo>
                <a:lnTo>
                  <a:pt x="104" y="11"/>
                </a:lnTo>
                <a:lnTo>
                  <a:pt x="99" y="12"/>
                </a:lnTo>
                <a:lnTo>
                  <a:pt x="95" y="13"/>
                </a:lnTo>
                <a:lnTo>
                  <a:pt x="13" y="97"/>
                </a:lnTo>
                <a:lnTo>
                  <a:pt x="13" y="97"/>
                </a:lnTo>
                <a:lnTo>
                  <a:pt x="10" y="100"/>
                </a:lnTo>
                <a:lnTo>
                  <a:pt x="10" y="104"/>
                </a:lnTo>
                <a:lnTo>
                  <a:pt x="10" y="104"/>
                </a:lnTo>
                <a:lnTo>
                  <a:pt x="10" y="108"/>
                </a:lnTo>
                <a:lnTo>
                  <a:pt x="13" y="112"/>
                </a:lnTo>
                <a:lnTo>
                  <a:pt x="23" y="121"/>
                </a:lnTo>
                <a:lnTo>
                  <a:pt x="23" y="121"/>
                </a:lnTo>
                <a:lnTo>
                  <a:pt x="27" y="124"/>
                </a:lnTo>
                <a:lnTo>
                  <a:pt x="31" y="124"/>
                </a:lnTo>
                <a:lnTo>
                  <a:pt x="35" y="124"/>
                </a:lnTo>
                <a:lnTo>
                  <a:pt x="37" y="121"/>
                </a:lnTo>
                <a:lnTo>
                  <a:pt x="85" y="7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2" name="Freeform 69"/>
          <p:cNvSpPr>
            <a:spLocks noEditPoints="1"/>
          </p:cNvSpPr>
          <p:nvPr/>
        </p:nvSpPr>
        <p:spPr bwMode="auto">
          <a:xfrm>
            <a:off x="10160334" y="3384057"/>
            <a:ext cx="324151" cy="307971"/>
          </a:xfrm>
          <a:custGeom>
            <a:avLst/>
            <a:gdLst/>
            <a:ahLst/>
            <a:cxnLst>
              <a:cxn ang="0">
                <a:pos x="104" y="200"/>
              </a:cxn>
              <a:cxn ang="0">
                <a:pos x="96" y="197"/>
              </a:cxn>
              <a:cxn ang="0">
                <a:pos x="90" y="193"/>
              </a:cxn>
              <a:cxn ang="0">
                <a:pos x="6" y="111"/>
              </a:cxn>
              <a:cxn ang="0">
                <a:pos x="2" y="102"/>
              </a:cxn>
              <a:cxn ang="0">
                <a:pos x="0" y="94"/>
              </a:cxn>
              <a:cxn ang="0">
                <a:pos x="0" y="90"/>
              </a:cxn>
              <a:cxn ang="0">
                <a:pos x="3" y="82"/>
              </a:cxn>
              <a:cxn ang="0">
                <a:pos x="15" y="70"/>
              </a:cxn>
              <a:cxn ang="0">
                <a:pos x="19" y="67"/>
              </a:cxn>
              <a:cxn ang="0">
                <a:pos x="27" y="63"/>
              </a:cxn>
              <a:cxn ang="0">
                <a:pos x="32" y="63"/>
              </a:cxn>
              <a:cxn ang="0">
                <a:pos x="40" y="65"/>
              </a:cxn>
              <a:cxn ang="0">
                <a:pos x="46" y="70"/>
              </a:cxn>
              <a:cxn ang="0">
                <a:pos x="75" y="21"/>
              </a:cxn>
              <a:cxn ang="0">
                <a:pos x="75" y="17"/>
              </a:cxn>
              <a:cxn ang="0">
                <a:pos x="79" y="9"/>
              </a:cxn>
              <a:cxn ang="0">
                <a:pos x="84" y="4"/>
              </a:cxn>
              <a:cxn ang="0">
                <a:pos x="92" y="0"/>
              </a:cxn>
              <a:cxn ang="0">
                <a:pos x="113" y="0"/>
              </a:cxn>
              <a:cxn ang="0">
                <a:pos x="117" y="0"/>
              </a:cxn>
              <a:cxn ang="0">
                <a:pos x="125" y="4"/>
              </a:cxn>
              <a:cxn ang="0">
                <a:pos x="130" y="9"/>
              </a:cxn>
              <a:cxn ang="0">
                <a:pos x="134" y="17"/>
              </a:cxn>
              <a:cxn ang="0">
                <a:pos x="134" y="98"/>
              </a:cxn>
              <a:cxn ang="0">
                <a:pos x="162" y="70"/>
              </a:cxn>
              <a:cxn ang="0">
                <a:pos x="169" y="65"/>
              </a:cxn>
              <a:cxn ang="0">
                <a:pos x="177" y="63"/>
              </a:cxn>
              <a:cxn ang="0">
                <a:pos x="181" y="63"/>
              </a:cxn>
              <a:cxn ang="0">
                <a:pos x="194" y="70"/>
              </a:cxn>
              <a:cxn ang="0">
                <a:pos x="203" y="79"/>
              </a:cxn>
              <a:cxn ang="0">
                <a:pos x="207" y="86"/>
              </a:cxn>
              <a:cxn ang="0">
                <a:pos x="208" y="94"/>
              </a:cxn>
              <a:cxn ang="0">
                <a:pos x="208" y="98"/>
              </a:cxn>
              <a:cxn ang="0">
                <a:pos x="206" y="106"/>
              </a:cxn>
              <a:cxn ang="0">
                <a:pos x="119" y="193"/>
              </a:cxn>
              <a:cxn ang="0">
                <a:pos x="117" y="196"/>
              </a:cxn>
              <a:cxn ang="0">
                <a:pos x="108" y="198"/>
              </a:cxn>
              <a:cxn ang="0">
                <a:pos x="104" y="200"/>
              </a:cxn>
              <a:cxn ang="0">
                <a:pos x="32" y="74"/>
              </a:cxn>
              <a:cxn ang="0">
                <a:pos x="23" y="77"/>
              </a:cxn>
              <a:cxn ang="0">
                <a:pos x="14" y="86"/>
              </a:cxn>
              <a:cxn ang="0">
                <a:pos x="11" y="94"/>
              </a:cxn>
              <a:cxn ang="0">
                <a:pos x="11" y="98"/>
              </a:cxn>
              <a:cxn ang="0">
                <a:pos x="96" y="185"/>
              </a:cxn>
              <a:cxn ang="0">
                <a:pos x="100" y="187"/>
              </a:cxn>
              <a:cxn ang="0">
                <a:pos x="108" y="187"/>
              </a:cxn>
              <a:cxn ang="0">
                <a:pos x="195" y="102"/>
              </a:cxn>
              <a:cxn ang="0">
                <a:pos x="198" y="98"/>
              </a:cxn>
              <a:cxn ang="0">
                <a:pos x="198" y="94"/>
              </a:cxn>
              <a:cxn ang="0">
                <a:pos x="195" y="86"/>
              </a:cxn>
              <a:cxn ang="0">
                <a:pos x="185" y="77"/>
              </a:cxn>
              <a:cxn ang="0">
                <a:pos x="177" y="74"/>
              </a:cxn>
              <a:cxn ang="0">
                <a:pos x="171" y="77"/>
              </a:cxn>
              <a:cxn ang="0">
                <a:pos x="123" y="21"/>
              </a:cxn>
              <a:cxn ang="0">
                <a:pos x="122" y="17"/>
              </a:cxn>
              <a:cxn ang="0">
                <a:pos x="117" y="11"/>
              </a:cxn>
              <a:cxn ang="0">
                <a:pos x="96" y="11"/>
              </a:cxn>
              <a:cxn ang="0">
                <a:pos x="92" y="11"/>
              </a:cxn>
              <a:cxn ang="0">
                <a:pos x="87" y="17"/>
              </a:cxn>
              <a:cxn ang="0">
                <a:pos x="86" y="124"/>
              </a:cxn>
              <a:cxn ang="0">
                <a:pos x="38" y="77"/>
              </a:cxn>
              <a:cxn ang="0">
                <a:pos x="32" y="74"/>
              </a:cxn>
            </a:cxnLst>
            <a:rect l="0" t="0" r="r" b="b"/>
            <a:pathLst>
              <a:path w="208" h="200">
                <a:moveTo>
                  <a:pt x="104" y="200"/>
                </a:moveTo>
                <a:lnTo>
                  <a:pt x="104" y="200"/>
                </a:lnTo>
                <a:lnTo>
                  <a:pt x="100" y="198"/>
                </a:lnTo>
                <a:lnTo>
                  <a:pt x="96" y="197"/>
                </a:lnTo>
                <a:lnTo>
                  <a:pt x="92" y="196"/>
                </a:lnTo>
                <a:lnTo>
                  <a:pt x="90" y="193"/>
                </a:lnTo>
                <a:lnTo>
                  <a:pt x="6" y="111"/>
                </a:lnTo>
                <a:lnTo>
                  <a:pt x="6" y="111"/>
                </a:lnTo>
                <a:lnTo>
                  <a:pt x="3" y="106"/>
                </a:lnTo>
                <a:lnTo>
                  <a:pt x="2" y="102"/>
                </a:lnTo>
                <a:lnTo>
                  <a:pt x="0" y="98"/>
                </a:lnTo>
                <a:lnTo>
                  <a:pt x="0" y="94"/>
                </a:lnTo>
                <a:lnTo>
                  <a:pt x="0" y="94"/>
                </a:lnTo>
                <a:lnTo>
                  <a:pt x="0" y="90"/>
                </a:lnTo>
                <a:lnTo>
                  <a:pt x="2" y="86"/>
                </a:lnTo>
                <a:lnTo>
                  <a:pt x="3" y="82"/>
                </a:lnTo>
                <a:lnTo>
                  <a:pt x="6" y="79"/>
                </a:lnTo>
                <a:lnTo>
                  <a:pt x="15" y="70"/>
                </a:lnTo>
                <a:lnTo>
                  <a:pt x="15" y="70"/>
                </a:lnTo>
                <a:lnTo>
                  <a:pt x="19" y="67"/>
                </a:lnTo>
                <a:lnTo>
                  <a:pt x="23" y="65"/>
                </a:lnTo>
                <a:lnTo>
                  <a:pt x="27" y="63"/>
                </a:lnTo>
                <a:lnTo>
                  <a:pt x="32" y="63"/>
                </a:lnTo>
                <a:lnTo>
                  <a:pt x="32" y="63"/>
                </a:lnTo>
                <a:lnTo>
                  <a:pt x="36" y="63"/>
                </a:lnTo>
                <a:lnTo>
                  <a:pt x="40" y="65"/>
                </a:lnTo>
                <a:lnTo>
                  <a:pt x="44" y="67"/>
                </a:lnTo>
                <a:lnTo>
                  <a:pt x="46" y="70"/>
                </a:lnTo>
                <a:lnTo>
                  <a:pt x="75" y="98"/>
                </a:lnTo>
                <a:lnTo>
                  <a:pt x="75" y="21"/>
                </a:lnTo>
                <a:lnTo>
                  <a:pt x="75" y="21"/>
                </a:lnTo>
                <a:lnTo>
                  <a:pt x="75" y="17"/>
                </a:lnTo>
                <a:lnTo>
                  <a:pt x="76" y="13"/>
                </a:lnTo>
                <a:lnTo>
                  <a:pt x="79" y="9"/>
                </a:lnTo>
                <a:lnTo>
                  <a:pt x="81" y="7"/>
                </a:lnTo>
                <a:lnTo>
                  <a:pt x="84" y="4"/>
                </a:lnTo>
                <a:lnTo>
                  <a:pt x="88" y="1"/>
                </a:lnTo>
                <a:lnTo>
                  <a:pt x="92" y="0"/>
                </a:lnTo>
                <a:lnTo>
                  <a:pt x="96" y="0"/>
                </a:lnTo>
                <a:lnTo>
                  <a:pt x="113" y="0"/>
                </a:lnTo>
                <a:lnTo>
                  <a:pt x="113" y="0"/>
                </a:lnTo>
                <a:lnTo>
                  <a:pt x="117" y="0"/>
                </a:lnTo>
                <a:lnTo>
                  <a:pt x="121" y="1"/>
                </a:lnTo>
                <a:lnTo>
                  <a:pt x="125" y="4"/>
                </a:lnTo>
                <a:lnTo>
                  <a:pt x="127" y="7"/>
                </a:lnTo>
                <a:lnTo>
                  <a:pt x="130" y="9"/>
                </a:lnTo>
                <a:lnTo>
                  <a:pt x="133" y="13"/>
                </a:lnTo>
                <a:lnTo>
                  <a:pt x="134" y="17"/>
                </a:lnTo>
                <a:lnTo>
                  <a:pt x="134" y="21"/>
                </a:lnTo>
                <a:lnTo>
                  <a:pt x="134" y="98"/>
                </a:lnTo>
                <a:lnTo>
                  <a:pt x="162" y="70"/>
                </a:lnTo>
                <a:lnTo>
                  <a:pt x="162" y="70"/>
                </a:lnTo>
                <a:lnTo>
                  <a:pt x="165" y="67"/>
                </a:lnTo>
                <a:lnTo>
                  <a:pt x="169" y="65"/>
                </a:lnTo>
                <a:lnTo>
                  <a:pt x="173" y="63"/>
                </a:lnTo>
                <a:lnTo>
                  <a:pt x="177" y="63"/>
                </a:lnTo>
                <a:lnTo>
                  <a:pt x="177" y="63"/>
                </a:lnTo>
                <a:lnTo>
                  <a:pt x="181" y="63"/>
                </a:lnTo>
                <a:lnTo>
                  <a:pt x="185" y="65"/>
                </a:lnTo>
                <a:lnTo>
                  <a:pt x="194" y="70"/>
                </a:lnTo>
                <a:lnTo>
                  <a:pt x="203" y="79"/>
                </a:lnTo>
                <a:lnTo>
                  <a:pt x="203" y="79"/>
                </a:lnTo>
                <a:lnTo>
                  <a:pt x="206" y="82"/>
                </a:lnTo>
                <a:lnTo>
                  <a:pt x="207" y="86"/>
                </a:lnTo>
                <a:lnTo>
                  <a:pt x="208" y="90"/>
                </a:lnTo>
                <a:lnTo>
                  <a:pt x="208" y="94"/>
                </a:lnTo>
                <a:lnTo>
                  <a:pt x="208" y="94"/>
                </a:lnTo>
                <a:lnTo>
                  <a:pt x="208" y="98"/>
                </a:lnTo>
                <a:lnTo>
                  <a:pt x="207" y="102"/>
                </a:lnTo>
                <a:lnTo>
                  <a:pt x="206" y="106"/>
                </a:lnTo>
                <a:lnTo>
                  <a:pt x="203" y="111"/>
                </a:lnTo>
                <a:lnTo>
                  <a:pt x="119" y="193"/>
                </a:lnTo>
                <a:lnTo>
                  <a:pt x="119" y="193"/>
                </a:lnTo>
                <a:lnTo>
                  <a:pt x="117" y="196"/>
                </a:lnTo>
                <a:lnTo>
                  <a:pt x="113" y="197"/>
                </a:lnTo>
                <a:lnTo>
                  <a:pt x="108" y="198"/>
                </a:lnTo>
                <a:lnTo>
                  <a:pt x="104" y="200"/>
                </a:lnTo>
                <a:lnTo>
                  <a:pt x="104" y="200"/>
                </a:lnTo>
                <a:close/>
                <a:moveTo>
                  <a:pt x="32" y="74"/>
                </a:moveTo>
                <a:lnTo>
                  <a:pt x="32" y="74"/>
                </a:lnTo>
                <a:lnTo>
                  <a:pt x="27" y="75"/>
                </a:lnTo>
                <a:lnTo>
                  <a:pt x="23" y="77"/>
                </a:lnTo>
                <a:lnTo>
                  <a:pt x="14" y="86"/>
                </a:lnTo>
                <a:lnTo>
                  <a:pt x="14" y="86"/>
                </a:lnTo>
                <a:lnTo>
                  <a:pt x="11" y="90"/>
                </a:lnTo>
                <a:lnTo>
                  <a:pt x="11" y="94"/>
                </a:lnTo>
                <a:lnTo>
                  <a:pt x="11" y="94"/>
                </a:lnTo>
                <a:lnTo>
                  <a:pt x="11" y="98"/>
                </a:lnTo>
                <a:lnTo>
                  <a:pt x="14" y="102"/>
                </a:lnTo>
                <a:lnTo>
                  <a:pt x="96" y="185"/>
                </a:lnTo>
                <a:lnTo>
                  <a:pt x="96" y="185"/>
                </a:lnTo>
                <a:lnTo>
                  <a:pt x="100" y="187"/>
                </a:lnTo>
                <a:lnTo>
                  <a:pt x="104" y="189"/>
                </a:lnTo>
                <a:lnTo>
                  <a:pt x="108" y="187"/>
                </a:lnTo>
                <a:lnTo>
                  <a:pt x="113" y="185"/>
                </a:lnTo>
                <a:lnTo>
                  <a:pt x="195" y="102"/>
                </a:lnTo>
                <a:lnTo>
                  <a:pt x="195" y="102"/>
                </a:lnTo>
                <a:lnTo>
                  <a:pt x="198" y="98"/>
                </a:lnTo>
                <a:lnTo>
                  <a:pt x="198" y="94"/>
                </a:lnTo>
                <a:lnTo>
                  <a:pt x="198" y="94"/>
                </a:lnTo>
                <a:lnTo>
                  <a:pt x="198" y="90"/>
                </a:lnTo>
                <a:lnTo>
                  <a:pt x="195" y="86"/>
                </a:lnTo>
                <a:lnTo>
                  <a:pt x="185" y="77"/>
                </a:lnTo>
                <a:lnTo>
                  <a:pt x="185" y="77"/>
                </a:lnTo>
                <a:lnTo>
                  <a:pt x="181" y="75"/>
                </a:lnTo>
                <a:lnTo>
                  <a:pt x="177" y="74"/>
                </a:lnTo>
                <a:lnTo>
                  <a:pt x="173" y="75"/>
                </a:lnTo>
                <a:lnTo>
                  <a:pt x="171" y="77"/>
                </a:lnTo>
                <a:lnTo>
                  <a:pt x="123" y="124"/>
                </a:lnTo>
                <a:lnTo>
                  <a:pt x="123" y="21"/>
                </a:lnTo>
                <a:lnTo>
                  <a:pt x="123" y="21"/>
                </a:lnTo>
                <a:lnTo>
                  <a:pt x="122" y="17"/>
                </a:lnTo>
                <a:lnTo>
                  <a:pt x="121" y="13"/>
                </a:lnTo>
                <a:lnTo>
                  <a:pt x="117" y="11"/>
                </a:lnTo>
                <a:lnTo>
                  <a:pt x="113" y="11"/>
                </a:lnTo>
                <a:lnTo>
                  <a:pt x="96" y="11"/>
                </a:lnTo>
                <a:lnTo>
                  <a:pt x="96" y="11"/>
                </a:lnTo>
                <a:lnTo>
                  <a:pt x="92" y="11"/>
                </a:lnTo>
                <a:lnTo>
                  <a:pt x="88" y="13"/>
                </a:lnTo>
                <a:lnTo>
                  <a:pt x="87" y="17"/>
                </a:lnTo>
                <a:lnTo>
                  <a:pt x="86" y="21"/>
                </a:lnTo>
                <a:lnTo>
                  <a:pt x="86" y="124"/>
                </a:lnTo>
                <a:lnTo>
                  <a:pt x="38" y="77"/>
                </a:lnTo>
                <a:lnTo>
                  <a:pt x="38" y="77"/>
                </a:lnTo>
                <a:lnTo>
                  <a:pt x="36" y="75"/>
                </a:lnTo>
                <a:lnTo>
                  <a:pt x="32" y="74"/>
                </a:lnTo>
                <a:lnTo>
                  <a:pt x="32" y="7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3" name="Freeform 70"/>
          <p:cNvSpPr>
            <a:spLocks noEditPoints="1"/>
          </p:cNvSpPr>
          <p:nvPr/>
        </p:nvSpPr>
        <p:spPr bwMode="auto">
          <a:xfrm>
            <a:off x="10958962" y="1775266"/>
            <a:ext cx="375825" cy="330951"/>
          </a:xfrm>
          <a:custGeom>
            <a:avLst/>
            <a:gdLst/>
            <a:ahLst/>
            <a:cxnLst>
              <a:cxn ang="0">
                <a:pos x="25" y="213"/>
              </a:cxn>
              <a:cxn ang="0">
                <a:pos x="21" y="210"/>
              </a:cxn>
              <a:cxn ang="0">
                <a:pos x="16" y="199"/>
              </a:cxn>
              <a:cxn ang="0">
                <a:pos x="4" y="166"/>
              </a:cxn>
              <a:cxn ang="0">
                <a:pos x="0" y="140"/>
              </a:cxn>
              <a:cxn ang="0">
                <a:pos x="3" y="105"/>
              </a:cxn>
              <a:cxn ang="0">
                <a:pos x="13" y="82"/>
              </a:cxn>
              <a:cxn ang="0">
                <a:pos x="46" y="54"/>
              </a:cxn>
              <a:cxn ang="0">
                <a:pos x="100" y="41"/>
              </a:cxn>
              <a:cxn ang="0">
                <a:pos x="146" y="13"/>
              </a:cxn>
              <a:cxn ang="0">
                <a:pos x="150" y="4"/>
              </a:cxn>
              <a:cxn ang="0">
                <a:pos x="159" y="0"/>
              </a:cxn>
              <a:cxn ang="0">
                <a:pos x="235" y="68"/>
              </a:cxn>
              <a:cxn ang="0">
                <a:pos x="239" y="78"/>
              </a:cxn>
              <a:cxn ang="0">
                <a:pos x="235" y="87"/>
              </a:cxn>
              <a:cxn ang="0">
                <a:pos x="165" y="156"/>
              </a:cxn>
              <a:cxn ang="0">
                <a:pos x="154" y="156"/>
              </a:cxn>
              <a:cxn ang="0">
                <a:pos x="146" y="144"/>
              </a:cxn>
              <a:cxn ang="0">
                <a:pos x="123" y="116"/>
              </a:cxn>
              <a:cxn ang="0">
                <a:pos x="71" y="122"/>
              </a:cxn>
              <a:cxn ang="0">
                <a:pos x="54" y="132"/>
              </a:cxn>
              <a:cxn ang="0">
                <a:pos x="43" y="148"/>
              </a:cxn>
              <a:cxn ang="0">
                <a:pos x="38" y="182"/>
              </a:cxn>
              <a:cxn ang="0">
                <a:pos x="38" y="198"/>
              </a:cxn>
              <a:cxn ang="0">
                <a:pos x="39" y="205"/>
              </a:cxn>
              <a:cxn ang="0">
                <a:pos x="36" y="212"/>
              </a:cxn>
              <a:cxn ang="0">
                <a:pos x="30" y="214"/>
              </a:cxn>
              <a:cxn ang="0">
                <a:pos x="102" y="52"/>
              </a:cxn>
              <a:cxn ang="0">
                <a:pos x="52" y="63"/>
              </a:cxn>
              <a:cxn ang="0">
                <a:pos x="23" y="87"/>
              </a:cxn>
              <a:cxn ang="0">
                <a:pos x="13" y="108"/>
              </a:cxn>
              <a:cxn ang="0">
                <a:pos x="11" y="140"/>
              </a:cxn>
              <a:cxn ang="0">
                <a:pos x="13" y="163"/>
              </a:cxn>
              <a:cxn ang="0">
                <a:pos x="25" y="194"/>
              </a:cxn>
              <a:cxn ang="0">
                <a:pos x="27" y="198"/>
              </a:cxn>
              <a:cxn ang="0">
                <a:pos x="27" y="182"/>
              </a:cxn>
              <a:cxn ang="0">
                <a:pos x="31" y="148"/>
              </a:cxn>
              <a:cxn ang="0">
                <a:pos x="44" y="126"/>
              </a:cxn>
              <a:cxn ang="0">
                <a:pos x="65" y="114"/>
              </a:cxn>
              <a:cxn ang="0">
                <a:pos x="105" y="106"/>
              </a:cxn>
              <a:cxn ang="0">
                <a:pos x="156" y="144"/>
              </a:cxn>
              <a:cxn ang="0">
                <a:pos x="158" y="145"/>
              </a:cxn>
              <a:cxn ang="0">
                <a:pos x="227" y="81"/>
              </a:cxn>
              <a:cxn ang="0">
                <a:pos x="228" y="78"/>
              </a:cxn>
              <a:cxn ang="0">
                <a:pos x="162" y="12"/>
              </a:cxn>
              <a:cxn ang="0">
                <a:pos x="158" y="12"/>
              </a:cxn>
              <a:cxn ang="0">
                <a:pos x="123" y="51"/>
              </a:cxn>
            </a:cxnLst>
            <a:rect l="0" t="0" r="r" b="b"/>
            <a:pathLst>
              <a:path w="239" h="214">
                <a:moveTo>
                  <a:pt x="30" y="214"/>
                </a:moveTo>
                <a:lnTo>
                  <a:pt x="30" y="214"/>
                </a:lnTo>
                <a:lnTo>
                  <a:pt x="25" y="213"/>
                </a:lnTo>
                <a:lnTo>
                  <a:pt x="24" y="212"/>
                </a:lnTo>
                <a:lnTo>
                  <a:pt x="21" y="210"/>
                </a:lnTo>
                <a:lnTo>
                  <a:pt x="21" y="210"/>
                </a:lnTo>
                <a:lnTo>
                  <a:pt x="17" y="202"/>
                </a:lnTo>
                <a:lnTo>
                  <a:pt x="17" y="202"/>
                </a:lnTo>
                <a:lnTo>
                  <a:pt x="16" y="199"/>
                </a:lnTo>
                <a:lnTo>
                  <a:pt x="16" y="199"/>
                </a:lnTo>
                <a:lnTo>
                  <a:pt x="8" y="182"/>
                </a:lnTo>
                <a:lnTo>
                  <a:pt x="4" y="166"/>
                </a:lnTo>
                <a:lnTo>
                  <a:pt x="0" y="151"/>
                </a:lnTo>
                <a:lnTo>
                  <a:pt x="0" y="140"/>
                </a:lnTo>
                <a:lnTo>
                  <a:pt x="0" y="140"/>
                </a:lnTo>
                <a:lnTo>
                  <a:pt x="0" y="126"/>
                </a:lnTo>
                <a:lnTo>
                  <a:pt x="1" y="114"/>
                </a:lnTo>
                <a:lnTo>
                  <a:pt x="3" y="105"/>
                </a:lnTo>
                <a:lnTo>
                  <a:pt x="7" y="95"/>
                </a:lnTo>
                <a:lnTo>
                  <a:pt x="7" y="95"/>
                </a:lnTo>
                <a:lnTo>
                  <a:pt x="13" y="82"/>
                </a:lnTo>
                <a:lnTo>
                  <a:pt x="21" y="71"/>
                </a:lnTo>
                <a:lnTo>
                  <a:pt x="34" y="62"/>
                </a:lnTo>
                <a:lnTo>
                  <a:pt x="46" y="54"/>
                </a:lnTo>
                <a:lnTo>
                  <a:pt x="62" y="48"/>
                </a:lnTo>
                <a:lnTo>
                  <a:pt x="79" y="44"/>
                </a:lnTo>
                <a:lnTo>
                  <a:pt x="100" y="41"/>
                </a:lnTo>
                <a:lnTo>
                  <a:pt x="123" y="40"/>
                </a:lnTo>
                <a:lnTo>
                  <a:pt x="146" y="40"/>
                </a:lnTo>
                <a:lnTo>
                  <a:pt x="146" y="13"/>
                </a:lnTo>
                <a:lnTo>
                  <a:pt x="146" y="13"/>
                </a:lnTo>
                <a:lnTo>
                  <a:pt x="147" y="8"/>
                </a:lnTo>
                <a:lnTo>
                  <a:pt x="150" y="4"/>
                </a:lnTo>
                <a:lnTo>
                  <a:pt x="154" y="1"/>
                </a:lnTo>
                <a:lnTo>
                  <a:pt x="159" y="0"/>
                </a:lnTo>
                <a:lnTo>
                  <a:pt x="159" y="0"/>
                </a:lnTo>
                <a:lnTo>
                  <a:pt x="165" y="1"/>
                </a:lnTo>
                <a:lnTo>
                  <a:pt x="169" y="4"/>
                </a:lnTo>
                <a:lnTo>
                  <a:pt x="235" y="68"/>
                </a:lnTo>
                <a:lnTo>
                  <a:pt x="235" y="68"/>
                </a:lnTo>
                <a:lnTo>
                  <a:pt x="237" y="72"/>
                </a:lnTo>
                <a:lnTo>
                  <a:pt x="239" y="78"/>
                </a:lnTo>
                <a:lnTo>
                  <a:pt x="239" y="78"/>
                </a:lnTo>
                <a:lnTo>
                  <a:pt x="237" y="83"/>
                </a:lnTo>
                <a:lnTo>
                  <a:pt x="235" y="87"/>
                </a:lnTo>
                <a:lnTo>
                  <a:pt x="169" y="153"/>
                </a:lnTo>
                <a:lnTo>
                  <a:pt x="169" y="153"/>
                </a:lnTo>
                <a:lnTo>
                  <a:pt x="165" y="156"/>
                </a:lnTo>
                <a:lnTo>
                  <a:pt x="159" y="158"/>
                </a:lnTo>
                <a:lnTo>
                  <a:pt x="159" y="158"/>
                </a:lnTo>
                <a:lnTo>
                  <a:pt x="154" y="156"/>
                </a:lnTo>
                <a:lnTo>
                  <a:pt x="150" y="153"/>
                </a:lnTo>
                <a:lnTo>
                  <a:pt x="147" y="148"/>
                </a:lnTo>
                <a:lnTo>
                  <a:pt x="146" y="144"/>
                </a:lnTo>
                <a:lnTo>
                  <a:pt x="146" y="116"/>
                </a:lnTo>
                <a:lnTo>
                  <a:pt x="123" y="116"/>
                </a:lnTo>
                <a:lnTo>
                  <a:pt x="123" y="116"/>
                </a:lnTo>
                <a:lnTo>
                  <a:pt x="104" y="117"/>
                </a:lnTo>
                <a:lnTo>
                  <a:pt x="86" y="118"/>
                </a:lnTo>
                <a:lnTo>
                  <a:pt x="71" y="122"/>
                </a:lnTo>
                <a:lnTo>
                  <a:pt x="65" y="125"/>
                </a:lnTo>
                <a:lnTo>
                  <a:pt x="59" y="128"/>
                </a:lnTo>
                <a:lnTo>
                  <a:pt x="54" y="132"/>
                </a:lnTo>
                <a:lnTo>
                  <a:pt x="50" y="137"/>
                </a:lnTo>
                <a:lnTo>
                  <a:pt x="46" y="143"/>
                </a:lnTo>
                <a:lnTo>
                  <a:pt x="43" y="148"/>
                </a:lnTo>
                <a:lnTo>
                  <a:pt x="40" y="155"/>
                </a:lnTo>
                <a:lnTo>
                  <a:pt x="39" y="163"/>
                </a:lnTo>
                <a:lnTo>
                  <a:pt x="38" y="182"/>
                </a:lnTo>
                <a:lnTo>
                  <a:pt x="38" y="182"/>
                </a:lnTo>
                <a:lnTo>
                  <a:pt x="38" y="198"/>
                </a:lnTo>
                <a:lnTo>
                  <a:pt x="38" y="198"/>
                </a:lnTo>
                <a:lnTo>
                  <a:pt x="38" y="199"/>
                </a:lnTo>
                <a:lnTo>
                  <a:pt x="38" y="199"/>
                </a:lnTo>
                <a:lnTo>
                  <a:pt x="39" y="205"/>
                </a:lnTo>
                <a:lnTo>
                  <a:pt x="39" y="205"/>
                </a:lnTo>
                <a:lnTo>
                  <a:pt x="38" y="207"/>
                </a:lnTo>
                <a:lnTo>
                  <a:pt x="36" y="212"/>
                </a:lnTo>
                <a:lnTo>
                  <a:pt x="32" y="213"/>
                </a:lnTo>
                <a:lnTo>
                  <a:pt x="30" y="214"/>
                </a:lnTo>
                <a:lnTo>
                  <a:pt x="30" y="214"/>
                </a:lnTo>
                <a:close/>
                <a:moveTo>
                  <a:pt x="123" y="51"/>
                </a:moveTo>
                <a:lnTo>
                  <a:pt x="123" y="51"/>
                </a:lnTo>
                <a:lnTo>
                  <a:pt x="102" y="52"/>
                </a:lnTo>
                <a:lnTo>
                  <a:pt x="84" y="54"/>
                </a:lnTo>
                <a:lnTo>
                  <a:pt x="67" y="58"/>
                </a:lnTo>
                <a:lnTo>
                  <a:pt x="52" y="63"/>
                </a:lnTo>
                <a:lnTo>
                  <a:pt x="40" y="70"/>
                </a:lnTo>
                <a:lnTo>
                  <a:pt x="30" y="78"/>
                </a:lnTo>
                <a:lnTo>
                  <a:pt x="23" y="87"/>
                </a:lnTo>
                <a:lnTo>
                  <a:pt x="16" y="99"/>
                </a:lnTo>
                <a:lnTo>
                  <a:pt x="16" y="99"/>
                </a:lnTo>
                <a:lnTo>
                  <a:pt x="13" y="108"/>
                </a:lnTo>
                <a:lnTo>
                  <a:pt x="12" y="117"/>
                </a:lnTo>
                <a:lnTo>
                  <a:pt x="11" y="128"/>
                </a:lnTo>
                <a:lnTo>
                  <a:pt x="11" y="140"/>
                </a:lnTo>
                <a:lnTo>
                  <a:pt x="11" y="140"/>
                </a:lnTo>
                <a:lnTo>
                  <a:pt x="11" y="151"/>
                </a:lnTo>
                <a:lnTo>
                  <a:pt x="13" y="163"/>
                </a:lnTo>
                <a:lnTo>
                  <a:pt x="19" y="178"/>
                </a:lnTo>
                <a:lnTo>
                  <a:pt x="25" y="194"/>
                </a:lnTo>
                <a:lnTo>
                  <a:pt x="25" y="194"/>
                </a:lnTo>
                <a:lnTo>
                  <a:pt x="27" y="198"/>
                </a:lnTo>
                <a:lnTo>
                  <a:pt x="27" y="198"/>
                </a:lnTo>
                <a:lnTo>
                  <a:pt x="27" y="198"/>
                </a:lnTo>
                <a:lnTo>
                  <a:pt x="27" y="198"/>
                </a:lnTo>
                <a:lnTo>
                  <a:pt x="27" y="182"/>
                </a:lnTo>
                <a:lnTo>
                  <a:pt x="27" y="182"/>
                </a:lnTo>
                <a:lnTo>
                  <a:pt x="27" y="170"/>
                </a:lnTo>
                <a:lnTo>
                  <a:pt x="28" y="159"/>
                </a:lnTo>
                <a:lnTo>
                  <a:pt x="31" y="148"/>
                </a:lnTo>
                <a:lnTo>
                  <a:pt x="35" y="140"/>
                </a:lnTo>
                <a:lnTo>
                  <a:pt x="39" y="133"/>
                </a:lnTo>
                <a:lnTo>
                  <a:pt x="44" y="126"/>
                </a:lnTo>
                <a:lnTo>
                  <a:pt x="51" y="121"/>
                </a:lnTo>
                <a:lnTo>
                  <a:pt x="57" y="117"/>
                </a:lnTo>
                <a:lnTo>
                  <a:pt x="65" y="114"/>
                </a:lnTo>
                <a:lnTo>
                  <a:pt x="71" y="112"/>
                </a:lnTo>
                <a:lnTo>
                  <a:pt x="88" y="108"/>
                </a:lnTo>
                <a:lnTo>
                  <a:pt x="105" y="106"/>
                </a:lnTo>
                <a:lnTo>
                  <a:pt x="123" y="105"/>
                </a:lnTo>
                <a:lnTo>
                  <a:pt x="156" y="105"/>
                </a:lnTo>
                <a:lnTo>
                  <a:pt x="156" y="144"/>
                </a:lnTo>
                <a:lnTo>
                  <a:pt x="156" y="144"/>
                </a:lnTo>
                <a:lnTo>
                  <a:pt x="158" y="145"/>
                </a:lnTo>
                <a:lnTo>
                  <a:pt x="158" y="145"/>
                </a:lnTo>
                <a:lnTo>
                  <a:pt x="160" y="145"/>
                </a:lnTo>
                <a:lnTo>
                  <a:pt x="162" y="145"/>
                </a:lnTo>
                <a:lnTo>
                  <a:pt x="227" y="81"/>
                </a:lnTo>
                <a:lnTo>
                  <a:pt x="227" y="81"/>
                </a:lnTo>
                <a:lnTo>
                  <a:pt x="228" y="78"/>
                </a:lnTo>
                <a:lnTo>
                  <a:pt x="228" y="78"/>
                </a:lnTo>
                <a:lnTo>
                  <a:pt x="227" y="77"/>
                </a:lnTo>
                <a:lnTo>
                  <a:pt x="162" y="12"/>
                </a:lnTo>
                <a:lnTo>
                  <a:pt x="162" y="12"/>
                </a:lnTo>
                <a:lnTo>
                  <a:pt x="160" y="10"/>
                </a:lnTo>
                <a:lnTo>
                  <a:pt x="158" y="10"/>
                </a:lnTo>
                <a:lnTo>
                  <a:pt x="158" y="12"/>
                </a:lnTo>
                <a:lnTo>
                  <a:pt x="156" y="13"/>
                </a:lnTo>
                <a:lnTo>
                  <a:pt x="156" y="51"/>
                </a:lnTo>
                <a:lnTo>
                  <a:pt x="123" y="5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4" name="Freeform 71"/>
          <p:cNvSpPr>
            <a:spLocks noEditPoints="1"/>
          </p:cNvSpPr>
          <p:nvPr/>
        </p:nvSpPr>
        <p:spPr bwMode="auto">
          <a:xfrm>
            <a:off x="11015336" y="4211435"/>
            <a:ext cx="267777" cy="262004"/>
          </a:xfrm>
          <a:custGeom>
            <a:avLst/>
            <a:gdLst/>
            <a:ahLst/>
            <a:cxnLst>
              <a:cxn ang="0">
                <a:pos x="134" y="170"/>
              </a:cxn>
              <a:cxn ang="0">
                <a:pos x="121" y="165"/>
              </a:cxn>
              <a:cxn ang="0">
                <a:pos x="50" y="165"/>
              </a:cxn>
              <a:cxn ang="0">
                <a:pos x="44" y="169"/>
              </a:cxn>
              <a:cxn ang="0">
                <a:pos x="30" y="169"/>
              </a:cxn>
              <a:cxn ang="0">
                <a:pos x="5" y="147"/>
              </a:cxn>
              <a:cxn ang="0">
                <a:pos x="1" y="140"/>
              </a:cxn>
              <a:cxn ang="0">
                <a:pos x="0" y="134"/>
              </a:cxn>
              <a:cxn ang="0">
                <a:pos x="5" y="121"/>
              </a:cxn>
              <a:cxn ang="0">
                <a:pos x="5" y="50"/>
              </a:cxn>
              <a:cxn ang="0">
                <a:pos x="1" y="43"/>
              </a:cxn>
              <a:cxn ang="0">
                <a:pos x="0" y="36"/>
              </a:cxn>
              <a:cxn ang="0">
                <a:pos x="5" y="24"/>
              </a:cxn>
              <a:cxn ang="0">
                <a:pos x="24" y="5"/>
              </a:cxn>
              <a:cxn ang="0">
                <a:pos x="36" y="0"/>
              </a:cxn>
              <a:cxn ang="0">
                <a:pos x="50" y="5"/>
              </a:cxn>
              <a:cxn ang="0">
                <a:pos x="121" y="5"/>
              </a:cxn>
              <a:cxn ang="0">
                <a:pos x="127" y="1"/>
              </a:cxn>
              <a:cxn ang="0">
                <a:pos x="142" y="1"/>
              </a:cxn>
              <a:cxn ang="0">
                <a:pos x="165" y="24"/>
              </a:cxn>
              <a:cxn ang="0">
                <a:pos x="169" y="30"/>
              </a:cxn>
              <a:cxn ang="0">
                <a:pos x="170" y="36"/>
              </a:cxn>
              <a:cxn ang="0">
                <a:pos x="165" y="50"/>
              </a:cxn>
              <a:cxn ang="0">
                <a:pos x="165" y="121"/>
              </a:cxn>
              <a:cxn ang="0">
                <a:pos x="169" y="127"/>
              </a:cxn>
              <a:cxn ang="0">
                <a:pos x="170" y="134"/>
              </a:cxn>
              <a:cxn ang="0">
                <a:pos x="165" y="147"/>
              </a:cxn>
              <a:cxn ang="0">
                <a:pos x="147" y="165"/>
              </a:cxn>
              <a:cxn ang="0">
                <a:pos x="134" y="170"/>
              </a:cxn>
              <a:cxn ang="0">
                <a:pos x="85" y="115"/>
              </a:cxn>
              <a:cxn ang="0">
                <a:pos x="128" y="158"/>
              </a:cxn>
              <a:cxn ang="0">
                <a:pos x="134" y="159"/>
              </a:cxn>
              <a:cxn ang="0">
                <a:pos x="139" y="158"/>
              </a:cxn>
              <a:cxn ang="0">
                <a:pos x="158" y="139"/>
              </a:cxn>
              <a:cxn ang="0">
                <a:pos x="159" y="134"/>
              </a:cxn>
              <a:cxn ang="0">
                <a:pos x="159" y="131"/>
              </a:cxn>
              <a:cxn ang="0">
                <a:pos x="115" y="85"/>
              </a:cxn>
              <a:cxn ang="0">
                <a:pos x="158" y="42"/>
              </a:cxn>
              <a:cxn ang="0">
                <a:pos x="159" y="36"/>
              </a:cxn>
              <a:cxn ang="0">
                <a:pos x="159" y="34"/>
              </a:cxn>
              <a:cxn ang="0">
                <a:pos x="139" y="13"/>
              </a:cxn>
              <a:cxn ang="0">
                <a:pos x="138" y="12"/>
              </a:cxn>
              <a:cxn ang="0">
                <a:pos x="131" y="12"/>
              </a:cxn>
              <a:cxn ang="0">
                <a:pos x="85" y="57"/>
              </a:cxn>
              <a:cxn ang="0">
                <a:pos x="42" y="13"/>
              </a:cxn>
              <a:cxn ang="0">
                <a:pos x="36" y="11"/>
              </a:cxn>
              <a:cxn ang="0">
                <a:pos x="32" y="13"/>
              </a:cxn>
              <a:cxn ang="0">
                <a:pos x="13" y="31"/>
              </a:cxn>
              <a:cxn ang="0">
                <a:pos x="11" y="36"/>
              </a:cxn>
              <a:cxn ang="0">
                <a:pos x="12" y="39"/>
              </a:cxn>
              <a:cxn ang="0">
                <a:pos x="57" y="85"/>
              </a:cxn>
              <a:cxn ang="0">
                <a:pos x="13" y="128"/>
              </a:cxn>
              <a:cxn ang="0">
                <a:pos x="11" y="134"/>
              </a:cxn>
              <a:cxn ang="0">
                <a:pos x="12" y="136"/>
              </a:cxn>
              <a:cxn ang="0">
                <a:pos x="32" y="158"/>
              </a:cxn>
              <a:cxn ang="0">
                <a:pos x="34" y="159"/>
              </a:cxn>
              <a:cxn ang="0">
                <a:pos x="40" y="159"/>
              </a:cxn>
              <a:cxn ang="0">
                <a:pos x="85" y="115"/>
              </a:cxn>
            </a:cxnLst>
            <a:rect l="0" t="0" r="r" b="b"/>
            <a:pathLst>
              <a:path w="170" h="170">
                <a:moveTo>
                  <a:pt x="134" y="170"/>
                </a:moveTo>
                <a:lnTo>
                  <a:pt x="134" y="170"/>
                </a:lnTo>
                <a:lnTo>
                  <a:pt x="127" y="169"/>
                </a:lnTo>
                <a:lnTo>
                  <a:pt x="121" y="165"/>
                </a:lnTo>
                <a:lnTo>
                  <a:pt x="85" y="130"/>
                </a:lnTo>
                <a:lnTo>
                  <a:pt x="50" y="165"/>
                </a:lnTo>
                <a:lnTo>
                  <a:pt x="50" y="165"/>
                </a:lnTo>
                <a:lnTo>
                  <a:pt x="44" y="169"/>
                </a:lnTo>
                <a:lnTo>
                  <a:pt x="36" y="170"/>
                </a:lnTo>
                <a:lnTo>
                  <a:pt x="30" y="169"/>
                </a:lnTo>
                <a:lnTo>
                  <a:pt x="24" y="165"/>
                </a:lnTo>
                <a:lnTo>
                  <a:pt x="5" y="147"/>
                </a:lnTo>
                <a:lnTo>
                  <a:pt x="5" y="147"/>
                </a:lnTo>
                <a:lnTo>
                  <a:pt x="1" y="140"/>
                </a:lnTo>
                <a:lnTo>
                  <a:pt x="0" y="134"/>
                </a:lnTo>
                <a:lnTo>
                  <a:pt x="0" y="134"/>
                </a:lnTo>
                <a:lnTo>
                  <a:pt x="1" y="127"/>
                </a:lnTo>
                <a:lnTo>
                  <a:pt x="5" y="121"/>
                </a:lnTo>
                <a:lnTo>
                  <a:pt x="42" y="85"/>
                </a:lnTo>
                <a:lnTo>
                  <a:pt x="5" y="50"/>
                </a:lnTo>
                <a:lnTo>
                  <a:pt x="5" y="50"/>
                </a:lnTo>
                <a:lnTo>
                  <a:pt x="1" y="43"/>
                </a:lnTo>
                <a:lnTo>
                  <a:pt x="0" y="36"/>
                </a:lnTo>
                <a:lnTo>
                  <a:pt x="0" y="36"/>
                </a:lnTo>
                <a:lnTo>
                  <a:pt x="1" y="30"/>
                </a:lnTo>
                <a:lnTo>
                  <a:pt x="5" y="24"/>
                </a:lnTo>
                <a:lnTo>
                  <a:pt x="24" y="5"/>
                </a:lnTo>
                <a:lnTo>
                  <a:pt x="24" y="5"/>
                </a:lnTo>
                <a:lnTo>
                  <a:pt x="30" y="1"/>
                </a:lnTo>
                <a:lnTo>
                  <a:pt x="36" y="0"/>
                </a:lnTo>
                <a:lnTo>
                  <a:pt x="44" y="1"/>
                </a:lnTo>
                <a:lnTo>
                  <a:pt x="50" y="5"/>
                </a:lnTo>
                <a:lnTo>
                  <a:pt x="85" y="42"/>
                </a:lnTo>
                <a:lnTo>
                  <a:pt x="121" y="5"/>
                </a:lnTo>
                <a:lnTo>
                  <a:pt x="121" y="5"/>
                </a:lnTo>
                <a:lnTo>
                  <a:pt x="127" y="1"/>
                </a:lnTo>
                <a:lnTo>
                  <a:pt x="134" y="0"/>
                </a:lnTo>
                <a:lnTo>
                  <a:pt x="142" y="1"/>
                </a:lnTo>
                <a:lnTo>
                  <a:pt x="147" y="5"/>
                </a:lnTo>
                <a:lnTo>
                  <a:pt x="165" y="24"/>
                </a:lnTo>
                <a:lnTo>
                  <a:pt x="165" y="24"/>
                </a:lnTo>
                <a:lnTo>
                  <a:pt x="169" y="30"/>
                </a:lnTo>
                <a:lnTo>
                  <a:pt x="170" y="36"/>
                </a:lnTo>
                <a:lnTo>
                  <a:pt x="170" y="36"/>
                </a:lnTo>
                <a:lnTo>
                  <a:pt x="169" y="43"/>
                </a:lnTo>
                <a:lnTo>
                  <a:pt x="165" y="50"/>
                </a:lnTo>
                <a:lnTo>
                  <a:pt x="130" y="85"/>
                </a:lnTo>
                <a:lnTo>
                  <a:pt x="165" y="121"/>
                </a:lnTo>
                <a:lnTo>
                  <a:pt x="165" y="121"/>
                </a:lnTo>
                <a:lnTo>
                  <a:pt x="169" y="127"/>
                </a:lnTo>
                <a:lnTo>
                  <a:pt x="170" y="134"/>
                </a:lnTo>
                <a:lnTo>
                  <a:pt x="170" y="134"/>
                </a:lnTo>
                <a:lnTo>
                  <a:pt x="169" y="140"/>
                </a:lnTo>
                <a:lnTo>
                  <a:pt x="165" y="147"/>
                </a:lnTo>
                <a:lnTo>
                  <a:pt x="147" y="165"/>
                </a:lnTo>
                <a:lnTo>
                  <a:pt x="147" y="165"/>
                </a:lnTo>
                <a:lnTo>
                  <a:pt x="142" y="169"/>
                </a:lnTo>
                <a:lnTo>
                  <a:pt x="134" y="170"/>
                </a:lnTo>
                <a:lnTo>
                  <a:pt x="134" y="170"/>
                </a:lnTo>
                <a:close/>
                <a:moveTo>
                  <a:pt x="85" y="115"/>
                </a:moveTo>
                <a:lnTo>
                  <a:pt x="128" y="158"/>
                </a:lnTo>
                <a:lnTo>
                  <a:pt x="128" y="158"/>
                </a:lnTo>
                <a:lnTo>
                  <a:pt x="131" y="159"/>
                </a:lnTo>
                <a:lnTo>
                  <a:pt x="134" y="159"/>
                </a:lnTo>
                <a:lnTo>
                  <a:pt x="138" y="159"/>
                </a:lnTo>
                <a:lnTo>
                  <a:pt x="139" y="158"/>
                </a:lnTo>
                <a:lnTo>
                  <a:pt x="158" y="139"/>
                </a:lnTo>
                <a:lnTo>
                  <a:pt x="158" y="139"/>
                </a:lnTo>
                <a:lnTo>
                  <a:pt x="159" y="136"/>
                </a:lnTo>
                <a:lnTo>
                  <a:pt x="159" y="134"/>
                </a:lnTo>
                <a:lnTo>
                  <a:pt x="159" y="134"/>
                </a:lnTo>
                <a:lnTo>
                  <a:pt x="159" y="131"/>
                </a:lnTo>
                <a:lnTo>
                  <a:pt x="158" y="128"/>
                </a:lnTo>
                <a:lnTo>
                  <a:pt x="115" y="85"/>
                </a:lnTo>
                <a:lnTo>
                  <a:pt x="158" y="42"/>
                </a:lnTo>
                <a:lnTo>
                  <a:pt x="158" y="42"/>
                </a:lnTo>
                <a:lnTo>
                  <a:pt x="159" y="39"/>
                </a:lnTo>
                <a:lnTo>
                  <a:pt x="159" y="36"/>
                </a:lnTo>
                <a:lnTo>
                  <a:pt x="159" y="36"/>
                </a:lnTo>
                <a:lnTo>
                  <a:pt x="159" y="34"/>
                </a:lnTo>
                <a:lnTo>
                  <a:pt x="158" y="31"/>
                </a:lnTo>
                <a:lnTo>
                  <a:pt x="139" y="13"/>
                </a:lnTo>
                <a:lnTo>
                  <a:pt x="139" y="13"/>
                </a:lnTo>
                <a:lnTo>
                  <a:pt x="138" y="12"/>
                </a:lnTo>
                <a:lnTo>
                  <a:pt x="134" y="11"/>
                </a:lnTo>
                <a:lnTo>
                  <a:pt x="131" y="12"/>
                </a:lnTo>
                <a:lnTo>
                  <a:pt x="128" y="13"/>
                </a:lnTo>
                <a:lnTo>
                  <a:pt x="85" y="57"/>
                </a:lnTo>
                <a:lnTo>
                  <a:pt x="42" y="13"/>
                </a:lnTo>
                <a:lnTo>
                  <a:pt x="42" y="13"/>
                </a:lnTo>
                <a:lnTo>
                  <a:pt x="40" y="12"/>
                </a:lnTo>
                <a:lnTo>
                  <a:pt x="36" y="11"/>
                </a:lnTo>
                <a:lnTo>
                  <a:pt x="34" y="12"/>
                </a:lnTo>
                <a:lnTo>
                  <a:pt x="32" y="13"/>
                </a:lnTo>
                <a:lnTo>
                  <a:pt x="13" y="31"/>
                </a:lnTo>
                <a:lnTo>
                  <a:pt x="13" y="31"/>
                </a:lnTo>
                <a:lnTo>
                  <a:pt x="12" y="34"/>
                </a:lnTo>
                <a:lnTo>
                  <a:pt x="11" y="36"/>
                </a:lnTo>
                <a:lnTo>
                  <a:pt x="11" y="36"/>
                </a:lnTo>
                <a:lnTo>
                  <a:pt x="12" y="39"/>
                </a:lnTo>
                <a:lnTo>
                  <a:pt x="13" y="42"/>
                </a:lnTo>
                <a:lnTo>
                  <a:pt x="57" y="85"/>
                </a:lnTo>
                <a:lnTo>
                  <a:pt x="13" y="128"/>
                </a:lnTo>
                <a:lnTo>
                  <a:pt x="13" y="128"/>
                </a:lnTo>
                <a:lnTo>
                  <a:pt x="12" y="131"/>
                </a:lnTo>
                <a:lnTo>
                  <a:pt x="11" y="134"/>
                </a:lnTo>
                <a:lnTo>
                  <a:pt x="11" y="134"/>
                </a:lnTo>
                <a:lnTo>
                  <a:pt x="12" y="136"/>
                </a:lnTo>
                <a:lnTo>
                  <a:pt x="13" y="139"/>
                </a:lnTo>
                <a:lnTo>
                  <a:pt x="32" y="158"/>
                </a:lnTo>
                <a:lnTo>
                  <a:pt x="32" y="158"/>
                </a:lnTo>
                <a:lnTo>
                  <a:pt x="34" y="159"/>
                </a:lnTo>
                <a:lnTo>
                  <a:pt x="36" y="159"/>
                </a:lnTo>
                <a:lnTo>
                  <a:pt x="40" y="159"/>
                </a:lnTo>
                <a:lnTo>
                  <a:pt x="42" y="158"/>
                </a:lnTo>
                <a:lnTo>
                  <a:pt x="85" y="11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5" name="Freeform 72"/>
          <p:cNvSpPr>
            <a:spLocks noEditPoints="1"/>
          </p:cNvSpPr>
          <p:nvPr/>
        </p:nvSpPr>
        <p:spPr bwMode="auto">
          <a:xfrm>
            <a:off x="10146239" y="4956076"/>
            <a:ext cx="361733" cy="307971"/>
          </a:xfrm>
          <a:custGeom>
            <a:avLst/>
            <a:gdLst/>
            <a:ahLst/>
            <a:cxnLst>
              <a:cxn ang="0">
                <a:pos x="139" y="198"/>
              </a:cxn>
              <a:cxn ang="0">
                <a:pos x="120" y="175"/>
              </a:cxn>
              <a:cxn ang="0">
                <a:pos x="125" y="45"/>
              </a:cxn>
              <a:cxn ang="0">
                <a:pos x="178" y="2"/>
              </a:cxn>
              <a:cxn ang="0">
                <a:pos x="212" y="4"/>
              </a:cxn>
              <a:cxn ang="0">
                <a:pos x="214" y="37"/>
              </a:cxn>
              <a:cxn ang="0">
                <a:pos x="193" y="45"/>
              </a:cxn>
              <a:cxn ang="0">
                <a:pos x="170" y="57"/>
              </a:cxn>
              <a:cxn ang="0">
                <a:pos x="164" y="79"/>
              </a:cxn>
              <a:cxn ang="0">
                <a:pos x="202" y="85"/>
              </a:cxn>
              <a:cxn ang="0">
                <a:pos x="224" y="95"/>
              </a:cxn>
              <a:cxn ang="0">
                <a:pos x="233" y="168"/>
              </a:cxn>
              <a:cxn ang="0">
                <a:pos x="224" y="191"/>
              </a:cxn>
              <a:cxn ang="0">
                <a:pos x="202" y="199"/>
              </a:cxn>
              <a:cxn ang="0">
                <a:pos x="158" y="22"/>
              </a:cxn>
              <a:cxn ang="0">
                <a:pos x="129" y="73"/>
              </a:cxn>
              <a:cxn ang="0">
                <a:pos x="136" y="183"/>
              </a:cxn>
              <a:cxn ang="0">
                <a:pos x="202" y="188"/>
              </a:cxn>
              <a:cxn ang="0">
                <a:pos x="221" y="172"/>
              </a:cxn>
              <a:cxn ang="0">
                <a:pos x="221" y="108"/>
              </a:cxn>
              <a:cxn ang="0">
                <a:pos x="171" y="96"/>
              </a:cxn>
              <a:cxn ang="0">
                <a:pos x="154" y="79"/>
              </a:cxn>
              <a:cxn ang="0">
                <a:pos x="160" y="52"/>
              </a:cxn>
              <a:cxn ang="0">
                <a:pos x="193" y="34"/>
              </a:cxn>
              <a:cxn ang="0">
                <a:pos x="205" y="14"/>
              </a:cxn>
              <a:cxn ang="0">
                <a:pos x="82" y="199"/>
              </a:cxn>
              <a:cxn ang="0">
                <a:pos x="13" y="194"/>
              </a:cxn>
              <a:cxn ang="0">
                <a:pos x="0" y="168"/>
              </a:cxn>
              <a:cxn ang="0">
                <a:pos x="12" y="33"/>
              </a:cxn>
              <a:cxn ang="0">
                <a:pos x="73" y="0"/>
              </a:cxn>
              <a:cxn ang="0">
                <a:pos x="94" y="9"/>
              </a:cxn>
              <a:cxn ang="0">
                <a:pos x="91" y="41"/>
              </a:cxn>
              <a:cxn ang="0">
                <a:pos x="67" y="45"/>
              </a:cxn>
              <a:cxn ang="0">
                <a:pos x="47" y="63"/>
              </a:cxn>
              <a:cxn ang="0">
                <a:pos x="44" y="81"/>
              </a:cxn>
              <a:cxn ang="0">
                <a:pos x="82" y="85"/>
              </a:cxn>
              <a:cxn ang="0">
                <a:pos x="108" y="99"/>
              </a:cxn>
              <a:cxn ang="0">
                <a:pos x="113" y="168"/>
              </a:cxn>
              <a:cxn ang="0">
                <a:pos x="100" y="194"/>
              </a:cxn>
              <a:cxn ang="0">
                <a:pos x="73" y="11"/>
              </a:cxn>
              <a:cxn ang="0">
                <a:pos x="28" y="29"/>
              </a:cxn>
              <a:cxn ang="0">
                <a:pos x="10" y="168"/>
              </a:cxn>
              <a:cxn ang="0">
                <a:pos x="23" y="187"/>
              </a:cxn>
              <a:cxn ang="0">
                <a:pos x="86" y="188"/>
              </a:cxn>
              <a:cxn ang="0">
                <a:pos x="102" y="168"/>
              </a:cxn>
              <a:cxn ang="0">
                <a:pos x="96" y="103"/>
              </a:cxn>
              <a:cxn ang="0">
                <a:pos x="51" y="96"/>
              </a:cxn>
              <a:cxn ang="0">
                <a:pos x="33" y="73"/>
              </a:cxn>
              <a:cxn ang="0">
                <a:pos x="46" y="46"/>
              </a:cxn>
              <a:cxn ang="0">
                <a:pos x="82" y="34"/>
              </a:cxn>
              <a:cxn ang="0">
                <a:pos x="85" y="14"/>
              </a:cxn>
            </a:cxnLst>
            <a:rect l="0" t="0" r="r" b="b"/>
            <a:pathLst>
              <a:path w="233" h="199">
                <a:moveTo>
                  <a:pt x="202" y="199"/>
                </a:moveTo>
                <a:lnTo>
                  <a:pt x="151" y="199"/>
                </a:lnTo>
                <a:lnTo>
                  <a:pt x="151" y="199"/>
                </a:lnTo>
                <a:lnTo>
                  <a:pt x="144" y="199"/>
                </a:lnTo>
                <a:lnTo>
                  <a:pt x="139" y="198"/>
                </a:lnTo>
                <a:lnTo>
                  <a:pt x="133" y="194"/>
                </a:lnTo>
                <a:lnTo>
                  <a:pt x="128" y="191"/>
                </a:lnTo>
                <a:lnTo>
                  <a:pt x="124" y="185"/>
                </a:lnTo>
                <a:lnTo>
                  <a:pt x="121" y="180"/>
                </a:lnTo>
                <a:lnTo>
                  <a:pt x="120" y="175"/>
                </a:lnTo>
                <a:lnTo>
                  <a:pt x="118" y="168"/>
                </a:lnTo>
                <a:lnTo>
                  <a:pt x="118" y="73"/>
                </a:lnTo>
                <a:lnTo>
                  <a:pt x="118" y="73"/>
                </a:lnTo>
                <a:lnTo>
                  <a:pt x="121" y="58"/>
                </a:lnTo>
                <a:lnTo>
                  <a:pt x="125" y="45"/>
                </a:lnTo>
                <a:lnTo>
                  <a:pt x="132" y="33"/>
                </a:lnTo>
                <a:lnTo>
                  <a:pt x="141" y="22"/>
                </a:lnTo>
                <a:lnTo>
                  <a:pt x="152" y="13"/>
                </a:lnTo>
                <a:lnTo>
                  <a:pt x="164" y="6"/>
                </a:lnTo>
                <a:lnTo>
                  <a:pt x="178" y="2"/>
                </a:lnTo>
                <a:lnTo>
                  <a:pt x="193" y="0"/>
                </a:lnTo>
                <a:lnTo>
                  <a:pt x="202" y="0"/>
                </a:lnTo>
                <a:lnTo>
                  <a:pt x="202" y="0"/>
                </a:lnTo>
                <a:lnTo>
                  <a:pt x="208" y="0"/>
                </a:lnTo>
                <a:lnTo>
                  <a:pt x="212" y="4"/>
                </a:lnTo>
                <a:lnTo>
                  <a:pt x="214" y="9"/>
                </a:lnTo>
                <a:lnTo>
                  <a:pt x="216" y="14"/>
                </a:lnTo>
                <a:lnTo>
                  <a:pt x="216" y="31"/>
                </a:lnTo>
                <a:lnTo>
                  <a:pt x="216" y="31"/>
                </a:lnTo>
                <a:lnTo>
                  <a:pt x="214" y="37"/>
                </a:lnTo>
                <a:lnTo>
                  <a:pt x="212" y="41"/>
                </a:lnTo>
                <a:lnTo>
                  <a:pt x="208" y="44"/>
                </a:lnTo>
                <a:lnTo>
                  <a:pt x="202" y="45"/>
                </a:lnTo>
                <a:lnTo>
                  <a:pt x="193" y="45"/>
                </a:lnTo>
                <a:lnTo>
                  <a:pt x="193" y="45"/>
                </a:lnTo>
                <a:lnTo>
                  <a:pt x="187" y="45"/>
                </a:lnTo>
                <a:lnTo>
                  <a:pt x="182" y="48"/>
                </a:lnTo>
                <a:lnTo>
                  <a:pt x="177" y="50"/>
                </a:lnTo>
                <a:lnTo>
                  <a:pt x="172" y="53"/>
                </a:lnTo>
                <a:lnTo>
                  <a:pt x="170" y="57"/>
                </a:lnTo>
                <a:lnTo>
                  <a:pt x="167" y="63"/>
                </a:lnTo>
                <a:lnTo>
                  <a:pt x="164" y="68"/>
                </a:lnTo>
                <a:lnTo>
                  <a:pt x="164" y="73"/>
                </a:lnTo>
                <a:lnTo>
                  <a:pt x="164" y="79"/>
                </a:lnTo>
                <a:lnTo>
                  <a:pt x="164" y="79"/>
                </a:lnTo>
                <a:lnTo>
                  <a:pt x="164" y="81"/>
                </a:lnTo>
                <a:lnTo>
                  <a:pt x="167" y="84"/>
                </a:lnTo>
                <a:lnTo>
                  <a:pt x="168" y="85"/>
                </a:lnTo>
                <a:lnTo>
                  <a:pt x="171" y="85"/>
                </a:lnTo>
                <a:lnTo>
                  <a:pt x="202" y="85"/>
                </a:lnTo>
                <a:lnTo>
                  <a:pt x="202" y="85"/>
                </a:lnTo>
                <a:lnTo>
                  <a:pt x="208" y="87"/>
                </a:lnTo>
                <a:lnTo>
                  <a:pt x="214" y="88"/>
                </a:lnTo>
                <a:lnTo>
                  <a:pt x="220" y="91"/>
                </a:lnTo>
                <a:lnTo>
                  <a:pt x="224" y="95"/>
                </a:lnTo>
                <a:lnTo>
                  <a:pt x="228" y="99"/>
                </a:lnTo>
                <a:lnTo>
                  <a:pt x="231" y="104"/>
                </a:lnTo>
                <a:lnTo>
                  <a:pt x="232" y="111"/>
                </a:lnTo>
                <a:lnTo>
                  <a:pt x="233" y="117"/>
                </a:lnTo>
                <a:lnTo>
                  <a:pt x="233" y="168"/>
                </a:lnTo>
                <a:lnTo>
                  <a:pt x="233" y="168"/>
                </a:lnTo>
                <a:lnTo>
                  <a:pt x="232" y="175"/>
                </a:lnTo>
                <a:lnTo>
                  <a:pt x="231" y="180"/>
                </a:lnTo>
                <a:lnTo>
                  <a:pt x="228" y="185"/>
                </a:lnTo>
                <a:lnTo>
                  <a:pt x="224" y="191"/>
                </a:lnTo>
                <a:lnTo>
                  <a:pt x="220" y="194"/>
                </a:lnTo>
                <a:lnTo>
                  <a:pt x="214" y="198"/>
                </a:lnTo>
                <a:lnTo>
                  <a:pt x="208" y="199"/>
                </a:lnTo>
                <a:lnTo>
                  <a:pt x="202" y="199"/>
                </a:lnTo>
                <a:lnTo>
                  <a:pt x="202" y="199"/>
                </a:lnTo>
                <a:close/>
                <a:moveTo>
                  <a:pt x="193" y="11"/>
                </a:moveTo>
                <a:lnTo>
                  <a:pt x="193" y="11"/>
                </a:lnTo>
                <a:lnTo>
                  <a:pt x="181" y="13"/>
                </a:lnTo>
                <a:lnTo>
                  <a:pt x="168" y="15"/>
                </a:lnTo>
                <a:lnTo>
                  <a:pt x="158" y="22"/>
                </a:lnTo>
                <a:lnTo>
                  <a:pt x="148" y="29"/>
                </a:lnTo>
                <a:lnTo>
                  <a:pt x="141" y="38"/>
                </a:lnTo>
                <a:lnTo>
                  <a:pt x="135" y="49"/>
                </a:lnTo>
                <a:lnTo>
                  <a:pt x="131" y="61"/>
                </a:lnTo>
                <a:lnTo>
                  <a:pt x="129" y="73"/>
                </a:lnTo>
                <a:lnTo>
                  <a:pt x="129" y="168"/>
                </a:lnTo>
                <a:lnTo>
                  <a:pt x="129" y="168"/>
                </a:lnTo>
                <a:lnTo>
                  <a:pt x="131" y="172"/>
                </a:lnTo>
                <a:lnTo>
                  <a:pt x="132" y="176"/>
                </a:lnTo>
                <a:lnTo>
                  <a:pt x="136" y="183"/>
                </a:lnTo>
                <a:lnTo>
                  <a:pt x="143" y="187"/>
                </a:lnTo>
                <a:lnTo>
                  <a:pt x="147" y="188"/>
                </a:lnTo>
                <a:lnTo>
                  <a:pt x="151" y="188"/>
                </a:lnTo>
                <a:lnTo>
                  <a:pt x="202" y="188"/>
                </a:lnTo>
                <a:lnTo>
                  <a:pt x="202" y="188"/>
                </a:lnTo>
                <a:lnTo>
                  <a:pt x="206" y="188"/>
                </a:lnTo>
                <a:lnTo>
                  <a:pt x="210" y="187"/>
                </a:lnTo>
                <a:lnTo>
                  <a:pt x="216" y="183"/>
                </a:lnTo>
                <a:lnTo>
                  <a:pt x="221" y="176"/>
                </a:lnTo>
                <a:lnTo>
                  <a:pt x="221" y="172"/>
                </a:lnTo>
                <a:lnTo>
                  <a:pt x="222" y="168"/>
                </a:lnTo>
                <a:lnTo>
                  <a:pt x="222" y="117"/>
                </a:lnTo>
                <a:lnTo>
                  <a:pt x="222" y="117"/>
                </a:lnTo>
                <a:lnTo>
                  <a:pt x="221" y="112"/>
                </a:lnTo>
                <a:lnTo>
                  <a:pt x="221" y="108"/>
                </a:lnTo>
                <a:lnTo>
                  <a:pt x="216" y="103"/>
                </a:lnTo>
                <a:lnTo>
                  <a:pt x="210" y="98"/>
                </a:lnTo>
                <a:lnTo>
                  <a:pt x="206" y="96"/>
                </a:lnTo>
                <a:lnTo>
                  <a:pt x="202" y="96"/>
                </a:lnTo>
                <a:lnTo>
                  <a:pt x="171" y="96"/>
                </a:lnTo>
                <a:lnTo>
                  <a:pt x="171" y="96"/>
                </a:lnTo>
                <a:lnTo>
                  <a:pt x="164" y="95"/>
                </a:lnTo>
                <a:lnTo>
                  <a:pt x="159" y="91"/>
                </a:lnTo>
                <a:lnTo>
                  <a:pt x="155" y="85"/>
                </a:lnTo>
                <a:lnTo>
                  <a:pt x="154" y="79"/>
                </a:lnTo>
                <a:lnTo>
                  <a:pt x="154" y="73"/>
                </a:lnTo>
                <a:lnTo>
                  <a:pt x="154" y="73"/>
                </a:lnTo>
                <a:lnTo>
                  <a:pt x="155" y="67"/>
                </a:lnTo>
                <a:lnTo>
                  <a:pt x="156" y="58"/>
                </a:lnTo>
                <a:lnTo>
                  <a:pt x="160" y="52"/>
                </a:lnTo>
                <a:lnTo>
                  <a:pt x="166" y="46"/>
                </a:lnTo>
                <a:lnTo>
                  <a:pt x="171" y="41"/>
                </a:lnTo>
                <a:lnTo>
                  <a:pt x="178" y="37"/>
                </a:lnTo>
                <a:lnTo>
                  <a:pt x="185" y="36"/>
                </a:lnTo>
                <a:lnTo>
                  <a:pt x="193" y="34"/>
                </a:lnTo>
                <a:lnTo>
                  <a:pt x="202" y="34"/>
                </a:lnTo>
                <a:lnTo>
                  <a:pt x="202" y="34"/>
                </a:lnTo>
                <a:lnTo>
                  <a:pt x="204" y="33"/>
                </a:lnTo>
                <a:lnTo>
                  <a:pt x="205" y="31"/>
                </a:lnTo>
                <a:lnTo>
                  <a:pt x="205" y="14"/>
                </a:lnTo>
                <a:lnTo>
                  <a:pt x="205" y="14"/>
                </a:lnTo>
                <a:lnTo>
                  <a:pt x="204" y="11"/>
                </a:lnTo>
                <a:lnTo>
                  <a:pt x="202" y="11"/>
                </a:lnTo>
                <a:lnTo>
                  <a:pt x="193" y="11"/>
                </a:lnTo>
                <a:close/>
                <a:moveTo>
                  <a:pt x="82" y="199"/>
                </a:moveTo>
                <a:lnTo>
                  <a:pt x="31" y="199"/>
                </a:lnTo>
                <a:lnTo>
                  <a:pt x="31" y="199"/>
                </a:lnTo>
                <a:lnTo>
                  <a:pt x="24" y="199"/>
                </a:lnTo>
                <a:lnTo>
                  <a:pt x="19" y="198"/>
                </a:lnTo>
                <a:lnTo>
                  <a:pt x="13" y="194"/>
                </a:lnTo>
                <a:lnTo>
                  <a:pt x="8" y="191"/>
                </a:lnTo>
                <a:lnTo>
                  <a:pt x="4" y="185"/>
                </a:lnTo>
                <a:lnTo>
                  <a:pt x="1" y="180"/>
                </a:lnTo>
                <a:lnTo>
                  <a:pt x="0" y="175"/>
                </a:lnTo>
                <a:lnTo>
                  <a:pt x="0" y="168"/>
                </a:lnTo>
                <a:lnTo>
                  <a:pt x="0" y="73"/>
                </a:lnTo>
                <a:lnTo>
                  <a:pt x="0" y="73"/>
                </a:lnTo>
                <a:lnTo>
                  <a:pt x="1" y="58"/>
                </a:lnTo>
                <a:lnTo>
                  <a:pt x="5" y="45"/>
                </a:lnTo>
                <a:lnTo>
                  <a:pt x="12" y="33"/>
                </a:lnTo>
                <a:lnTo>
                  <a:pt x="21" y="22"/>
                </a:lnTo>
                <a:lnTo>
                  <a:pt x="32" y="13"/>
                </a:lnTo>
                <a:lnTo>
                  <a:pt x="44" y="6"/>
                </a:lnTo>
                <a:lnTo>
                  <a:pt x="58" y="2"/>
                </a:lnTo>
                <a:lnTo>
                  <a:pt x="73" y="0"/>
                </a:lnTo>
                <a:lnTo>
                  <a:pt x="82" y="0"/>
                </a:lnTo>
                <a:lnTo>
                  <a:pt x="82" y="0"/>
                </a:lnTo>
                <a:lnTo>
                  <a:pt x="87" y="0"/>
                </a:lnTo>
                <a:lnTo>
                  <a:pt x="91" y="4"/>
                </a:lnTo>
                <a:lnTo>
                  <a:pt x="94" y="9"/>
                </a:lnTo>
                <a:lnTo>
                  <a:pt x="96" y="14"/>
                </a:lnTo>
                <a:lnTo>
                  <a:pt x="96" y="31"/>
                </a:lnTo>
                <a:lnTo>
                  <a:pt x="96" y="31"/>
                </a:lnTo>
                <a:lnTo>
                  <a:pt x="94" y="37"/>
                </a:lnTo>
                <a:lnTo>
                  <a:pt x="91" y="41"/>
                </a:lnTo>
                <a:lnTo>
                  <a:pt x="87" y="44"/>
                </a:lnTo>
                <a:lnTo>
                  <a:pt x="82" y="45"/>
                </a:lnTo>
                <a:lnTo>
                  <a:pt x="73" y="45"/>
                </a:lnTo>
                <a:lnTo>
                  <a:pt x="73" y="45"/>
                </a:lnTo>
                <a:lnTo>
                  <a:pt x="67" y="45"/>
                </a:lnTo>
                <a:lnTo>
                  <a:pt x="62" y="48"/>
                </a:lnTo>
                <a:lnTo>
                  <a:pt x="56" y="50"/>
                </a:lnTo>
                <a:lnTo>
                  <a:pt x="52" y="53"/>
                </a:lnTo>
                <a:lnTo>
                  <a:pt x="50" y="57"/>
                </a:lnTo>
                <a:lnTo>
                  <a:pt x="47" y="63"/>
                </a:lnTo>
                <a:lnTo>
                  <a:pt x="44" y="68"/>
                </a:lnTo>
                <a:lnTo>
                  <a:pt x="44" y="73"/>
                </a:lnTo>
                <a:lnTo>
                  <a:pt x="44" y="79"/>
                </a:lnTo>
                <a:lnTo>
                  <a:pt x="44" y="79"/>
                </a:lnTo>
                <a:lnTo>
                  <a:pt x="44" y="81"/>
                </a:lnTo>
                <a:lnTo>
                  <a:pt x="47" y="84"/>
                </a:lnTo>
                <a:lnTo>
                  <a:pt x="48" y="85"/>
                </a:lnTo>
                <a:lnTo>
                  <a:pt x="51" y="85"/>
                </a:lnTo>
                <a:lnTo>
                  <a:pt x="82" y="85"/>
                </a:lnTo>
                <a:lnTo>
                  <a:pt x="82" y="85"/>
                </a:lnTo>
                <a:lnTo>
                  <a:pt x="87" y="87"/>
                </a:lnTo>
                <a:lnTo>
                  <a:pt x="94" y="88"/>
                </a:lnTo>
                <a:lnTo>
                  <a:pt x="100" y="91"/>
                </a:lnTo>
                <a:lnTo>
                  <a:pt x="104" y="95"/>
                </a:lnTo>
                <a:lnTo>
                  <a:pt x="108" y="99"/>
                </a:lnTo>
                <a:lnTo>
                  <a:pt x="110" y="104"/>
                </a:lnTo>
                <a:lnTo>
                  <a:pt x="112" y="111"/>
                </a:lnTo>
                <a:lnTo>
                  <a:pt x="113" y="117"/>
                </a:lnTo>
                <a:lnTo>
                  <a:pt x="113" y="168"/>
                </a:lnTo>
                <a:lnTo>
                  <a:pt x="113" y="168"/>
                </a:lnTo>
                <a:lnTo>
                  <a:pt x="112" y="175"/>
                </a:lnTo>
                <a:lnTo>
                  <a:pt x="110" y="180"/>
                </a:lnTo>
                <a:lnTo>
                  <a:pt x="108" y="185"/>
                </a:lnTo>
                <a:lnTo>
                  <a:pt x="104" y="191"/>
                </a:lnTo>
                <a:lnTo>
                  <a:pt x="100" y="194"/>
                </a:lnTo>
                <a:lnTo>
                  <a:pt x="94" y="198"/>
                </a:lnTo>
                <a:lnTo>
                  <a:pt x="87" y="199"/>
                </a:lnTo>
                <a:lnTo>
                  <a:pt x="82" y="199"/>
                </a:lnTo>
                <a:lnTo>
                  <a:pt x="82" y="199"/>
                </a:lnTo>
                <a:close/>
                <a:moveTo>
                  <a:pt x="73" y="11"/>
                </a:moveTo>
                <a:lnTo>
                  <a:pt x="73" y="11"/>
                </a:lnTo>
                <a:lnTo>
                  <a:pt x="60" y="13"/>
                </a:lnTo>
                <a:lnTo>
                  <a:pt x="48" y="15"/>
                </a:lnTo>
                <a:lnTo>
                  <a:pt x="37" y="22"/>
                </a:lnTo>
                <a:lnTo>
                  <a:pt x="28" y="29"/>
                </a:lnTo>
                <a:lnTo>
                  <a:pt x="21" y="38"/>
                </a:lnTo>
                <a:lnTo>
                  <a:pt x="15" y="49"/>
                </a:lnTo>
                <a:lnTo>
                  <a:pt x="10" y="61"/>
                </a:lnTo>
                <a:lnTo>
                  <a:pt x="10" y="73"/>
                </a:lnTo>
                <a:lnTo>
                  <a:pt x="10" y="168"/>
                </a:lnTo>
                <a:lnTo>
                  <a:pt x="10" y="168"/>
                </a:lnTo>
                <a:lnTo>
                  <a:pt x="10" y="172"/>
                </a:lnTo>
                <a:lnTo>
                  <a:pt x="12" y="176"/>
                </a:lnTo>
                <a:lnTo>
                  <a:pt x="16" y="183"/>
                </a:lnTo>
                <a:lnTo>
                  <a:pt x="23" y="187"/>
                </a:lnTo>
                <a:lnTo>
                  <a:pt x="27" y="188"/>
                </a:lnTo>
                <a:lnTo>
                  <a:pt x="31" y="188"/>
                </a:lnTo>
                <a:lnTo>
                  <a:pt x="82" y="188"/>
                </a:lnTo>
                <a:lnTo>
                  <a:pt x="82" y="188"/>
                </a:lnTo>
                <a:lnTo>
                  <a:pt x="86" y="188"/>
                </a:lnTo>
                <a:lnTo>
                  <a:pt x="90" y="187"/>
                </a:lnTo>
                <a:lnTo>
                  <a:pt x="96" y="183"/>
                </a:lnTo>
                <a:lnTo>
                  <a:pt x="101" y="176"/>
                </a:lnTo>
                <a:lnTo>
                  <a:pt x="101" y="172"/>
                </a:lnTo>
                <a:lnTo>
                  <a:pt x="102" y="168"/>
                </a:lnTo>
                <a:lnTo>
                  <a:pt x="102" y="117"/>
                </a:lnTo>
                <a:lnTo>
                  <a:pt x="102" y="117"/>
                </a:lnTo>
                <a:lnTo>
                  <a:pt x="101" y="112"/>
                </a:lnTo>
                <a:lnTo>
                  <a:pt x="101" y="108"/>
                </a:lnTo>
                <a:lnTo>
                  <a:pt x="96" y="103"/>
                </a:lnTo>
                <a:lnTo>
                  <a:pt x="90" y="98"/>
                </a:lnTo>
                <a:lnTo>
                  <a:pt x="86" y="96"/>
                </a:lnTo>
                <a:lnTo>
                  <a:pt x="82" y="96"/>
                </a:lnTo>
                <a:lnTo>
                  <a:pt x="51" y="96"/>
                </a:lnTo>
                <a:lnTo>
                  <a:pt x="51" y="96"/>
                </a:lnTo>
                <a:lnTo>
                  <a:pt x="44" y="95"/>
                </a:lnTo>
                <a:lnTo>
                  <a:pt x="39" y="91"/>
                </a:lnTo>
                <a:lnTo>
                  <a:pt x="35" y="85"/>
                </a:lnTo>
                <a:lnTo>
                  <a:pt x="33" y="79"/>
                </a:lnTo>
                <a:lnTo>
                  <a:pt x="33" y="73"/>
                </a:lnTo>
                <a:lnTo>
                  <a:pt x="33" y="73"/>
                </a:lnTo>
                <a:lnTo>
                  <a:pt x="35" y="67"/>
                </a:lnTo>
                <a:lnTo>
                  <a:pt x="36" y="58"/>
                </a:lnTo>
                <a:lnTo>
                  <a:pt x="40" y="52"/>
                </a:lnTo>
                <a:lnTo>
                  <a:pt x="46" y="46"/>
                </a:lnTo>
                <a:lnTo>
                  <a:pt x="51" y="41"/>
                </a:lnTo>
                <a:lnTo>
                  <a:pt x="58" y="37"/>
                </a:lnTo>
                <a:lnTo>
                  <a:pt x="64" y="36"/>
                </a:lnTo>
                <a:lnTo>
                  <a:pt x="73" y="34"/>
                </a:lnTo>
                <a:lnTo>
                  <a:pt x="82" y="34"/>
                </a:lnTo>
                <a:lnTo>
                  <a:pt x="82" y="34"/>
                </a:lnTo>
                <a:lnTo>
                  <a:pt x="83" y="33"/>
                </a:lnTo>
                <a:lnTo>
                  <a:pt x="85" y="31"/>
                </a:lnTo>
                <a:lnTo>
                  <a:pt x="85" y="14"/>
                </a:lnTo>
                <a:lnTo>
                  <a:pt x="85" y="14"/>
                </a:lnTo>
                <a:lnTo>
                  <a:pt x="83" y="11"/>
                </a:lnTo>
                <a:lnTo>
                  <a:pt x="82" y="11"/>
                </a:lnTo>
                <a:lnTo>
                  <a:pt x="73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6" name="Freeform 73"/>
          <p:cNvSpPr>
            <a:spLocks/>
          </p:cNvSpPr>
          <p:nvPr/>
        </p:nvSpPr>
        <p:spPr bwMode="auto">
          <a:xfrm>
            <a:off x="4588719" y="5098570"/>
            <a:ext cx="108051" cy="59756"/>
          </a:xfrm>
          <a:custGeom>
            <a:avLst/>
            <a:gdLst/>
            <a:ahLst/>
            <a:cxnLst>
              <a:cxn ang="0">
                <a:pos x="8" y="1"/>
              </a:cxn>
              <a:cxn ang="0">
                <a:pos x="35" y="28"/>
              </a:cxn>
              <a:cxn ang="0">
                <a:pos x="62" y="1"/>
              </a:cxn>
              <a:cxn ang="0">
                <a:pos x="62" y="1"/>
              </a:cxn>
              <a:cxn ang="0">
                <a:pos x="64" y="0"/>
              </a:cxn>
              <a:cxn ang="0">
                <a:pos x="64" y="0"/>
              </a:cxn>
              <a:cxn ang="0">
                <a:pos x="65" y="1"/>
              </a:cxn>
              <a:cxn ang="0">
                <a:pos x="69" y="4"/>
              </a:cxn>
              <a:cxn ang="0">
                <a:pos x="69" y="4"/>
              </a:cxn>
              <a:cxn ang="0">
                <a:pos x="69" y="7"/>
              </a:cxn>
              <a:cxn ang="0">
                <a:pos x="69" y="7"/>
              </a:cxn>
              <a:cxn ang="0">
                <a:pos x="69" y="8"/>
              </a:cxn>
              <a:cxn ang="0">
                <a:pos x="37" y="40"/>
              </a:cxn>
              <a:cxn ang="0">
                <a:pos x="37" y="40"/>
              </a:cxn>
              <a:cxn ang="0">
                <a:pos x="35" y="40"/>
              </a:cxn>
              <a:cxn ang="0">
                <a:pos x="35" y="40"/>
              </a:cxn>
              <a:cxn ang="0">
                <a:pos x="34" y="40"/>
              </a:cxn>
              <a:cxn ang="0">
                <a:pos x="2" y="8"/>
              </a:cxn>
              <a:cxn ang="0">
                <a:pos x="2" y="8"/>
              </a:cxn>
              <a:cxn ang="0">
                <a:pos x="0" y="7"/>
              </a:cxn>
              <a:cxn ang="0">
                <a:pos x="0" y="7"/>
              </a:cxn>
              <a:cxn ang="0">
                <a:pos x="2" y="4"/>
              </a:cxn>
              <a:cxn ang="0">
                <a:pos x="4" y="1"/>
              </a:cxn>
              <a:cxn ang="0">
                <a:pos x="4" y="1"/>
              </a:cxn>
              <a:cxn ang="0">
                <a:pos x="6" y="0"/>
              </a:cxn>
              <a:cxn ang="0">
                <a:pos x="6" y="0"/>
              </a:cxn>
              <a:cxn ang="0">
                <a:pos x="8" y="1"/>
              </a:cxn>
              <a:cxn ang="0">
                <a:pos x="8" y="1"/>
              </a:cxn>
            </a:cxnLst>
            <a:rect l="0" t="0" r="r" b="b"/>
            <a:pathLst>
              <a:path w="69" h="40">
                <a:moveTo>
                  <a:pt x="8" y="1"/>
                </a:moveTo>
                <a:lnTo>
                  <a:pt x="35" y="28"/>
                </a:lnTo>
                <a:lnTo>
                  <a:pt x="62" y="1"/>
                </a:lnTo>
                <a:lnTo>
                  <a:pt x="62" y="1"/>
                </a:lnTo>
                <a:lnTo>
                  <a:pt x="64" y="0"/>
                </a:lnTo>
                <a:lnTo>
                  <a:pt x="64" y="0"/>
                </a:lnTo>
                <a:lnTo>
                  <a:pt x="65" y="1"/>
                </a:lnTo>
                <a:lnTo>
                  <a:pt x="69" y="4"/>
                </a:lnTo>
                <a:lnTo>
                  <a:pt x="69" y="4"/>
                </a:lnTo>
                <a:lnTo>
                  <a:pt x="69" y="7"/>
                </a:lnTo>
                <a:lnTo>
                  <a:pt x="69" y="7"/>
                </a:lnTo>
                <a:lnTo>
                  <a:pt x="69" y="8"/>
                </a:lnTo>
                <a:lnTo>
                  <a:pt x="37" y="40"/>
                </a:lnTo>
                <a:lnTo>
                  <a:pt x="37" y="40"/>
                </a:lnTo>
                <a:lnTo>
                  <a:pt x="35" y="40"/>
                </a:lnTo>
                <a:lnTo>
                  <a:pt x="35" y="40"/>
                </a:lnTo>
                <a:lnTo>
                  <a:pt x="34" y="40"/>
                </a:lnTo>
                <a:lnTo>
                  <a:pt x="2" y="8"/>
                </a:lnTo>
                <a:lnTo>
                  <a:pt x="2" y="8"/>
                </a:lnTo>
                <a:lnTo>
                  <a:pt x="0" y="7"/>
                </a:lnTo>
                <a:lnTo>
                  <a:pt x="0" y="7"/>
                </a:lnTo>
                <a:lnTo>
                  <a:pt x="2" y="4"/>
                </a:lnTo>
                <a:lnTo>
                  <a:pt x="4" y="1"/>
                </a:lnTo>
                <a:lnTo>
                  <a:pt x="4" y="1"/>
                </a:lnTo>
                <a:lnTo>
                  <a:pt x="6" y="0"/>
                </a:lnTo>
                <a:lnTo>
                  <a:pt x="6" y="0"/>
                </a:lnTo>
                <a:lnTo>
                  <a:pt x="8" y="1"/>
                </a:lnTo>
                <a:lnTo>
                  <a:pt x="8" y="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7" name="Freeform 74"/>
          <p:cNvSpPr>
            <a:spLocks noEditPoints="1"/>
          </p:cNvSpPr>
          <p:nvPr/>
        </p:nvSpPr>
        <p:spPr bwMode="auto">
          <a:xfrm>
            <a:off x="10949566" y="4956076"/>
            <a:ext cx="366429" cy="307971"/>
          </a:xfrm>
          <a:custGeom>
            <a:avLst/>
            <a:gdLst/>
            <a:ahLst/>
            <a:cxnLst>
              <a:cxn ang="0">
                <a:pos x="141" y="195"/>
              </a:cxn>
              <a:cxn ang="0">
                <a:pos x="138" y="162"/>
              </a:cxn>
              <a:cxn ang="0">
                <a:pos x="160" y="154"/>
              </a:cxn>
              <a:cxn ang="0">
                <a:pos x="184" y="142"/>
              </a:cxn>
              <a:cxn ang="0">
                <a:pos x="188" y="121"/>
              </a:cxn>
              <a:cxn ang="0">
                <a:pos x="152" y="114"/>
              </a:cxn>
              <a:cxn ang="0">
                <a:pos x="129" y="104"/>
              </a:cxn>
              <a:cxn ang="0">
                <a:pos x="119" y="31"/>
              </a:cxn>
              <a:cxn ang="0">
                <a:pos x="129" y="9"/>
              </a:cxn>
              <a:cxn ang="0">
                <a:pos x="203" y="0"/>
              </a:cxn>
              <a:cxn ang="0">
                <a:pos x="225" y="9"/>
              </a:cxn>
              <a:cxn ang="0">
                <a:pos x="234" y="126"/>
              </a:cxn>
              <a:cxn ang="0">
                <a:pos x="212" y="177"/>
              </a:cxn>
              <a:cxn ang="0">
                <a:pos x="160" y="199"/>
              </a:cxn>
              <a:cxn ang="0">
                <a:pos x="148" y="185"/>
              </a:cxn>
              <a:cxn ang="0">
                <a:pos x="160" y="188"/>
              </a:cxn>
              <a:cxn ang="0">
                <a:pos x="212" y="161"/>
              </a:cxn>
              <a:cxn ang="0">
                <a:pos x="223" y="31"/>
              </a:cxn>
              <a:cxn ang="0">
                <a:pos x="207" y="11"/>
              </a:cxn>
              <a:cxn ang="0">
                <a:pos x="144" y="13"/>
              </a:cxn>
              <a:cxn ang="0">
                <a:pos x="130" y="83"/>
              </a:cxn>
              <a:cxn ang="0">
                <a:pos x="144" y="102"/>
              </a:cxn>
              <a:cxn ang="0">
                <a:pos x="188" y="104"/>
              </a:cxn>
              <a:cxn ang="0">
                <a:pos x="199" y="126"/>
              </a:cxn>
              <a:cxn ang="0">
                <a:pos x="181" y="158"/>
              </a:cxn>
              <a:cxn ang="0">
                <a:pos x="40" y="199"/>
              </a:cxn>
              <a:cxn ang="0">
                <a:pos x="18" y="191"/>
              </a:cxn>
              <a:cxn ang="0">
                <a:pos x="21" y="158"/>
              </a:cxn>
              <a:cxn ang="0">
                <a:pos x="45" y="154"/>
              </a:cxn>
              <a:cxn ang="0">
                <a:pos x="67" y="137"/>
              </a:cxn>
              <a:cxn ang="0">
                <a:pos x="68" y="118"/>
              </a:cxn>
              <a:cxn ang="0">
                <a:pos x="31" y="114"/>
              </a:cxn>
              <a:cxn ang="0">
                <a:pos x="4" y="100"/>
              </a:cxn>
              <a:cxn ang="0">
                <a:pos x="0" y="31"/>
              </a:cxn>
              <a:cxn ang="0">
                <a:pos x="14" y="6"/>
              </a:cxn>
              <a:cxn ang="0">
                <a:pos x="83" y="0"/>
              </a:cxn>
              <a:cxn ang="0">
                <a:pos x="108" y="14"/>
              </a:cxn>
              <a:cxn ang="0">
                <a:pos x="114" y="126"/>
              </a:cxn>
              <a:cxn ang="0">
                <a:pos x="81" y="187"/>
              </a:cxn>
              <a:cxn ang="0">
                <a:pos x="31" y="165"/>
              </a:cxn>
              <a:cxn ang="0">
                <a:pos x="27" y="185"/>
              </a:cxn>
              <a:cxn ang="0">
                <a:pos x="52" y="187"/>
              </a:cxn>
              <a:cxn ang="0">
                <a:pos x="98" y="150"/>
              </a:cxn>
              <a:cxn ang="0">
                <a:pos x="102" y="27"/>
              </a:cxn>
              <a:cxn ang="0">
                <a:pos x="83" y="11"/>
              </a:cxn>
              <a:cxn ang="0">
                <a:pos x="17" y="17"/>
              </a:cxn>
              <a:cxn ang="0">
                <a:pos x="11" y="83"/>
              </a:cxn>
              <a:cxn ang="0">
                <a:pos x="27" y="103"/>
              </a:cxn>
              <a:cxn ang="0">
                <a:pos x="73" y="108"/>
              </a:cxn>
              <a:cxn ang="0">
                <a:pos x="79" y="133"/>
              </a:cxn>
              <a:cxn ang="0">
                <a:pos x="54" y="162"/>
              </a:cxn>
            </a:cxnLst>
            <a:rect l="0" t="0" r="r" b="b"/>
            <a:pathLst>
              <a:path w="234" h="199">
                <a:moveTo>
                  <a:pt x="160" y="199"/>
                </a:moveTo>
                <a:lnTo>
                  <a:pt x="152" y="199"/>
                </a:lnTo>
                <a:lnTo>
                  <a:pt x="152" y="199"/>
                </a:lnTo>
                <a:lnTo>
                  <a:pt x="146" y="199"/>
                </a:lnTo>
                <a:lnTo>
                  <a:pt x="141" y="195"/>
                </a:lnTo>
                <a:lnTo>
                  <a:pt x="138" y="191"/>
                </a:lnTo>
                <a:lnTo>
                  <a:pt x="137" y="185"/>
                </a:lnTo>
                <a:lnTo>
                  <a:pt x="137" y="168"/>
                </a:lnTo>
                <a:lnTo>
                  <a:pt x="137" y="168"/>
                </a:lnTo>
                <a:lnTo>
                  <a:pt x="138" y="162"/>
                </a:lnTo>
                <a:lnTo>
                  <a:pt x="141" y="158"/>
                </a:lnTo>
                <a:lnTo>
                  <a:pt x="146" y="156"/>
                </a:lnTo>
                <a:lnTo>
                  <a:pt x="152" y="154"/>
                </a:lnTo>
                <a:lnTo>
                  <a:pt x="160" y="154"/>
                </a:lnTo>
                <a:lnTo>
                  <a:pt x="160" y="154"/>
                </a:lnTo>
                <a:lnTo>
                  <a:pt x="165" y="154"/>
                </a:lnTo>
                <a:lnTo>
                  <a:pt x="171" y="152"/>
                </a:lnTo>
                <a:lnTo>
                  <a:pt x="176" y="149"/>
                </a:lnTo>
                <a:lnTo>
                  <a:pt x="180" y="146"/>
                </a:lnTo>
                <a:lnTo>
                  <a:pt x="184" y="142"/>
                </a:lnTo>
                <a:lnTo>
                  <a:pt x="187" y="137"/>
                </a:lnTo>
                <a:lnTo>
                  <a:pt x="188" y="131"/>
                </a:lnTo>
                <a:lnTo>
                  <a:pt x="188" y="126"/>
                </a:lnTo>
                <a:lnTo>
                  <a:pt x="188" y="121"/>
                </a:lnTo>
                <a:lnTo>
                  <a:pt x="188" y="121"/>
                </a:lnTo>
                <a:lnTo>
                  <a:pt x="188" y="118"/>
                </a:lnTo>
                <a:lnTo>
                  <a:pt x="187" y="115"/>
                </a:lnTo>
                <a:lnTo>
                  <a:pt x="184" y="114"/>
                </a:lnTo>
                <a:lnTo>
                  <a:pt x="181" y="114"/>
                </a:lnTo>
                <a:lnTo>
                  <a:pt x="152" y="114"/>
                </a:lnTo>
                <a:lnTo>
                  <a:pt x="152" y="114"/>
                </a:lnTo>
                <a:lnTo>
                  <a:pt x="145" y="112"/>
                </a:lnTo>
                <a:lnTo>
                  <a:pt x="139" y="111"/>
                </a:lnTo>
                <a:lnTo>
                  <a:pt x="134" y="108"/>
                </a:lnTo>
                <a:lnTo>
                  <a:pt x="129" y="104"/>
                </a:lnTo>
                <a:lnTo>
                  <a:pt x="125" y="100"/>
                </a:lnTo>
                <a:lnTo>
                  <a:pt x="122" y="95"/>
                </a:lnTo>
                <a:lnTo>
                  <a:pt x="121" y="88"/>
                </a:lnTo>
                <a:lnTo>
                  <a:pt x="119" y="83"/>
                </a:lnTo>
                <a:lnTo>
                  <a:pt x="119" y="31"/>
                </a:lnTo>
                <a:lnTo>
                  <a:pt x="119" y="31"/>
                </a:lnTo>
                <a:lnTo>
                  <a:pt x="121" y="25"/>
                </a:lnTo>
                <a:lnTo>
                  <a:pt x="122" y="19"/>
                </a:lnTo>
                <a:lnTo>
                  <a:pt x="125" y="14"/>
                </a:lnTo>
                <a:lnTo>
                  <a:pt x="129" y="9"/>
                </a:lnTo>
                <a:lnTo>
                  <a:pt x="134" y="6"/>
                </a:lnTo>
                <a:lnTo>
                  <a:pt x="139" y="2"/>
                </a:lnTo>
                <a:lnTo>
                  <a:pt x="145" y="0"/>
                </a:lnTo>
                <a:lnTo>
                  <a:pt x="152" y="0"/>
                </a:lnTo>
                <a:lnTo>
                  <a:pt x="203" y="0"/>
                </a:lnTo>
                <a:lnTo>
                  <a:pt x="203" y="0"/>
                </a:lnTo>
                <a:lnTo>
                  <a:pt x="208" y="0"/>
                </a:lnTo>
                <a:lnTo>
                  <a:pt x="215" y="2"/>
                </a:lnTo>
                <a:lnTo>
                  <a:pt x="221" y="6"/>
                </a:lnTo>
                <a:lnTo>
                  <a:pt x="225" y="9"/>
                </a:lnTo>
                <a:lnTo>
                  <a:pt x="229" y="14"/>
                </a:lnTo>
                <a:lnTo>
                  <a:pt x="231" y="19"/>
                </a:lnTo>
                <a:lnTo>
                  <a:pt x="233" y="25"/>
                </a:lnTo>
                <a:lnTo>
                  <a:pt x="234" y="31"/>
                </a:lnTo>
                <a:lnTo>
                  <a:pt x="234" y="126"/>
                </a:lnTo>
                <a:lnTo>
                  <a:pt x="234" y="126"/>
                </a:lnTo>
                <a:lnTo>
                  <a:pt x="233" y="141"/>
                </a:lnTo>
                <a:lnTo>
                  <a:pt x="227" y="154"/>
                </a:lnTo>
                <a:lnTo>
                  <a:pt x="221" y="167"/>
                </a:lnTo>
                <a:lnTo>
                  <a:pt x="212" y="177"/>
                </a:lnTo>
                <a:lnTo>
                  <a:pt x="202" y="187"/>
                </a:lnTo>
                <a:lnTo>
                  <a:pt x="188" y="194"/>
                </a:lnTo>
                <a:lnTo>
                  <a:pt x="175" y="198"/>
                </a:lnTo>
                <a:lnTo>
                  <a:pt x="160" y="199"/>
                </a:lnTo>
                <a:lnTo>
                  <a:pt x="160" y="199"/>
                </a:lnTo>
                <a:close/>
                <a:moveTo>
                  <a:pt x="152" y="165"/>
                </a:moveTo>
                <a:lnTo>
                  <a:pt x="152" y="165"/>
                </a:lnTo>
                <a:lnTo>
                  <a:pt x="149" y="167"/>
                </a:lnTo>
                <a:lnTo>
                  <a:pt x="148" y="168"/>
                </a:lnTo>
                <a:lnTo>
                  <a:pt x="148" y="185"/>
                </a:lnTo>
                <a:lnTo>
                  <a:pt x="148" y="185"/>
                </a:lnTo>
                <a:lnTo>
                  <a:pt x="149" y="188"/>
                </a:lnTo>
                <a:lnTo>
                  <a:pt x="152" y="188"/>
                </a:lnTo>
                <a:lnTo>
                  <a:pt x="160" y="188"/>
                </a:lnTo>
                <a:lnTo>
                  <a:pt x="160" y="188"/>
                </a:lnTo>
                <a:lnTo>
                  <a:pt x="172" y="187"/>
                </a:lnTo>
                <a:lnTo>
                  <a:pt x="184" y="184"/>
                </a:lnTo>
                <a:lnTo>
                  <a:pt x="195" y="177"/>
                </a:lnTo>
                <a:lnTo>
                  <a:pt x="204" y="171"/>
                </a:lnTo>
                <a:lnTo>
                  <a:pt x="212" y="161"/>
                </a:lnTo>
                <a:lnTo>
                  <a:pt x="218" y="150"/>
                </a:lnTo>
                <a:lnTo>
                  <a:pt x="222" y="138"/>
                </a:lnTo>
                <a:lnTo>
                  <a:pt x="223" y="126"/>
                </a:lnTo>
                <a:lnTo>
                  <a:pt x="223" y="31"/>
                </a:lnTo>
                <a:lnTo>
                  <a:pt x="223" y="31"/>
                </a:lnTo>
                <a:lnTo>
                  <a:pt x="222" y="27"/>
                </a:lnTo>
                <a:lnTo>
                  <a:pt x="222" y="23"/>
                </a:lnTo>
                <a:lnTo>
                  <a:pt x="216" y="17"/>
                </a:lnTo>
                <a:lnTo>
                  <a:pt x="211" y="13"/>
                </a:lnTo>
                <a:lnTo>
                  <a:pt x="207" y="11"/>
                </a:lnTo>
                <a:lnTo>
                  <a:pt x="203" y="11"/>
                </a:lnTo>
                <a:lnTo>
                  <a:pt x="152" y="11"/>
                </a:lnTo>
                <a:lnTo>
                  <a:pt x="152" y="11"/>
                </a:lnTo>
                <a:lnTo>
                  <a:pt x="148" y="11"/>
                </a:lnTo>
                <a:lnTo>
                  <a:pt x="144" y="13"/>
                </a:lnTo>
                <a:lnTo>
                  <a:pt x="137" y="17"/>
                </a:lnTo>
                <a:lnTo>
                  <a:pt x="133" y="23"/>
                </a:lnTo>
                <a:lnTo>
                  <a:pt x="131" y="27"/>
                </a:lnTo>
                <a:lnTo>
                  <a:pt x="130" y="31"/>
                </a:lnTo>
                <a:lnTo>
                  <a:pt x="130" y="83"/>
                </a:lnTo>
                <a:lnTo>
                  <a:pt x="130" y="83"/>
                </a:lnTo>
                <a:lnTo>
                  <a:pt x="131" y="87"/>
                </a:lnTo>
                <a:lnTo>
                  <a:pt x="133" y="91"/>
                </a:lnTo>
                <a:lnTo>
                  <a:pt x="137" y="96"/>
                </a:lnTo>
                <a:lnTo>
                  <a:pt x="144" y="102"/>
                </a:lnTo>
                <a:lnTo>
                  <a:pt x="148" y="103"/>
                </a:lnTo>
                <a:lnTo>
                  <a:pt x="152" y="103"/>
                </a:lnTo>
                <a:lnTo>
                  <a:pt x="181" y="103"/>
                </a:lnTo>
                <a:lnTo>
                  <a:pt x="181" y="103"/>
                </a:lnTo>
                <a:lnTo>
                  <a:pt x="188" y="104"/>
                </a:lnTo>
                <a:lnTo>
                  <a:pt x="194" y="108"/>
                </a:lnTo>
                <a:lnTo>
                  <a:pt x="198" y="114"/>
                </a:lnTo>
                <a:lnTo>
                  <a:pt x="199" y="121"/>
                </a:lnTo>
                <a:lnTo>
                  <a:pt x="199" y="126"/>
                </a:lnTo>
                <a:lnTo>
                  <a:pt x="199" y="126"/>
                </a:lnTo>
                <a:lnTo>
                  <a:pt x="199" y="133"/>
                </a:lnTo>
                <a:lnTo>
                  <a:pt x="196" y="141"/>
                </a:lnTo>
                <a:lnTo>
                  <a:pt x="192" y="148"/>
                </a:lnTo>
                <a:lnTo>
                  <a:pt x="188" y="153"/>
                </a:lnTo>
                <a:lnTo>
                  <a:pt x="181" y="158"/>
                </a:lnTo>
                <a:lnTo>
                  <a:pt x="175" y="162"/>
                </a:lnTo>
                <a:lnTo>
                  <a:pt x="168" y="164"/>
                </a:lnTo>
                <a:lnTo>
                  <a:pt x="160" y="165"/>
                </a:lnTo>
                <a:lnTo>
                  <a:pt x="152" y="165"/>
                </a:lnTo>
                <a:close/>
                <a:moveTo>
                  <a:pt x="40" y="199"/>
                </a:moveTo>
                <a:lnTo>
                  <a:pt x="31" y="199"/>
                </a:lnTo>
                <a:lnTo>
                  <a:pt x="31" y="199"/>
                </a:lnTo>
                <a:lnTo>
                  <a:pt x="26" y="199"/>
                </a:lnTo>
                <a:lnTo>
                  <a:pt x="21" y="195"/>
                </a:lnTo>
                <a:lnTo>
                  <a:pt x="18" y="191"/>
                </a:lnTo>
                <a:lnTo>
                  <a:pt x="17" y="185"/>
                </a:lnTo>
                <a:lnTo>
                  <a:pt x="17" y="168"/>
                </a:lnTo>
                <a:lnTo>
                  <a:pt x="17" y="168"/>
                </a:lnTo>
                <a:lnTo>
                  <a:pt x="18" y="162"/>
                </a:lnTo>
                <a:lnTo>
                  <a:pt x="21" y="158"/>
                </a:lnTo>
                <a:lnTo>
                  <a:pt x="26" y="156"/>
                </a:lnTo>
                <a:lnTo>
                  <a:pt x="31" y="154"/>
                </a:lnTo>
                <a:lnTo>
                  <a:pt x="40" y="154"/>
                </a:lnTo>
                <a:lnTo>
                  <a:pt x="40" y="154"/>
                </a:lnTo>
                <a:lnTo>
                  <a:pt x="45" y="154"/>
                </a:lnTo>
                <a:lnTo>
                  <a:pt x="50" y="152"/>
                </a:lnTo>
                <a:lnTo>
                  <a:pt x="56" y="149"/>
                </a:lnTo>
                <a:lnTo>
                  <a:pt x="60" y="146"/>
                </a:lnTo>
                <a:lnTo>
                  <a:pt x="64" y="142"/>
                </a:lnTo>
                <a:lnTo>
                  <a:pt x="67" y="137"/>
                </a:lnTo>
                <a:lnTo>
                  <a:pt x="68" y="131"/>
                </a:lnTo>
                <a:lnTo>
                  <a:pt x="68" y="126"/>
                </a:lnTo>
                <a:lnTo>
                  <a:pt x="68" y="121"/>
                </a:lnTo>
                <a:lnTo>
                  <a:pt x="68" y="121"/>
                </a:lnTo>
                <a:lnTo>
                  <a:pt x="68" y="118"/>
                </a:lnTo>
                <a:lnTo>
                  <a:pt x="67" y="115"/>
                </a:lnTo>
                <a:lnTo>
                  <a:pt x="64" y="114"/>
                </a:lnTo>
                <a:lnTo>
                  <a:pt x="61" y="114"/>
                </a:lnTo>
                <a:lnTo>
                  <a:pt x="31" y="114"/>
                </a:lnTo>
                <a:lnTo>
                  <a:pt x="31" y="114"/>
                </a:lnTo>
                <a:lnTo>
                  <a:pt x="25" y="112"/>
                </a:lnTo>
                <a:lnTo>
                  <a:pt x="19" y="111"/>
                </a:lnTo>
                <a:lnTo>
                  <a:pt x="14" y="108"/>
                </a:lnTo>
                <a:lnTo>
                  <a:pt x="9" y="104"/>
                </a:lnTo>
                <a:lnTo>
                  <a:pt x="4" y="100"/>
                </a:lnTo>
                <a:lnTo>
                  <a:pt x="2" y="95"/>
                </a:lnTo>
                <a:lnTo>
                  <a:pt x="0" y="88"/>
                </a:lnTo>
                <a:lnTo>
                  <a:pt x="0" y="83"/>
                </a:lnTo>
                <a:lnTo>
                  <a:pt x="0" y="31"/>
                </a:lnTo>
                <a:lnTo>
                  <a:pt x="0" y="31"/>
                </a:lnTo>
                <a:lnTo>
                  <a:pt x="0" y="25"/>
                </a:lnTo>
                <a:lnTo>
                  <a:pt x="2" y="19"/>
                </a:lnTo>
                <a:lnTo>
                  <a:pt x="4" y="14"/>
                </a:lnTo>
                <a:lnTo>
                  <a:pt x="9" y="9"/>
                </a:lnTo>
                <a:lnTo>
                  <a:pt x="14" y="6"/>
                </a:lnTo>
                <a:lnTo>
                  <a:pt x="19" y="2"/>
                </a:lnTo>
                <a:lnTo>
                  <a:pt x="25" y="0"/>
                </a:lnTo>
                <a:lnTo>
                  <a:pt x="31" y="0"/>
                </a:lnTo>
                <a:lnTo>
                  <a:pt x="83" y="0"/>
                </a:lnTo>
                <a:lnTo>
                  <a:pt x="83" y="0"/>
                </a:lnTo>
                <a:lnTo>
                  <a:pt x="88" y="0"/>
                </a:lnTo>
                <a:lnTo>
                  <a:pt x="95" y="2"/>
                </a:lnTo>
                <a:lnTo>
                  <a:pt x="100" y="6"/>
                </a:lnTo>
                <a:lnTo>
                  <a:pt x="104" y="9"/>
                </a:lnTo>
                <a:lnTo>
                  <a:pt x="108" y="14"/>
                </a:lnTo>
                <a:lnTo>
                  <a:pt x="111" y="19"/>
                </a:lnTo>
                <a:lnTo>
                  <a:pt x="112" y="25"/>
                </a:lnTo>
                <a:lnTo>
                  <a:pt x="114" y="31"/>
                </a:lnTo>
                <a:lnTo>
                  <a:pt x="114" y="126"/>
                </a:lnTo>
                <a:lnTo>
                  <a:pt x="114" y="126"/>
                </a:lnTo>
                <a:lnTo>
                  <a:pt x="112" y="141"/>
                </a:lnTo>
                <a:lnTo>
                  <a:pt x="107" y="154"/>
                </a:lnTo>
                <a:lnTo>
                  <a:pt x="100" y="167"/>
                </a:lnTo>
                <a:lnTo>
                  <a:pt x="92" y="177"/>
                </a:lnTo>
                <a:lnTo>
                  <a:pt x="81" y="187"/>
                </a:lnTo>
                <a:lnTo>
                  <a:pt x="68" y="194"/>
                </a:lnTo>
                <a:lnTo>
                  <a:pt x="54" y="198"/>
                </a:lnTo>
                <a:lnTo>
                  <a:pt x="40" y="199"/>
                </a:lnTo>
                <a:lnTo>
                  <a:pt x="40" y="199"/>
                </a:lnTo>
                <a:close/>
                <a:moveTo>
                  <a:pt x="31" y="165"/>
                </a:moveTo>
                <a:lnTo>
                  <a:pt x="31" y="165"/>
                </a:lnTo>
                <a:lnTo>
                  <a:pt x="29" y="167"/>
                </a:lnTo>
                <a:lnTo>
                  <a:pt x="27" y="168"/>
                </a:lnTo>
                <a:lnTo>
                  <a:pt x="27" y="185"/>
                </a:lnTo>
                <a:lnTo>
                  <a:pt x="27" y="185"/>
                </a:lnTo>
                <a:lnTo>
                  <a:pt x="29" y="188"/>
                </a:lnTo>
                <a:lnTo>
                  <a:pt x="31" y="188"/>
                </a:lnTo>
                <a:lnTo>
                  <a:pt x="40" y="188"/>
                </a:lnTo>
                <a:lnTo>
                  <a:pt x="40" y="188"/>
                </a:lnTo>
                <a:lnTo>
                  <a:pt x="52" y="187"/>
                </a:lnTo>
                <a:lnTo>
                  <a:pt x="64" y="184"/>
                </a:lnTo>
                <a:lnTo>
                  <a:pt x="75" y="177"/>
                </a:lnTo>
                <a:lnTo>
                  <a:pt x="84" y="171"/>
                </a:lnTo>
                <a:lnTo>
                  <a:pt x="92" y="161"/>
                </a:lnTo>
                <a:lnTo>
                  <a:pt x="98" y="150"/>
                </a:lnTo>
                <a:lnTo>
                  <a:pt x="102" y="138"/>
                </a:lnTo>
                <a:lnTo>
                  <a:pt x="103" y="126"/>
                </a:lnTo>
                <a:lnTo>
                  <a:pt x="103" y="31"/>
                </a:lnTo>
                <a:lnTo>
                  <a:pt x="103" y="31"/>
                </a:lnTo>
                <a:lnTo>
                  <a:pt x="102" y="27"/>
                </a:lnTo>
                <a:lnTo>
                  <a:pt x="102" y="23"/>
                </a:lnTo>
                <a:lnTo>
                  <a:pt x="96" y="17"/>
                </a:lnTo>
                <a:lnTo>
                  <a:pt x="91" y="13"/>
                </a:lnTo>
                <a:lnTo>
                  <a:pt x="87" y="11"/>
                </a:lnTo>
                <a:lnTo>
                  <a:pt x="83" y="11"/>
                </a:lnTo>
                <a:lnTo>
                  <a:pt x="31" y="11"/>
                </a:lnTo>
                <a:lnTo>
                  <a:pt x="31" y="11"/>
                </a:lnTo>
                <a:lnTo>
                  <a:pt x="27" y="11"/>
                </a:lnTo>
                <a:lnTo>
                  <a:pt x="23" y="13"/>
                </a:lnTo>
                <a:lnTo>
                  <a:pt x="17" y="17"/>
                </a:lnTo>
                <a:lnTo>
                  <a:pt x="13" y="23"/>
                </a:lnTo>
                <a:lnTo>
                  <a:pt x="11" y="27"/>
                </a:lnTo>
                <a:lnTo>
                  <a:pt x="11" y="31"/>
                </a:lnTo>
                <a:lnTo>
                  <a:pt x="11" y="83"/>
                </a:lnTo>
                <a:lnTo>
                  <a:pt x="11" y="83"/>
                </a:lnTo>
                <a:lnTo>
                  <a:pt x="11" y="87"/>
                </a:lnTo>
                <a:lnTo>
                  <a:pt x="13" y="91"/>
                </a:lnTo>
                <a:lnTo>
                  <a:pt x="17" y="96"/>
                </a:lnTo>
                <a:lnTo>
                  <a:pt x="23" y="102"/>
                </a:lnTo>
                <a:lnTo>
                  <a:pt x="27" y="103"/>
                </a:lnTo>
                <a:lnTo>
                  <a:pt x="31" y="103"/>
                </a:lnTo>
                <a:lnTo>
                  <a:pt x="61" y="103"/>
                </a:lnTo>
                <a:lnTo>
                  <a:pt x="61" y="103"/>
                </a:lnTo>
                <a:lnTo>
                  <a:pt x="68" y="104"/>
                </a:lnTo>
                <a:lnTo>
                  <a:pt x="73" y="108"/>
                </a:lnTo>
                <a:lnTo>
                  <a:pt x="77" y="114"/>
                </a:lnTo>
                <a:lnTo>
                  <a:pt x="79" y="121"/>
                </a:lnTo>
                <a:lnTo>
                  <a:pt x="79" y="126"/>
                </a:lnTo>
                <a:lnTo>
                  <a:pt x="79" y="126"/>
                </a:lnTo>
                <a:lnTo>
                  <a:pt x="79" y="133"/>
                </a:lnTo>
                <a:lnTo>
                  <a:pt x="76" y="141"/>
                </a:lnTo>
                <a:lnTo>
                  <a:pt x="72" y="148"/>
                </a:lnTo>
                <a:lnTo>
                  <a:pt x="68" y="153"/>
                </a:lnTo>
                <a:lnTo>
                  <a:pt x="61" y="158"/>
                </a:lnTo>
                <a:lnTo>
                  <a:pt x="54" y="162"/>
                </a:lnTo>
                <a:lnTo>
                  <a:pt x="48" y="164"/>
                </a:lnTo>
                <a:lnTo>
                  <a:pt x="40" y="165"/>
                </a:lnTo>
                <a:lnTo>
                  <a:pt x="31" y="16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8" name="Freeform 75"/>
          <p:cNvSpPr>
            <a:spLocks noEditPoints="1"/>
          </p:cNvSpPr>
          <p:nvPr/>
        </p:nvSpPr>
        <p:spPr bwMode="auto">
          <a:xfrm>
            <a:off x="9357005" y="4179261"/>
            <a:ext cx="314755" cy="303372"/>
          </a:xfrm>
          <a:custGeom>
            <a:avLst/>
            <a:gdLst/>
            <a:ahLst/>
            <a:cxnLst>
              <a:cxn ang="0">
                <a:pos x="87" y="200"/>
              </a:cxn>
              <a:cxn ang="0">
                <a:pos x="80" y="199"/>
              </a:cxn>
              <a:cxn ang="0">
                <a:pos x="75" y="195"/>
              </a:cxn>
              <a:cxn ang="0">
                <a:pos x="69" y="181"/>
              </a:cxn>
              <a:cxn ang="0">
                <a:pos x="19" y="131"/>
              </a:cxn>
              <a:cxn ang="0">
                <a:pos x="11" y="130"/>
              </a:cxn>
              <a:cxn ang="0">
                <a:pos x="6" y="126"/>
              </a:cxn>
              <a:cxn ang="0">
                <a:pos x="0" y="112"/>
              </a:cxn>
              <a:cxn ang="0">
                <a:pos x="0" y="87"/>
              </a:cxn>
              <a:cxn ang="0">
                <a:pos x="6" y="75"/>
              </a:cxn>
              <a:cxn ang="0">
                <a:pos x="11" y="71"/>
              </a:cxn>
              <a:cxn ang="0">
                <a:pos x="69" y="69"/>
              </a:cxn>
              <a:cxn ang="0">
                <a:pos x="69" y="18"/>
              </a:cxn>
              <a:cxn ang="0">
                <a:pos x="75" y="6"/>
              </a:cxn>
              <a:cxn ang="0">
                <a:pos x="80" y="2"/>
              </a:cxn>
              <a:cxn ang="0">
                <a:pos x="114" y="0"/>
              </a:cxn>
              <a:cxn ang="0">
                <a:pos x="121" y="2"/>
              </a:cxn>
              <a:cxn ang="0">
                <a:pos x="126" y="6"/>
              </a:cxn>
              <a:cxn ang="0">
                <a:pos x="131" y="18"/>
              </a:cxn>
              <a:cxn ang="0">
                <a:pos x="181" y="69"/>
              </a:cxn>
              <a:cxn ang="0">
                <a:pos x="189" y="71"/>
              </a:cxn>
              <a:cxn ang="0">
                <a:pos x="195" y="75"/>
              </a:cxn>
              <a:cxn ang="0">
                <a:pos x="200" y="87"/>
              </a:cxn>
              <a:cxn ang="0">
                <a:pos x="200" y="112"/>
              </a:cxn>
              <a:cxn ang="0">
                <a:pos x="195" y="126"/>
              </a:cxn>
              <a:cxn ang="0">
                <a:pos x="189" y="130"/>
              </a:cxn>
              <a:cxn ang="0">
                <a:pos x="131" y="131"/>
              </a:cxn>
              <a:cxn ang="0">
                <a:pos x="131" y="181"/>
              </a:cxn>
              <a:cxn ang="0">
                <a:pos x="126" y="195"/>
              </a:cxn>
              <a:cxn ang="0">
                <a:pos x="121" y="199"/>
              </a:cxn>
              <a:cxn ang="0">
                <a:pos x="114" y="200"/>
              </a:cxn>
              <a:cxn ang="0">
                <a:pos x="19" y="80"/>
              </a:cxn>
              <a:cxn ang="0">
                <a:pos x="14" y="81"/>
              </a:cxn>
              <a:cxn ang="0">
                <a:pos x="11" y="84"/>
              </a:cxn>
              <a:cxn ang="0">
                <a:pos x="11" y="112"/>
              </a:cxn>
              <a:cxn ang="0">
                <a:pos x="11" y="116"/>
              </a:cxn>
              <a:cxn ang="0">
                <a:pos x="14" y="118"/>
              </a:cxn>
              <a:cxn ang="0">
                <a:pos x="19" y="121"/>
              </a:cxn>
              <a:cxn ang="0">
                <a:pos x="80" y="181"/>
              </a:cxn>
              <a:cxn ang="0">
                <a:pos x="80" y="184"/>
              </a:cxn>
              <a:cxn ang="0">
                <a:pos x="83" y="187"/>
              </a:cxn>
              <a:cxn ang="0">
                <a:pos x="87" y="189"/>
              </a:cxn>
              <a:cxn ang="0">
                <a:pos x="114" y="189"/>
              </a:cxn>
              <a:cxn ang="0">
                <a:pos x="118" y="187"/>
              </a:cxn>
              <a:cxn ang="0">
                <a:pos x="121" y="184"/>
              </a:cxn>
              <a:cxn ang="0">
                <a:pos x="121" y="121"/>
              </a:cxn>
              <a:cxn ang="0">
                <a:pos x="181" y="121"/>
              </a:cxn>
              <a:cxn ang="0">
                <a:pos x="187" y="118"/>
              </a:cxn>
              <a:cxn ang="0">
                <a:pos x="188" y="116"/>
              </a:cxn>
              <a:cxn ang="0">
                <a:pos x="189" y="87"/>
              </a:cxn>
              <a:cxn ang="0">
                <a:pos x="188" y="84"/>
              </a:cxn>
              <a:cxn ang="0">
                <a:pos x="187" y="81"/>
              </a:cxn>
              <a:cxn ang="0">
                <a:pos x="181" y="80"/>
              </a:cxn>
              <a:cxn ang="0">
                <a:pos x="121" y="18"/>
              </a:cxn>
              <a:cxn ang="0">
                <a:pos x="121" y="15"/>
              </a:cxn>
              <a:cxn ang="0">
                <a:pos x="118" y="14"/>
              </a:cxn>
              <a:cxn ang="0">
                <a:pos x="114" y="11"/>
              </a:cxn>
              <a:cxn ang="0">
                <a:pos x="87" y="11"/>
              </a:cxn>
              <a:cxn ang="0">
                <a:pos x="83" y="14"/>
              </a:cxn>
              <a:cxn ang="0">
                <a:pos x="80" y="15"/>
              </a:cxn>
              <a:cxn ang="0">
                <a:pos x="80" y="80"/>
              </a:cxn>
            </a:cxnLst>
            <a:rect l="0" t="0" r="r" b="b"/>
            <a:pathLst>
              <a:path w="200" h="200">
                <a:moveTo>
                  <a:pt x="114" y="200"/>
                </a:moveTo>
                <a:lnTo>
                  <a:pt x="87" y="200"/>
                </a:lnTo>
                <a:lnTo>
                  <a:pt x="87" y="200"/>
                </a:lnTo>
                <a:lnTo>
                  <a:pt x="80" y="199"/>
                </a:lnTo>
                <a:lnTo>
                  <a:pt x="75" y="195"/>
                </a:lnTo>
                <a:lnTo>
                  <a:pt x="75" y="195"/>
                </a:lnTo>
                <a:lnTo>
                  <a:pt x="71" y="188"/>
                </a:lnTo>
                <a:lnTo>
                  <a:pt x="69" y="181"/>
                </a:lnTo>
                <a:lnTo>
                  <a:pt x="69" y="131"/>
                </a:lnTo>
                <a:lnTo>
                  <a:pt x="19" y="131"/>
                </a:lnTo>
                <a:lnTo>
                  <a:pt x="19" y="131"/>
                </a:lnTo>
                <a:lnTo>
                  <a:pt x="11" y="130"/>
                </a:lnTo>
                <a:lnTo>
                  <a:pt x="6" y="126"/>
                </a:lnTo>
                <a:lnTo>
                  <a:pt x="6" y="126"/>
                </a:lnTo>
                <a:lnTo>
                  <a:pt x="2" y="121"/>
                </a:lnTo>
                <a:lnTo>
                  <a:pt x="0" y="112"/>
                </a:lnTo>
                <a:lnTo>
                  <a:pt x="0" y="87"/>
                </a:lnTo>
                <a:lnTo>
                  <a:pt x="0" y="87"/>
                </a:lnTo>
                <a:lnTo>
                  <a:pt x="2" y="80"/>
                </a:lnTo>
                <a:lnTo>
                  <a:pt x="6" y="75"/>
                </a:lnTo>
                <a:lnTo>
                  <a:pt x="6" y="75"/>
                </a:lnTo>
                <a:lnTo>
                  <a:pt x="11" y="71"/>
                </a:lnTo>
                <a:lnTo>
                  <a:pt x="19" y="69"/>
                </a:lnTo>
                <a:lnTo>
                  <a:pt x="69" y="69"/>
                </a:lnTo>
                <a:lnTo>
                  <a:pt x="69" y="18"/>
                </a:lnTo>
                <a:lnTo>
                  <a:pt x="69" y="18"/>
                </a:lnTo>
                <a:lnTo>
                  <a:pt x="71" y="11"/>
                </a:lnTo>
                <a:lnTo>
                  <a:pt x="75" y="6"/>
                </a:lnTo>
                <a:lnTo>
                  <a:pt x="75" y="6"/>
                </a:lnTo>
                <a:lnTo>
                  <a:pt x="80" y="2"/>
                </a:lnTo>
                <a:lnTo>
                  <a:pt x="87" y="0"/>
                </a:lnTo>
                <a:lnTo>
                  <a:pt x="114" y="0"/>
                </a:lnTo>
                <a:lnTo>
                  <a:pt x="114" y="0"/>
                </a:lnTo>
                <a:lnTo>
                  <a:pt x="121" y="2"/>
                </a:lnTo>
                <a:lnTo>
                  <a:pt x="126" y="6"/>
                </a:lnTo>
                <a:lnTo>
                  <a:pt x="126" y="6"/>
                </a:lnTo>
                <a:lnTo>
                  <a:pt x="130" y="11"/>
                </a:lnTo>
                <a:lnTo>
                  <a:pt x="131" y="18"/>
                </a:lnTo>
                <a:lnTo>
                  <a:pt x="131" y="69"/>
                </a:lnTo>
                <a:lnTo>
                  <a:pt x="181" y="69"/>
                </a:lnTo>
                <a:lnTo>
                  <a:pt x="181" y="69"/>
                </a:lnTo>
                <a:lnTo>
                  <a:pt x="189" y="71"/>
                </a:lnTo>
                <a:lnTo>
                  <a:pt x="195" y="75"/>
                </a:lnTo>
                <a:lnTo>
                  <a:pt x="195" y="75"/>
                </a:lnTo>
                <a:lnTo>
                  <a:pt x="199" y="80"/>
                </a:lnTo>
                <a:lnTo>
                  <a:pt x="200" y="87"/>
                </a:lnTo>
                <a:lnTo>
                  <a:pt x="200" y="112"/>
                </a:lnTo>
                <a:lnTo>
                  <a:pt x="200" y="112"/>
                </a:lnTo>
                <a:lnTo>
                  <a:pt x="199" y="121"/>
                </a:lnTo>
                <a:lnTo>
                  <a:pt x="195" y="126"/>
                </a:lnTo>
                <a:lnTo>
                  <a:pt x="195" y="126"/>
                </a:lnTo>
                <a:lnTo>
                  <a:pt x="189" y="130"/>
                </a:lnTo>
                <a:lnTo>
                  <a:pt x="181" y="131"/>
                </a:lnTo>
                <a:lnTo>
                  <a:pt x="131" y="131"/>
                </a:lnTo>
                <a:lnTo>
                  <a:pt x="131" y="181"/>
                </a:lnTo>
                <a:lnTo>
                  <a:pt x="131" y="181"/>
                </a:lnTo>
                <a:lnTo>
                  <a:pt x="130" y="188"/>
                </a:lnTo>
                <a:lnTo>
                  <a:pt x="126" y="195"/>
                </a:lnTo>
                <a:lnTo>
                  <a:pt x="126" y="195"/>
                </a:lnTo>
                <a:lnTo>
                  <a:pt x="121" y="199"/>
                </a:lnTo>
                <a:lnTo>
                  <a:pt x="114" y="200"/>
                </a:lnTo>
                <a:lnTo>
                  <a:pt x="114" y="200"/>
                </a:lnTo>
                <a:close/>
                <a:moveTo>
                  <a:pt x="19" y="80"/>
                </a:moveTo>
                <a:lnTo>
                  <a:pt x="19" y="80"/>
                </a:lnTo>
                <a:lnTo>
                  <a:pt x="15" y="80"/>
                </a:lnTo>
                <a:lnTo>
                  <a:pt x="14" y="81"/>
                </a:lnTo>
                <a:lnTo>
                  <a:pt x="14" y="81"/>
                </a:lnTo>
                <a:lnTo>
                  <a:pt x="11" y="84"/>
                </a:lnTo>
                <a:lnTo>
                  <a:pt x="11" y="87"/>
                </a:lnTo>
                <a:lnTo>
                  <a:pt x="11" y="112"/>
                </a:lnTo>
                <a:lnTo>
                  <a:pt x="11" y="112"/>
                </a:lnTo>
                <a:lnTo>
                  <a:pt x="11" y="116"/>
                </a:lnTo>
                <a:lnTo>
                  <a:pt x="14" y="118"/>
                </a:lnTo>
                <a:lnTo>
                  <a:pt x="14" y="118"/>
                </a:lnTo>
                <a:lnTo>
                  <a:pt x="17" y="121"/>
                </a:lnTo>
                <a:lnTo>
                  <a:pt x="19" y="121"/>
                </a:lnTo>
                <a:lnTo>
                  <a:pt x="80" y="121"/>
                </a:lnTo>
                <a:lnTo>
                  <a:pt x="80" y="181"/>
                </a:lnTo>
                <a:lnTo>
                  <a:pt x="80" y="181"/>
                </a:lnTo>
                <a:lnTo>
                  <a:pt x="80" y="184"/>
                </a:lnTo>
                <a:lnTo>
                  <a:pt x="83" y="187"/>
                </a:lnTo>
                <a:lnTo>
                  <a:pt x="83" y="187"/>
                </a:lnTo>
                <a:lnTo>
                  <a:pt x="84" y="188"/>
                </a:lnTo>
                <a:lnTo>
                  <a:pt x="87" y="189"/>
                </a:lnTo>
                <a:lnTo>
                  <a:pt x="114" y="189"/>
                </a:lnTo>
                <a:lnTo>
                  <a:pt x="114" y="189"/>
                </a:lnTo>
                <a:lnTo>
                  <a:pt x="117" y="188"/>
                </a:lnTo>
                <a:lnTo>
                  <a:pt x="118" y="187"/>
                </a:lnTo>
                <a:lnTo>
                  <a:pt x="118" y="187"/>
                </a:lnTo>
                <a:lnTo>
                  <a:pt x="121" y="184"/>
                </a:lnTo>
                <a:lnTo>
                  <a:pt x="121" y="181"/>
                </a:lnTo>
                <a:lnTo>
                  <a:pt x="121" y="121"/>
                </a:lnTo>
                <a:lnTo>
                  <a:pt x="181" y="121"/>
                </a:lnTo>
                <a:lnTo>
                  <a:pt x="181" y="121"/>
                </a:lnTo>
                <a:lnTo>
                  <a:pt x="184" y="121"/>
                </a:lnTo>
                <a:lnTo>
                  <a:pt x="187" y="118"/>
                </a:lnTo>
                <a:lnTo>
                  <a:pt x="187" y="118"/>
                </a:lnTo>
                <a:lnTo>
                  <a:pt x="188" y="116"/>
                </a:lnTo>
                <a:lnTo>
                  <a:pt x="189" y="112"/>
                </a:lnTo>
                <a:lnTo>
                  <a:pt x="189" y="87"/>
                </a:lnTo>
                <a:lnTo>
                  <a:pt x="189" y="87"/>
                </a:lnTo>
                <a:lnTo>
                  <a:pt x="188" y="84"/>
                </a:lnTo>
                <a:lnTo>
                  <a:pt x="187" y="81"/>
                </a:lnTo>
                <a:lnTo>
                  <a:pt x="187" y="81"/>
                </a:lnTo>
                <a:lnTo>
                  <a:pt x="184" y="80"/>
                </a:lnTo>
                <a:lnTo>
                  <a:pt x="181" y="80"/>
                </a:lnTo>
                <a:lnTo>
                  <a:pt x="121" y="80"/>
                </a:lnTo>
                <a:lnTo>
                  <a:pt x="121" y="18"/>
                </a:lnTo>
                <a:lnTo>
                  <a:pt x="121" y="18"/>
                </a:lnTo>
                <a:lnTo>
                  <a:pt x="121" y="15"/>
                </a:lnTo>
                <a:lnTo>
                  <a:pt x="118" y="14"/>
                </a:lnTo>
                <a:lnTo>
                  <a:pt x="118" y="14"/>
                </a:lnTo>
                <a:lnTo>
                  <a:pt x="117" y="11"/>
                </a:lnTo>
                <a:lnTo>
                  <a:pt x="114" y="11"/>
                </a:lnTo>
                <a:lnTo>
                  <a:pt x="87" y="11"/>
                </a:lnTo>
                <a:lnTo>
                  <a:pt x="87" y="11"/>
                </a:lnTo>
                <a:lnTo>
                  <a:pt x="84" y="11"/>
                </a:lnTo>
                <a:lnTo>
                  <a:pt x="83" y="14"/>
                </a:lnTo>
                <a:lnTo>
                  <a:pt x="83" y="14"/>
                </a:lnTo>
                <a:lnTo>
                  <a:pt x="80" y="15"/>
                </a:lnTo>
                <a:lnTo>
                  <a:pt x="80" y="18"/>
                </a:lnTo>
                <a:lnTo>
                  <a:pt x="80" y="80"/>
                </a:lnTo>
                <a:lnTo>
                  <a:pt x="19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9" name="Freeform 76"/>
          <p:cNvSpPr>
            <a:spLocks noEditPoints="1"/>
          </p:cNvSpPr>
          <p:nvPr/>
        </p:nvSpPr>
        <p:spPr bwMode="auto">
          <a:xfrm>
            <a:off x="8506699" y="1775266"/>
            <a:ext cx="389920" cy="330951"/>
          </a:xfrm>
          <a:custGeom>
            <a:avLst/>
            <a:gdLst/>
            <a:ahLst/>
            <a:cxnLst>
              <a:cxn ang="0">
                <a:pos x="214" y="216"/>
              </a:cxn>
              <a:cxn ang="0">
                <a:pos x="206" y="211"/>
              </a:cxn>
              <a:cxn ang="0">
                <a:pos x="205" y="10"/>
              </a:cxn>
              <a:cxn ang="0">
                <a:pos x="210" y="0"/>
              </a:cxn>
              <a:cxn ang="0">
                <a:pos x="240" y="0"/>
              </a:cxn>
              <a:cxn ang="0">
                <a:pos x="249" y="6"/>
              </a:cxn>
              <a:cxn ang="0">
                <a:pos x="249" y="207"/>
              </a:cxn>
              <a:cxn ang="0">
                <a:pos x="244" y="216"/>
              </a:cxn>
              <a:cxn ang="0">
                <a:pos x="216" y="205"/>
              </a:cxn>
              <a:cxn ang="0">
                <a:pos x="216" y="11"/>
              </a:cxn>
              <a:cxn ang="0">
                <a:pos x="163" y="216"/>
              </a:cxn>
              <a:cxn ang="0">
                <a:pos x="156" y="214"/>
              </a:cxn>
              <a:cxn ang="0">
                <a:pos x="154" y="79"/>
              </a:cxn>
              <a:cxn ang="0">
                <a:pos x="156" y="72"/>
              </a:cxn>
              <a:cxn ang="0">
                <a:pos x="189" y="69"/>
              </a:cxn>
              <a:cxn ang="0">
                <a:pos x="195" y="72"/>
              </a:cxn>
              <a:cxn ang="0">
                <a:pos x="198" y="207"/>
              </a:cxn>
              <a:cxn ang="0">
                <a:pos x="195" y="214"/>
              </a:cxn>
              <a:cxn ang="0">
                <a:pos x="189" y="216"/>
              </a:cxn>
              <a:cxn ang="0">
                <a:pos x="187" y="80"/>
              </a:cxn>
              <a:cxn ang="0">
                <a:pos x="137" y="216"/>
              </a:cxn>
              <a:cxn ang="0">
                <a:pos x="108" y="216"/>
              </a:cxn>
              <a:cxn ang="0">
                <a:pos x="102" y="207"/>
              </a:cxn>
              <a:cxn ang="0">
                <a:pos x="102" y="126"/>
              </a:cxn>
              <a:cxn ang="0">
                <a:pos x="112" y="120"/>
              </a:cxn>
              <a:cxn ang="0">
                <a:pos x="141" y="120"/>
              </a:cxn>
              <a:cxn ang="0">
                <a:pos x="147" y="130"/>
              </a:cxn>
              <a:cxn ang="0">
                <a:pos x="147" y="211"/>
              </a:cxn>
              <a:cxn ang="0">
                <a:pos x="137" y="216"/>
              </a:cxn>
              <a:cxn ang="0">
                <a:pos x="136" y="205"/>
              </a:cxn>
              <a:cxn ang="0">
                <a:pos x="113" y="205"/>
              </a:cxn>
              <a:cxn ang="0">
                <a:pos x="60" y="216"/>
              </a:cxn>
              <a:cxn ang="0">
                <a:pos x="51" y="211"/>
              </a:cxn>
              <a:cxn ang="0">
                <a:pos x="51" y="164"/>
              </a:cxn>
              <a:cxn ang="0">
                <a:pos x="56" y="155"/>
              </a:cxn>
              <a:cxn ang="0">
                <a:pos x="86" y="154"/>
              </a:cxn>
              <a:cxn ang="0">
                <a:pos x="95" y="161"/>
              </a:cxn>
              <a:cxn ang="0">
                <a:pos x="95" y="207"/>
              </a:cxn>
              <a:cxn ang="0">
                <a:pos x="90" y="216"/>
              </a:cxn>
              <a:cxn ang="0">
                <a:pos x="62" y="205"/>
              </a:cxn>
              <a:cxn ang="0">
                <a:pos x="62" y="165"/>
              </a:cxn>
              <a:cxn ang="0">
                <a:pos x="9" y="216"/>
              </a:cxn>
              <a:cxn ang="0">
                <a:pos x="2" y="214"/>
              </a:cxn>
              <a:cxn ang="0">
                <a:pos x="0" y="181"/>
              </a:cxn>
              <a:cxn ang="0">
                <a:pos x="2" y="174"/>
              </a:cxn>
              <a:cxn ang="0">
                <a:pos x="35" y="172"/>
              </a:cxn>
              <a:cxn ang="0">
                <a:pos x="41" y="174"/>
              </a:cxn>
              <a:cxn ang="0">
                <a:pos x="44" y="207"/>
              </a:cxn>
              <a:cxn ang="0">
                <a:pos x="41" y="214"/>
              </a:cxn>
              <a:cxn ang="0">
                <a:pos x="35" y="216"/>
              </a:cxn>
              <a:cxn ang="0">
                <a:pos x="33" y="182"/>
              </a:cxn>
            </a:cxnLst>
            <a:rect l="0" t="0" r="r" b="b"/>
            <a:pathLst>
              <a:path w="249" h="216">
                <a:moveTo>
                  <a:pt x="240" y="216"/>
                </a:moveTo>
                <a:lnTo>
                  <a:pt x="214" y="216"/>
                </a:lnTo>
                <a:lnTo>
                  <a:pt x="214" y="216"/>
                </a:lnTo>
                <a:lnTo>
                  <a:pt x="210" y="216"/>
                </a:lnTo>
                <a:lnTo>
                  <a:pt x="208" y="214"/>
                </a:lnTo>
                <a:lnTo>
                  <a:pt x="206" y="211"/>
                </a:lnTo>
                <a:lnTo>
                  <a:pt x="205" y="207"/>
                </a:lnTo>
                <a:lnTo>
                  <a:pt x="205" y="10"/>
                </a:lnTo>
                <a:lnTo>
                  <a:pt x="205" y="10"/>
                </a:lnTo>
                <a:lnTo>
                  <a:pt x="206" y="6"/>
                </a:lnTo>
                <a:lnTo>
                  <a:pt x="208" y="3"/>
                </a:lnTo>
                <a:lnTo>
                  <a:pt x="210" y="0"/>
                </a:lnTo>
                <a:lnTo>
                  <a:pt x="214" y="0"/>
                </a:lnTo>
                <a:lnTo>
                  <a:pt x="240" y="0"/>
                </a:lnTo>
                <a:lnTo>
                  <a:pt x="240" y="0"/>
                </a:lnTo>
                <a:lnTo>
                  <a:pt x="244" y="0"/>
                </a:lnTo>
                <a:lnTo>
                  <a:pt x="247" y="3"/>
                </a:lnTo>
                <a:lnTo>
                  <a:pt x="249" y="6"/>
                </a:lnTo>
                <a:lnTo>
                  <a:pt x="249" y="10"/>
                </a:lnTo>
                <a:lnTo>
                  <a:pt x="249" y="207"/>
                </a:lnTo>
                <a:lnTo>
                  <a:pt x="249" y="207"/>
                </a:lnTo>
                <a:lnTo>
                  <a:pt x="249" y="211"/>
                </a:lnTo>
                <a:lnTo>
                  <a:pt x="247" y="214"/>
                </a:lnTo>
                <a:lnTo>
                  <a:pt x="244" y="216"/>
                </a:lnTo>
                <a:lnTo>
                  <a:pt x="240" y="216"/>
                </a:lnTo>
                <a:lnTo>
                  <a:pt x="240" y="216"/>
                </a:lnTo>
                <a:close/>
                <a:moveTo>
                  <a:pt x="216" y="205"/>
                </a:moveTo>
                <a:lnTo>
                  <a:pt x="239" y="205"/>
                </a:lnTo>
                <a:lnTo>
                  <a:pt x="239" y="11"/>
                </a:lnTo>
                <a:lnTo>
                  <a:pt x="216" y="11"/>
                </a:lnTo>
                <a:lnTo>
                  <a:pt x="216" y="205"/>
                </a:lnTo>
                <a:close/>
                <a:moveTo>
                  <a:pt x="189" y="216"/>
                </a:moveTo>
                <a:lnTo>
                  <a:pt x="163" y="216"/>
                </a:lnTo>
                <a:lnTo>
                  <a:pt x="163" y="216"/>
                </a:lnTo>
                <a:lnTo>
                  <a:pt x="159" y="216"/>
                </a:lnTo>
                <a:lnTo>
                  <a:pt x="156" y="214"/>
                </a:lnTo>
                <a:lnTo>
                  <a:pt x="154" y="211"/>
                </a:lnTo>
                <a:lnTo>
                  <a:pt x="154" y="207"/>
                </a:lnTo>
                <a:lnTo>
                  <a:pt x="154" y="79"/>
                </a:lnTo>
                <a:lnTo>
                  <a:pt x="154" y="79"/>
                </a:lnTo>
                <a:lnTo>
                  <a:pt x="154" y="74"/>
                </a:lnTo>
                <a:lnTo>
                  <a:pt x="156" y="72"/>
                </a:lnTo>
                <a:lnTo>
                  <a:pt x="159" y="69"/>
                </a:lnTo>
                <a:lnTo>
                  <a:pt x="163" y="69"/>
                </a:lnTo>
                <a:lnTo>
                  <a:pt x="189" y="69"/>
                </a:lnTo>
                <a:lnTo>
                  <a:pt x="189" y="69"/>
                </a:lnTo>
                <a:lnTo>
                  <a:pt x="193" y="69"/>
                </a:lnTo>
                <a:lnTo>
                  <a:pt x="195" y="72"/>
                </a:lnTo>
                <a:lnTo>
                  <a:pt x="198" y="74"/>
                </a:lnTo>
                <a:lnTo>
                  <a:pt x="198" y="79"/>
                </a:lnTo>
                <a:lnTo>
                  <a:pt x="198" y="207"/>
                </a:lnTo>
                <a:lnTo>
                  <a:pt x="198" y="207"/>
                </a:lnTo>
                <a:lnTo>
                  <a:pt x="198" y="211"/>
                </a:lnTo>
                <a:lnTo>
                  <a:pt x="195" y="214"/>
                </a:lnTo>
                <a:lnTo>
                  <a:pt x="193" y="216"/>
                </a:lnTo>
                <a:lnTo>
                  <a:pt x="189" y="216"/>
                </a:lnTo>
                <a:lnTo>
                  <a:pt x="189" y="216"/>
                </a:lnTo>
                <a:close/>
                <a:moveTo>
                  <a:pt x="164" y="205"/>
                </a:moveTo>
                <a:lnTo>
                  <a:pt x="187" y="205"/>
                </a:lnTo>
                <a:lnTo>
                  <a:pt x="187" y="80"/>
                </a:lnTo>
                <a:lnTo>
                  <a:pt x="164" y="80"/>
                </a:lnTo>
                <a:lnTo>
                  <a:pt x="164" y="205"/>
                </a:lnTo>
                <a:close/>
                <a:moveTo>
                  <a:pt x="137" y="216"/>
                </a:moveTo>
                <a:lnTo>
                  <a:pt x="112" y="216"/>
                </a:lnTo>
                <a:lnTo>
                  <a:pt x="112" y="216"/>
                </a:lnTo>
                <a:lnTo>
                  <a:pt x="108" y="216"/>
                </a:lnTo>
                <a:lnTo>
                  <a:pt x="105" y="214"/>
                </a:lnTo>
                <a:lnTo>
                  <a:pt x="102" y="211"/>
                </a:lnTo>
                <a:lnTo>
                  <a:pt x="102" y="207"/>
                </a:lnTo>
                <a:lnTo>
                  <a:pt x="102" y="130"/>
                </a:lnTo>
                <a:lnTo>
                  <a:pt x="102" y="130"/>
                </a:lnTo>
                <a:lnTo>
                  <a:pt x="102" y="126"/>
                </a:lnTo>
                <a:lnTo>
                  <a:pt x="105" y="123"/>
                </a:lnTo>
                <a:lnTo>
                  <a:pt x="108" y="120"/>
                </a:lnTo>
                <a:lnTo>
                  <a:pt x="112" y="120"/>
                </a:lnTo>
                <a:lnTo>
                  <a:pt x="137" y="120"/>
                </a:lnTo>
                <a:lnTo>
                  <a:pt x="137" y="120"/>
                </a:lnTo>
                <a:lnTo>
                  <a:pt x="141" y="120"/>
                </a:lnTo>
                <a:lnTo>
                  <a:pt x="144" y="123"/>
                </a:lnTo>
                <a:lnTo>
                  <a:pt x="147" y="126"/>
                </a:lnTo>
                <a:lnTo>
                  <a:pt x="147" y="130"/>
                </a:lnTo>
                <a:lnTo>
                  <a:pt x="147" y="207"/>
                </a:lnTo>
                <a:lnTo>
                  <a:pt x="147" y="207"/>
                </a:lnTo>
                <a:lnTo>
                  <a:pt x="147" y="211"/>
                </a:lnTo>
                <a:lnTo>
                  <a:pt x="144" y="214"/>
                </a:lnTo>
                <a:lnTo>
                  <a:pt x="141" y="216"/>
                </a:lnTo>
                <a:lnTo>
                  <a:pt x="137" y="216"/>
                </a:lnTo>
                <a:lnTo>
                  <a:pt x="137" y="216"/>
                </a:lnTo>
                <a:close/>
                <a:moveTo>
                  <a:pt x="113" y="205"/>
                </a:moveTo>
                <a:lnTo>
                  <a:pt x="136" y="205"/>
                </a:lnTo>
                <a:lnTo>
                  <a:pt x="136" y="131"/>
                </a:lnTo>
                <a:lnTo>
                  <a:pt x="113" y="131"/>
                </a:lnTo>
                <a:lnTo>
                  <a:pt x="113" y="205"/>
                </a:lnTo>
                <a:close/>
                <a:moveTo>
                  <a:pt x="86" y="216"/>
                </a:moveTo>
                <a:lnTo>
                  <a:pt x="60" y="216"/>
                </a:lnTo>
                <a:lnTo>
                  <a:pt x="60" y="216"/>
                </a:lnTo>
                <a:lnTo>
                  <a:pt x="56" y="216"/>
                </a:lnTo>
                <a:lnTo>
                  <a:pt x="54" y="214"/>
                </a:lnTo>
                <a:lnTo>
                  <a:pt x="51" y="211"/>
                </a:lnTo>
                <a:lnTo>
                  <a:pt x="51" y="207"/>
                </a:lnTo>
                <a:lnTo>
                  <a:pt x="51" y="164"/>
                </a:lnTo>
                <a:lnTo>
                  <a:pt x="51" y="164"/>
                </a:lnTo>
                <a:lnTo>
                  <a:pt x="51" y="161"/>
                </a:lnTo>
                <a:lnTo>
                  <a:pt x="54" y="157"/>
                </a:lnTo>
                <a:lnTo>
                  <a:pt x="56" y="155"/>
                </a:lnTo>
                <a:lnTo>
                  <a:pt x="60" y="154"/>
                </a:lnTo>
                <a:lnTo>
                  <a:pt x="86" y="154"/>
                </a:lnTo>
                <a:lnTo>
                  <a:pt x="86" y="154"/>
                </a:lnTo>
                <a:lnTo>
                  <a:pt x="90" y="155"/>
                </a:lnTo>
                <a:lnTo>
                  <a:pt x="93" y="157"/>
                </a:lnTo>
                <a:lnTo>
                  <a:pt x="95" y="161"/>
                </a:lnTo>
                <a:lnTo>
                  <a:pt x="95" y="164"/>
                </a:lnTo>
                <a:lnTo>
                  <a:pt x="95" y="207"/>
                </a:lnTo>
                <a:lnTo>
                  <a:pt x="95" y="207"/>
                </a:lnTo>
                <a:lnTo>
                  <a:pt x="95" y="211"/>
                </a:lnTo>
                <a:lnTo>
                  <a:pt x="93" y="214"/>
                </a:lnTo>
                <a:lnTo>
                  <a:pt x="90" y="216"/>
                </a:lnTo>
                <a:lnTo>
                  <a:pt x="86" y="216"/>
                </a:lnTo>
                <a:lnTo>
                  <a:pt x="86" y="216"/>
                </a:lnTo>
                <a:close/>
                <a:moveTo>
                  <a:pt x="62" y="205"/>
                </a:moveTo>
                <a:lnTo>
                  <a:pt x="85" y="205"/>
                </a:lnTo>
                <a:lnTo>
                  <a:pt x="85" y="165"/>
                </a:lnTo>
                <a:lnTo>
                  <a:pt x="62" y="165"/>
                </a:lnTo>
                <a:lnTo>
                  <a:pt x="62" y="205"/>
                </a:lnTo>
                <a:close/>
                <a:moveTo>
                  <a:pt x="35" y="216"/>
                </a:moveTo>
                <a:lnTo>
                  <a:pt x="9" y="216"/>
                </a:lnTo>
                <a:lnTo>
                  <a:pt x="9" y="216"/>
                </a:lnTo>
                <a:lnTo>
                  <a:pt x="5" y="216"/>
                </a:lnTo>
                <a:lnTo>
                  <a:pt x="2" y="214"/>
                </a:lnTo>
                <a:lnTo>
                  <a:pt x="0" y="211"/>
                </a:lnTo>
                <a:lnTo>
                  <a:pt x="0" y="207"/>
                </a:lnTo>
                <a:lnTo>
                  <a:pt x="0" y="181"/>
                </a:lnTo>
                <a:lnTo>
                  <a:pt x="0" y="181"/>
                </a:lnTo>
                <a:lnTo>
                  <a:pt x="0" y="177"/>
                </a:lnTo>
                <a:lnTo>
                  <a:pt x="2" y="174"/>
                </a:lnTo>
                <a:lnTo>
                  <a:pt x="5" y="173"/>
                </a:lnTo>
                <a:lnTo>
                  <a:pt x="9" y="172"/>
                </a:lnTo>
                <a:lnTo>
                  <a:pt x="35" y="172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7"/>
                </a:lnTo>
                <a:lnTo>
                  <a:pt x="44" y="181"/>
                </a:lnTo>
                <a:lnTo>
                  <a:pt x="44" y="207"/>
                </a:lnTo>
                <a:lnTo>
                  <a:pt x="44" y="207"/>
                </a:lnTo>
                <a:lnTo>
                  <a:pt x="43" y="211"/>
                </a:lnTo>
                <a:lnTo>
                  <a:pt x="41" y="214"/>
                </a:lnTo>
                <a:lnTo>
                  <a:pt x="39" y="216"/>
                </a:lnTo>
                <a:lnTo>
                  <a:pt x="35" y="216"/>
                </a:lnTo>
                <a:lnTo>
                  <a:pt x="35" y="216"/>
                </a:lnTo>
                <a:close/>
                <a:moveTo>
                  <a:pt x="10" y="205"/>
                </a:moveTo>
                <a:lnTo>
                  <a:pt x="33" y="205"/>
                </a:lnTo>
                <a:lnTo>
                  <a:pt x="33" y="182"/>
                </a:lnTo>
                <a:lnTo>
                  <a:pt x="10" y="182"/>
                </a:lnTo>
                <a:lnTo>
                  <a:pt x="10" y="20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0" name="Freeform 77"/>
          <p:cNvSpPr>
            <a:spLocks/>
          </p:cNvSpPr>
          <p:nvPr/>
        </p:nvSpPr>
        <p:spPr bwMode="auto">
          <a:xfrm>
            <a:off x="3043136" y="4271193"/>
            <a:ext cx="108051" cy="105721"/>
          </a:xfrm>
          <a:custGeom>
            <a:avLst/>
            <a:gdLst/>
            <a:ahLst/>
            <a:cxnLst>
              <a:cxn ang="0">
                <a:pos x="69" y="63"/>
              </a:cxn>
              <a:cxn ang="0">
                <a:pos x="42" y="36"/>
              </a:cxn>
              <a:cxn ang="0">
                <a:pos x="69" y="9"/>
              </a:cxn>
              <a:cxn ang="0">
                <a:pos x="60" y="0"/>
              </a:cxn>
              <a:cxn ang="0">
                <a:pos x="35" y="27"/>
              </a:cxn>
              <a:cxn ang="0">
                <a:pos x="8" y="0"/>
              </a:cxn>
              <a:cxn ang="0">
                <a:pos x="0" y="9"/>
              </a:cxn>
              <a:cxn ang="0">
                <a:pos x="27" y="36"/>
              </a:cxn>
              <a:cxn ang="0">
                <a:pos x="0" y="63"/>
              </a:cxn>
              <a:cxn ang="0">
                <a:pos x="8" y="69"/>
              </a:cxn>
              <a:cxn ang="0">
                <a:pos x="35" y="42"/>
              </a:cxn>
              <a:cxn ang="0">
                <a:pos x="60" y="69"/>
              </a:cxn>
              <a:cxn ang="0">
                <a:pos x="69" y="63"/>
              </a:cxn>
            </a:cxnLst>
            <a:rect l="0" t="0" r="r" b="b"/>
            <a:pathLst>
              <a:path w="69" h="69">
                <a:moveTo>
                  <a:pt x="69" y="63"/>
                </a:moveTo>
                <a:lnTo>
                  <a:pt x="42" y="36"/>
                </a:lnTo>
                <a:lnTo>
                  <a:pt x="69" y="9"/>
                </a:lnTo>
                <a:lnTo>
                  <a:pt x="60" y="0"/>
                </a:lnTo>
                <a:lnTo>
                  <a:pt x="35" y="27"/>
                </a:lnTo>
                <a:lnTo>
                  <a:pt x="8" y="0"/>
                </a:lnTo>
                <a:lnTo>
                  <a:pt x="0" y="9"/>
                </a:lnTo>
                <a:lnTo>
                  <a:pt x="27" y="36"/>
                </a:lnTo>
                <a:lnTo>
                  <a:pt x="0" y="63"/>
                </a:lnTo>
                <a:lnTo>
                  <a:pt x="8" y="69"/>
                </a:lnTo>
                <a:lnTo>
                  <a:pt x="35" y="42"/>
                </a:lnTo>
                <a:lnTo>
                  <a:pt x="60" y="69"/>
                </a:lnTo>
                <a:lnTo>
                  <a:pt x="69" y="6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1" name="Freeform 78"/>
          <p:cNvSpPr>
            <a:spLocks/>
          </p:cNvSpPr>
          <p:nvPr/>
        </p:nvSpPr>
        <p:spPr bwMode="auto">
          <a:xfrm>
            <a:off x="3677344" y="4142489"/>
            <a:ext cx="248985" cy="372321"/>
          </a:xfrm>
          <a:custGeom>
            <a:avLst/>
            <a:gdLst/>
            <a:ahLst/>
            <a:cxnLst>
              <a:cxn ang="0">
                <a:pos x="147" y="227"/>
              </a:cxn>
              <a:cxn ang="0">
                <a:pos x="147" y="230"/>
              </a:cxn>
              <a:cxn ang="0">
                <a:pos x="143" y="234"/>
              </a:cxn>
              <a:cxn ang="0">
                <a:pos x="140" y="234"/>
              </a:cxn>
              <a:cxn ang="0">
                <a:pos x="136" y="232"/>
              </a:cxn>
              <a:cxn ang="0">
                <a:pos x="17" y="166"/>
              </a:cxn>
              <a:cxn ang="0">
                <a:pos x="15" y="166"/>
              </a:cxn>
              <a:cxn ang="0">
                <a:pos x="12" y="162"/>
              </a:cxn>
              <a:cxn ang="0">
                <a:pos x="11" y="85"/>
              </a:cxn>
              <a:cxn ang="0">
                <a:pos x="12" y="82"/>
              </a:cxn>
              <a:cxn ang="0">
                <a:pos x="15" y="80"/>
              </a:cxn>
              <a:cxn ang="0">
                <a:pos x="70" y="78"/>
              </a:cxn>
              <a:cxn ang="0">
                <a:pos x="136" y="14"/>
              </a:cxn>
              <a:cxn ang="0">
                <a:pos x="140" y="11"/>
              </a:cxn>
              <a:cxn ang="0">
                <a:pos x="143" y="12"/>
              </a:cxn>
              <a:cxn ang="0">
                <a:pos x="147" y="15"/>
              </a:cxn>
              <a:cxn ang="0">
                <a:pos x="147" y="68"/>
              </a:cxn>
              <a:cxn ang="0">
                <a:pos x="158" y="18"/>
              </a:cxn>
              <a:cxn ang="0">
                <a:pos x="156" y="11"/>
              </a:cxn>
              <a:cxn ang="0">
                <a:pos x="147" y="1"/>
              </a:cxn>
              <a:cxn ang="0">
                <a:pos x="140" y="0"/>
              </a:cxn>
              <a:cxn ang="0">
                <a:pos x="128" y="5"/>
              </a:cxn>
              <a:cxn ang="0">
                <a:pos x="17" y="68"/>
              </a:cxn>
              <a:cxn ang="0">
                <a:pos x="11" y="69"/>
              </a:cxn>
              <a:cxn ang="0">
                <a:pos x="1" y="78"/>
              </a:cxn>
              <a:cxn ang="0">
                <a:pos x="0" y="159"/>
              </a:cxn>
              <a:cxn ang="0">
                <a:pos x="1" y="166"/>
              </a:cxn>
              <a:cxn ang="0">
                <a:pos x="11" y="176"/>
              </a:cxn>
              <a:cxn ang="0">
                <a:pos x="66" y="177"/>
              </a:cxn>
              <a:cxn ang="0">
                <a:pos x="128" y="239"/>
              </a:cxn>
              <a:cxn ang="0">
                <a:pos x="140" y="244"/>
              </a:cxn>
              <a:cxn ang="0">
                <a:pos x="147" y="243"/>
              </a:cxn>
              <a:cxn ang="0">
                <a:pos x="156" y="234"/>
              </a:cxn>
              <a:cxn ang="0">
                <a:pos x="158" y="174"/>
              </a:cxn>
            </a:cxnLst>
            <a:rect l="0" t="0" r="r" b="b"/>
            <a:pathLst>
              <a:path w="158" h="244">
                <a:moveTo>
                  <a:pt x="147" y="174"/>
                </a:moveTo>
                <a:lnTo>
                  <a:pt x="147" y="227"/>
                </a:lnTo>
                <a:lnTo>
                  <a:pt x="147" y="227"/>
                </a:lnTo>
                <a:lnTo>
                  <a:pt x="147" y="230"/>
                </a:lnTo>
                <a:lnTo>
                  <a:pt x="146" y="232"/>
                </a:lnTo>
                <a:lnTo>
                  <a:pt x="143" y="234"/>
                </a:lnTo>
                <a:lnTo>
                  <a:pt x="140" y="234"/>
                </a:lnTo>
                <a:lnTo>
                  <a:pt x="140" y="234"/>
                </a:lnTo>
                <a:lnTo>
                  <a:pt x="138" y="234"/>
                </a:lnTo>
                <a:lnTo>
                  <a:pt x="136" y="232"/>
                </a:lnTo>
                <a:lnTo>
                  <a:pt x="70" y="166"/>
                </a:lnTo>
                <a:lnTo>
                  <a:pt x="17" y="166"/>
                </a:lnTo>
                <a:lnTo>
                  <a:pt x="17" y="166"/>
                </a:lnTo>
                <a:lnTo>
                  <a:pt x="15" y="166"/>
                </a:lnTo>
                <a:lnTo>
                  <a:pt x="13" y="165"/>
                </a:lnTo>
                <a:lnTo>
                  <a:pt x="12" y="162"/>
                </a:lnTo>
                <a:lnTo>
                  <a:pt x="11" y="159"/>
                </a:lnTo>
                <a:lnTo>
                  <a:pt x="11" y="85"/>
                </a:lnTo>
                <a:lnTo>
                  <a:pt x="11" y="85"/>
                </a:lnTo>
                <a:lnTo>
                  <a:pt x="12" y="82"/>
                </a:lnTo>
                <a:lnTo>
                  <a:pt x="13" y="81"/>
                </a:lnTo>
                <a:lnTo>
                  <a:pt x="15" y="80"/>
                </a:lnTo>
                <a:lnTo>
                  <a:pt x="17" y="78"/>
                </a:lnTo>
                <a:lnTo>
                  <a:pt x="70" y="78"/>
                </a:lnTo>
                <a:lnTo>
                  <a:pt x="136" y="14"/>
                </a:lnTo>
                <a:lnTo>
                  <a:pt x="136" y="14"/>
                </a:lnTo>
                <a:lnTo>
                  <a:pt x="138" y="12"/>
                </a:lnTo>
                <a:lnTo>
                  <a:pt x="140" y="11"/>
                </a:lnTo>
                <a:lnTo>
                  <a:pt x="140" y="11"/>
                </a:lnTo>
                <a:lnTo>
                  <a:pt x="143" y="12"/>
                </a:lnTo>
                <a:lnTo>
                  <a:pt x="146" y="14"/>
                </a:lnTo>
                <a:lnTo>
                  <a:pt x="147" y="15"/>
                </a:lnTo>
                <a:lnTo>
                  <a:pt x="147" y="18"/>
                </a:lnTo>
                <a:lnTo>
                  <a:pt x="147" y="68"/>
                </a:lnTo>
                <a:lnTo>
                  <a:pt x="158" y="68"/>
                </a:lnTo>
                <a:lnTo>
                  <a:pt x="158" y="18"/>
                </a:lnTo>
                <a:lnTo>
                  <a:pt x="158" y="18"/>
                </a:lnTo>
                <a:lnTo>
                  <a:pt x="156" y="11"/>
                </a:lnTo>
                <a:lnTo>
                  <a:pt x="154" y="5"/>
                </a:lnTo>
                <a:lnTo>
                  <a:pt x="147" y="1"/>
                </a:lnTo>
                <a:lnTo>
                  <a:pt x="140" y="0"/>
                </a:lnTo>
                <a:lnTo>
                  <a:pt x="140" y="0"/>
                </a:lnTo>
                <a:lnTo>
                  <a:pt x="133" y="1"/>
                </a:lnTo>
                <a:lnTo>
                  <a:pt x="128" y="5"/>
                </a:lnTo>
                <a:lnTo>
                  <a:pt x="66" y="68"/>
                </a:lnTo>
                <a:lnTo>
                  <a:pt x="17" y="68"/>
                </a:lnTo>
                <a:lnTo>
                  <a:pt x="17" y="68"/>
                </a:lnTo>
                <a:lnTo>
                  <a:pt x="11" y="69"/>
                </a:lnTo>
                <a:lnTo>
                  <a:pt x="5" y="73"/>
                </a:lnTo>
                <a:lnTo>
                  <a:pt x="1" y="78"/>
                </a:lnTo>
                <a:lnTo>
                  <a:pt x="0" y="85"/>
                </a:lnTo>
                <a:lnTo>
                  <a:pt x="0" y="159"/>
                </a:lnTo>
                <a:lnTo>
                  <a:pt x="0" y="159"/>
                </a:lnTo>
                <a:lnTo>
                  <a:pt x="1" y="166"/>
                </a:lnTo>
                <a:lnTo>
                  <a:pt x="5" y="172"/>
                </a:lnTo>
                <a:lnTo>
                  <a:pt x="11" y="176"/>
                </a:lnTo>
                <a:lnTo>
                  <a:pt x="17" y="177"/>
                </a:lnTo>
                <a:lnTo>
                  <a:pt x="66" y="177"/>
                </a:lnTo>
                <a:lnTo>
                  <a:pt x="128" y="239"/>
                </a:lnTo>
                <a:lnTo>
                  <a:pt x="128" y="239"/>
                </a:lnTo>
                <a:lnTo>
                  <a:pt x="133" y="243"/>
                </a:lnTo>
                <a:lnTo>
                  <a:pt x="140" y="244"/>
                </a:lnTo>
                <a:lnTo>
                  <a:pt x="140" y="244"/>
                </a:lnTo>
                <a:lnTo>
                  <a:pt x="147" y="243"/>
                </a:lnTo>
                <a:lnTo>
                  <a:pt x="154" y="239"/>
                </a:lnTo>
                <a:lnTo>
                  <a:pt x="156" y="234"/>
                </a:lnTo>
                <a:lnTo>
                  <a:pt x="158" y="227"/>
                </a:lnTo>
                <a:lnTo>
                  <a:pt x="158" y="174"/>
                </a:lnTo>
                <a:lnTo>
                  <a:pt x="147" y="17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869955" y="4275787"/>
            <a:ext cx="98656" cy="101124"/>
          </a:xfrm>
          <a:custGeom>
            <a:avLst/>
            <a:gdLst/>
            <a:ahLst/>
            <a:cxnLst>
              <a:cxn ang="0">
                <a:pos x="38" y="65"/>
              </a:cxn>
              <a:cxn ang="0">
                <a:pos x="38" y="38"/>
              </a:cxn>
              <a:cxn ang="0">
                <a:pos x="64" y="38"/>
              </a:cxn>
              <a:cxn ang="0">
                <a:pos x="64" y="27"/>
              </a:cxn>
              <a:cxn ang="0">
                <a:pos x="38" y="27"/>
              </a:cxn>
              <a:cxn ang="0">
                <a:pos x="38" y="0"/>
              </a:cxn>
              <a:cxn ang="0">
                <a:pos x="27" y="0"/>
              </a:cxn>
              <a:cxn ang="0">
                <a:pos x="27" y="27"/>
              </a:cxn>
              <a:cxn ang="0">
                <a:pos x="0" y="27"/>
              </a:cxn>
              <a:cxn ang="0">
                <a:pos x="0" y="38"/>
              </a:cxn>
              <a:cxn ang="0">
                <a:pos x="27" y="38"/>
              </a:cxn>
              <a:cxn ang="0">
                <a:pos x="27" y="65"/>
              </a:cxn>
              <a:cxn ang="0">
                <a:pos x="38" y="65"/>
              </a:cxn>
            </a:cxnLst>
            <a:rect l="0" t="0" r="r" b="b"/>
            <a:pathLst>
              <a:path w="64" h="65">
                <a:moveTo>
                  <a:pt x="38" y="65"/>
                </a:moveTo>
                <a:lnTo>
                  <a:pt x="38" y="38"/>
                </a:lnTo>
                <a:lnTo>
                  <a:pt x="64" y="38"/>
                </a:lnTo>
                <a:lnTo>
                  <a:pt x="64" y="27"/>
                </a:lnTo>
                <a:lnTo>
                  <a:pt x="38" y="27"/>
                </a:lnTo>
                <a:lnTo>
                  <a:pt x="38" y="0"/>
                </a:lnTo>
                <a:lnTo>
                  <a:pt x="27" y="0"/>
                </a:lnTo>
                <a:lnTo>
                  <a:pt x="27" y="27"/>
                </a:lnTo>
                <a:lnTo>
                  <a:pt x="0" y="27"/>
                </a:lnTo>
                <a:lnTo>
                  <a:pt x="0" y="38"/>
                </a:lnTo>
                <a:lnTo>
                  <a:pt x="27" y="38"/>
                </a:lnTo>
                <a:lnTo>
                  <a:pt x="27" y="65"/>
                </a:lnTo>
                <a:lnTo>
                  <a:pt x="38" y="6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>
            <a:off x="4499462" y="4142489"/>
            <a:ext cx="248985" cy="372321"/>
          </a:xfrm>
          <a:custGeom>
            <a:avLst/>
            <a:gdLst/>
            <a:ahLst/>
            <a:cxnLst>
              <a:cxn ang="0">
                <a:pos x="147" y="227"/>
              </a:cxn>
              <a:cxn ang="0">
                <a:pos x="147" y="230"/>
              </a:cxn>
              <a:cxn ang="0">
                <a:pos x="143" y="234"/>
              </a:cxn>
              <a:cxn ang="0">
                <a:pos x="140" y="234"/>
              </a:cxn>
              <a:cxn ang="0">
                <a:pos x="136" y="232"/>
              </a:cxn>
              <a:cxn ang="0">
                <a:pos x="17" y="166"/>
              </a:cxn>
              <a:cxn ang="0">
                <a:pos x="15" y="166"/>
              </a:cxn>
              <a:cxn ang="0">
                <a:pos x="12" y="162"/>
              </a:cxn>
              <a:cxn ang="0">
                <a:pos x="10" y="85"/>
              </a:cxn>
              <a:cxn ang="0">
                <a:pos x="12" y="82"/>
              </a:cxn>
              <a:cxn ang="0">
                <a:pos x="15" y="80"/>
              </a:cxn>
              <a:cxn ang="0">
                <a:pos x="70" y="78"/>
              </a:cxn>
              <a:cxn ang="0">
                <a:pos x="136" y="14"/>
              </a:cxn>
              <a:cxn ang="0">
                <a:pos x="140" y="11"/>
              </a:cxn>
              <a:cxn ang="0">
                <a:pos x="143" y="12"/>
              </a:cxn>
              <a:cxn ang="0">
                <a:pos x="147" y="15"/>
              </a:cxn>
              <a:cxn ang="0">
                <a:pos x="147" y="68"/>
              </a:cxn>
              <a:cxn ang="0">
                <a:pos x="158" y="18"/>
              </a:cxn>
              <a:cxn ang="0">
                <a:pos x="156" y="11"/>
              </a:cxn>
              <a:cxn ang="0">
                <a:pos x="147" y="1"/>
              </a:cxn>
              <a:cxn ang="0">
                <a:pos x="140" y="0"/>
              </a:cxn>
              <a:cxn ang="0">
                <a:pos x="128" y="5"/>
              </a:cxn>
              <a:cxn ang="0">
                <a:pos x="17" y="68"/>
              </a:cxn>
              <a:cxn ang="0">
                <a:pos x="10" y="69"/>
              </a:cxn>
              <a:cxn ang="0">
                <a:pos x="1" y="78"/>
              </a:cxn>
              <a:cxn ang="0">
                <a:pos x="0" y="159"/>
              </a:cxn>
              <a:cxn ang="0">
                <a:pos x="1" y="166"/>
              </a:cxn>
              <a:cxn ang="0">
                <a:pos x="10" y="176"/>
              </a:cxn>
              <a:cxn ang="0">
                <a:pos x="66" y="177"/>
              </a:cxn>
              <a:cxn ang="0">
                <a:pos x="128" y="239"/>
              </a:cxn>
              <a:cxn ang="0">
                <a:pos x="140" y="244"/>
              </a:cxn>
              <a:cxn ang="0">
                <a:pos x="147" y="243"/>
              </a:cxn>
              <a:cxn ang="0">
                <a:pos x="156" y="234"/>
              </a:cxn>
              <a:cxn ang="0">
                <a:pos x="158" y="174"/>
              </a:cxn>
            </a:cxnLst>
            <a:rect l="0" t="0" r="r" b="b"/>
            <a:pathLst>
              <a:path w="158" h="244">
                <a:moveTo>
                  <a:pt x="147" y="174"/>
                </a:moveTo>
                <a:lnTo>
                  <a:pt x="147" y="227"/>
                </a:lnTo>
                <a:lnTo>
                  <a:pt x="147" y="227"/>
                </a:lnTo>
                <a:lnTo>
                  <a:pt x="147" y="230"/>
                </a:lnTo>
                <a:lnTo>
                  <a:pt x="145" y="232"/>
                </a:lnTo>
                <a:lnTo>
                  <a:pt x="143" y="234"/>
                </a:lnTo>
                <a:lnTo>
                  <a:pt x="140" y="234"/>
                </a:lnTo>
                <a:lnTo>
                  <a:pt x="140" y="234"/>
                </a:lnTo>
                <a:lnTo>
                  <a:pt x="137" y="234"/>
                </a:lnTo>
                <a:lnTo>
                  <a:pt x="136" y="232"/>
                </a:lnTo>
                <a:lnTo>
                  <a:pt x="70" y="166"/>
                </a:lnTo>
                <a:lnTo>
                  <a:pt x="17" y="166"/>
                </a:lnTo>
                <a:lnTo>
                  <a:pt x="17" y="166"/>
                </a:lnTo>
                <a:lnTo>
                  <a:pt x="15" y="166"/>
                </a:lnTo>
                <a:lnTo>
                  <a:pt x="13" y="165"/>
                </a:lnTo>
                <a:lnTo>
                  <a:pt x="12" y="162"/>
                </a:lnTo>
                <a:lnTo>
                  <a:pt x="10" y="159"/>
                </a:lnTo>
                <a:lnTo>
                  <a:pt x="10" y="85"/>
                </a:lnTo>
                <a:lnTo>
                  <a:pt x="10" y="85"/>
                </a:lnTo>
                <a:lnTo>
                  <a:pt x="12" y="82"/>
                </a:lnTo>
                <a:lnTo>
                  <a:pt x="13" y="81"/>
                </a:lnTo>
                <a:lnTo>
                  <a:pt x="15" y="80"/>
                </a:lnTo>
                <a:lnTo>
                  <a:pt x="17" y="78"/>
                </a:lnTo>
                <a:lnTo>
                  <a:pt x="70" y="78"/>
                </a:lnTo>
                <a:lnTo>
                  <a:pt x="136" y="14"/>
                </a:lnTo>
                <a:lnTo>
                  <a:pt x="136" y="14"/>
                </a:lnTo>
                <a:lnTo>
                  <a:pt x="137" y="12"/>
                </a:lnTo>
                <a:lnTo>
                  <a:pt x="140" y="11"/>
                </a:lnTo>
                <a:lnTo>
                  <a:pt x="140" y="11"/>
                </a:lnTo>
                <a:lnTo>
                  <a:pt x="143" y="12"/>
                </a:lnTo>
                <a:lnTo>
                  <a:pt x="145" y="14"/>
                </a:lnTo>
                <a:lnTo>
                  <a:pt x="147" y="15"/>
                </a:lnTo>
                <a:lnTo>
                  <a:pt x="147" y="18"/>
                </a:lnTo>
                <a:lnTo>
                  <a:pt x="147" y="68"/>
                </a:lnTo>
                <a:lnTo>
                  <a:pt x="158" y="68"/>
                </a:lnTo>
                <a:lnTo>
                  <a:pt x="158" y="18"/>
                </a:lnTo>
                <a:lnTo>
                  <a:pt x="158" y="18"/>
                </a:lnTo>
                <a:lnTo>
                  <a:pt x="156" y="11"/>
                </a:lnTo>
                <a:lnTo>
                  <a:pt x="154" y="5"/>
                </a:lnTo>
                <a:lnTo>
                  <a:pt x="147" y="1"/>
                </a:lnTo>
                <a:lnTo>
                  <a:pt x="140" y="0"/>
                </a:lnTo>
                <a:lnTo>
                  <a:pt x="140" y="0"/>
                </a:lnTo>
                <a:lnTo>
                  <a:pt x="133" y="1"/>
                </a:lnTo>
                <a:lnTo>
                  <a:pt x="128" y="5"/>
                </a:lnTo>
                <a:lnTo>
                  <a:pt x="66" y="68"/>
                </a:lnTo>
                <a:lnTo>
                  <a:pt x="17" y="68"/>
                </a:lnTo>
                <a:lnTo>
                  <a:pt x="17" y="68"/>
                </a:lnTo>
                <a:lnTo>
                  <a:pt x="10" y="69"/>
                </a:lnTo>
                <a:lnTo>
                  <a:pt x="5" y="73"/>
                </a:lnTo>
                <a:lnTo>
                  <a:pt x="1" y="78"/>
                </a:lnTo>
                <a:lnTo>
                  <a:pt x="0" y="85"/>
                </a:lnTo>
                <a:lnTo>
                  <a:pt x="0" y="159"/>
                </a:lnTo>
                <a:lnTo>
                  <a:pt x="0" y="159"/>
                </a:lnTo>
                <a:lnTo>
                  <a:pt x="1" y="166"/>
                </a:lnTo>
                <a:lnTo>
                  <a:pt x="5" y="172"/>
                </a:lnTo>
                <a:lnTo>
                  <a:pt x="10" y="176"/>
                </a:lnTo>
                <a:lnTo>
                  <a:pt x="17" y="177"/>
                </a:lnTo>
                <a:lnTo>
                  <a:pt x="66" y="177"/>
                </a:lnTo>
                <a:lnTo>
                  <a:pt x="128" y="239"/>
                </a:lnTo>
                <a:lnTo>
                  <a:pt x="128" y="239"/>
                </a:lnTo>
                <a:lnTo>
                  <a:pt x="133" y="243"/>
                </a:lnTo>
                <a:lnTo>
                  <a:pt x="140" y="244"/>
                </a:lnTo>
                <a:lnTo>
                  <a:pt x="140" y="244"/>
                </a:lnTo>
                <a:lnTo>
                  <a:pt x="147" y="243"/>
                </a:lnTo>
                <a:lnTo>
                  <a:pt x="154" y="239"/>
                </a:lnTo>
                <a:lnTo>
                  <a:pt x="156" y="234"/>
                </a:lnTo>
                <a:lnTo>
                  <a:pt x="158" y="227"/>
                </a:lnTo>
                <a:lnTo>
                  <a:pt x="158" y="174"/>
                </a:lnTo>
                <a:lnTo>
                  <a:pt x="147" y="17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4687375" y="4317157"/>
            <a:ext cx="103352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5" name="Freeform 82"/>
          <p:cNvSpPr>
            <a:spLocks/>
          </p:cNvSpPr>
          <p:nvPr/>
        </p:nvSpPr>
        <p:spPr bwMode="auto">
          <a:xfrm>
            <a:off x="5260509" y="4142489"/>
            <a:ext cx="248985" cy="372321"/>
          </a:xfrm>
          <a:custGeom>
            <a:avLst/>
            <a:gdLst/>
            <a:ahLst/>
            <a:cxnLst>
              <a:cxn ang="0">
                <a:pos x="147" y="227"/>
              </a:cxn>
              <a:cxn ang="0">
                <a:pos x="147" y="228"/>
              </a:cxn>
              <a:cxn ang="0">
                <a:pos x="143" y="232"/>
              </a:cxn>
              <a:cxn ang="0">
                <a:pos x="140" y="234"/>
              </a:cxn>
              <a:cxn ang="0">
                <a:pos x="136" y="231"/>
              </a:cxn>
              <a:cxn ang="0">
                <a:pos x="18" y="166"/>
              </a:cxn>
              <a:cxn ang="0">
                <a:pos x="15" y="165"/>
              </a:cxn>
              <a:cxn ang="0">
                <a:pos x="11" y="161"/>
              </a:cxn>
              <a:cxn ang="0">
                <a:pos x="11" y="85"/>
              </a:cxn>
              <a:cxn ang="0">
                <a:pos x="11" y="82"/>
              </a:cxn>
              <a:cxn ang="0">
                <a:pos x="15" y="78"/>
              </a:cxn>
              <a:cxn ang="0">
                <a:pos x="70" y="78"/>
              </a:cxn>
              <a:cxn ang="0">
                <a:pos x="136" y="12"/>
              </a:cxn>
              <a:cxn ang="0">
                <a:pos x="140" y="11"/>
              </a:cxn>
              <a:cxn ang="0">
                <a:pos x="143" y="11"/>
              </a:cxn>
              <a:cxn ang="0">
                <a:pos x="147" y="15"/>
              </a:cxn>
              <a:cxn ang="0">
                <a:pos x="147" y="68"/>
              </a:cxn>
              <a:cxn ang="0">
                <a:pos x="158" y="18"/>
              </a:cxn>
              <a:cxn ang="0">
                <a:pos x="157" y="11"/>
              </a:cxn>
              <a:cxn ang="0">
                <a:pos x="147" y="1"/>
              </a:cxn>
              <a:cxn ang="0">
                <a:pos x="140" y="0"/>
              </a:cxn>
              <a:cxn ang="0">
                <a:pos x="128" y="5"/>
              </a:cxn>
              <a:cxn ang="0">
                <a:pos x="18" y="68"/>
              </a:cxn>
              <a:cxn ang="0">
                <a:pos x="11" y="69"/>
              </a:cxn>
              <a:cxn ang="0">
                <a:pos x="1" y="78"/>
              </a:cxn>
              <a:cxn ang="0">
                <a:pos x="0" y="159"/>
              </a:cxn>
              <a:cxn ang="0">
                <a:pos x="1" y="166"/>
              </a:cxn>
              <a:cxn ang="0">
                <a:pos x="11" y="176"/>
              </a:cxn>
              <a:cxn ang="0">
                <a:pos x="66" y="177"/>
              </a:cxn>
              <a:cxn ang="0">
                <a:pos x="128" y="239"/>
              </a:cxn>
              <a:cxn ang="0">
                <a:pos x="140" y="244"/>
              </a:cxn>
              <a:cxn ang="0">
                <a:pos x="147" y="243"/>
              </a:cxn>
              <a:cxn ang="0">
                <a:pos x="157" y="234"/>
              </a:cxn>
              <a:cxn ang="0">
                <a:pos x="158" y="174"/>
              </a:cxn>
            </a:cxnLst>
            <a:rect l="0" t="0" r="r" b="b"/>
            <a:pathLst>
              <a:path w="158" h="244">
                <a:moveTo>
                  <a:pt x="147" y="174"/>
                </a:moveTo>
                <a:lnTo>
                  <a:pt x="147" y="227"/>
                </a:lnTo>
                <a:lnTo>
                  <a:pt x="147" y="227"/>
                </a:lnTo>
                <a:lnTo>
                  <a:pt x="147" y="228"/>
                </a:lnTo>
                <a:lnTo>
                  <a:pt x="146" y="231"/>
                </a:lnTo>
                <a:lnTo>
                  <a:pt x="143" y="232"/>
                </a:lnTo>
                <a:lnTo>
                  <a:pt x="140" y="234"/>
                </a:lnTo>
                <a:lnTo>
                  <a:pt x="140" y="234"/>
                </a:lnTo>
                <a:lnTo>
                  <a:pt x="138" y="232"/>
                </a:lnTo>
                <a:lnTo>
                  <a:pt x="136" y="231"/>
                </a:lnTo>
                <a:lnTo>
                  <a:pt x="70" y="166"/>
                </a:lnTo>
                <a:lnTo>
                  <a:pt x="18" y="166"/>
                </a:lnTo>
                <a:lnTo>
                  <a:pt x="18" y="166"/>
                </a:lnTo>
                <a:lnTo>
                  <a:pt x="15" y="165"/>
                </a:lnTo>
                <a:lnTo>
                  <a:pt x="14" y="163"/>
                </a:lnTo>
                <a:lnTo>
                  <a:pt x="11" y="161"/>
                </a:lnTo>
                <a:lnTo>
                  <a:pt x="11" y="159"/>
                </a:lnTo>
                <a:lnTo>
                  <a:pt x="11" y="85"/>
                </a:lnTo>
                <a:lnTo>
                  <a:pt x="11" y="85"/>
                </a:lnTo>
                <a:lnTo>
                  <a:pt x="11" y="82"/>
                </a:lnTo>
                <a:lnTo>
                  <a:pt x="14" y="80"/>
                </a:lnTo>
                <a:lnTo>
                  <a:pt x="15" y="78"/>
                </a:lnTo>
                <a:lnTo>
                  <a:pt x="18" y="78"/>
                </a:lnTo>
                <a:lnTo>
                  <a:pt x="70" y="78"/>
                </a:lnTo>
                <a:lnTo>
                  <a:pt x="136" y="12"/>
                </a:lnTo>
                <a:lnTo>
                  <a:pt x="136" y="12"/>
                </a:lnTo>
                <a:lnTo>
                  <a:pt x="138" y="11"/>
                </a:lnTo>
                <a:lnTo>
                  <a:pt x="140" y="11"/>
                </a:lnTo>
                <a:lnTo>
                  <a:pt x="140" y="11"/>
                </a:lnTo>
                <a:lnTo>
                  <a:pt x="143" y="11"/>
                </a:lnTo>
                <a:lnTo>
                  <a:pt x="146" y="12"/>
                </a:lnTo>
                <a:lnTo>
                  <a:pt x="147" y="15"/>
                </a:lnTo>
                <a:lnTo>
                  <a:pt x="147" y="18"/>
                </a:lnTo>
                <a:lnTo>
                  <a:pt x="147" y="68"/>
                </a:lnTo>
                <a:lnTo>
                  <a:pt x="158" y="68"/>
                </a:lnTo>
                <a:lnTo>
                  <a:pt x="158" y="18"/>
                </a:lnTo>
                <a:lnTo>
                  <a:pt x="158" y="18"/>
                </a:lnTo>
                <a:lnTo>
                  <a:pt x="157" y="11"/>
                </a:lnTo>
                <a:lnTo>
                  <a:pt x="153" y="5"/>
                </a:lnTo>
                <a:lnTo>
                  <a:pt x="147" y="1"/>
                </a:lnTo>
                <a:lnTo>
                  <a:pt x="140" y="0"/>
                </a:lnTo>
                <a:lnTo>
                  <a:pt x="140" y="0"/>
                </a:lnTo>
                <a:lnTo>
                  <a:pt x="134" y="1"/>
                </a:lnTo>
                <a:lnTo>
                  <a:pt x="128" y="5"/>
                </a:lnTo>
                <a:lnTo>
                  <a:pt x="66" y="68"/>
                </a:lnTo>
                <a:lnTo>
                  <a:pt x="18" y="68"/>
                </a:lnTo>
                <a:lnTo>
                  <a:pt x="18" y="68"/>
                </a:lnTo>
                <a:lnTo>
                  <a:pt x="11" y="69"/>
                </a:lnTo>
                <a:lnTo>
                  <a:pt x="5" y="73"/>
                </a:lnTo>
                <a:lnTo>
                  <a:pt x="1" y="78"/>
                </a:lnTo>
                <a:lnTo>
                  <a:pt x="0" y="85"/>
                </a:lnTo>
                <a:lnTo>
                  <a:pt x="0" y="159"/>
                </a:lnTo>
                <a:lnTo>
                  <a:pt x="0" y="159"/>
                </a:lnTo>
                <a:lnTo>
                  <a:pt x="1" y="166"/>
                </a:lnTo>
                <a:lnTo>
                  <a:pt x="5" y="172"/>
                </a:lnTo>
                <a:lnTo>
                  <a:pt x="11" y="176"/>
                </a:lnTo>
                <a:lnTo>
                  <a:pt x="18" y="177"/>
                </a:lnTo>
                <a:lnTo>
                  <a:pt x="66" y="177"/>
                </a:lnTo>
                <a:lnTo>
                  <a:pt x="128" y="239"/>
                </a:lnTo>
                <a:lnTo>
                  <a:pt x="128" y="239"/>
                </a:lnTo>
                <a:lnTo>
                  <a:pt x="134" y="243"/>
                </a:lnTo>
                <a:lnTo>
                  <a:pt x="140" y="244"/>
                </a:lnTo>
                <a:lnTo>
                  <a:pt x="140" y="244"/>
                </a:lnTo>
                <a:lnTo>
                  <a:pt x="147" y="243"/>
                </a:lnTo>
                <a:lnTo>
                  <a:pt x="153" y="239"/>
                </a:lnTo>
                <a:lnTo>
                  <a:pt x="157" y="234"/>
                </a:lnTo>
                <a:lnTo>
                  <a:pt x="158" y="227"/>
                </a:lnTo>
                <a:lnTo>
                  <a:pt x="158" y="174"/>
                </a:lnTo>
                <a:lnTo>
                  <a:pt x="147" y="17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6" name="Freeform 83"/>
          <p:cNvSpPr>
            <a:spLocks/>
          </p:cNvSpPr>
          <p:nvPr/>
        </p:nvSpPr>
        <p:spPr bwMode="auto">
          <a:xfrm>
            <a:off x="5528282" y="4294174"/>
            <a:ext cx="32887" cy="68949"/>
          </a:xfrm>
          <a:custGeom>
            <a:avLst/>
            <a:gdLst/>
            <a:ahLst/>
            <a:cxnLst>
              <a:cxn ang="0">
                <a:pos x="9" y="45"/>
              </a:cxn>
              <a:cxn ang="0">
                <a:pos x="9" y="45"/>
              </a:cxn>
              <a:cxn ang="0">
                <a:pos x="7" y="45"/>
              </a:cxn>
              <a:cxn ang="0">
                <a:pos x="7" y="45"/>
              </a:cxn>
              <a:cxn ang="0">
                <a:pos x="4" y="45"/>
              </a:cxn>
              <a:cxn ang="0">
                <a:pos x="3" y="43"/>
              </a:cxn>
              <a:cxn ang="0">
                <a:pos x="1" y="40"/>
              </a:cxn>
              <a:cxn ang="0">
                <a:pos x="0" y="38"/>
              </a:cxn>
              <a:cxn ang="0">
                <a:pos x="0" y="38"/>
              </a:cxn>
              <a:cxn ang="0">
                <a:pos x="1" y="36"/>
              </a:cxn>
              <a:cxn ang="0">
                <a:pos x="3" y="35"/>
              </a:cxn>
              <a:cxn ang="0">
                <a:pos x="7" y="32"/>
              </a:cxn>
              <a:cxn ang="0">
                <a:pos x="9" y="28"/>
              </a:cxn>
              <a:cxn ang="0">
                <a:pos x="11" y="26"/>
              </a:cxn>
              <a:cxn ang="0">
                <a:pos x="12" y="22"/>
              </a:cxn>
              <a:cxn ang="0">
                <a:pos x="12" y="22"/>
              </a:cxn>
              <a:cxn ang="0">
                <a:pos x="11" y="19"/>
              </a:cxn>
              <a:cxn ang="0">
                <a:pos x="9" y="16"/>
              </a:cxn>
              <a:cxn ang="0">
                <a:pos x="7" y="12"/>
              </a:cxn>
              <a:cxn ang="0">
                <a:pos x="3" y="9"/>
              </a:cxn>
              <a:cxn ang="0">
                <a:pos x="1" y="8"/>
              </a:cxn>
              <a:cxn ang="0">
                <a:pos x="0" y="5"/>
              </a:cxn>
              <a:cxn ang="0">
                <a:pos x="0" y="5"/>
              </a:cxn>
              <a:cxn ang="0">
                <a:pos x="1" y="3"/>
              </a:cxn>
              <a:cxn ang="0">
                <a:pos x="3" y="1"/>
              </a:cxn>
              <a:cxn ang="0">
                <a:pos x="4" y="0"/>
              </a:cxn>
              <a:cxn ang="0">
                <a:pos x="7" y="0"/>
              </a:cxn>
              <a:cxn ang="0">
                <a:pos x="7" y="0"/>
              </a:cxn>
              <a:cxn ang="0">
                <a:pos x="9" y="0"/>
              </a:cxn>
              <a:cxn ang="0">
                <a:pos x="9" y="0"/>
              </a:cxn>
              <a:cxn ang="0">
                <a:pos x="15" y="4"/>
              </a:cxn>
              <a:cxn ang="0">
                <a:pos x="20" y="8"/>
              </a:cxn>
              <a:cxn ang="0">
                <a:pos x="23" y="15"/>
              </a:cxn>
              <a:cxn ang="0">
                <a:pos x="23" y="22"/>
              </a:cxn>
              <a:cxn ang="0">
                <a:pos x="23" y="22"/>
              </a:cxn>
              <a:cxn ang="0">
                <a:pos x="23" y="28"/>
              </a:cxn>
              <a:cxn ang="0">
                <a:pos x="20" y="35"/>
              </a:cxn>
              <a:cxn ang="0">
                <a:pos x="15" y="40"/>
              </a:cxn>
              <a:cxn ang="0">
                <a:pos x="9" y="45"/>
              </a:cxn>
              <a:cxn ang="0">
                <a:pos x="9" y="45"/>
              </a:cxn>
            </a:cxnLst>
            <a:rect l="0" t="0" r="r" b="b"/>
            <a:pathLst>
              <a:path w="23" h="45">
                <a:moveTo>
                  <a:pt x="9" y="45"/>
                </a:moveTo>
                <a:lnTo>
                  <a:pt x="9" y="45"/>
                </a:lnTo>
                <a:lnTo>
                  <a:pt x="7" y="45"/>
                </a:lnTo>
                <a:lnTo>
                  <a:pt x="7" y="45"/>
                </a:lnTo>
                <a:lnTo>
                  <a:pt x="4" y="45"/>
                </a:lnTo>
                <a:lnTo>
                  <a:pt x="3" y="43"/>
                </a:lnTo>
                <a:lnTo>
                  <a:pt x="1" y="40"/>
                </a:lnTo>
                <a:lnTo>
                  <a:pt x="0" y="38"/>
                </a:lnTo>
                <a:lnTo>
                  <a:pt x="0" y="38"/>
                </a:lnTo>
                <a:lnTo>
                  <a:pt x="1" y="36"/>
                </a:lnTo>
                <a:lnTo>
                  <a:pt x="3" y="35"/>
                </a:lnTo>
                <a:lnTo>
                  <a:pt x="7" y="32"/>
                </a:lnTo>
                <a:lnTo>
                  <a:pt x="9" y="28"/>
                </a:lnTo>
                <a:lnTo>
                  <a:pt x="11" y="26"/>
                </a:lnTo>
                <a:lnTo>
                  <a:pt x="12" y="22"/>
                </a:lnTo>
                <a:lnTo>
                  <a:pt x="12" y="22"/>
                </a:lnTo>
                <a:lnTo>
                  <a:pt x="11" y="19"/>
                </a:lnTo>
                <a:lnTo>
                  <a:pt x="9" y="16"/>
                </a:lnTo>
                <a:lnTo>
                  <a:pt x="7" y="12"/>
                </a:lnTo>
                <a:lnTo>
                  <a:pt x="3" y="9"/>
                </a:lnTo>
                <a:lnTo>
                  <a:pt x="1" y="8"/>
                </a:lnTo>
                <a:lnTo>
                  <a:pt x="0" y="5"/>
                </a:lnTo>
                <a:lnTo>
                  <a:pt x="0" y="5"/>
                </a:lnTo>
                <a:lnTo>
                  <a:pt x="1" y="3"/>
                </a:lnTo>
                <a:lnTo>
                  <a:pt x="3" y="1"/>
                </a:lnTo>
                <a:lnTo>
                  <a:pt x="4" y="0"/>
                </a:ln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9" y="0"/>
                </a:lnTo>
                <a:lnTo>
                  <a:pt x="15" y="4"/>
                </a:lnTo>
                <a:lnTo>
                  <a:pt x="20" y="8"/>
                </a:lnTo>
                <a:lnTo>
                  <a:pt x="23" y="15"/>
                </a:lnTo>
                <a:lnTo>
                  <a:pt x="23" y="22"/>
                </a:lnTo>
                <a:lnTo>
                  <a:pt x="23" y="22"/>
                </a:lnTo>
                <a:lnTo>
                  <a:pt x="23" y="28"/>
                </a:lnTo>
                <a:lnTo>
                  <a:pt x="20" y="35"/>
                </a:lnTo>
                <a:lnTo>
                  <a:pt x="15" y="40"/>
                </a:lnTo>
                <a:lnTo>
                  <a:pt x="9" y="45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7" name="Freeform 84"/>
          <p:cNvSpPr>
            <a:spLocks/>
          </p:cNvSpPr>
          <p:nvPr/>
        </p:nvSpPr>
        <p:spPr bwMode="auto">
          <a:xfrm>
            <a:off x="6073232" y="4142489"/>
            <a:ext cx="248985" cy="372321"/>
          </a:xfrm>
          <a:custGeom>
            <a:avLst/>
            <a:gdLst/>
            <a:ahLst/>
            <a:cxnLst>
              <a:cxn ang="0">
                <a:pos x="147" y="227"/>
              </a:cxn>
              <a:cxn ang="0">
                <a:pos x="147" y="228"/>
              </a:cxn>
              <a:cxn ang="0">
                <a:pos x="143" y="232"/>
              </a:cxn>
              <a:cxn ang="0">
                <a:pos x="140" y="234"/>
              </a:cxn>
              <a:cxn ang="0">
                <a:pos x="135" y="231"/>
              </a:cxn>
              <a:cxn ang="0">
                <a:pos x="17" y="166"/>
              </a:cxn>
              <a:cxn ang="0">
                <a:pos x="14" y="165"/>
              </a:cxn>
              <a:cxn ang="0">
                <a:pos x="10" y="161"/>
              </a:cxn>
              <a:cxn ang="0">
                <a:pos x="10" y="85"/>
              </a:cxn>
              <a:cxn ang="0">
                <a:pos x="10" y="82"/>
              </a:cxn>
              <a:cxn ang="0">
                <a:pos x="14" y="78"/>
              </a:cxn>
              <a:cxn ang="0">
                <a:pos x="70" y="78"/>
              </a:cxn>
              <a:cxn ang="0">
                <a:pos x="135" y="12"/>
              </a:cxn>
              <a:cxn ang="0">
                <a:pos x="140" y="11"/>
              </a:cxn>
              <a:cxn ang="0">
                <a:pos x="143" y="11"/>
              </a:cxn>
              <a:cxn ang="0">
                <a:pos x="147" y="15"/>
              </a:cxn>
              <a:cxn ang="0">
                <a:pos x="147" y="68"/>
              </a:cxn>
              <a:cxn ang="0">
                <a:pos x="158" y="18"/>
              </a:cxn>
              <a:cxn ang="0">
                <a:pos x="156" y="11"/>
              </a:cxn>
              <a:cxn ang="0">
                <a:pos x="147" y="1"/>
              </a:cxn>
              <a:cxn ang="0">
                <a:pos x="140" y="0"/>
              </a:cxn>
              <a:cxn ang="0">
                <a:pos x="128" y="5"/>
              </a:cxn>
              <a:cxn ang="0">
                <a:pos x="17" y="68"/>
              </a:cxn>
              <a:cxn ang="0">
                <a:pos x="10" y="69"/>
              </a:cxn>
              <a:cxn ang="0">
                <a:pos x="1" y="78"/>
              </a:cxn>
              <a:cxn ang="0">
                <a:pos x="0" y="159"/>
              </a:cxn>
              <a:cxn ang="0">
                <a:pos x="1" y="166"/>
              </a:cxn>
              <a:cxn ang="0">
                <a:pos x="10" y="176"/>
              </a:cxn>
              <a:cxn ang="0">
                <a:pos x="66" y="177"/>
              </a:cxn>
              <a:cxn ang="0">
                <a:pos x="128" y="239"/>
              </a:cxn>
              <a:cxn ang="0">
                <a:pos x="140" y="244"/>
              </a:cxn>
              <a:cxn ang="0">
                <a:pos x="147" y="243"/>
              </a:cxn>
              <a:cxn ang="0">
                <a:pos x="156" y="234"/>
              </a:cxn>
              <a:cxn ang="0">
                <a:pos x="158" y="174"/>
              </a:cxn>
            </a:cxnLst>
            <a:rect l="0" t="0" r="r" b="b"/>
            <a:pathLst>
              <a:path w="158" h="244">
                <a:moveTo>
                  <a:pt x="147" y="174"/>
                </a:moveTo>
                <a:lnTo>
                  <a:pt x="147" y="227"/>
                </a:lnTo>
                <a:lnTo>
                  <a:pt x="147" y="227"/>
                </a:lnTo>
                <a:lnTo>
                  <a:pt x="147" y="228"/>
                </a:lnTo>
                <a:lnTo>
                  <a:pt x="145" y="231"/>
                </a:lnTo>
                <a:lnTo>
                  <a:pt x="143" y="232"/>
                </a:lnTo>
                <a:lnTo>
                  <a:pt x="140" y="234"/>
                </a:lnTo>
                <a:lnTo>
                  <a:pt x="140" y="234"/>
                </a:lnTo>
                <a:lnTo>
                  <a:pt x="137" y="232"/>
                </a:lnTo>
                <a:lnTo>
                  <a:pt x="135" y="231"/>
                </a:lnTo>
                <a:lnTo>
                  <a:pt x="70" y="166"/>
                </a:lnTo>
                <a:lnTo>
                  <a:pt x="17" y="166"/>
                </a:lnTo>
                <a:lnTo>
                  <a:pt x="17" y="166"/>
                </a:lnTo>
                <a:lnTo>
                  <a:pt x="14" y="165"/>
                </a:lnTo>
                <a:lnTo>
                  <a:pt x="12" y="163"/>
                </a:lnTo>
                <a:lnTo>
                  <a:pt x="10" y="161"/>
                </a:lnTo>
                <a:lnTo>
                  <a:pt x="10" y="159"/>
                </a:lnTo>
                <a:lnTo>
                  <a:pt x="10" y="85"/>
                </a:lnTo>
                <a:lnTo>
                  <a:pt x="10" y="85"/>
                </a:lnTo>
                <a:lnTo>
                  <a:pt x="10" y="82"/>
                </a:lnTo>
                <a:lnTo>
                  <a:pt x="12" y="80"/>
                </a:lnTo>
                <a:lnTo>
                  <a:pt x="14" y="78"/>
                </a:lnTo>
                <a:lnTo>
                  <a:pt x="17" y="78"/>
                </a:lnTo>
                <a:lnTo>
                  <a:pt x="70" y="78"/>
                </a:lnTo>
                <a:lnTo>
                  <a:pt x="135" y="12"/>
                </a:lnTo>
                <a:lnTo>
                  <a:pt x="135" y="12"/>
                </a:lnTo>
                <a:lnTo>
                  <a:pt x="137" y="11"/>
                </a:lnTo>
                <a:lnTo>
                  <a:pt x="140" y="11"/>
                </a:lnTo>
                <a:lnTo>
                  <a:pt x="140" y="11"/>
                </a:lnTo>
                <a:lnTo>
                  <a:pt x="143" y="11"/>
                </a:lnTo>
                <a:lnTo>
                  <a:pt x="145" y="12"/>
                </a:lnTo>
                <a:lnTo>
                  <a:pt x="147" y="15"/>
                </a:lnTo>
                <a:lnTo>
                  <a:pt x="147" y="18"/>
                </a:lnTo>
                <a:lnTo>
                  <a:pt x="147" y="68"/>
                </a:lnTo>
                <a:lnTo>
                  <a:pt x="158" y="68"/>
                </a:lnTo>
                <a:lnTo>
                  <a:pt x="158" y="18"/>
                </a:lnTo>
                <a:lnTo>
                  <a:pt x="158" y="18"/>
                </a:lnTo>
                <a:lnTo>
                  <a:pt x="156" y="11"/>
                </a:lnTo>
                <a:lnTo>
                  <a:pt x="152" y="5"/>
                </a:lnTo>
                <a:lnTo>
                  <a:pt x="147" y="1"/>
                </a:lnTo>
                <a:lnTo>
                  <a:pt x="140" y="0"/>
                </a:lnTo>
                <a:lnTo>
                  <a:pt x="140" y="0"/>
                </a:lnTo>
                <a:lnTo>
                  <a:pt x="133" y="1"/>
                </a:lnTo>
                <a:lnTo>
                  <a:pt x="128" y="5"/>
                </a:lnTo>
                <a:lnTo>
                  <a:pt x="66" y="68"/>
                </a:lnTo>
                <a:lnTo>
                  <a:pt x="17" y="68"/>
                </a:lnTo>
                <a:lnTo>
                  <a:pt x="17" y="68"/>
                </a:lnTo>
                <a:lnTo>
                  <a:pt x="10" y="69"/>
                </a:lnTo>
                <a:lnTo>
                  <a:pt x="5" y="73"/>
                </a:lnTo>
                <a:lnTo>
                  <a:pt x="1" y="78"/>
                </a:lnTo>
                <a:lnTo>
                  <a:pt x="0" y="85"/>
                </a:lnTo>
                <a:lnTo>
                  <a:pt x="0" y="159"/>
                </a:lnTo>
                <a:lnTo>
                  <a:pt x="0" y="159"/>
                </a:lnTo>
                <a:lnTo>
                  <a:pt x="1" y="166"/>
                </a:lnTo>
                <a:lnTo>
                  <a:pt x="5" y="172"/>
                </a:lnTo>
                <a:lnTo>
                  <a:pt x="10" y="176"/>
                </a:lnTo>
                <a:lnTo>
                  <a:pt x="17" y="177"/>
                </a:lnTo>
                <a:lnTo>
                  <a:pt x="66" y="177"/>
                </a:lnTo>
                <a:lnTo>
                  <a:pt x="128" y="239"/>
                </a:lnTo>
                <a:lnTo>
                  <a:pt x="128" y="239"/>
                </a:lnTo>
                <a:lnTo>
                  <a:pt x="133" y="243"/>
                </a:lnTo>
                <a:lnTo>
                  <a:pt x="140" y="244"/>
                </a:lnTo>
                <a:lnTo>
                  <a:pt x="140" y="244"/>
                </a:lnTo>
                <a:lnTo>
                  <a:pt x="147" y="243"/>
                </a:lnTo>
                <a:lnTo>
                  <a:pt x="152" y="239"/>
                </a:lnTo>
                <a:lnTo>
                  <a:pt x="156" y="234"/>
                </a:lnTo>
                <a:lnTo>
                  <a:pt x="158" y="227"/>
                </a:lnTo>
                <a:lnTo>
                  <a:pt x="158" y="174"/>
                </a:lnTo>
                <a:lnTo>
                  <a:pt x="147" y="17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8" name="Freeform 85"/>
          <p:cNvSpPr>
            <a:spLocks noEditPoints="1"/>
          </p:cNvSpPr>
          <p:nvPr/>
        </p:nvSpPr>
        <p:spPr bwMode="auto">
          <a:xfrm>
            <a:off x="6336310" y="4225227"/>
            <a:ext cx="112748" cy="206847"/>
          </a:xfrm>
          <a:custGeom>
            <a:avLst/>
            <a:gdLst/>
            <a:ahLst/>
            <a:cxnLst>
              <a:cxn ang="0">
                <a:pos x="7" y="90"/>
              </a:cxn>
              <a:cxn ang="0">
                <a:pos x="3" y="88"/>
              </a:cxn>
              <a:cxn ang="0">
                <a:pos x="0" y="83"/>
              </a:cxn>
              <a:cxn ang="0">
                <a:pos x="6" y="77"/>
              </a:cxn>
              <a:cxn ang="0">
                <a:pos x="11" y="67"/>
              </a:cxn>
              <a:cxn ang="0">
                <a:pos x="10" y="61"/>
              </a:cxn>
              <a:cxn ang="0">
                <a:pos x="2" y="53"/>
              </a:cxn>
              <a:cxn ang="0">
                <a:pos x="2" y="48"/>
              </a:cxn>
              <a:cxn ang="0">
                <a:pos x="7" y="45"/>
              </a:cxn>
              <a:cxn ang="0">
                <a:pos x="10" y="45"/>
              </a:cxn>
              <a:cxn ang="0">
                <a:pos x="23" y="60"/>
              </a:cxn>
              <a:cxn ang="0">
                <a:pos x="23" y="73"/>
              </a:cxn>
              <a:cxn ang="0">
                <a:pos x="10" y="90"/>
              </a:cxn>
              <a:cxn ang="0">
                <a:pos x="19" y="111"/>
              </a:cxn>
              <a:cxn ang="0">
                <a:pos x="14" y="111"/>
              </a:cxn>
              <a:cxn ang="0">
                <a:pos x="10" y="106"/>
              </a:cxn>
              <a:cxn ang="0">
                <a:pos x="14" y="100"/>
              </a:cxn>
              <a:cxn ang="0">
                <a:pos x="21" y="96"/>
              </a:cxn>
              <a:cxn ang="0">
                <a:pos x="35" y="75"/>
              </a:cxn>
              <a:cxn ang="0">
                <a:pos x="35" y="58"/>
              </a:cxn>
              <a:cxn ang="0">
                <a:pos x="21" y="38"/>
              </a:cxn>
              <a:cxn ang="0">
                <a:pos x="14" y="34"/>
              </a:cxn>
              <a:cxn ang="0">
                <a:pos x="10" y="29"/>
              </a:cxn>
              <a:cxn ang="0">
                <a:pos x="14" y="22"/>
              </a:cxn>
              <a:cxn ang="0">
                <a:pos x="19" y="22"/>
              </a:cxn>
              <a:cxn ang="0">
                <a:pos x="31" y="30"/>
              </a:cxn>
              <a:cxn ang="0">
                <a:pos x="44" y="46"/>
              </a:cxn>
              <a:cxn ang="0">
                <a:pos x="48" y="67"/>
              </a:cxn>
              <a:cxn ang="0">
                <a:pos x="46" y="81"/>
              </a:cxn>
              <a:cxn ang="0">
                <a:pos x="35" y="99"/>
              </a:cxn>
              <a:cxn ang="0">
                <a:pos x="19" y="111"/>
              </a:cxn>
              <a:cxn ang="0">
                <a:pos x="29" y="133"/>
              </a:cxn>
              <a:cxn ang="0">
                <a:pos x="23" y="133"/>
              </a:cxn>
              <a:cxn ang="0">
                <a:pos x="19" y="127"/>
              </a:cxn>
              <a:cxn ang="0">
                <a:pos x="23" y="122"/>
              </a:cxn>
              <a:cxn ang="0">
                <a:pos x="27" y="121"/>
              </a:cxn>
              <a:cxn ang="0">
                <a:pos x="41" y="111"/>
              </a:cxn>
              <a:cxn ang="0">
                <a:pos x="53" y="94"/>
              </a:cxn>
              <a:cxn ang="0">
                <a:pos x="60" y="75"/>
              </a:cxn>
              <a:cxn ang="0">
                <a:pos x="60" y="60"/>
              </a:cxn>
              <a:cxn ang="0">
                <a:pos x="53" y="40"/>
              </a:cxn>
              <a:cxn ang="0">
                <a:pos x="41" y="23"/>
              </a:cxn>
              <a:cxn ang="0">
                <a:pos x="27" y="14"/>
              </a:cxn>
              <a:cxn ang="0">
                <a:pos x="23" y="11"/>
              </a:cxn>
              <a:cxn ang="0">
                <a:pos x="19" y="6"/>
              </a:cxn>
              <a:cxn ang="0">
                <a:pos x="23" y="0"/>
              </a:cxn>
              <a:cxn ang="0">
                <a:pos x="29" y="0"/>
              </a:cxn>
              <a:cxn ang="0">
                <a:pos x="46" y="11"/>
              </a:cxn>
              <a:cxn ang="0">
                <a:pos x="65" y="37"/>
              </a:cxn>
              <a:cxn ang="0">
                <a:pos x="72" y="67"/>
              </a:cxn>
              <a:cxn ang="0">
                <a:pos x="69" y="88"/>
              </a:cxn>
              <a:cxn ang="0">
                <a:pos x="54" y="115"/>
              </a:cxn>
              <a:cxn ang="0">
                <a:pos x="29" y="133"/>
              </a:cxn>
            </a:cxnLst>
            <a:rect l="0" t="0" r="r" b="b"/>
            <a:pathLst>
              <a:path w="72" h="134">
                <a:moveTo>
                  <a:pt x="10" y="90"/>
                </a:moveTo>
                <a:lnTo>
                  <a:pt x="10" y="90"/>
                </a:lnTo>
                <a:lnTo>
                  <a:pt x="7" y="90"/>
                </a:lnTo>
                <a:lnTo>
                  <a:pt x="7" y="90"/>
                </a:lnTo>
                <a:lnTo>
                  <a:pt x="4" y="90"/>
                </a:lnTo>
                <a:lnTo>
                  <a:pt x="3" y="88"/>
                </a:lnTo>
                <a:lnTo>
                  <a:pt x="2" y="85"/>
                </a:lnTo>
                <a:lnTo>
                  <a:pt x="0" y="83"/>
                </a:lnTo>
                <a:lnTo>
                  <a:pt x="0" y="83"/>
                </a:lnTo>
                <a:lnTo>
                  <a:pt x="2" y="81"/>
                </a:lnTo>
                <a:lnTo>
                  <a:pt x="3" y="80"/>
                </a:lnTo>
                <a:lnTo>
                  <a:pt x="6" y="77"/>
                </a:lnTo>
                <a:lnTo>
                  <a:pt x="10" y="73"/>
                </a:lnTo>
                <a:lnTo>
                  <a:pt x="11" y="71"/>
                </a:lnTo>
                <a:lnTo>
                  <a:pt x="11" y="67"/>
                </a:lnTo>
                <a:lnTo>
                  <a:pt x="11" y="67"/>
                </a:lnTo>
                <a:lnTo>
                  <a:pt x="11" y="64"/>
                </a:lnTo>
                <a:lnTo>
                  <a:pt x="10" y="61"/>
                </a:lnTo>
                <a:lnTo>
                  <a:pt x="6" y="57"/>
                </a:lnTo>
                <a:lnTo>
                  <a:pt x="3" y="54"/>
                </a:lnTo>
                <a:lnTo>
                  <a:pt x="2" y="53"/>
                </a:lnTo>
                <a:lnTo>
                  <a:pt x="0" y="50"/>
                </a:lnTo>
                <a:lnTo>
                  <a:pt x="0" y="50"/>
                </a:lnTo>
                <a:lnTo>
                  <a:pt x="2" y="48"/>
                </a:lnTo>
                <a:lnTo>
                  <a:pt x="3" y="46"/>
                </a:lnTo>
                <a:lnTo>
                  <a:pt x="4" y="45"/>
                </a:lnTo>
                <a:lnTo>
                  <a:pt x="7" y="45"/>
                </a:lnTo>
                <a:lnTo>
                  <a:pt x="7" y="45"/>
                </a:lnTo>
                <a:lnTo>
                  <a:pt x="10" y="45"/>
                </a:lnTo>
                <a:lnTo>
                  <a:pt x="10" y="45"/>
                </a:lnTo>
                <a:lnTo>
                  <a:pt x="15" y="49"/>
                </a:lnTo>
                <a:lnTo>
                  <a:pt x="19" y="53"/>
                </a:lnTo>
                <a:lnTo>
                  <a:pt x="23" y="60"/>
                </a:lnTo>
                <a:lnTo>
                  <a:pt x="23" y="67"/>
                </a:lnTo>
                <a:lnTo>
                  <a:pt x="23" y="67"/>
                </a:lnTo>
                <a:lnTo>
                  <a:pt x="23" y="73"/>
                </a:lnTo>
                <a:lnTo>
                  <a:pt x="19" y="80"/>
                </a:lnTo>
                <a:lnTo>
                  <a:pt x="15" y="85"/>
                </a:lnTo>
                <a:lnTo>
                  <a:pt x="10" y="90"/>
                </a:lnTo>
                <a:lnTo>
                  <a:pt x="10" y="90"/>
                </a:lnTo>
                <a:close/>
                <a:moveTo>
                  <a:pt x="19" y="111"/>
                </a:moveTo>
                <a:lnTo>
                  <a:pt x="19" y="111"/>
                </a:lnTo>
                <a:lnTo>
                  <a:pt x="17" y="111"/>
                </a:lnTo>
                <a:lnTo>
                  <a:pt x="17" y="111"/>
                </a:lnTo>
                <a:lnTo>
                  <a:pt x="14" y="111"/>
                </a:lnTo>
                <a:lnTo>
                  <a:pt x="12" y="110"/>
                </a:lnTo>
                <a:lnTo>
                  <a:pt x="11" y="108"/>
                </a:lnTo>
                <a:lnTo>
                  <a:pt x="10" y="106"/>
                </a:lnTo>
                <a:lnTo>
                  <a:pt x="10" y="106"/>
                </a:lnTo>
                <a:lnTo>
                  <a:pt x="11" y="102"/>
                </a:lnTo>
                <a:lnTo>
                  <a:pt x="14" y="100"/>
                </a:lnTo>
                <a:lnTo>
                  <a:pt x="14" y="100"/>
                </a:lnTo>
                <a:lnTo>
                  <a:pt x="21" y="96"/>
                </a:lnTo>
                <a:lnTo>
                  <a:pt x="21" y="96"/>
                </a:lnTo>
                <a:lnTo>
                  <a:pt x="27" y="90"/>
                </a:lnTo>
                <a:lnTo>
                  <a:pt x="31" y="83"/>
                </a:lnTo>
                <a:lnTo>
                  <a:pt x="35" y="75"/>
                </a:lnTo>
                <a:lnTo>
                  <a:pt x="35" y="67"/>
                </a:lnTo>
                <a:lnTo>
                  <a:pt x="35" y="67"/>
                </a:lnTo>
                <a:lnTo>
                  <a:pt x="35" y="58"/>
                </a:lnTo>
                <a:lnTo>
                  <a:pt x="31" y="50"/>
                </a:lnTo>
                <a:lnTo>
                  <a:pt x="27" y="44"/>
                </a:lnTo>
                <a:lnTo>
                  <a:pt x="21" y="38"/>
                </a:lnTo>
                <a:lnTo>
                  <a:pt x="21" y="38"/>
                </a:lnTo>
                <a:lnTo>
                  <a:pt x="14" y="34"/>
                </a:lnTo>
                <a:lnTo>
                  <a:pt x="14" y="34"/>
                </a:lnTo>
                <a:lnTo>
                  <a:pt x="11" y="31"/>
                </a:lnTo>
                <a:lnTo>
                  <a:pt x="10" y="29"/>
                </a:lnTo>
                <a:lnTo>
                  <a:pt x="10" y="29"/>
                </a:lnTo>
                <a:lnTo>
                  <a:pt x="11" y="26"/>
                </a:lnTo>
                <a:lnTo>
                  <a:pt x="12" y="23"/>
                </a:lnTo>
                <a:lnTo>
                  <a:pt x="14" y="22"/>
                </a:lnTo>
                <a:lnTo>
                  <a:pt x="17" y="22"/>
                </a:lnTo>
                <a:lnTo>
                  <a:pt x="17" y="22"/>
                </a:lnTo>
                <a:lnTo>
                  <a:pt x="19" y="22"/>
                </a:lnTo>
                <a:lnTo>
                  <a:pt x="19" y="22"/>
                </a:lnTo>
                <a:lnTo>
                  <a:pt x="25" y="26"/>
                </a:lnTo>
                <a:lnTo>
                  <a:pt x="31" y="30"/>
                </a:lnTo>
                <a:lnTo>
                  <a:pt x="35" y="35"/>
                </a:lnTo>
                <a:lnTo>
                  <a:pt x="39" y="41"/>
                </a:lnTo>
                <a:lnTo>
                  <a:pt x="44" y="46"/>
                </a:lnTo>
                <a:lnTo>
                  <a:pt x="46" y="53"/>
                </a:lnTo>
                <a:lnTo>
                  <a:pt x="48" y="60"/>
                </a:lnTo>
                <a:lnTo>
                  <a:pt x="48" y="67"/>
                </a:lnTo>
                <a:lnTo>
                  <a:pt x="48" y="67"/>
                </a:lnTo>
                <a:lnTo>
                  <a:pt x="48" y="73"/>
                </a:lnTo>
                <a:lnTo>
                  <a:pt x="46" y="81"/>
                </a:lnTo>
                <a:lnTo>
                  <a:pt x="44" y="87"/>
                </a:lnTo>
                <a:lnTo>
                  <a:pt x="39" y="94"/>
                </a:lnTo>
                <a:lnTo>
                  <a:pt x="35" y="99"/>
                </a:lnTo>
                <a:lnTo>
                  <a:pt x="31" y="104"/>
                </a:lnTo>
                <a:lnTo>
                  <a:pt x="25" y="108"/>
                </a:lnTo>
                <a:lnTo>
                  <a:pt x="19" y="111"/>
                </a:lnTo>
                <a:lnTo>
                  <a:pt x="19" y="111"/>
                </a:lnTo>
                <a:close/>
                <a:moveTo>
                  <a:pt x="29" y="133"/>
                </a:moveTo>
                <a:lnTo>
                  <a:pt x="29" y="133"/>
                </a:lnTo>
                <a:lnTo>
                  <a:pt x="26" y="134"/>
                </a:lnTo>
                <a:lnTo>
                  <a:pt x="26" y="134"/>
                </a:lnTo>
                <a:lnTo>
                  <a:pt x="23" y="133"/>
                </a:lnTo>
                <a:lnTo>
                  <a:pt x="22" y="131"/>
                </a:lnTo>
                <a:lnTo>
                  <a:pt x="21" y="130"/>
                </a:lnTo>
                <a:lnTo>
                  <a:pt x="19" y="127"/>
                </a:lnTo>
                <a:lnTo>
                  <a:pt x="19" y="127"/>
                </a:lnTo>
                <a:lnTo>
                  <a:pt x="21" y="125"/>
                </a:lnTo>
                <a:lnTo>
                  <a:pt x="23" y="122"/>
                </a:lnTo>
                <a:lnTo>
                  <a:pt x="23" y="122"/>
                </a:lnTo>
                <a:lnTo>
                  <a:pt x="27" y="121"/>
                </a:lnTo>
                <a:lnTo>
                  <a:pt x="27" y="121"/>
                </a:lnTo>
                <a:lnTo>
                  <a:pt x="35" y="115"/>
                </a:lnTo>
                <a:lnTo>
                  <a:pt x="35" y="115"/>
                </a:lnTo>
                <a:lnTo>
                  <a:pt x="41" y="111"/>
                </a:lnTo>
                <a:lnTo>
                  <a:pt x="46" y="106"/>
                </a:lnTo>
                <a:lnTo>
                  <a:pt x="50" y="100"/>
                </a:lnTo>
                <a:lnTo>
                  <a:pt x="53" y="94"/>
                </a:lnTo>
                <a:lnTo>
                  <a:pt x="56" y="88"/>
                </a:lnTo>
                <a:lnTo>
                  <a:pt x="58" y="81"/>
                </a:lnTo>
                <a:lnTo>
                  <a:pt x="60" y="75"/>
                </a:lnTo>
                <a:lnTo>
                  <a:pt x="60" y="67"/>
                </a:lnTo>
                <a:lnTo>
                  <a:pt x="60" y="67"/>
                </a:lnTo>
                <a:lnTo>
                  <a:pt x="60" y="60"/>
                </a:lnTo>
                <a:lnTo>
                  <a:pt x="58" y="53"/>
                </a:lnTo>
                <a:lnTo>
                  <a:pt x="56" y="46"/>
                </a:lnTo>
                <a:lnTo>
                  <a:pt x="53" y="40"/>
                </a:lnTo>
                <a:lnTo>
                  <a:pt x="50" y="34"/>
                </a:lnTo>
                <a:lnTo>
                  <a:pt x="46" y="27"/>
                </a:lnTo>
                <a:lnTo>
                  <a:pt x="41" y="23"/>
                </a:lnTo>
                <a:lnTo>
                  <a:pt x="35" y="18"/>
                </a:lnTo>
                <a:lnTo>
                  <a:pt x="35" y="18"/>
                </a:lnTo>
                <a:lnTo>
                  <a:pt x="27" y="14"/>
                </a:lnTo>
                <a:lnTo>
                  <a:pt x="27" y="14"/>
                </a:lnTo>
                <a:lnTo>
                  <a:pt x="23" y="11"/>
                </a:lnTo>
                <a:lnTo>
                  <a:pt x="23" y="11"/>
                </a:lnTo>
                <a:lnTo>
                  <a:pt x="21" y="10"/>
                </a:lnTo>
                <a:lnTo>
                  <a:pt x="19" y="6"/>
                </a:lnTo>
                <a:lnTo>
                  <a:pt x="19" y="6"/>
                </a:lnTo>
                <a:lnTo>
                  <a:pt x="21" y="3"/>
                </a:lnTo>
                <a:lnTo>
                  <a:pt x="22" y="2"/>
                </a:lnTo>
                <a:lnTo>
                  <a:pt x="23" y="0"/>
                </a:lnTo>
                <a:lnTo>
                  <a:pt x="26" y="0"/>
                </a:lnTo>
                <a:lnTo>
                  <a:pt x="26" y="0"/>
                </a:lnTo>
                <a:lnTo>
                  <a:pt x="29" y="0"/>
                </a:lnTo>
                <a:lnTo>
                  <a:pt x="29" y="0"/>
                </a:lnTo>
                <a:lnTo>
                  <a:pt x="38" y="6"/>
                </a:lnTo>
                <a:lnTo>
                  <a:pt x="46" y="11"/>
                </a:lnTo>
                <a:lnTo>
                  <a:pt x="54" y="19"/>
                </a:lnTo>
                <a:lnTo>
                  <a:pt x="60" y="27"/>
                </a:lnTo>
                <a:lnTo>
                  <a:pt x="65" y="37"/>
                </a:lnTo>
                <a:lnTo>
                  <a:pt x="69" y="46"/>
                </a:lnTo>
                <a:lnTo>
                  <a:pt x="71" y="56"/>
                </a:lnTo>
                <a:lnTo>
                  <a:pt x="72" y="67"/>
                </a:lnTo>
                <a:lnTo>
                  <a:pt x="72" y="67"/>
                </a:lnTo>
                <a:lnTo>
                  <a:pt x="71" y="77"/>
                </a:lnTo>
                <a:lnTo>
                  <a:pt x="69" y="88"/>
                </a:lnTo>
                <a:lnTo>
                  <a:pt x="65" y="98"/>
                </a:lnTo>
                <a:lnTo>
                  <a:pt x="60" y="107"/>
                </a:lnTo>
                <a:lnTo>
                  <a:pt x="54" y="115"/>
                </a:lnTo>
                <a:lnTo>
                  <a:pt x="46" y="122"/>
                </a:lnTo>
                <a:lnTo>
                  <a:pt x="38" y="129"/>
                </a:lnTo>
                <a:lnTo>
                  <a:pt x="29" y="133"/>
                </a:lnTo>
                <a:lnTo>
                  <a:pt x="29" y="1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9" name="Freeform 86"/>
          <p:cNvSpPr>
            <a:spLocks noEditPoints="1"/>
          </p:cNvSpPr>
          <p:nvPr/>
        </p:nvSpPr>
        <p:spPr bwMode="auto">
          <a:xfrm>
            <a:off x="3625665" y="4923902"/>
            <a:ext cx="408712" cy="395303"/>
          </a:xfrm>
          <a:custGeom>
            <a:avLst/>
            <a:gdLst/>
            <a:ahLst/>
            <a:cxnLst>
              <a:cxn ang="0">
                <a:pos x="224" y="11"/>
              </a:cxn>
              <a:cxn ang="0">
                <a:pos x="235" y="14"/>
              </a:cxn>
              <a:cxn ang="0">
                <a:pos x="243" y="19"/>
              </a:cxn>
              <a:cxn ang="0">
                <a:pos x="248" y="29"/>
              </a:cxn>
              <a:cxn ang="0">
                <a:pos x="251" y="38"/>
              </a:cxn>
              <a:cxn ang="0">
                <a:pos x="251" y="221"/>
              </a:cxn>
              <a:cxn ang="0">
                <a:pos x="248" y="231"/>
              </a:cxn>
              <a:cxn ang="0">
                <a:pos x="243" y="239"/>
              </a:cxn>
              <a:cxn ang="0">
                <a:pos x="235" y="245"/>
              </a:cxn>
              <a:cxn ang="0">
                <a:pos x="224" y="248"/>
              </a:cxn>
              <a:cxn ang="0">
                <a:pos x="37" y="248"/>
              </a:cxn>
              <a:cxn ang="0">
                <a:pos x="28" y="245"/>
              </a:cxn>
              <a:cxn ang="0">
                <a:pos x="19" y="239"/>
              </a:cxn>
              <a:cxn ang="0">
                <a:pos x="13" y="231"/>
              </a:cxn>
              <a:cxn ang="0">
                <a:pos x="10" y="221"/>
              </a:cxn>
              <a:cxn ang="0">
                <a:pos x="10" y="38"/>
              </a:cxn>
              <a:cxn ang="0">
                <a:pos x="13" y="29"/>
              </a:cxn>
              <a:cxn ang="0">
                <a:pos x="19" y="19"/>
              </a:cxn>
              <a:cxn ang="0">
                <a:pos x="28" y="14"/>
              </a:cxn>
              <a:cxn ang="0">
                <a:pos x="37" y="11"/>
              </a:cxn>
              <a:cxn ang="0">
                <a:pos x="224" y="0"/>
              </a:cxn>
              <a:cxn ang="0">
                <a:pos x="37" y="0"/>
              </a:cxn>
              <a:cxn ang="0">
                <a:pos x="24" y="5"/>
              </a:cxn>
              <a:cxn ang="0">
                <a:pos x="12" y="13"/>
              </a:cxn>
              <a:cxn ang="0">
                <a:pos x="4" y="23"/>
              </a:cxn>
              <a:cxn ang="0">
                <a:pos x="0" y="38"/>
              </a:cxn>
              <a:cxn ang="0">
                <a:pos x="0" y="221"/>
              </a:cxn>
              <a:cxn ang="0">
                <a:pos x="4" y="235"/>
              </a:cxn>
              <a:cxn ang="0">
                <a:pos x="12" y="248"/>
              </a:cxn>
              <a:cxn ang="0">
                <a:pos x="24" y="256"/>
              </a:cxn>
              <a:cxn ang="0">
                <a:pos x="37" y="258"/>
              </a:cxn>
              <a:cxn ang="0">
                <a:pos x="224" y="258"/>
              </a:cxn>
              <a:cxn ang="0">
                <a:pos x="239" y="256"/>
              </a:cxn>
              <a:cxn ang="0">
                <a:pos x="251" y="248"/>
              </a:cxn>
              <a:cxn ang="0">
                <a:pos x="259" y="235"/>
              </a:cxn>
              <a:cxn ang="0">
                <a:pos x="262" y="221"/>
              </a:cxn>
              <a:cxn ang="0">
                <a:pos x="262" y="38"/>
              </a:cxn>
              <a:cxn ang="0">
                <a:pos x="259" y="23"/>
              </a:cxn>
              <a:cxn ang="0">
                <a:pos x="251" y="13"/>
              </a:cxn>
              <a:cxn ang="0">
                <a:pos x="239" y="5"/>
              </a:cxn>
              <a:cxn ang="0">
                <a:pos x="224" y="0"/>
              </a:cxn>
            </a:cxnLst>
            <a:rect l="0" t="0" r="r" b="b"/>
            <a:pathLst>
              <a:path w="262" h="258">
                <a:moveTo>
                  <a:pt x="224" y="11"/>
                </a:moveTo>
                <a:lnTo>
                  <a:pt x="224" y="11"/>
                </a:lnTo>
                <a:lnTo>
                  <a:pt x="229" y="13"/>
                </a:lnTo>
                <a:lnTo>
                  <a:pt x="235" y="14"/>
                </a:lnTo>
                <a:lnTo>
                  <a:pt x="239" y="17"/>
                </a:lnTo>
                <a:lnTo>
                  <a:pt x="243" y="19"/>
                </a:lnTo>
                <a:lnTo>
                  <a:pt x="245" y="23"/>
                </a:lnTo>
                <a:lnTo>
                  <a:pt x="248" y="29"/>
                </a:lnTo>
                <a:lnTo>
                  <a:pt x="249" y="33"/>
                </a:lnTo>
                <a:lnTo>
                  <a:pt x="251" y="38"/>
                </a:lnTo>
                <a:lnTo>
                  <a:pt x="251" y="221"/>
                </a:lnTo>
                <a:lnTo>
                  <a:pt x="251" y="221"/>
                </a:lnTo>
                <a:lnTo>
                  <a:pt x="249" y="226"/>
                </a:lnTo>
                <a:lnTo>
                  <a:pt x="248" y="231"/>
                </a:lnTo>
                <a:lnTo>
                  <a:pt x="245" y="235"/>
                </a:lnTo>
                <a:lnTo>
                  <a:pt x="243" y="239"/>
                </a:lnTo>
                <a:lnTo>
                  <a:pt x="239" y="244"/>
                </a:lnTo>
                <a:lnTo>
                  <a:pt x="235" y="245"/>
                </a:lnTo>
                <a:lnTo>
                  <a:pt x="229" y="248"/>
                </a:lnTo>
                <a:lnTo>
                  <a:pt x="224" y="248"/>
                </a:lnTo>
                <a:lnTo>
                  <a:pt x="37" y="248"/>
                </a:lnTo>
                <a:lnTo>
                  <a:pt x="37" y="248"/>
                </a:lnTo>
                <a:lnTo>
                  <a:pt x="32" y="248"/>
                </a:lnTo>
                <a:lnTo>
                  <a:pt x="28" y="245"/>
                </a:lnTo>
                <a:lnTo>
                  <a:pt x="23" y="244"/>
                </a:lnTo>
                <a:lnTo>
                  <a:pt x="19" y="239"/>
                </a:lnTo>
                <a:lnTo>
                  <a:pt x="16" y="235"/>
                </a:lnTo>
                <a:lnTo>
                  <a:pt x="13" y="231"/>
                </a:lnTo>
                <a:lnTo>
                  <a:pt x="12" y="226"/>
                </a:lnTo>
                <a:lnTo>
                  <a:pt x="10" y="221"/>
                </a:lnTo>
                <a:lnTo>
                  <a:pt x="10" y="38"/>
                </a:lnTo>
                <a:lnTo>
                  <a:pt x="10" y="38"/>
                </a:lnTo>
                <a:lnTo>
                  <a:pt x="12" y="33"/>
                </a:lnTo>
                <a:lnTo>
                  <a:pt x="13" y="29"/>
                </a:lnTo>
                <a:lnTo>
                  <a:pt x="16" y="23"/>
                </a:lnTo>
                <a:lnTo>
                  <a:pt x="19" y="19"/>
                </a:lnTo>
                <a:lnTo>
                  <a:pt x="23" y="17"/>
                </a:lnTo>
                <a:lnTo>
                  <a:pt x="28" y="14"/>
                </a:lnTo>
                <a:lnTo>
                  <a:pt x="32" y="13"/>
                </a:lnTo>
                <a:lnTo>
                  <a:pt x="37" y="11"/>
                </a:lnTo>
                <a:lnTo>
                  <a:pt x="224" y="11"/>
                </a:lnTo>
                <a:close/>
                <a:moveTo>
                  <a:pt x="224" y="0"/>
                </a:moveTo>
                <a:lnTo>
                  <a:pt x="37" y="0"/>
                </a:lnTo>
                <a:lnTo>
                  <a:pt x="37" y="0"/>
                </a:lnTo>
                <a:lnTo>
                  <a:pt x="31" y="2"/>
                </a:lnTo>
                <a:lnTo>
                  <a:pt x="24" y="5"/>
                </a:lnTo>
                <a:lnTo>
                  <a:pt x="17" y="7"/>
                </a:lnTo>
                <a:lnTo>
                  <a:pt x="12" y="13"/>
                </a:lnTo>
                <a:lnTo>
                  <a:pt x="6" y="18"/>
                </a:lnTo>
                <a:lnTo>
                  <a:pt x="4" y="23"/>
                </a:lnTo>
                <a:lnTo>
                  <a:pt x="1" y="32"/>
                </a:lnTo>
                <a:lnTo>
                  <a:pt x="0" y="38"/>
                </a:lnTo>
                <a:lnTo>
                  <a:pt x="0" y="221"/>
                </a:lnTo>
                <a:lnTo>
                  <a:pt x="0" y="221"/>
                </a:lnTo>
                <a:lnTo>
                  <a:pt x="1" y="229"/>
                </a:lnTo>
                <a:lnTo>
                  <a:pt x="4" y="235"/>
                </a:lnTo>
                <a:lnTo>
                  <a:pt x="6" y="242"/>
                </a:lnTo>
                <a:lnTo>
                  <a:pt x="12" y="248"/>
                </a:lnTo>
                <a:lnTo>
                  <a:pt x="17" y="252"/>
                </a:lnTo>
                <a:lnTo>
                  <a:pt x="24" y="256"/>
                </a:lnTo>
                <a:lnTo>
                  <a:pt x="31" y="257"/>
                </a:lnTo>
                <a:lnTo>
                  <a:pt x="37" y="258"/>
                </a:lnTo>
                <a:lnTo>
                  <a:pt x="224" y="258"/>
                </a:lnTo>
                <a:lnTo>
                  <a:pt x="224" y="258"/>
                </a:lnTo>
                <a:lnTo>
                  <a:pt x="231" y="257"/>
                </a:lnTo>
                <a:lnTo>
                  <a:pt x="239" y="256"/>
                </a:lnTo>
                <a:lnTo>
                  <a:pt x="244" y="252"/>
                </a:lnTo>
                <a:lnTo>
                  <a:pt x="251" y="248"/>
                </a:lnTo>
                <a:lnTo>
                  <a:pt x="255" y="242"/>
                </a:lnTo>
                <a:lnTo>
                  <a:pt x="259" y="235"/>
                </a:lnTo>
                <a:lnTo>
                  <a:pt x="260" y="229"/>
                </a:lnTo>
                <a:lnTo>
                  <a:pt x="262" y="221"/>
                </a:lnTo>
                <a:lnTo>
                  <a:pt x="262" y="38"/>
                </a:lnTo>
                <a:lnTo>
                  <a:pt x="262" y="38"/>
                </a:lnTo>
                <a:lnTo>
                  <a:pt x="260" y="32"/>
                </a:lnTo>
                <a:lnTo>
                  <a:pt x="259" y="23"/>
                </a:lnTo>
                <a:lnTo>
                  <a:pt x="255" y="18"/>
                </a:lnTo>
                <a:lnTo>
                  <a:pt x="251" y="13"/>
                </a:lnTo>
                <a:lnTo>
                  <a:pt x="244" y="7"/>
                </a:lnTo>
                <a:lnTo>
                  <a:pt x="239" y="5"/>
                </a:lnTo>
                <a:lnTo>
                  <a:pt x="231" y="2"/>
                </a:lnTo>
                <a:lnTo>
                  <a:pt x="224" y="0"/>
                </a:lnTo>
                <a:lnTo>
                  <a:pt x="22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0" name="Freeform 87"/>
          <p:cNvSpPr>
            <a:spLocks/>
          </p:cNvSpPr>
          <p:nvPr/>
        </p:nvSpPr>
        <p:spPr bwMode="auto">
          <a:xfrm>
            <a:off x="3639761" y="4937689"/>
            <a:ext cx="375825" cy="363128"/>
          </a:xfrm>
          <a:custGeom>
            <a:avLst/>
            <a:gdLst/>
            <a:ahLst/>
            <a:cxnLst>
              <a:cxn ang="0">
                <a:pos x="214" y="0"/>
              </a:cxn>
              <a:cxn ang="0">
                <a:pos x="214" y="0"/>
              </a:cxn>
              <a:cxn ang="0">
                <a:pos x="219" y="2"/>
              </a:cxn>
              <a:cxn ang="0">
                <a:pos x="225" y="3"/>
              </a:cxn>
              <a:cxn ang="0">
                <a:pos x="229" y="6"/>
              </a:cxn>
              <a:cxn ang="0">
                <a:pos x="233" y="8"/>
              </a:cxn>
              <a:cxn ang="0">
                <a:pos x="235" y="12"/>
              </a:cxn>
              <a:cxn ang="0">
                <a:pos x="238" y="18"/>
              </a:cxn>
              <a:cxn ang="0">
                <a:pos x="239" y="22"/>
              </a:cxn>
              <a:cxn ang="0">
                <a:pos x="241" y="27"/>
              </a:cxn>
              <a:cxn ang="0">
                <a:pos x="241" y="210"/>
              </a:cxn>
              <a:cxn ang="0">
                <a:pos x="241" y="210"/>
              </a:cxn>
              <a:cxn ang="0">
                <a:pos x="239" y="215"/>
              </a:cxn>
              <a:cxn ang="0">
                <a:pos x="238" y="220"/>
              </a:cxn>
              <a:cxn ang="0">
                <a:pos x="235" y="224"/>
              </a:cxn>
              <a:cxn ang="0">
                <a:pos x="233" y="228"/>
              </a:cxn>
              <a:cxn ang="0">
                <a:pos x="229" y="233"/>
              </a:cxn>
              <a:cxn ang="0">
                <a:pos x="225" y="234"/>
              </a:cxn>
              <a:cxn ang="0">
                <a:pos x="219" y="237"/>
              </a:cxn>
              <a:cxn ang="0">
                <a:pos x="214" y="237"/>
              </a:cxn>
              <a:cxn ang="0">
                <a:pos x="27" y="237"/>
              </a:cxn>
              <a:cxn ang="0">
                <a:pos x="27" y="237"/>
              </a:cxn>
              <a:cxn ang="0">
                <a:pos x="22" y="237"/>
              </a:cxn>
              <a:cxn ang="0">
                <a:pos x="18" y="234"/>
              </a:cxn>
              <a:cxn ang="0">
                <a:pos x="13" y="233"/>
              </a:cxn>
              <a:cxn ang="0">
                <a:pos x="9" y="228"/>
              </a:cxn>
              <a:cxn ang="0">
                <a:pos x="6" y="224"/>
              </a:cxn>
              <a:cxn ang="0">
                <a:pos x="3" y="220"/>
              </a:cxn>
              <a:cxn ang="0">
                <a:pos x="2" y="215"/>
              </a:cxn>
              <a:cxn ang="0">
                <a:pos x="0" y="210"/>
              </a:cxn>
              <a:cxn ang="0">
                <a:pos x="0" y="27"/>
              </a:cxn>
              <a:cxn ang="0">
                <a:pos x="0" y="27"/>
              </a:cxn>
              <a:cxn ang="0">
                <a:pos x="2" y="22"/>
              </a:cxn>
              <a:cxn ang="0">
                <a:pos x="3" y="18"/>
              </a:cxn>
              <a:cxn ang="0">
                <a:pos x="6" y="12"/>
              </a:cxn>
              <a:cxn ang="0">
                <a:pos x="9" y="8"/>
              </a:cxn>
              <a:cxn ang="0">
                <a:pos x="13" y="6"/>
              </a:cxn>
              <a:cxn ang="0">
                <a:pos x="18" y="3"/>
              </a:cxn>
              <a:cxn ang="0">
                <a:pos x="22" y="2"/>
              </a:cxn>
              <a:cxn ang="0">
                <a:pos x="27" y="0"/>
              </a:cxn>
              <a:cxn ang="0">
                <a:pos x="214" y="0"/>
              </a:cxn>
            </a:cxnLst>
            <a:rect l="0" t="0" r="r" b="b"/>
            <a:pathLst>
              <a:path w="241" h="237">
                <a:moveTo>
                  <a:pt x="214" y="0"/>
                </a:moveTo>
                <a:lnTo>
                  <a:pt x="214" y="0"/>
                </a:lnTo>
                <a:lnTo>
                  <a:pt x="219" y="2"/>
                </a:lnTo>
                <a:lnTo>
                  <a:pt x="225" y="3"/>
                </a:lnTo>
                <a:lnTo>
                  <a:pt x="229" y="6"/>
                </a:lnTo>
                <a:lnTo>
                  <a:pt x="233" y="8"/>
                </a:lnTo>
                <a:lnTo>
                  <a:pt x="235" y="12"/>
                </a:lnTo>
                <a:lnTo>
                  <a:pt x="238" y="18"/>
                </a:lnTo>
                <a:lnTo>
                  <a:pt x="239" y="22"/>
                </a:lnTo>
                <a:lnTo>
                  <a:pt x="241" y="27"/>
                </a:lnTo>
                <a:lnTo>
                  <a:pt x="241" y="210"/>
                </a:lnTo>
                <a:lnTo>
                  <a:pt x="241" y="210"/>
                </a:lnTo>
                <a:lnTo>
                  <a:pt x="239" y="215"/>
                </a:lnTo>
                <a:lnTo>
                  <a:pt x="238" y="220"/>
                </a:lnTo>
                <a:lnTo>
                  <a:pt x="235" y="224"/>
                </a:lnTo>
                <a:lnTo>
                  <a:pt x="233" y="228"/>
                </a:lnTo>
                <a:lnTo>
                  <a:pt x="229" y="233"/>
                </a:lnTo>
                <a:lnTo>
                  <a:pt x="225" y="234"/>
                </a:lnTo>
                <a:lnTo>
                  <a:pt x="219" y="237"/>
                </a:lnTo>
                <a:lnTo>
                  <a:pt x="214" y="237"/>
                </a:lnTo>
                <a:lnTo>
                  <a:pt x="27" y="237"/>
                </a:lnTo>
                <a:lnTo>
                  <a:pt x="27" y="237"/>
                </a:lnTo>
                <a:lnTo>
                  <a:pt x="22" y="237"/>
                </a:lnTo>
                <a:lnTo>
                  <a:pt x="18" y="234"/>
                </a:lnTo>
                <a:lnTo>
                  <a:pt x="13" y="233"/>
                </a:lnTo>
                <a:lnTo>
                  <a:pt x="9" y="228"/>
                </a:lnTo>
                <a:lnTo>
                  <a:pt x="6" y="224"/>
                </a:lnTo>
                <a:lnTo>
                  <a:pt x="3" y="220"/>
                </a:lnTo>
                <a:lnTo>
                  <a:pt x="2" y="215"/>
                </a:lnTo>
                <a:lnTo>
                  <a:pt x="0" y="210"/>
                </a:lnTo>
                <a:lnTo>
                  <a:pt x="0" y="27"/>
                </a:lnTo>
                <a:lnTo>
                  <a:pt x="0" y="27"/>
                </a:lnTo>
                <a:lnTo>
                  <a:pt x="2" y="22"/>
                </a:lnTo>
                <a:lnTo>
                  <a:pt x="3" y="18"/>
                </a:lnTo>
                <a:lnTo>
                  <a:pt x="6" y="12"/>
                </a:lnTo>
                <a:lnTo>
                  <a:pt x="9" y="8"/>
                </a:lnTo>
                <a:lnTo>
                  <a:pt x="13" y="6"/>
                </a:lnTo>
                <a:lnTo>
                  <a:pt x="18" y="3"/>
                </a:lnTo>
                <a:lnTo>
                  <a:pt x="22" y="2"/>
                </a:lnTo>
                <a:lnTo>
                  <a:pt x="27" y="0"/>
                </a:lnTo>
                <a:lnTo>
                  <a:pt x="21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1" name="Freeform 88"/>
          <p:cNvSpPr>
            <a:spLocks/>
          </p:cNvSpPr>
          <p:nvPr/>
        </p:nvSpPr>
        <p:spPr bwMode="auto">
          <a:xfrm>
            <a:off x="3625665" y="4923902"/>
            <a:ext cx="408712" cy="395303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37" y="0"/>
              </a:cxn>
              <a:cxn ang="0">
                <a:pos x="37" y="0"/>
              </a:cxn>
              <a:cxn ang="0">
                <a:pos x="31" y="2"/>
              </a:cxn>
              <a:cxn ang="0">
                <a:pos x="24" y="5"/>
              </a:cxn>
              <a:cxn ang="0">
                <a:pos x="17" y="7"/>
              </a:cxn>
              <a:cxn ang="0">
                <a:pos x="12" y="13"/>
              </a:cxn>
              <a:cxn ang="0">
                <a:pos x="6" y="18"/>
              </a:cxn>
              <a:cxn ang="0">
                <a:pos x="4" y="23"/>
              </a:cxn>
              <a:cxn ang="0">
                <a:pos x="1" y="32"/>
              </a:cxn>
              <a:cxn ang="0">
                <a:pos x="0" y="38"/>
              </a:cxn>
              <a:cxn ang="0">
                <a:pos x="0" y="221"/>
              </a:cxn>
              <a:cxn ang="0">
                <a:pos x="0" y="221"/>
              </a:cxn>
              <a:cxn ang="0">
                <a:pos x="1" y="229"/>
              </a:cxn>
              <a:cxn ang="0">
                <a:pos x="4" y="235"/>
              </a:cxn>
              <a:cxn ang="0">
                <a:pos x="6" y="242"/>
              </a:cxn>
              <a:cxn ang="0">
                <a:pos x="12" y="248"/>
              </a:cxn>
              <a:cxn ang="0">
                <a:pos x="17" y="252"/>
              </a:cxn>
              <a:cxn ang="0">
                <a:pos x="24" y="256"/>
              </a:cxn>
              <a:cxn ang="0">
                <a:pos x="31" y="257"/>
              </a:cxn>
              <a:cxn ang="0">
                <a:pos x="37" y="258"/>
              </a:cxn>
              <a:cxn ang="0">
                <a:pos x="224" y="258"/>
              </a:cxn>
              <a:cxn ang="0">
                <a:pos x="224" y="258"/>
              </a:cxn>
              <a:cxn ang="0">
                <a:pos x="231" y="257"/>
              </a:cxn>
              <a:cxn ang="0">
                <a:pos x="239" y="256"/>
              </a:cxn>
              <a:cxn ang="0">
                <a:pos x="244" y="252"/>
              </a:cxn>
              <a:cxn ang="0">
                <a:pos x="251" y="248"/>
              </a:cxn>
              <a:cxn ang="0">
                <a:pos x="255" y="242"/>
              </a:cxn>
              <a:cxn ang="0">
                <a:pos x="259" y="235"/>
              </a:cxn>
              <a:cxn ang="0">
                <a:pos x="260" y="229"/>
              </a:cxn>
              <a:cxn ang="0">
                <a:pos x="262" y="221"/>
              </a:cxn>
              <a:cxn ang="0">
                <a:pos x="262" y="38"/>
              </a:cxn>
              <a:cxn ang="0">
                <a:pos x="262" y="38"/>
              </a:cxn>
              <a:cxn ang="0">
                <a:pos x="260" y="32"/>
              </a:cxn>
              <a:cxn ang="0">
                <a:pos x="259" y="23"/>
              </a:cxn>
              <a:cxn ang="0">
                <a:pos x="255" y="18"/>
              </a:cxn>
              <a:cxn ang="0">
                <a:pos x="251" y="13"/>
              </a:cxn>
              <a:cxn ang="0">
                <a:pos x="244" y="7"/>
              </a:cxn>
              <a:cxn ang="0">
                <a:pos x="239" y="5"/>
              </a:cxn>
              <a:cxn ang="0">
                <a:pos x="231" y="2"/>
              </a:cxn>
              <a:cxn ang="0">
                <a:pos x="224" y="0"/>
              </a:cxn>
              <a:cxn ang="0">
                <a:pos x="224" y="0"/>
              </a:cxn>
            </a:cxnLst>
            <a:rect l="0" t="0" r="r" b="b"/>
            <a:pathLst>
              <a:path w="262" h="258">
                <a:moveTo>
                  <a:pt x="224" y="0"/>
                </a:moveTo>
                <a:lnTo>
                  <a:pt x="37" y="0"/>
                </a:lnTo>
                <a:lnTo>
                  <a:pt x="37" y="0"/>
                </a:lnTo>
                <a:lnTo>
                  <a:pt x="31" y="2"/>
                </a:lnTo>
                <a:lnTo>
                  <a:pt x="24" y="5"/>
                </a:lnTo>
                <a:lnTo>
                  <a:pt x="17" y="7"/>
                </a:lnTo>
                <a:lnTo>
                  <a:pt x="12" y="13"/>
                </a:lnTo>
                <a:lnTo>
                  <a:pt x="6" y="18"/>
                </a:lnTo>
                <a:lnTo>
                  <a:pt x="4" y="23"/>
                </a:lnTo>
                <a:lnTo>
                  <a:pt x="1" y="32"/>
                </a:lnTo>
                <a:lnTo>
                  <a:pt x="0" y="38"/>
                </a:lnTo>
                <a:lnTo>
                  <a:pt x="0" y="221"/>
                </a:lnTo>
                <a:lnTo>
                  <a:pt x="0" y="221"/>
                </a:lnTo>
                <a:lnTo>
                  <a:pt x="1" y="229"/>
                </a:lnTo>
                <a:lnTo>
                  <a:pt x="4" y="235"/>
                </a:lnTo>
                <a:lnTo>
                  <a:pt x="6" y="242"/>
                </a:lnTo>
                <a:lnTo>
                  <a:pt x="12" y="248"/>
                </a:lnTo>
                <a:lnTo>
                  <a:pt x="17" y="252"/>
                </a:lnTo>
                <a:lnTo>
                  <a:pt x="24" y="256"/>
                </a:lnTo>
                <a:lnTo>
                  <a:pt x="31" y="257"/>
                </a:lnTo>
                <a:lnTo>
                  <a:pt x="37" y="258"/>
                </a:lnTo>
                <a:lnTo>
                  <a:pt x="224" y="258"/>
                </a:lnTo>
                <a:lnTo>
                  <a:pt x="224" y="258"/>
                </a:lnTo>
                <a:lnTo>
                  <a:pt x="231" y="257"/>
                </a:lnTo>
                <a:lnTo>
                  <a:pt x="239" y="256"/>
                </a:lnTo>
                <a:lnTo>
                  <a:pt x="244" y="252"/>
                </a:lnTo>
                <a:lnTo>
                  <a:pt x="251" y="248"/>
                </a:lnTo>
                <a:lnTo>
                  <a:pt x="255" y="242"/>
                </a:lnTo>
                <a:lnTo>
                  <a:pt x="259" y="235"/>
                </a:lnTo>
                <a:lnTo>
                  <a:pt x="260" y="229"/>
                </a:lnTo>
                <a:lnTo>
                  <a:pt x="262" y="221"/>
                </a:lnTo>
                <a:lnTo>
                  <a:pt x="262" y="38"/>
                </a:lnTo>
                <a:lnTo>
                  <a:pt x="262" y="38"/>
                </a:lnTo>
                <a:lnTo>
                  <a:pt x="260" y="32"/>
                </a:lnTo>
                <a:lnTo>
                  <a:pt x="259" y="23"/>
                </a:lnTo>
                <a:lnTo>
                  <a:pt x="255" y="18"/>
                </a:lnTo>
                <a:lnTo>
                  <a:pt x="251" y="13"/>
                </a:lnTo>
                <a:lnTo>
                  <a:pt x="244" y="7"/>
                </a:lnTo>
                <a:lnTo>
                  <a:pt x="239" y="5"/>
                </a:lnTo>
                <a:lnTo>
                  <a:pt x="231" y="2"/>
                </a:lnTo>
                <a:lnTo>
                  <a:pt x="224" y="0"/>
                </a:lnTo>
                <a:lnTo>
                  <a:pt x="2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2" name="Freeform 89"/>
          <p:cNvSpPr>
            <a:spLocks noEditPoints="1"/>
          </p:cNvSpPr>
          <p:nvPr/>
        </p:nvSpPr>
        <p:spPr bwMode="auto">
          <a:xfrm>
            <a:off x="4438389" y="4923902"/>
            <a:ext cx="408712" cy="395303"/>
          </a:xfrm>
          <a:custGeom>
            <a:avLst/>
            <a:gdLst/>
            <a:ahLst/>
            <a:cxnLst>
              <a:cxn ang="0">
                <a:pos x="222" y="11"/>
              </a:cxn>
              <a:cxn ang="0">
                <a:pos x="233" y="14"/>
              </a:cxn>
              <a:cxn ang="0">
                <a:pos x="243" y="19"/>
              </a:cxn>
              <a:cxn ang="0">
                <a:pos x="248" y="29"/>
              </a:cxn>
              <a:cxn ang="0">
                <a:pos x="249" y="38"/>
              </a:cxn>
              <a:cxn ang="0">
                <a:pos x="249" y="221"/>
              </a:cxn>
              <a:cxn ang="0">
                <a:pos x="248" y="231"/>
              </a:cxn>
              <a:cxn ang="0">
                <a:pos x="243" y="239"/>
              </a:cxn>
              <a:cxn ang="0">
                <a:pos x="233" y="245"/>
              </a:cxn>
              <a:cxn ang="0">
                <a:pos x="222" y="248"/>
              </a:cxn>
              <a:cxn ang="0">
                <a:pos x="37" y="248"/>
              </a:cxn>
              <a:cxn ang="0">
                <a:pos x="27" y="245"/>
              </a:cxn>
              <a:cxn ang="0">
                <a:pos x="18" y="239"/>
              </a:cxn>
              <a:cxn ang="0">
                <a:pos x="13" y="231"/>
              </a:cxn>
              <a:cxn ang="0">
                <a:pos x="10" y="221"/>
              </a:cxn>
              <a:cxn ang="0">
                <a:pos x="10" y="38"/>
              </a:cxn>
              <a:cxn ang="0">
                <a:pos x="13" y="29"/>
              </a:cxn>
              <a:cxn ang="0">
                <a:pos x="18" y="19"/>
              </a:cxn>
              <a:cxn ang="0">
                <a:pos x="27" y="14"/>
              </a:cxn>
              <a:cxn ang="0">
                <a:pos x="37" y="11"/>
              </a:cxn>
              <a:cxn ang="0">
                <a:pos x="222" y="0"/>
              </a:cxn>
              <a:cxn ang="0">
                <a:pos x="37" y="0"/>
              </a:cxn>
              <a:cxn ang="0">
                <a:pos x="22" y="5"/>
              </a:cxn>
              <a:cxn ang="0">
                <a:pos x="10" y="13"/>
              </a:cxn>
              <a:cxn ang="0">
                <a:pos x="2" y="23"/>
              </a:cxn>
              <a:cxn ang="0">
                <a:pos x="0" y="38"/>
              </a:cxn>
              <a:cxn ang="0">
                <a:pos x="0" y="221"/>
              </a:cxn>
              <a:cxn ang="0">
                <a:pos x="2" y="235"/>
              </a:cxn>
              <a:cxn ang="0">
                <a:pos x="10" y="248"/>
              </a:cxn>
              <a:cxn ang="0">
                <a:pos x="22" y="256"/>
              </a:cxn>
              <a:cxn ang="0">
                <a:pos x="37" y="258"/>
              </a:cxn>
              <a:cxn ang="0">
                <a:pos x="222" y="258"/>
              </a:cxn>
              <a:cxn ang="0">
                <a:pos x="237" y="256"/>
              </a:cxn>
              <a:cxn ang="0">
                <a:pos x="249" y="248"/>
              </a:cxn>
              <a:cxn ang="0">
                <a:pos x="257" y="235"/>
              </a:cxn>
              <a:cxn ang="0">
                <a:pos x="260" y="221"/>
              </a:cxn>
              <a:cxn ang="0">
                <a:pos x="260" y="38"/>
              </a:cxn>
              <a:cxn ang="0">
                <a:pos x="257" y="23"/>
              </a:cxn>
              <a:cxn ang="0">
                <a:pos x="249" y="13"/>
              </a:cxn>
              <a:cxn ang="0">
                <a:pos x="237" y="5"/>
              </a:cxn>
              <a:cxn ang="0">
                <a:pos x="222" y="0"/>
              </a:cxn>
            </a:cxnLst>
            <a:rect l="0" t="0" r="r" b="b"/>
            <a:pathLst>
              <a:path w="260" h="258">
                <a:moveTo>
                  <a:pt x="222" y="11"/>
                </a:moveTo>
                <a:lnTo>
                  <a:pt x="222" y="11"/>
                </a:lnTo>
                <a:lnTo>
                  <a:pt x="228" y="13"/>
                </a:lnTo>
                <a:lnTo>
                  <a:pt x="233" y="14"/>
                </a:lnTo>
                <a:lnTo>
                  <a:pt x="238" y="17"/>
                </a:lnTo>
                <a:lnTo>
                  <a:pt x="243" y="19"/>
                </a:lnTo>
                <a:lnTo>
                  <a:pt x="245" y="23"/>
                </a:lnTo>
                <a:lnTo>
                  <a:pt x="248" y="29"/>
                </a:lnTo>
                <a:lnTo>
                  <a:pt x="249" y="33"/>
                </a:lnTo>
                <a:lnTo>
                  <a:pt x="249" y="38"/>
                </a:lnTo>
                <a:lnTo>
                  <a:pt x="249" y="221"/>
                </a:lnTo>
                <a:lnTo>
                  <a:pt x="249" y="221"/>
                </a:lnTo>
                <a:lnTo>
                  <a:pt x="249" y="226"/>
                </a:lnTo>
                <a:lnTo>
                  <a:pt x="248" y="231"/>
                </a:lnTo>
                <a:lnTo>
                  <a:pt x="245" y="235"/>
                </a:lnTo>
                <a:lnTo>
                  <a:pt x="243" y="239"/>
                </a:lnTo>
                <a:lnTo>
                  <a:pt x="238" y="244"/>
                </a:lnTo>
                <a:lnTo>
                  <a:pt x="233" y="245"/>
                </a:lnTo>
                <a:lnTo>
                  <a:pt x="228" y="248"/>
                </a:lnTo>
                <a:lnTo>
                  <a:pt x="222" y="248"/>
                </a:lnTo>
                <a:lnTo>
                  <a:pt x="37" y="248"/>
                </a:lnTo>
                <a:lnTo>
                  <a:pt x="37" y="248"/>
                </a:lnTo>
                <a:lnTo>
                  <a:pt x="32" y="248"/>
                </a:lnTo>
                <a:lnTo>
                  <a:pt x="27" y="245"/>
                </a:lnTo>
                <a:lnTo>
                  <a:pt x="22" y="244"/>
                </a:lnTo>
                <a:lnTo>
                  <a:pt x="18" y="239"/>
                </a:lnTo>
                <a:lnTo>
                  <a:pt x="14" y="235"/>
                </a:lnTo>
                <a:lnTo>
                  <a:pt x="13" y="231"/>
                </a:lnTo>
                <a:lnTo>
                  <a:pt x="10" y="226"/>
                </a:lnTo>
                <a:lnTo>
                  <a:pt x="10" y="221"/>
                </a:lnTo>
                <a:lnTo>
                  <a:pt x="10" y="38"/>
                </a:lnTo>
                <a:lnTo>
                  <a:pt x="10" y="38"/>
                </a:lnTo>
                <a:lnTo>
                  <a:pt x="10" y="33"/>
                </a:lnTo>
                <a:lnTo>
                  <a:pt x="13" y="29"/>
                </a:lnTo>
                <a:lnTo>
                  <a:pt x="14" y="23"/>
                </a:lnTo>
                <a:lnTo>
                  <a:pt x="18" y="19"/>
                </a:lnTo>
                <a:lnTo>
                  <a:pt x="22" y="17"/>
                </a:lnTo>
                <a:lnTo>
                  <a:pt x="27" y="14"/>
                </a:lnTo>
                <a:lnTo>
                  <a:pt x="32" y="13"/>
                </a:lnTo>
                <a:lnTo>
                  <a:pt x="37" y="11"/>
                </a:lnTo>
                <a:lnTo>
                  <a:pt x="222" y="11"/>
                </a:lnTo>
                <a:close/>
                <a:moveTo>
                  <a:pt x="222" y="0"/>
                </a:moveTo>
                <a:lnTo>
                  <a:pt x="37" y="0"/>
                </a:lnTo>
                <a:lnTo>
                  <a:pt x="37" y="0"/>
                </a:lnTo>
                <a:lnTo>
                  <a:pt x="29" y="2"/>
                </a:lnTo>
                <a:lnTo>
                  <a:pt x="22" y="5"/>
                </a:lnTo>
                <a:lnTo>
                  <a:pt x="16" y="7"/>
                </a:lnTo>
                <a:lnTo>
                  <a:pt x="10" y="13"/>
                </a:lnTo>
                <a:lnTo>
                  <a:pt x="6" y="18"/>
                </a:lnTo>
                <a:lnTo>
                  <a:pt x="2" y="23"/>
                </a:lnTo>
                <a:lnTo>
                  <a:pt x="1" y="32"/>
                </a:lnTo>
                <a:lnTo>
                  <a:pt x="0" y="38"/>
                </a:lnTo>
                <a:lnTo>
                  <a:pt x="0" y="221"/>
                </a:lnTo>
                <a:lnTo>
                  <a:pt x="0" y="221"/>
                </a:lnTo>
                <a:lnTo>
                  <a:pt x="1" y="229"/>
                </a:lnTo>
                <a:lnTo>
                  <a:pt x="2" y="235"/>
                </a:lnTo>
                <a:lnTo>
                  <a:pt x="6" y="242"/>
                </a:lnTo>
                <a:lnTo>
                  <a:pt x="10" y="248"/>
                </a:lnTo>
                <a:lnTo>
                  <a:pt x="16" y="252"/>
                </a:lnTo>
                <a:lnTo>
                  <a:pt x="22" y="256"/>
                </a:lnTo>
                <a:lnTo>
                  <a:pt x="29" y="257"/>
                </a:lnTo>
                <a:lnTo>
                  <a:pt x="37" y="258"/>
                </a:lnTo>
                <a:lnTo>
                  <a:pt x="222" y="258"/>
                </a:lnTo>
                <a:lnTo>
                  <a:pt x="222" y="258"/>
                </a:lnTo>
                <a:lnTo>
                  <a:pt x="230" y="257"/>
                </a:lnTo>
                <a:lnTo>
                  <a:pt x="237" y="256"/>
                </a:lnTo>
                <a:lnTo>
                  <a:pt x="244" y="252"/>
                </a:lnTo>
                <a:lnTo>
                  <a:pt x="249" y="248"/>
                </a:lnTo>
                <a:lnTo>
                  <a:pt x="255" y="242"/>
                </a:lnTo>
                <a:lnTo>
                  <a:pt x="257" y="235"/>
                </a:lnTo>
                <a:lnTo>
                  <a:pt x="260" y="229"/>
                </a:lnTo>
                <a:lnTo>
                  <a:pt x="260" y="221"/>
                </a:lnTo>
                <a:lnTo>
                  <a:pt x="260" y="38"/>
                </a:lnTo>
                <a:lnTo>
                  <a:pt x="260" y="38"/>
                </a:lnTo>
                <a:lnTo>
                  <a:pt x="260" y="32"/>
                </a:lnTo>
                <a:lnTo>
                  <a:pt x="257" y="23"/>
                </a:lnTo>
                <a:lnTo>
                  <a:pt x="255" y="18"/>
                </a:lnTo>
                <a:lnTo>
                  <a:pt x="249" y="13"/>
                </a:lnTo>
                <a:lnTo>
                  <a:pt x="244" y="7"/>
                </a:lnTo>
                <a:lnTo>
                  <a:pt x="237" y="5"/>
                </a:lnTo>
                <a:lnTo>
                  <a:pt x="230" y="2"/>
                </a:lnTo>
                <a:lnTo>
                  <a:pt x="222" y="0"/>
                </a:lnTo>
                <a:lnTo>
                  <a:pt x="22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3" name="Freeform 90"/>
          <p:cNvSpPr>
            <a:spLocks/>
          </p:cNvSpPr>
          <p:nvPr/>
        </p:nvSpPr>
        <p:spPr bwMode="auto">
          <a:xfrm>
            <a:off x="4452485" y="4937689"/>
            <a:ext cx="375825" cy="363128"/>
          </a:xfrm>
          <a:custGeom>
            <a:avLst/>
            <a:gdLst/>
            <a:ahLst/>
            <a:cxnLst>
              <a:cxn ang="0">
                <a:pos x="212" y="0"/>
              </a:cxn>
              <a:cxn ang="0">
                <a:pos x="212" y="0"/>
              </a:cxn>
              <a:cxn ang="0">
                <a:pos x="218" y="2"/>
              </a:cxn>
              <a:cxn ang="0">
                <a:pos x="223" y="3"/>
              </a:cxn>
              <a:cxn ang="0">
                <a:pos x="228" y="6"/>
              </a:cxn>
              <a:cxn ang="0">
                <a:pos x="233" y="8"/>
              </a:cxn>
              <a:cxn ang="0">
                <a:pos x="235" y="12"/>
              </a:cxn>
              <a:cxn ang="0">
                <a:pos x="238" y="18"/>
              </a:cxn>
              <a:cxn ang="0">
                <a:pos x="239" y="22"/>
              </a:cxn>
              <a:cxn ang="0">
                <a:pos x="239" y="27"/>
              </a:cxn>
              <a:cxn ang="0">
                <a:pos x="239" y="210"/>
              </a:cxn>
              <a:cxn ang="0">
                <a:pos x="239" y="210"/>
              </a:cxn>
              <a:cxn ang="0">
                <a:pos x="239" y="215"/>
              </a:cxn>
              <a:cxn ang="0">
                <a:pos x="238" y="220"/>
              </a:cxn>
              <a:cxn ang="0">
                <a:pos x="235" y="224"/>
              </a:cxn>
              <a:cxn ang="0">
                <a:pos x="233" y="228"/>
              </a:cxn>
              <a:cxn ang="0">
                <a:pos x="228" y="233"/>
              </a:cxn>
              <a:cxn ang="0">
                <a:pos x="223" y="234"/>
              </a:cxn>
              <a:cxn ang="0">
                <a:pos x="218" y="237"/>
              </a:cxn>
              <a:cxn ang="0">
                <a:pos x="212" y="237"/>
              </a:cxn>
              <a:cxn ang="0">
                <a:pos x="27" y="237"/>
              </a:cxn>
              <a:cxn ang="0">
                <a:pos x="27" y="237"/>
              </a:cxn>
              <a:cxn ang="0">
                <a:pos x="22" y="237"/>
              </a:cxn>
              <a:cxn ang="0">
                <a:pos x="17" y="234"/>
              </a:cxn>
              <a:cxn ang="0">
                <a:pos x="12" y="233"/>
              </a:cxn>
              <a:cxn ang="0">
                <a:pos x="8" y="228"/>
              </a:cxn>
              <a:cxn ang="0">
                <a:pos x="4" y="224"/>
              </a:cxn>
              <a:cxn ang="0">
                <a:pos x="3" y="220"/>
              </a:cxn>
              <a:cxn ang="0">
                <a:pos x="0" y="215"/>
              </a:cxn>
              <a:cxn ang="0">
                <a:pos x="0" y="210"/>
              </a:cxn>
              <a:cxn ang="0">
                <a:pos x="0" y="27"/>
              </a:cxn>
              <a:cxn ang="0">
                <a:pos x="0" y="27"/>
              </a:cxn>
              <a:cxn ang="0">
                <a:pos x="0" y="22"/>
              </a:cxn>
              <a:cxn ang="0">
                <a:pos x="3" y="18"/>
              </a:cxn>
              <a:cxn ang="0">
                <a:pos x="4" y="12"/>
              </a:cxn>
              <a:cxn ang="0">
                <a:pos x="8" y="8"/>
              </a:cxn>
              <a:cxn ang="0">
                <a:pos x="12" y="6"/>
              </a:cxn>
              <a:cxn ang="0">
                <a:pos x="17" y="3"/>
              </a:cxn>
              <a:cxn ang="0">
                <a:pos x="22" y="2"/>
              </a:cxn>
              <a:cxn ang="0">
                <a:pos x="27" y="0"/>
              </a:cxn>
              <a:cxn ang="0">
                <a:pos x="212" y="0"/>
              </a:cxn>
            </a:cxnLst>
            <a:rect l="0" t="0" r="r" b="b"/>
            <a:pathLst>
              <a:path w="239" h="237">
                <a:moveTo>
                  <a:pt x="212" y="0"/>
                </a:moveTo>
                <a:lnTo>
                  <a:pt x="212" y="0"/>
                </a:lnTo>
                <a:lnTo>
                  <a:pt x="218" y="2"/>
                </a:lnTo>
                <a:lnTo>
                  <a:pt x="223" y="3"/>
                </a:lnTo>
                <a:lnTo>
                  <a:pt x="228" y="6"/>
                </a:lnTo>
                <a:lnTo>
                  <a:pt x="233" y="8"/>
                </a:lnTo>
                <a:lnTo>
                  <a:pt x="235" y="12"/>
                </a:lnTo>
                <a:lnTo>
                  <a:pt x="238" y="18"/>
                </a:lnTo>
                <a:lnTo>
                  <a:pt x="239" y="22"/>
                </a:lnTo>
                <a:lnTo>
                  <a:pt x="239" y="27"/>
                </a:lnTo>
                <a:lnTo>
                  <a:pt x="239" y="210"/>
                </a:lnTo>
                <a:lnTo>
                  <a:pt x="239" y="210"/>
                </a:lnTo>
                <a:lnTo>
                  <a:pt x="239" y="215"/>
                </a:lnTo>
                <a:lnTo>
                  <a:pt x="238" y="220"/>
                </a:lnTo>
                <a:lnTo>
                  <a:pt x="235" y="224"/>
                </a:lnTo>
                <a:lnTo>
                  <a:pt x="233" y="228"/>
                </a:lnTo>
                <a:lnTo>
                  <a:pt x="228" y="233"/>
                </a:lnTo>
                <a:lnTo>
                  <a:pt x="223" y="234"/>
                </a:lnTo>
                <a:lnTo>
                  <a:pt x="218" y="237"/>
                </a:lnTo>
                <a:lnTo>
                  <a:pt x="212" y="237"/>
                </a:lnTo>
                <a:lnTo>
                  <a:pt x="27" y="237"/>
                </a:lnTo>
                <a:lnTo>
                  <a:pt x="27" y="237"/>
                </a:lnTo>
                <a:lnTo>
                  <a:pt x="22" y="237"/>
                </a:lnTo>
                <a:lnTo>
                  <a:pt x="17" y="234"/>
                </a:lnTo>
                <a:lnTo>
                  <a:pt x="12" y="233"/>
                </a:lnTo>
                <a:lnTo>
                  <a:pt x="8" y="228"/>
                </a:lnTo>
                <a:lnTo>
                  <a:pt x="4" y="224"/>
                </a:lnTo>
                <a:lnTo>
                  <a:pt x="3" y="220"/>
                </a:lnTo>
                <a:lnTo>
                  <a:pt x="0" y="215"/>
                </a:lnTo>
                <a:lnTo>
                  <a:pt x="0" y="210"/>
                </a:lnTo>
                <a:lnTo>
                  <a:pt x="0" y="27"/>
                </a:lnTo>
                <a:lnTo>
                  <a:pt x="0" y="27"/>
                </a:lnTo>
                <a:lnTo>
                  <a:pt x="0" y="22"/>
                </a:lnTo>
                <a:lnTo>
                  <a:pt x="3" y="18"/>
                </a:lnTo>
                <a:lnTo>
                  <a:pt x="4" y="12"/>
                </a:lnTo>
                <a:lnTo>
                  <a:pt x="8" y="8"/>
                </a:lnTo>
                <a:lnTo>
                  <a:pt x="12" y="6"/>
                </a:lnTo>
                <a:lnTo>
                  <a:pt x="17" y="3"/>
                </a:lnTo>
                <a:lnTo>
                  <a:pt x="22" y="2"/>
                </a:lnTo>
                <a:lnTo>
                  <a:pt x="27" y="0"/>
                </a:lnTo>
                <a:lnTo>
                  <a:pt x="21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4" name="Freeform 91"/>
          <p:cNvSpPr>
            <a:spLocks/>
          </p:cNvSpPr>
          <p:nvPr/>
        </p:nvSpPr>
        <p:spPr bwMode="auto">
          <a:xfrm>
            <a:off x="4438389" y="4923902"/>
            <a:ext cx="408712" cy="395303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37" y="0"/>
              </a:cxn>
              <a:cxn ang="0">
                <a:pos x="37" y="0"/>
              </a:cxn>
              <a:cxn ang="0">
                <a:pos x="29" y="2"/>
              </a:cxn>
              <a:cxn ang="0">
                <a:pos x="22" y="5"/>
              </a:cxn>
              <a:cxn ang="0">
                <a:pos x="16" y="7"/>
              </a:cxn>
              <a:cxn ang="0">
                <a:pos x="10" y="13"/>
              </a:cxn>
              <a:cxn ang="0">
                <a:pos x="6" y="18"/>
              </a:cxn>
              <a:cxn ang="0">
                <a:pos x="2" y="23"/>
              </a:cxn>
              <a:cxn ang="0">
                <a:pos x="1" y="32"/>
              </a:cxn>
              <a:cxn ang="0">
                <a:pos x="0" y="38"/>
              </a:cxn>
              <a:cxn ang="0">
                <a:pos x="0" y="221"/>
              </a:cxn>
              <a:cxn ang="0">
                <a:pos x="0" y="221"/>
              </a:cxn>
              <a:cxn ang="0">
                <a:pos x="1" y="229"/>
              </a:cxn>
              <a:cxn ang="0">
                <a:pos x="2" y="235"/>
              </a:cxn>
              <a:cxn ang="0">
                <a:pos x="6" y="242"/>
              </a:cxn>
              <a:cxn ang="0">
                <a:pos x="10" y="248"/>
              </a:cxn>
              <a:cxn ang="0">
                <a:pos x="16" y="252"/>
              </a:cxn>
              <a:cxn ang="0">
                <a:pos x="22" y="256"/>
              </a:cxn>
              <a:cxn ang="0">
                <a:pos x="29" y="257"/>
              </a:cxn>
              <a:cxn ang="0">
                <a:pos x="37" y="258"/>
              </a:cxn>
              <a:cxn ang="0">
                <a:pos x="222" y="258"/>
              </a:cxn>
              <a:cxn ang="0">
                <a:pos x="222" y="258"/>
              </a:cxn>
              <a:cxn ang="0">
                <a:pos x="230" y="257"/>
              </a:cxn>
              <a:cxn ang="0">
                <a:pos x="237" y="256"/>
              </a:cxn>
              <a:cxn ang="0">
                <a:pos x="244" y="252"/>
              </a:cxn>
              <a:cxn ang="0">
                <a:pos x="249" y="248"/>
              </a:cxn>
              <a:cxn ang="0">
                <a:pos x="255" y="242"/>
              </a:cxn>
              <a:cxn ang="0">
                <a:pos x="257" y="235"/>
              </a:cxn>
              <a:cxn ang="0">
                <a:pos x="260" y="229"/>
              </a:cxn>
              <a:cxn ang="0">
                <a:pos x="260" y="221"/>
              </a:cxn>
              <a:cxn ang="0">
                <a:pos x="260" y="38"/>
              </a:cxn>
              <a:cxn ang="0">
                <a:pos x="260" y="38"/>
              </a:cxn>
              <a:cxn ang="0">
                <a:pos x="260" y="32"/>
              </a:cxn>
              <a:cxn ang="0">
                <a:pos x="257" y="23"/>
              </a:cxn>
              <a:cxn ang="0">
                <a:pos x="255" y="18"/>
              </a:cxn>
              <a:cxn ang="0">
                <a:pos x="249" y="13"/>
              </a:cxn>
              <a:cxn ang="0">
                <a:pos x="244" y="7"/>
              </a:cxn>
              <a:cxn ang="0">
                <a:pos x="237" y="5"/>
              </a:cxn>
              <a:cxn ang="0">
                <a:pos x="230" y="2"/>
              </a:cxn>
              <a:cxn ang="0">
                <a:pos x="222" y="0"/>
              </a:cxn>
              <a:cxn ang="0">
                <a:pos x="222" y="0"/>
              </a:cxn>
            </a:cxnLst>
            <a:rect l="0" t="0" r="r" b="b"/>
            <a:pathLst>
              <a:path w="260" h="258">
                <a:moveTo>
                  <a:pt x="222" y="0"/>
                </a:moveTo>
                <a:lnTo>
                  <a:pt x="37" y="0"/>
                </a:lnTo>
                <a:lnTo>
                  <a:pt x="37" y="0"/>
                </a:lnTo>
                <a:lnTo>
                  <a:pt x="29" y="2"/>
                </a:lnTo>
                <a:lnTo>
                  <a:pt x="22" y="5"/>
                </a:lnTo>
                <a:lnTo>
                  <a:pt x="16" y="7"/>
                </a:lnTo>
                <a:lnTo>
                  <a:pt x="10" y="13"/>
                </a:lnTo>
                <a:lnTo>
                  <a:pt x="6" y="18"/>
                </a:lnTo>
                <a:lnTo>
                  <a:pt x="2" y="23"/>
                </a:lnTo>
                <a:lnTo>
                  <a:pt x="1" y="32"/>
                </a:lnTo>
                <a:lnTo>
                  <a:pt x="0" y="38"/>
                </a:lnTo>
                <a:lnTo>
                  <a:pt x="0" y="221"/>
                </a:lnTo>
                <a:lnTo>
                  <a:pt x="0" y="221"/>
                </a:lnTo>
                <a:lnTo>
                  <a:pt x="1" y="229"/>
                </a:lnTo>
                <a:lnTo>
                  <a:pt x="2" y="235"/>
                </a:lnTo>
                <a:lnTo>
                  <a:pt x="6" y="242"/>
                </a:lnTo>
                <a:lnTo>
                  <a:pt x="10" y="248"/>
                </a:lnTo>
                <a:lnTo>
                  <a:pt x="16" y="252"/>
                </a:lnTo>
                <a:lnTo>
                  <a:pt x="22" y="256"/>
                </a:lnTo>
                <a:lnTo>
                  <a:pt x="29" y="257"/>
                </a:lnTo>
                <a:lnTo>
                  <a:pt x="37" y="258"/>
                </a:lnTo>
                <a:lnTo>
                  <a:pt x="222" y="258"/>
                </a:lnTo>
                <a:lnTo>
                  <a:pt x="222" y="258"/>
                </a:lnTo>
                <a:lnTo>
                  <a:pt x="230" y="257"/>
                </a:lnTo>
                <a:lnTo>
                  <a:pt x="237" y="256"/>
                </a:lnTo>
                <a:lnTo>
                  <a:pt x="244" y="252"/>
                </a:lnTo>
                <a:lnTo>
                  <a:pt x="249" y="248"/>
                </a:lnTo>
                <a:lnTo>
                  <a:pt x="255" y="242"/>
                </a:lnTo>
                <a:lnTo>
                  <a:pt x="257" y="235"/>
                </a:lnTo>
                <a:lnTo>
                  <a:pt x="260" y="229"/>
                </a:lnTo>
                <a:lnTo>
                  <a:pt x="260" y="221"/>
                </a:lnTo>
                <a:lnTo>
                  <a:pt x="260" y="38"/>
                </a:lnTo>
                <a:lnTo>
                  <a:pt x="260" y="38"/>
                </a:lnTo>
                <a:lnTo>
                  <a:pt x="260" y="32"/>
                </a:lnTo>
                <a:lnTo>
                  <a:pt x="257" y="23"/>
                </a:lnTo>
                <a:lnTo>
                  <a:pt x="255" y="18"/>
                </a:lnTo>
                <a:lnTo>
                  <a:pt x="249" y="13"/>
                </a:lnTo>
                <a:lnTo>
                  <a:pt x="244" y="7"/>
                </a:lnTo>
                <a:lnTo>
                  <a:pt x="237" y="5"/>
                </a:lnTo>
                <a:lnTo>
                  <a:pt x="230" y="2"/>
                </a:lnTo>
                <a:lnTo>
                  <a:pt x="222" y="0"/>
                </a:lnTo>
                <a:lnTo>
                  <a:pt x="22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5" name="Freeform 92"/>
          <p:cNvSpPr>
            <a:spLocks/>
          </p:cNvSpPr>
          <p:nvPr/>
        </p:nvSpPr>
        <p:spPr bwMode="auto">
          <a:xfrm>
            <a:off x="5406139" y="5098570"/>
            <a:ext cx="103352" cy="59756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33" y="12"/>
              </a:cxn>
              <a:cxn ang="0">
                <a:pos x="6" y="40"/>
              </a:cxn>
              <a:cxn ang="0">
                <a:pos x="6" y="40"/>
              </a:cxn>
              <a:cxn ang="0">
                <a:pos x="5" y="40"/>
              </a:cxn>
              <a:cxn ang="0">
                <a:pos x="5" y="40"/>
              </a:cxn>
              <a:cxn ang="0">
                <a:pos x="4" y="40"/>
              </a:cxn>
              <a:cxn ang="0">
                <a:pos x="0" y="36"/>
              </a:cxn>
              <a:cxn ang="0">
                <a:pos x="0" y="36"/>
              </a:cxn>
              <a:cxn ang="0">
                <a:pos x="0" y="35"/>
              </a:cxn>
              <a:cxn ang="0">
                <a:pos x="0" y="35"/>
              </a:cxn>
              <a:cxn ang="0">
                <a:pos x="0" y="34"/>
              </a:cxn>
              <a:cxn ang="0">
                <a:pos x="32" y="1"/>
              </a:cxn>
              <a:cxn ang="0">
                <a:pos x="32" y="1"/>
              </a:cxn>
              <a:cxn ang="0">
                <a:pos x="33" y="0"/>
              </a:cxn>
              <a:cxn ang="0">
                <a:pos x="33" y="0"/>
              </a:cxn>
              <a:cxn ang="0">
                <a:pos x="35" y="1"/>
              </a:cxn>
              <a:cxn ang="0">
                <a:pos x="67" y="34"/>
              </a:cxn>
              <a:cxn ang="0">
                <a:pos x="67" y="34"/>
              </a:cxn>
              <a:cxn ang="0">
                <a:pos x="68" y="35"/>
              </a:cxn>
              <a:cxn ang="0">
                <a:pos x="68" y="35"/>
              </a:cxn>
              <a:cxn ang="0">
                <a:pos x="67" y="36"/>
              </a:cxn>
              <a:cxn ang="0">
                <a:pos x="64" y="40"/>
              </a:cxn>
              <a:cxn ang="0">
                <a:pos x="64" y="40"/>
              </a:cxn>
              <a:cxn ang="0">
                <a:pos x="62" y="40"/>
              </a:cxn>
              <a:cxn ang="0">
                <a:pos x="62" y="40"/>
              </a:cxn>
              <a:cxn ang="0">
                <a:pos x="60" y="40"/>
              </a:cxn>
              <a:cxn ang="0">
                <a:pos x="60" y="40"/>
              </a:cxn>
            </a:cxnLst>
            <a:rect l="0" t="0" r="r" b="b"/>
            <a:pathLst>
              <a:path w="68" h="40">
                <a:moveTo>
                  <a:pt x="60" y="40"/>
                </a:moveTo>
                <a:lnTo>
                  <a:pt x="33" y="12"/>
                </a:lnTo>
                <a:lnTo>
                  <a:pt x="6" y="40"/>
                </a:lnTo>
                <a:lnTo>
                  <a:pt x="6" y="40"/>
                </a:lnTo>
                <a:lnTo>
                  <a:pt x="5" y="40"/>
                </a:lnTo>
                <a:lnTo>
                  <a:pt x="5" y="40"/>
                </a:lnTo>
                <a:lnTo>
                  <a:pt x="4" y="40"/>
                </a:lnTo>
                <a:lnTo>
                  <a:pt x="0" y="36"/>
                </a:lnTo>
                <a:lnTo>
                  <a:pt x="0" y="36"/>
                </a:lnTo>
                <a:lnTo>
                  <a:pt x="0" y="35"/>
                </a:lnTo>
                <a:lnTo>
                  <a:pt x="0" y="35"/>
                </a:lnTo>
                <a:lnTo>
                  <a:pt x="0" y="34"/>
                </a:lnTo>
                <a:lnTo>
                  <a:pt x="32" y="1"/>
                </a:lnTo>
                <a:lnTo>
                  <a:pt x="32" y="1"/>
                </a:lnTo>
                <a:lnTo>
                  <a:pt x="33" y="0"/>
                </a:lnTo>
                <a:lnTo>
                  <a:pt x="33" y="0"/>
                </a:lnTo>
                <a:lnTo>
                  <a:pt x="35" y="1"/>
                </a:lnTo>
                <a:lnTo>
                  <a:pt x="67" y="34"/>
                </a:lnTo>
                <a:lnTo>
                  <a:pt x="67" y="34"/>
                </a:lnTo>
                <a:lnTo>
                  <a:pt x="68" y="35"/>
                </a:lnTo>
                <a:lnTo>
                  <a:pt x="68" y="35"/>
                </a:lnTo>
                <a:lnTo>
                  <a:pt x="67" y="36"/>
                </a:lnTo>
                <a:lnTo>
                  <a:pt x="64" y="40"/>
                </a:lnTo>
                <a:lnTo>
                  <a:pt x="64" y="40"/>
                </a:lnTo>
                <a:lnTo>
                  <a:pt x="62" y="40"/>
                </a:lnTo>
                <a:lnTo>
                  <a:pt x="62" y="40"/>
                </a:lnTo>
                <a:lnTo>
                  <a:pt x="60" y="40"/>
                </a:lnTo>
                <a:lnTo>
                  <a:pt x="60" y="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6" name="Freeform 93"/>
          <p:cNvSpPr>
            <a:spLocks noEditPoints="1"/>
          </p:cNvSpPr>
          <p:nvPr/>
        </p:nvSpPr>
        <p:spPr bwMode="auto">
          <a:xfrm>
            <a:off x="5251112" y="4923902"/>
            <a:ext cx="408712" cy="395303"/>
          </a:xfrm>
          <a:custGeom>
            <a:avLst/>
            <a:gdLst/>
            <a:ahLst/>
            <a:cxnLst>
              <a:cxn ang="0">
                <a:pos x="224" y="11"/>
              </a:cxn>
              <a:cxn ang="0">
                <a:pos x="235" y="14"/>
              </a:cxn>
              <a:cxn ang="0">
                <a:pos x="243" y="19"/>
              </a:cxn>
              <a:cxn ang="0">
                <a:pos x="249" y="29"/>
              </a:cxn>
              <a:cxn ang="0">
                <a:pos x="251" y="38"/>
              </a:cxn>
              <a:cxn ang="0">
                <a:pos x="251" y="221"/>
              </a:cxn>
              <a:cxn ang="0">
                <a:pos x="249" y="231"/>
              </a:cxn>
              <a:cxn ang="0">
                <a:pos x="243" y="239"/>
              </a:cxn>
              <a:cxn ang="0">
                <a:pos x="235" y="245"/>
              </a:cxn>
              <a:cxn ang="0">
                <a:pos x="224" y="248"/>
              </a:cxn>
              <a:cxn ang="0">
                <a:pos x="38" y="248"/>
              </a:cxn>
              <a:cxn ang="0">
                <a:pos x="29" y="245"/>
              </a:cxn>
              <a:cxn ang="0">
                <a:pos x="19" y="239"/>
              </a:cxn>
              <a:cxn ang="0">
                <a:pos x="14" y="231"/>
              </a:cxn>
              <a:cxn ang="0">
                <a:pos x="11" y="221"/>
              </a:cxn>
              <a:cxn ang="0">
                <a:pos x="11" y="38"/>
              </a:cxn>
              <a:cxn ang="0">
                <a:pos x="14" y="29"/>
              </a:cxn>
              <a:cxn ang="0">
                <a:pos x="19" y="19"/>
              </a:cxn>
              <a:cxn ang="0">
                <a:pos x="29" y="14"/>
              </a:cxn>
              <a:cxn ang="0">
                <a:pos x="38" y="11"/>
              </a:cxn>
              <a:cxn ang="0">
                <a:pos x="224" y="0"/>
              </a:cxn>
              <a:cxn ang="0">
                <a:pos x="38" y="0"/>
              </a:cxn>
              <a:cxn ang="0">
                <a:pos x="25" y="5"/>
              </a:cxn>
              <a:cxn ang="0">
                <a:pos x="12" y="13"/>
              </a:cxn>
              <a:cxn ang="0">
                <a:pos x="4" y="23"/>
              </a:cxn>
              <a:cxn ang="0">
                <a:pos x="0" y="38"/>
              </a:cxn>
              <a:cxn ang="0">
                <a:pos x="0" y="221"/>
              </a:cxn>
              <a:cxn ang="0">
                <a:pos x="4" y="235"/>
              </a:cxn>
              <a:cxn ang="0">
                <a:pos x="12" y="248"/>
              </a:cxn>
              <a:cxn ang="0">
                <a:pos x="25" y="256"/>
              </a:cxn>
              <a:cxn ang="0">
                <a:pos x="38" y="258"/>
              </a:cxn>
              <a:cxn ang="0">
                <a:pos x="224" y="258"/>
              </a:cxn>
              <a:cxn ang="0">
                <a:pos x="239" y="256"/>
              </a:cxn>
              <a:cxn ang="0">
                <a:pos x="251" y="248"/>
              </a:cxn>
              <a:cxn ang="0">
                <a:pos x="260" y="235"/>
              </a:cxn>
              <a:cxn ang="0">
                <a:pos x="262" y="221"/>
              </a:cxn>
              <a:cxn ang="0">
                <a:pos x="262" y="38"/>
              </a:cxn>
              <a:cxn ang="0">
                <a:pos x="260" y="23"/>
              </a:cxn>
              <a:cxn ang="0">
                <a:pos x="251" y="13"/>
              </a:cxn>
              <a:cxn ang="0">
                <a:pos x="239" y="5"/>
              </a:cxn>
              <a:cxn ang="0">
                <a:pos x="224" y="0"/>
              </a:cxn>
            </a:cxnLst>
            <a:rect l="0" t="0" r="r" b="b"/>
            <a:pathLst>
              <a:path w="262" h="258">
                <a:moveTo>
                  <a:pt x="224" y="11"/>
                </a:moveTo>
                <a:lnTo>
                  <a:pt x="224" y="11"/>
                </a:lnTo>
                <a:lnTo>
                  <a:pt x="230" y="13"/>
                </a:lnTo>
                <a:lnTo>
                  <a:pt x="235" y="14"/>
                </a:lnTo>
                <a:lnTo>
                  <a:pt x="239" y="17"/>
                </a:lnTo>
                <a:lnTo>
                  <a:pt x="243" y="19"/>
                </a:lnTo>
                <a:lnTo>
                  <a:pt x="246" y="23"/>
                </a:lnTo>
                <a:lnTo>
                  <a:pt x="249" y="29"/>
                </a:lnTo>
                <a:lnTo>
                  <a:pt x="250" y="33"/>
                </a:lnTo>
                <a:lnTo>
                  <a:pt x="251" y="38"/>
                </a:lnTo>
                <a:lnTo>
                  <a:pt x="251" y="221"/>
                </a:lnTo>
                <a:lnTo>
                  <a:pt x="251" y="221"/>
                </a:lnTo>
                <a:lnTo>
                  <a:pt x="250" y="226"/>
                </a:lnTo>
                <a:lnTo>
                  <a:pt x="249" y="231"/>
                </a:lnTo>
                <a:lnTo>
                  <a:pt x="246" y="235"/>
                </a:lnTo>
                <a:lnTo>
                  <a:pt x="243" y="239"/>
                </a:lnTo>
                <a:lnTo>
                  <a:pt x="239" y="244"/>
                </a:lnTo>
                <a:lnTo>
                  <a:pt x="235" y="245"/>
                </a:lnTo>
                <a:lnTo>
                  <a:pt x="230" y="248"/>
                </a:lnTo>
                <a:lnTo>
                  <a:pt x="224" y="248"/>
                </a:lnTo>
                <a:lnTo>
                  <a:pt x="38" y="248"/>
                </a:lnTo>
                <a:lnTo>
                  <a:pt x="38" y="248"/>
                </a:lnTo>
                <a:lnTo>
                  <a:pt x="33" y="248"/>
                </a:lnTo>
                <a:lnTo>
                  <a:pt x="29" y="245"/>
                </a:lnTo>
                <a:lnTo>
                  <a:pt x="23" y="244"/>
                </a:lnTo>
                <a:lnTo>
                  <a:pt x="19" y="239"/>
                </a:lnTo>
                <a:lnTo>
                  <a:pt x="17" y="235"/>
                </a:lnTo>
                <a:lnTo>
                  <a:pt x="14" y="231"/>
                </a:lnTo>
                <a:lnTo>
                  <a:pt x="12" y="226"/>
                </a:lnTo>
                <a:lnTo>
                  <a:pt x="11" y="221"/>
                </a:lnTo>
                <a:lnTo>
                  <a:pt x="11" y="38"/>
                </a:lnTo>
                <a:lnTo>
                  <a:pt x="11" y="38"/>
                </a:lnTo>
                <a:lnTo>
                  <a:pt x="12" y="33"/>
                </a:lnTo>
                <a:lnTo>
                  <a:pt x="14" y="29"/>
                </a:lnTo>
                <a:lnTo>
                  <a:pt x="17" y="23"/>
                </a:lnTo>
                <a:lnTo>
                  <a:pt x="19" y="19"/>
                </a:lnTo>
                <a:lnTo>
                  <a:pt x="23" y="17"/>
                </a:lnTo>
                <a:lnTo>
                  <a:pt x="29" y="14"/>
                </a:lnTo>
                <a:lnTo>
                  <a:pt x="33" y="13"/>
                </a:lnTo>
                <a:lnTo>
                  <a:pt x="38" y="11"/>
                </a:lnTo>
                <a:lnTo>
                  <a:pt x="224" y="11"/>
                </a:lnTo>
                <a:close/>
                <a:moveTo>
                  <a:pt x="224" y="0"/>
                </a:moveTo>
                <a:lnTo>
                  <a:pt x="38" y="0"/>
                </a:lnTo>
                <a:lnTo>
                  <a:pt x="38" y="0"/>
                </a:lnTo>
                <a:lnTo>
                  <a:pt x="31" y="2"/>
                </a:lnTo>
                <a:lnTo>
                  <a:pt x="25" y="5"/>
                </a:lnTo>
                <a:lnTo>
                  <a:pt x="18" y="7"/>
                </a:lnTo>
                <a:lnTo>
                  <a:pt x="12" y="13"/>
                </a:lnTo>
                <a:lnTo>
                  <a:pt x="7" y="18"/>
                </a:lnTo>
                <a:lnTo>
                  <a:pt x="4" y="23"/>
                </a:lnTo>
                <a:lnTo>
                  <a:pt x="2" y="32"/>
                </a:lnTo>
                <a:lnTo>
                  <a:pt x="0" y="38"/>
                </a:lnTo>
                <a:lnTo>
                  <a:pt x="0" y="221"/>
                </a:lnTo>
                <a:lnTo>
                  <a:pt x="0" y="221"/>
                </a:lnTo>
                <a:lnTo>
                  <a:pt x="2" y="229"/>
                </a:lnTo>
                <a:lnTo>
                  <a:pt x="4" y="235"/>
                </a:lnTo>
                <a:lnTo>
                  <a:pt x="7" y="242"/>
                </a:lnTo>
                <a:lnTo>
                  <a:pt x="12" y="248"/>
                </a:lnTo>
                <a:lnTo>
                  <a:pt x="18" y="252"/>
                </a:lnTo>
                <a:lnTo>
                  <a:pt x="25" y="256"/>
                </a:lnTo>
                <a:lnTo>
                  <a:pt x="31" y="257"/>
                </a:lnTo>
                <a:lnTo>
                  <a:pt x="38" y="258"/>
                </a:lnTo>
                <a:lnTo>
                  <a:pt x="224" y="258"/>
                </a:lnTo>
                <a:lnTo>
                  <a:pt x="224" y="258"/>
                </a:lnTo>
                <a:lnTo>
                  <a:pt x="231" y="257"/>
                </a:lnTo>
                <a:lnTo>
                  <a:pt x="239" y="256"/>
                </a:lnTo>
                <a:lnTo>
                  <a:pt x="245" y="252"/>
                </a:lnTo>
                <a:lnTo>
                  <a:pt x="251" y="248"/>
                </a:lnTo>
                <a:lnTo>
                  <a:pt x="256" y="242"/>
                </a:lnTo>
                <a:lnTo>
                  <a:pt x="260" y="235"/>
                </a:lnTo>
                <a:lnTo>
                  <a:pt x="261" y="229"/>
                </a:lnTo>
                <a:lnTo>
                  <a:pt x="262" y="221"/>
                </a:lnTo>
                <a:lnTo>
                  <a:pt x="262" y="38"/>
                </a:lnTo>
                <a:lnTo>
                  <a:pt x="262" y="38"/>
                </a:lnTo>
                <a:lnTo>
                  <a:pt x="261" y="32"/>
                </a:lnTo>
                <a:lnTo>
                  <a:pt x="260" y="23"/>
                </a:lnTo>
                <a:lnTo>
                  <a:pt x="256" y="18"/>
                </a:lnTo>
                <a:lnTo>
                  <a:pt x="251" y="13"/>
                </a:lnTo>
                <a:lnTo>
                  <a:pt x="245" y="7"/>
                </a:lnTo>
                <a:lnTo>
                  <a:pt x="239" y="5"/>
                </a:lnTo>
                <a:lnTo>
                  <a:pt x="231" y="2"/>
                </a:lnTo>
                <a:lnTo>
                  <a:pt x="224" y="0"/>
                </a:lnTo>
                <a:lnTo>
                  <a:pt x="22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7" name="Freeform 94"/>
          <p:cNvSpPr>
            <a:spLocks/>
          </p:cNvSpPr>
          <p:nvPr/>
        </p:nvSpPr>
        <p:spPr bwMode="auto">
          <a:xfrm>
            <a:off x="5269905" y="4937689"/>
            <a:ext cx="375825" cy="363128"/>
          </a:xfrm>
          <a:custGeom>
            <a:avLst/>
            <a:gdLst/>
            <a:ahLst/>
            <a:cxnLst>
              <a:cxn ang="0">
                <a:pos x="213" y="0"/>
              </a:cxn>
              <a:cxn ang="0">
                <a:pos x="213" y="0"/>
              </a:cxn>
              <a:cxn ang="0">
                <a:pos x="219" y="2"/>
              </a:cxn>
              <a:cxn ang="0">
                <a:pos x="224" y="3"/>
              </a:cxn>
              <a:cxn ang="0">
                <a:pos x="228" y="6"/>
              </a:cxn>
              <a:cxn ang="0">
                <a:pos x="232" y="8"/>
              </a:cxn>
              <a:cxn ang="0">
                <a:pos x="235" y="12"/>
              </a:cxn>
              <a:cxn ang="0">
                <a:pos x="238" y="18"/>
              </a:cxn>
              <a:cxn ang="0">
                <a:pos x="239" y="22"/>
              </a:cxn>
              <a:cxn ang="0">
                <a:pos x="240" y="27"/>
              </a:cxn>
              <a:cxn ang="0">
                <a:pos x="240" y="210"/>
              </a:cxn>
              <a:cxn ang="0">
                <a:pos x="240" y="210"/>
              </a:cxn>
              <a:cxn ang="0">
                <a:pos x="239" y="215"/>
              </a:cxn>
              <a:cxn ang="0">
                <a:pos x="238" y="220"/>
              </a:cxn>
              <a:cxn ang="0">
                <a:pos x="235" y="224"/>
              </a:cxn>
              <a:cxn ang="0">
                <a:pos x="232" y="228"/>
              </a:cxn>
              <a:cxn ang="0">
                <a:pos x="228" y="233"/>
              </a:cxn>
              <a:cxn ang="0">
                <a:pos x="224" y="234"/>
              </a:cxn>
              <a:cxn ang="0">
                <a:pos x="219" y="237"/>
              </a:cxn>
              <a:cxn ang="0">
                <a:pos x="213" y="237"/>
              </a:cxn>
              <a:cxn ang="0">
                <a:pos x="27" y="237"/>
              </a:cxn>
              <a:cxn ang="0">
                <a:pos x="27" y="237"/>
              </a:cxn>
              <a:cxn ang="0">
                <a:pos x="22" y="237"/>
              </a:cxn>
              <a:cxn ang="0">
                <a:pos x="18" y="234"/>
              </a:cxn>
              <a:cxn ang="0">
                <a:pos x="12" y="233"/>
              </a:cxn>
              <a:cxn ang="0">
                <a:pos x="8" y="228"/>
              </a:cxn>
              <a:cxn ang="0">
                <a:pos x="6" y="224"/>
              </a:cxn>
              <a:cxn ang="0">
                <a:pos x="3" y="220"/>
              </a:cxn>
              <a:cxn ang="0">
                <a:pos x="1" y="215"/>
              </a:cxn>
              <a:cxn ang="0">
                <a:pos x="0" y="210"/>
              </a:cxn>
              <a:cxn ang="0">
                <a:pos x="0" y="27"/>
              </a:cxn>
              <a:cxn ang="0">
                <a:pos x="0" y="27"/>
              </a:cxn>
              <a:cxn ang="0">
                <a:pos x="1" y="22"/>
              </a:cxn>
              <a:cxn ang="0">
                <a:pos x="3" y="18"/>
              </a:cxn>
              <a:cxn ang="0">
                <a:pos x="6" y="12"/>
              </a:cxn>
              <a:cxn ang="0">
                <a:pos x="8" y="8"/>
              </a:cxn>
              <a:cxn ang="0">
                <a:pos x="12" y="6"/>
              </a:cxn>
              <a:cxn ang="0">
                <a:pos x="18" y="3"/>
              </a:cxn>
              <a:cxn ang="0">
                <a:pos x="22" y="2"/>
              </a:cxn>
              <a:cxn ang="0">
                <a:pos x="27" y="0"/>
              </a:cxn>
              <a:cxn ang="0">
                <a:pos x="213" y="0"/>
              </a:cxn>
            </a:cxnLst>
            <a:rect l="0" t="0" r="r" b="b"/>
            <a:pathLst>
              <a:path w="240" h="237">
                <a:moveTo>
                  <a:pt x="213" y="0"/>
                </a:moveTo>
                <a:lnTo>
                  <a:pt x="213" y="0"/>
                </a:lnTo>
                <a:lnTo>
                  <a:pt x="219" y="2"/>
                </a:lnTo>
                <a:lnTo>
                  <a:pt x="224" y="3"/>
                </a:lnTo>
                <a:lnTo>
                  <a:pt x="228" y="6"/>
                </a:lnTo>
                <a:lnTo>
                  <a:pt x="232" y="8"/>
                </a:lnTo>
                <a:lnTo>
                  <a:pt x="235" y="12"/>
                </a:lnTo>
                <a:lnTo>
                  <a:pt x="238" y="18"/>
                </a:lnTo>
                <a:lnTo>
                  <a:pt x="239" y="22"/>
                </a:lnTo>
                <a:lnTo>
                  <a:pt x="240" y="27"/>
                </a:lnTo>
                <a:lnTo>
                  <a:pt x="240" y="210"/>
                </a:lnTo>
                <a:lnTo>
                  <a:pt x="240" y="210"/>
                </a:lnTo>
                <a:lnTo>
                  <a:pt x="239" y="215"/>
                </a:lnTo>
                <a:lnTo>
                  <a:pt x="238" y="220"/>
                </a:lnTo>
                <a:lnTo>
                  <a:pt x="235" y="224"/>
                </a:lnTo>
                <a:lnTo>
                  <a:pt x="232" y="228"/>
                </a:lnTo>
                <a:lnTo>
                  <a:pt x="228" y="233"/>
                </a:lnTo>
                <a:lnTo>
                  <a:pt x="224" y="234"/>
                </a:lnTo>
                <a:lnTo>
                  <a:pt x="219" y="237"/>
                </a:lnTo>
                <a:lnTo>
                  <a:pt x="213" y="237"/>
                </a:lnTo>
                <a:lnTo>
                  <a:pt x="27" y="237"/>
                </a:lnTo>
                <a:lnTo>
                  <a:pt x="27" y="237"/>
                </a:lnTo>
                <a:lnTo>
                  <a:pt x="22" y="237"/>
                </a:lnTo>
                <a:lnTo>
                  <a:pt x="18" y="234"/>
                </a:lnTo>
                <a:lnTo>
                  <a:pt x="12" y="233"/>
                </a:lnTo>
                <a:lnTo>
                  <a:pt x="8" y="228"/>
                </a:lnTo>
                <a:lnTo>
                  <a:pt x="6" y="224"/>
                </a:lnTo>
                <a:lnTo>
                  <a:pt x="3" y="220"/>
                </a:lnTo>
                <a:lnTo>
                  <a:pt x="1" y="215"/>
                </a:lnTo>
                <a:lnTo>
                  <a:pt x="0" y="210"/>
                </a:lnTo>
                <a:lnTo>
                  <a:pt x="0" y="27"/>
                </a:lnTo>
                <a:lnTo>
                  <a:pt x="0" y="27"/>
                </a:lnTo>
                <a:lnTo>
                  <a:pt x="1" y="22"/>
                </a:lnTo>
                <a:lnTo>
                  <a:pt x="3" y="18"/>
                </a:lnTo>
                <a:lnTo>
                  <a:pt x="6" y="12"/>
                </a:lnTo>
                <a:lnTo>
                  <a:pt x="8" y="8"/>
                </a:lnTo>
                <a:lnTo>
                  <a:pt x="12" y="6"/>
                </a:lnTo>
                <a:lnTo>
                  <a:pt x="18" y="3"/>
                </a:lnTo>
                <a:lnTo>
                  <a:pt x="22" y="2"/>
                </a:lnTo>
                <a:lnTo>
                  <a:pt x="27" y="0"/>
                </a:lnTo>
                <a:lnTo>
                  <a:pt x="21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8" name="Freeform 95"/>
          <p:cNvSpPr>
            <a:spLocks/>
          </p:cNvSpPr>
          <p:nvPr/>
        </p:nvSpPr>
        <p:spPr bwMode="auto">
          <a:xfrm>
            <a:off x="5251112" y="4923902"/>
            <a:ext cx="408712" cy="395303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38" y="0"/>
              </a:cxn>
              <a:cxn ang="0">
                <a:pos x="38" y="0"/>
              </a:cxn>
              <a:cxn ang="0">
                <a:pos x="31" y="2"/>
              </a:cxn>
              <a:cxn ang="0">
                <a:pos x="25" y="5"/>
              </a:cxn>
              <a:cxn ang="0">
                <a:pos x="18" y="7"/>
              </a:cxn>
              <a:cxn ang="0">
                <a:pos x="12" y="13"/>
              </a:cxn>
              <a:cxn ang="0">
                <a:pos x="7" y="18"/>
              </a:cxn>
              <a:cxn ang="0">
                <a:pos x="4" y="23"/>
              </a:cxn>
              <a:cxn ang="0">
                <a:pos x="2" y="32"/>
              </a:cxn>
              <a:cxn ang="0">
                <a:pos x="0" y="38"/>
              </a:cxn>
              <a:cxn ang="0">
                <a:pos x="0" y="221"/>
              </a:cxn>
              <a:cxn ang="0">
                <a:pos x="0" y="221"/>
              </a:cxn>
              <a:cxn ang="0">
                <a:pos x="2" y="229"/>
              </a:cxn>
              <a:cxn ang="0">
                <a:pos x="4" y="235"/>
              </a:cxn>
              <a:cxn ang="0">
                <a:pos x="7" y="242"/>
              </a:cxn>
              <a:cxn ang="0">
                <a:pos x="12" y="248"/>
              </a:cxn>
              <a:cxn ang="0">
                <a:pos x="18" y="252"/>
              </a:cxn>
              <a:cxn ang="0">
                <a:pos x="25" y="256"/>
              </a:cxn>
              <a:cxn ang="0">
                <a:pos x="31" y="257"/>
              </a:cxn>
              <a:cxn ang="0">
                <a:pos x="38" y="258"/>
              </a:cxn>
              <a:cxn ang="0">
                <a:pos x="224" y="258"/>
              </a:cxn>
              <a:cxn ang="0">
                <a:pos x="224" y="258"/>
              </a:cxn>
              <a:cxn ang="0">
                <a:pos x="231" y="257"/>
              </a:cxn>
              <a:cxn ang="0">
                <a:pos x="239" y="256"/>
              </a:cxn>
              <a:cxn ang="0">
                <a:pos x="245" y="252"/>
              </a:cxn>
              <a:cxn ang="0">
                <a:pos x="251" y="248"/>
              </a:cxn>
              <a:cxn ang="0">
                <a:pos x="256" y="242"/>
              </a:cxn>
              <a:cxn ang="0">
                <a:pos x="260" y="235"/>
              </a:cxn>
              <a:cxn ang="0">
                <a:pos x="261" y="229"/>
              </a:cxn>
              <a:cxn ang="0">
                <a:pos x="262" y="221"/>
              </a:cxn>
              <a:cxn ang="0">
                <a:pos x="262" y="38"/>
              </a:cxn>
              <a:cxn ang="0">
                <a:pos x="262" y="38"/>
              </a:cxn>
              <a:cxn ang="0">
                <a:pos x="261" y="32"/>
              </a:cxn>
              <a:cxn ang="0">
                <a:pos x="260" y="23"/>
              </a:cxn>
              <a:cxn ang="0">
                <a:pos x="256" y="18"/>
              </a:cxn>
              <a:cxn ang="0">
                <a:pos x="251" y="13"/>
              </a:cxn>
              <a:cxn ang="0">
                <a:pos x="245" y="7"/>
              </a:cxn>
              <a:cxn ang="0">
                <a:pos x="239" y="5"/>
              </a:cxn>
              <a:cxn ang="0">
                <a:pos x="231" y="2"/>
              </a:cxn>
              <a:cxn ang="0">
                <a:pos x="224" y="0"/>
              </a:cxn>
              <a:cxn ang="0">
                <a:pos x="224" y="0"/>
              </a:cxn>
            </a:cxnLst>
            <a:rect l="0" t="0" r="r" b="b"/>
            <a:pathLst>
              <a:path w="262" h="258">
                <a:moveTo>
                  <a:pt x="224" y="0"/>
                </a:moveTo>
                <a:lnTo>
                  <a:pt x="38" y="0"/>
                </a:lnTo>
                <a:lnTo>
                  <a:pt x="38" y="0"/>
                </a:lnTo>
                <a:lnTo>
                  <a:pt x="31" y="2"/>
                </a:lnTo>
                <a:lnTo>
                  <a:pt x="25" y="5"/>
                </a:lnTo>
                <a:lnTo>
                  <a:pt x="18" y="7"/>
                </a:lnTo>
                <a:lnTo>
                  <a:pt x="12" y="13"/>
                </a:lnTo>
                <a:lnTo>
                  <a:pt x="7" y="18"/>
                </a:lnTo>
                <a:lnTo>
                  <a:pt x="4" y="23"/>
                </a:lnTo>
                <a:lnTo>
                  <a:pt x="2" y="32"/>
                </a:lnTo>
                <a:lnTo>
                  <a:pt x="0" y="38"/>
                </a:lnTo>
                <a:lnTo>
                  <a:pt x="0" y="221"/>
                </a:lnTo>
                <a:lnTo>
                  <a:pt x="0" y="221"/>
                </a:lnTo>
                <a:lnTo>
                  <a:pt x="2" y="229"/>
                </a:lnTo>
                <a:lnTo>
                  <a:pt x="4" y="235"/>
                </a:lnTo>
                <a:lnTo>
                  <a:pt x="7" y="242"/>
                </a:lnTo>
                <a:lnTo>
                  <a:pt x="12" y="248"/>
                </a:lnTo>
                <a:lnTo>
                  <a:pt x="18" y="252"/>
                </a:lnTo>
                <a:lnTo>
                  <a:pt x="25" y="256"/>
                </a:lnTo>
                <a:lnTo>
                  <a:pt x="31" y="257"/>
                </a:lnTo>
                <a:lnTo>
                  <a:pt x="38" y="258"/>
                </a:lnTo>
                <a:lnTo>
                  <a:pt x="224" y="258"/>
                </a:lnTo>
                <a:lnTo>
                  <a:pt x="224" y="258"/>
                </a:lnTo>
                <a:lnTo>
                  <a:pt x="231" y="257"/>
                </a:lnTo>
                <a:lnTo>
                  <a:pt x="239" y="256"/>
                </a:lnTo>
                <a:lnTo>
                  <a:pt x="245" y="252"/>
                </a:lnTo>
                <a:lnTo>
                  <a:pt x="251" y="248"/>
                </a:lnTo>
                <a:lnTo>
                  <a:pt x="256" y="242"/>
                </a:lnTo>
                <a:lnTo>
                  <a:pt x="260" y="235"/>
                </a:lnTo>
                <a:lnTo>
                  <a:pt x="261" y="229"/>
                </a:lnTo>
                <a:lnTo>
                  <a:pt x="262" y="221"/>
                </a:lnTo>
                <a:lnTo>
                  <a:pt x="262" y="38"/>
                </a:lnTo>
                <a:lnTo>
                  <a:pt x="262" y="38"/>
                </a:lnTo>
                <a:lnTo>
                  <a:pt x="261" y="32"/>
                </a:lnTo>
                <a:lnTo>
                  <a:pt x="260" y="23"/>
                </a:lnTo>
                <a:lnTo>
                  <a:pt x="256" y="18"/>
                </a:lnTo>
                <a:lnTo>
                  <a:pt x="251" y="13"/>
                </a:lnTo>
                <a:lnTo>
                  <a:pt x="245" y="7"/>
                </a:lnTo>
                <a:lnTo>
                  <a:pt x="239" y="5"/>
                </a:lnTo>
                <a:lnTo>
                  <a:pt x="231" y="2"/>
                </a:lnTo>
                <a:lnTo>
                  <a:pt x="224" y="0"/>
                </a:lnTo>
                <a:lnTo>
                  <a:pt x="2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9" name="Freeform 96"/>
          <p:cNvSpPr>
            <a:spLocks/>
          </p:cNvSpPr>
          <p:nvPr/>
        </p:nvSpPr>
        <p:spPr bwMode="auto">
          <a:xfrm>
            <a:off x="6242353" y="5075586"/>
            <a:ext cx="61073" cy="105721"/>
          </a:xfrm>
          <a:custGeom>
            <a:avLst/>
            <a:gdLst/>
            <a:ahLst/>
            <a:cxnLst>
              <a:cxn ang="0">
                <a:pos x="0" y="61"/>
              </a:cxn>
              <a:cxn ang="0">
                <a:pos x="27" y="34"/>
              </a:cxn>
              <a:cxn ang="0">
                <a:pos x="0" y="7"/>
              </a:cxn>
              <a:cxn ang="0">
                <a:pos x="0" y="7"/>
              </a:cxn>
              <a:cxn ang="0">
                <a:pos x="0" y="6"/>
              </a:cxn>
              <a:cxn ang="0">
                <a:pos x="0" y="6"/>
              </a:cxn>
              <a:cxn ang="0">
                <a:pos x="0" y="4"/>
              </a:cxn>
              <a:cxn ang="0">
                <a:pos x="4" y="0"/>
              </a:cxn>
              <a:cxn ang="0">
                <a:pos x="4" y="0"/>
              </a:cxn>
              <a:cxn ang="0">
                <a:pos x="6" y="0"/>
              </a:cxn>
              <a:cxn ang="0">
                <a:pos x="6" y="0"/>
              </a:cxn>
              <a:cxn ang="0">
                <a:pos x="7" y="0"/>
              </a:cxn>
              <a:cxn ang="0">
                <a:pos x="39" y="33"/>
              </a:cxn>
              <a:cxn ang="0">
                <a:pos x="39" y="33"/>
              </a:cxn>
              <a:cxn ang="0">
                <a:pos x="41" y="34"/>
              </a:cxn>
              <a:cxn ang="0">
                <a:pos x="41" y="34"/>
              </a:cxn>
              <a:cxn ang="0">
                <a:pos x="39" y="35"/>
              </a:cxn>
              <a:cxn ang="0">
                <a:pos x="7" y="68"/>
              </a:cxn>
              <a:cxn ang="0">
                <a:pos x="7" y="68"/>
              </a:cxn>
              <a:cxn ang="0">
                <a:pos x="6" y="69"/>
              </a:cxn>
              <a:cxn ang="0">
                <a:pos x="6" y="69"/>
              </a:cxn>
              <a:cxn ang="0">
                <a:pos x="4" y="68"/>
              </a:cxn>
              <a:cxn ang="0">
                <a:pos x="0" y="65"/>
              </a:cxn>
              <a:cxn ang="0">
                <a:pos x="0" y="65"/>
              </a:cxn>
              <a:cxn ang="0">
                <a:pos x="0" y="64"/>
              </a:cxn>
              <a:cxn ang="0">
                <a:pos x="0" y="64"/>
              </a:cxn>
              <a:cxn ang="0">
                <a:pos x="0" y="61"/>
              </a:cxn>
              <a:cxn ang="0">
                <a:pos x="0" y="61"/>
              </a:cxn>
            </a:cxnLst>
            <a:rect l="0" t="0" r="r" b="b"/>
            <a:pathLst>
              <a:path w="41" h="69">
                <a:moveTo>
                  <a:pt x="0" y="61"/>
                </a:moveTo>
                <a:lnTo>
                  <a:pt x="27" y="34"/>
                </a:lnTo>
                <a:lnTo>
                  <a:pt x="0" y="7"/>
                </a:lnTo>
                <a:lnTo>
                  <a:pt x="0" y="7"/>
                </a:lnTo>
                <a:lnTo>
                  <a:pt x="0" y="6"/>
                </a:lnTo>
                <a:lnTo>
                  <a:pt x="0" y="6"/>
                </a:lnTo>
                <a:lnTo>
                  <a:pt x="0" y="4"/>
                </a:lnTo>
                <a:lnTo>
                  <a:pt x="4" y="0"/>
                </a:lnTo>
                <a:lnTo>
                  <a:pt x="4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39" y="33"/>
                </a:lnTo>
                <a:lnTo>
                  <a:pt x="39" y="33"/>
                </a:lnTo>
                <a:lnTo>
                  <a:pt x="41" y="34"/>
                </a:lnTo>
                <a:lnTo>
                  <a:pt x="41" y="34"/>
                </a:lnTo>
                <a:lnTo>
                  <a:pt x="39" y="35"/>
                </a:lnTo>
                <a:lnTo>
                  <a:pt x="7" y="68"/>
                </a:lnTo>
                <a:lnTo>
                  <a:pt x="7" y="68"/>
                </a:lnTo>
                <a:lnTo>
                  <a:pt x="6" y="69"/>
                </a:lnTo>
                <a:lnTo>
                  <a:pt x="6" y="69"/>
                </a:lnTo>
                <a:lnTo>
                  <a:pt x="4" y="68"/>
                </a:lnTo>
                <a:lnTo>
                  <a:pt x="0" y="65"/>
                </a:lnTo>
                <a:lnTo>
                  <a:pt x="0" y="65"/>
                </a:lnTo>
                <a:lnTo>
                  <a:pt x="0" y="64"/>
                </a:lnTo>
                <a:lnTo>
                  <a:pt x="0" y="64"/>
                </a:lnTo>
                <a:lnTo>
                  <a:pt x="0" y="6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0" name="Freeform 97"/>
          <p:cNvSpPr>
            <a:spLocks noEditPoints="1"/>
          </p:cNvSpPr>
          <p:nvPr/>
        </p:nvSpPr>
        <p:spPr bwMode="auto">
          <a:xfrm>
            <a:off x="6068532" y="4923902"/>
            <a:ext cx="408712" cy="395303"/>
          </a:xfrm>
          <a:custGeom>
            <a:avLst/>
            <a:gdLst/>
            <a:ahLst/>
            <a:cxnLst>
              <a:cxn ang="0">
                <a:pos x="223" y="11"/>
              </a:cxn>
              <a:cxn ang="0">
                <a:pos x="234" y="14"/>
              </a:cxn>
              <a:cxn ang="0">
                <a:pos x="244" y="19"/>
              </a:cxn>
              <a:cxn ang="0">
                <a:pos x="249" y="29"/>
              </a:cxn>
              <a:cxn ang="0">
                <a:pos x="250" y="38"/>
              </a:cxn>
              <a:cxn ang="0">
                <a:pos x="250" y="221"/>
              </a:cxn>
              <a:cxn ang="0">
                <a:pos x="249" y="231"/>
              </a:cxn>
              <a:cxn ang="0">
                <a:pos x="244" y="239"/>
              </a:cxn>
              <a:cxn ang="0">
                <a:pos x="234" y="245"/>
              </a:cxn>
              <a:cxn ang="0">
                <a:pos x="223" y="248"/>
              </a:cxn>
              <a:cxn ang="0">
                <a:pos x="38" y="248"/>
              </a:cxn>
              <a:cxn ang="0">
                <a:pos x="28" y="245"/>
              </a:cxn>
              <a:cxn ang="0">
                <a:pos x="19" y="239"/>
              </a:cxn>
              <a:cxn ang="0">
                <a:pos x="14" y="231"/>
              </a:cxn>
              <a:cxn ang="0">
                <a:pos x="11" y="221"/>
              </a:cxn>
              <a:cxn ang="0">
                <a:pos x="11" y="38"/>
              </a:cxn>
              <a:cxn ang="0">
                <a:pos x="14" y="29"/>
              </a:cxn>
              <a:cxn ang="0">
                <a:pos x="19" y="19"/>
              </a:cxn>
              <a:cxn ang="0">
                <a:pos x="28" y="14"/>
              </a:cxn>
              <a:cxn ang="0">
                <a:pos x="38" y="11"/>
              </a:cxn>
              <a:cxn ang="0">
                <a:pos x="223" y="0"/>
              </a:cxn>
              <a:cxn ang="0">
                <a:pos x="38" y="0"/>
              </a:cxn>
              <a:cxn ang="0">
                <a:pos x="23" y="5"/>
              </a:cxn>
              <a:cxn ang="0">
                <a:pos x="11" y="13"/>
              </a:cxn>
              <a:cxn ang="0">
                <a:pos x="3" y="23"/>
              </a:cxn>
              <a:cxn ang="0">
                <a:pos x="0" y="38"/>
              </a:cxn>
              <a:cxn ang="0">
                <a:pos x="0" y="221"/>
              </a:cxn>
              <a:cxn ang="0">
                <a:pos x="3" y="235"/>
              </a:cxn>
              <a:cxn ang="0">
                <a:pos x="11" y="248"/>
              </a:cxn>
              <a:cxn ang="0">
                <a:pos x="23" y="256"/>
              </a:cxn>
              <a:cxn ang="0">
                <a:pos x="38" y="258"/>
              </a:cxn>
              <a:cxn ang="0">
                <a:pos x="223" y="258"/>
              </a:cxn>
              <a:cxn ang="0">
                <a:pos x="238" y="256"/>
              </a:cxn>
              <a:cxn ang="0">
                <a:pos x="250" y="248"/>
              </a:cxn>
              <a:cxn ang="0">
                <a:pos x="258" y="235"/>
              </a:cxn>
              <a:cxn ang="0">
                <a:pos x="261" y="221"/>
              </a:cxn>
              <a:cxn ang="0">
                <a:pos x="261" y="38"/>
              </a:cxn>
              <a:cxn ang="0">
                <a:pos x="258" y="23"/>
              </a:cxn>
              <a:cxn ang="0">
                <a:pos x="250" y="13"/>
              </a:cxn>
              <a:cxn ang="0">
                <a:pos x="238" y="5"/>
              </a:cxn>
              <a:cxn ang="0">
                <a:pos x="223" y="0"/>
              </a:cxn>
            </a:cxnLst>
            <a:rect l="0" t="0" r="r" b="b"/>
            <a:pathLst>
              <a:path w="261" h="258">
                <a:moveTo>
                  <a:pt x="223" y="11"/>
                </a:moveTo>
                <a:lnTo>
                  <a:pt x="223" y="11"/>
                </a:lnTo>
                <a:lnTo>
                  <a:pt x="229" y="13"/>
                </a:lnTo>
                <a:lnTo>
                  <a:pt x="234" y="14"/>
                </a:lnTo>
                <a:lnTo>
                  <a:pt x="239" y="17"/>
                </a:lnTo>
                <a:lnTo>
                  <a:pt x="244" y="19"/>
                </a:lnTo>
                <a:lnTo>
                  <a:pt x="246" y="23"/>
                </a:lnTo>
                <a:lnTo>
                  <a:pt x="249" y="29"/>
                </a:lnTo>
                <a:lnTo>
                  <a:pt x="250" y="33"/>
                </a:lnTo>
                <a:lnTo>
                  <a:pt x="250" y="38"/>
                </a:lnTo>
                <a:lnTo>
                  <a:pt x="250" y="221"/>
                </a:lnTo>
                <a:lnTo>
                  <a:pt x="250" y="221"/>
                </a:lnTo>
                <a:lnTo>
                  <a:pt x="250" y="226"/>
                </a:lnTo>
                <a:lnTo>
                  <a:pt x="249" y="231"/>
                </a:lnTo>
                <a:lnTo>
                  <a:pt x="246" y="235"/>
                </a:lnTo>
                <a:lnTo>
                  <a:pt x="244" y="239"/>
                </a:lnTo>
                <a:lnTo>
                  <a:pt x="239" y="244"/>
                </a:lnTo>
                <a:lnTo>
                  <a:pt x="234" y="245"/>
                </a:lnTo>
                <a:lnTo>
                  <a:pt x="229" y="248"/>
                </a:lnTo>
                <a:lnTo>
                  <a:pt x="223" y="248"/>
                </a:lnTo>
                <a:lnTo>
                  <a:pt x="38" y="248"/>
                </a:lnTo>
                <a:lnTo>
                  <a:pt x="38" y="248"/>
                </a:lnTo>
                <a:lnTo>
                  <a:pt x="33" y="248"/>
                </a:lnTo>
                <a:lnTo>
                  <a:pt x="28" y="245"/>
                </a:lnTo>
                <a:lnTo>
                  <a:pt x="23" y="244"/>
                </a:lnTo>
                <a:lnTo>
                  <a:pt x="19" y="239"/>
                </a:lnTo>
                <a:lnTo>
                  <a:pt x="17" y="235"/>
                </a:lnTo>
                <a:lnTo>
                  <a:pt x="14" y="231"/>
                </a:lnTo>
                <a:lnTo>
                  <a:pt x="11" y="226"/>
                </a:lnTo>
                <a:lnTo>
                  <a:pt x="11" y="221"/>
                </a:lnTo>
                <a:lnTo>
                  <a:pt x="11" y="38"/>
                </a:lnTo>
                <a:lnTo>
                  <a:pt x="11" y="38"/>
                </a:lnTo>
                <a:lnTo>
                  <a:pt x="11" y="33"/>
                </a:lnTo>
                <a:lnTo>
                  <a:pt x="14" y="29"/>
                </a:lnTo>
                <a:lnTo>
                  <a:pt x="17" y="23"/>
                </a:lnTo>
                <a:lnTo>
                  <a:pt x="19" y="19"/>
                </a:lnTo>
                <a:lnTo>
                  <a:pt x="23" y="17"/>
                </a:lnTo>
                <a:lnTo>
                  <a:pt x="28" y="14"/>
                </a:lnTo>
                <a:lnTo>
                  <a:pt x="33" y="13"/>
                </a:lnTo>
                <a:lnTo>
                  <a:pt x="38" y="11"/>
                </a:lnTo>
                <a:lnTo>
                  <a:pt x="223" y="11"/>
                </a:lnTo>
                <a:close/>
                <a:moveTo>
                  <a:pt x="223" y="0"/>
                </a:moveTo>
                <a:lnTo>
                  <a:pt x="38" y="0"/>
                </a:lnTo>
                <a:lnTo>
                  <a:pt x="38" y="0"/>
                </a:lnTo>
                <a:lnTo>
                  <a:pt x="30" y="2"/>
                </a:lnTo>
                <a:lnTo>
                  <a:pt x="23" y="5"/>
                </a:lnTo>
                <a:lnTo>
                  <a:pt x="17" y="7"/>
                </a:lnTo>
                <a:lnTo>
                  <a:pt x="11" y="13"/>
                </a:lnTo>
                <a:lnTo>
                  <a:pt x="7" y="18"/>
                </a:lnTo>
                <a:lnTo>
                  <a:pt x="3" y="23"/>
                </a:lnTo>
                <a:lnTo>
                  <a:pt x="2" y="32"/>
                </a:lnTo>
                <a:lnTo>
                  <a:pt x="0" y="38"/>
                </a:lnTo>
                <a:lnTo>
                  <a:pt x="0" y="221"/>
                </a:lnTo>
                <a:lnTo>
                  <a:pt x="0" y="221"/>
                </a:lnTo>
                <a:lnTo>
                  <a:pt x="2" y="229"/>
                </a:lnTo>
                <a:lnTo>
                  <a:pt x="3" y="235"/>
                </a:lnTo>
                <a:lnTo>
                  <a:pt x="7" y="242"/>
                </a:lnTo>
                <a:lnTo>
                  <a:pt x="11" y="248"/>
                </a:lnTo>
                <a:lnTo>
                  <a:pt x="17" y="252"/>
                </a:lnTo>
                <a:lnTo>
                  <a:pt x="23" y="256"/>
                </a:lnTo>
                <a:lnTo>
                  <a:pt x="30" y="257"/>
                </a:lnTo>
                <a:lnTo>
                  <a:pt x="38" y="258"/>
                </a:lnTo>
                <a:lnTo>
                  <a:pt x="223" y="258"/>
                </a:lnTo>
                <a:lnTo>
                  <a:pt x="223" y="258"/>
                </a:lnTo>
                <a:lnTo>
                  <a:pt x="231" y="257"/>
                </a:lnTo>
                <a:lnTo>
                  <a:pt x="238" y="256"/>
                </a:lnTo>
                <a:lnTo>
                  <a:pt x="245" y="252"/>
                </a:lnTo>
                <a:lnTo>
                  <a:pt x="250" y="248"/>
                </a:lnTo>
                <a:lnTo>
                  <a:pt x="256" y="242"/>
                </a:lnTo>
                <a:lnTo>
                  <a:pt x="258" y="235"/>
                </a:lnTo>
                <a:lnTo>
                  <a:pt x="261" y="229"/>
                </a:lnTo>
                <a:lnTo>
                  <a:pt x="261" y="221"/>
                </a:lnTo>
                <a:lnTo>
                  <a:pt x="261" y="38"/>
                </a:lnTo>
                <a:lnTo>
                  <a:pt x="261" y="38"/>
                </a:lnTo>
                <a:lnTo>
                  <a:pt x="261" y="32"/>
                </a:lnTo>
                <a:lnTo>
                  <a:pt x="258" y="23"/>
                </a:lnTo>
                <a:lnTo>
                  <a:pt x="256" y="18"/>
                </a:lnTo>
                <a:lnTo>
                  <a:pt x="250" y="13"/>
                </a:lnTo>
                <a:lnTo>
                  <a:pt x="245" y="7"/>
                </a:lnTo>
                <a:lnTo>
                  <a:pt x="238" y="5"/>
                </a:lnTo>
                <a:lnTo>
                  <a:pt x="231" y="2"/>
                </a:lnTo>
                <a:lnTo>
                  <a:pt x="223" y="0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1" name="Freeform 98"/>
          <p:cNvSpPr>
            <a:spLocks/>
          </p:cNvSpPr>
          <p:nvPr/>
        </p:nvSpPr>
        <p:spPr bwMode="auto">
          <a:xfrm>
            <a:off x="6082628" y="4937689"/>
            <a:ext cx="375825" cy="363128"/>
          </a:xfrm>
          <a:custGeom>
            <a:avLst/>
            <a:gdLst/>
            <a:ahLst/>
            <a:cxnLst>
              <a:cxn ang="0">
                <a:pos x="212" y="0"/>
              </a:cxn>
              <a:cxn ang="0">
                <a:pos x="212" y="0"/>
              </a:cxn>
              <a:cxn ang="0">
                <a:pos x="218" y="2"/>
              </a:cxn>
              <a:cxn ang="0">
                <a:pos x="223" y="3"/>
              </a:cxn>
              <a:cxn ang="0">
                <a:pos x="228" y="6"/>
              </a:cxn>
              <a:cxn ang="0">
                <a:pos x="233" y="8"/>
              </a:cxn>
              <a:cxn ang="0">
                <a:pos x="235" y="12"/>
              </a:cxn>
              <a:cxn ang="0">
                <a:pos x="238" y="18"/>
              </a:cxn>
              <a:cxn ang="0">
                <a:pos x="239" y="22"/>
              </a:cxn>
              <a:cxn ang="0">
                <a:pos x="239" y="27"/>
              </a:cxn>
              <a:cxn ang="0">
                <a:pos x="239" y="210"/>
              </a:cxn>
              <a:cxn ang="0">
                <a:pos x="239" y="210"/>
              </a:cxn>
              <a:cxn ang="0">
                <a:pos x="239" y="215"/>
              </a:cxn>
              <a:cxn ang="0">
                <a:pos x="238" y="220"/>
              </a:cxn>
              <a:cxn ang="0">
                <a:pos x="235" y="224"/>
              </a:cxn>
              <a:cxn ang="0">
                <a:pos x="233" y="228"/>
              </a:cxn>
              <a:cxn ang="0">
                <a:pos x="228" y="233"/>
              </a:cxn>
              <a:cxn ang="0">
                <a:pos x="223" y="234"/>
              </a:cxn>
              <a:cxn ang="0">
                <a:pos x="218" y="237"/>
              </a:cxn>
              <a:cxn ang="0">
                <a:pos x="212" y="237"/>
              </a:cxn>
              <a:cxn ang="0">
                <a:pos x="27" y="237"/>
              </a:cxn>
              <a:cxn ang="0">
                <a:pos x="27" y="237"/>
              </a:cxn>
              <a:cxn ang="0">
                <a:pos x="22" y="237"/>
              </a:cxn>
              <a:cxn ang="0">
                <a:pos x="17" y="234"/>
              </a:cxn>
              <a:cxn ang="0">
                <a:pos x="12" y="233"/>
              </a:cxn>
              <a:cxn ang="0">
                <a:pos x="8" y="228"/>
              </a:cxn>
              <a:cxn ang="0">
                <a:pos x="6" y="224"/>
              </a:cxn>
              <a:cxn ang="0">
                <a:pos x="3" y="220"/>
              </a:cxn>
              <a:cxn ang="0">
                <a:pos x="0" y="215"/>
              </a:cxn>
              <a:cxn ang="0">
                <a:pos x="0" y="210"/>
              </a:cxn>
              <a:cxn ang="0">
                <a:pos x="0" y="27"/>
              </a:cxn>
              <a:cxn ang="0">
                <a:pos x="0" y="27"/>
              </a:cxn>
              <a:cxn ang="0">
                <a:pos x="0" y="22"/>
              </a:cxn>
              <a:cxn ang="0">
                <a:pos x="3" y="18"/>
              </a:cxn>
              <a:cxn ang="0">
                <a:pos x="6" y="12"/>
              </a:cxn>
              <a:cxn ang="0">
                <a:pos x="8" y="8"/>
              </a:cxn>
              <a:cxn ang="0">
                <a:pos x="12" y="6"/>
              </a:cxn>
              <a:cxn ang="0">
                <a:pos x="17" y="3"/>
              </a:cxn>
              <a:cxn ang="0">
                <a:pos x="22" y="2"/>
              </a:cxn>
              <a:cxn ang="0">
                <a:pos x="27" y="0"/>
              </a:cxn>
              <a:cxn ang="0">
                <a:pos x="212" y="0"/>
              </a:cxn>
            </a:cxnLst>
            <a:rect l="0" t="0" r="r" b="b"/>
            <a:pathLst>
              <a:path w="239" h="237">
                <a:moveTo>
                  <a:pt x="212" y="0"/>
                </a:moveTo>
                <a:lnTo>
                  <a:pt x="212" y="0"/>
                </a:lnTo>
                <a:lnTo>
                  <a:pt x="218" y="2"/>
                </a:lnTo>
                <a:lnTo>
                  <a:pt x="223" y="3"/>
                </a:lnTo>
                <a:lnTo>
                  <a:pt x="228" y="6"/>
                </a:lnTo>
                <a:lnTo>
                  <a:pt x="233" y="8"/>
                </a:lnTo>
                <a:lnTo>
                  <a:pt x="235" y="12"/>
                </a:lnTo>
                <a:lnTo>
                  <a:pt x="238" y="18"/>
                </a:lnTo>
                <a:lnTo>
                  <a:pt x="239" y="22"/>
                </a:lnTo>
                <a:lnTo>
                  <a:pt x="239" y="27"/>
                </a:lnTo>
                <a:lnTo>
                  <a:pt x="239" y="210"/>
                </a:lnTo>
                <a:lnTo>
                  <a:pt x="239" y="210"/>
                </a:lnTo>
                <a:lnTo>
                  <a:pt x="239" y="215"/>
                </a:lnTo>
                <a:lnTo>
                  <a:pt x="238" y="220"/>
                </a:lnTo>
                <a:lnTo>
                  <a:pt x="235" y="224"/>
                </a:lnTo>
                <a:lnTo>
                  <a:pt x="233" y="228"/>
                </a:lnTo>
                <a:lnTo>
                  <a:pt x="228" y="233"/>
                </a:lnTo>
                <a:lnTo>
                  <a:pt x="223" y="234"/>
                </a:lnTo>
                <a:lnTo>
                  <a:pt x="218" y="237"/>
                </a:lnTo>
                <a:lnTo>
                  <a:pt x="212" y="237"/>
                </a:lnTo>
                <a:lnTo>
                  <a:pt x="27" y="237"/>
                </a:lnTo>
                <a:lnTo>
                  <a:pt x="27" y="237"/>
                </a:lnTo>
                <a:lnTo>
                  <a:pt x="22" y="237"/>
                </a:lnTo>
                <a:lnTo>
                  <a:pt x="17" y="234"/>
                </a:lnTo>
                <a:lnTo>
                  <a:pt x="12" y="233"/>
                </a:lnTo>
                <a:lnTo>
                  <a:pt x="8" y="228"/>
                </a:lnTo>
                <a:lnTo>
                  <a:pt x="6" y="224"/>
                </a:lnTo>
                <a:lnTo>
                  <a:pt x="3" y="220"/>
                </a:lnTo>
                <a:lnTo>
                  <a:pt x="0" y="215"/>
                </a:lnTo>
                <a:lnTo>
                  <a:pt x="0" y="210"/>
                </a:lnTo>
                <a:lnTo>
                  <a:pt x="0" y="27"/>
                </a:lnTo>
                <a:lnTo>
                  <a:pt x="0" y="27"/>
                </a:lnTo>
                <a:lnTo>
                  <a:pt x="0" y="22"/>
                </a:lnTo>
                <a:lnTo>
                  <a:pt x="3" y="18"/>
                </a:lnTo>
                <a:lnTo>
                  <a:pt x="6" y="12"/>
                </a:lnTo>
                <a:lnTo>
                  <a:pt x="8" y="8"/>
                </a:lnTo>
                <a:lnTo>
                  <a:pt x="12" y="6"/>
                </a:lnTo>
                <a:lnTo>
                  <a:pt x="17" y="3"/>
                </a:lnTo>
                <a:lnTo>
                  <a:pt x="22" y="2"/>
                </a:lnTo>
                <a:lnTo>
                  <a:pt x="27" y="0"/>
                </a:lnTo>
                <a:lnTo>
                  <a:pt x="21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2" name="Freeform 99"/>
          <p:cNvSpPr>
            <a:spLocks/>
          </p:cNvSpPr>
          <p:nvPr/>
        </p:nvSpPr>
        <p:spPr bwMode="auto">
          <a:xfrm>
            <a:off x="6068532" y="4923902"/>
            <a:ext cx="408712" cy="395303"/>
          </a:xfrm>
          <a:custGeom>
            <a:avLst/>
            <a:gdLst/>
            <a:ahLst/>
            <a:cxnLst>
              <a:cxn ang="0">
                <a:pos x="223" y="0"/>
              </a:cxn>
              <a:cxn ang="0">
                <a:pos x="38" y="0"/>
              </a:cxn>
              <a:cxn ang="0">
                <a:pos x="38" y="0"/>
              </a:cxn>
              <a:cxn ang="0">
                <a:pos x="30" y="2"/>
              </a:cxn>
              <a:cxn ang="0">
                <a:pos x="23" y="5"/>
              </a:cxn>
              <a:cxn ang="0">
                <a:pos x="17" y="7"/>
              </a:cxn>
              <a:cxn ang="0">
                <a:pos x="11" y="13"/>
              </a:cxn>
              <a:cxn ang="0">
                <a:pos x="7" y="18"/>
              </a:cxn>
              <a:cxn ang="0">
                <a:pos x="3" y="23"/>
              </a:cxn>
              <a:cxn ang="0">
                <a:pos x="2" y="32"/>
              </a:cxn>
              <a:cxn ang="0">
                <a:pos x="0" y="38"/>
              </a:cxn>
              <a:cxn ang="0">
                <a:pos x="0" y="221"/>
              </a:cxn>
              <a:cxn ang="0">
                <a:pos x="0" y="221"/>
              </a:cxn>
              <a:cxn ang="0">
                <a:pos x="2" y="229"/>
              </a:cxn>
              <a:cxn ang="0">
                <a:pos x="3" y="235"/>
              </a:cxn>
              <a:cxn ang="0">
                <a:pos x="7" y="242"/>
              </a:cxn>
              <a:cxn ang="0">
                <a:pos x="11" y="248"/>
              </a:cxn>
              <a:cxn ang="0">
                <a:pos x="17" y="252"/>
              </a:cxn>
              <a:cxn ang="0">
                <a:pos x="23" y="256"/>
              </a:cxn>
              <a:cxn ang="0">
                <a:pos x="30" y="257"/>
              </a:cxn>
              <a:cxn ang="0">
                <a:pos x="38" y="258"/>
              </a:cxn>
              <a:cxn ang="0">
                <a:pos x="223" y="258"/>
              </a:cxn>
              <a:cxn ang="0">
                <a:pos x="223" y="258"/>
              </a:cxn>
              <a:cxn ang="0">
                <a:pos x="231" y="257"/>
              </a:cxn>
              <a:cxn ang="0">
                <a:pos x="238" y="256"/>
              </a:cxn>
              <a:cxn ang="0">
                <a:pos x="245" y="252"/>
              </a:cxn>
              <a:cxn ang="0">
                <a:pos x="250" y="248"/>
              </a:cxn>
              <a:cxn ang="0">
                <a:pos x="256" y="242"/>
              </a:cxn>
              <a:cxn ang="0">
                <a:pos x="258" y="235"/>
              </a:cxn>
              <a:cxn ang="0">
                <a:pos x="261" y="229"/>
              </a:cxn>
              <a:cxn ang="0">
                <a:pos x="261" y="221"/>
              </a:cxn>
              <a:cxn ang="0">
                <a:pos x="261" y="38"/>
              </a:cxn>
              <a:cxn ang="0">
                <a:pos x="261" y="38"/>
              </a:cxn>
              <a:cxn ang="0">
                <a:pos x="261" y="32"/>
              </a:cxn>
              <a:cxn ang="0">
                <a:pos x="258" y="23"/>
              </a:cxn>
              <a:cxn ang="0">
                <a:pos x="256" y="18"/>
              </a:cxn>
              <a:cxn ang="0">
                <a:pos x="250" y="13"/>
              </a:cxn>
              <a:cxn ang="0">
                <a:pos x="245" y="7"/>
              </a:cxn>
              <a:cxn ang="0">
                <a:pos x="238" y="5"/>
              </a:cxn>
              <a:cxn ang="0">
                <a:pos x="231" y="2"/>
              </a:cxn>
              <a:cxn ang="0">
                <a:pos x="223" y="0"/>
              </a:cxn>
              <a:cxn ang="0">
                <a:pos x="223" y="0"/>
              </a:cxn>
            </a:cxnLst>
            <a:rect l="0" t="0" r="r" b="b"/>
            <a:pathLst>
              <a:path w="261" h="258">
                <a:moveTo>
                  <a:pt x="223" y="0"/>
                </a:moveTo>
                <a:lnTo>
                  <a:pt x="38" y="0"/>
                </a:lnTo>
                <a:lnTo>
                  <a:pt x="38" y="0"/>
                </a:lnTo>
                <a:lnTo>
                  <a:pt x="30" y="2"/>
                </a:lnTo>
                <a:lnTo>
                  <a:pt x="23" y="5"/>
                </a:lnTo>
                <a:lnTo>
                  <a:pt x="17" y="7"/>
                </a:lnTo>
                <a:lnTo>
                  <a:pt x="11" y="13"/>
                </a:lnTo>
                <a:lnTo>
                  <a:pt x="7" y="18"/>
                </a:lnTo>
                <a:lnTo>
                  <a:pt x="3" y="23"/>
                </a:lnTo>
                <a:lnTo>
                  <a:pt x="2" y="32"/>
                </a:lnTo>
                <a:lnTo>
                  <a:pt x="0" y="38"/>
                </a:lnTo>
                <a:lnTo>
                  <a:pt x="0" y="221"/>
                </a:lnTo>
                <a:lnTo>
                  <a:pt x="0" y="221"/>
                </a:lnTo>
                <a:lnTo>
                  <a:pt x="2" y="229"/>
                </a:lnTo>
                <a:lnTo>
                  <a:pt x="3" y="235"/>
                </a:lnTo>
                <a:lnTo>
                  <a:pt x="7" y="242"/>
                </a:lnTo>
                <a:lnTo>
                  <a:pt x="11" y="248"/>
                </a:lnTo>
                <a:lnTo>
                  <a:pt x="17" y="252"/>
                </a:lnTo>
                <a:lnTo>
                  <a:pt x="23" y="256"/>
                </a:lnTo>
                <a:lnTo>
                  <a:pt x="30" y="257"/>
                </a:lnTo>
                <a:lnTo>
                  <a:pt x="38" y="258"/>
                </a:lnTo>
                <a:lnTo>
                  <a:pt x="223" y="258"/>
                </a:lnTo>
                <a:lnTo>
                  <a:pt x="223" y="258"/>
                </a:lnTo>
                <a:lnTo>
                  <a:pt x="231" y="257"/>
                </a:lnTo>
                <a:lnTo>
                  <a:pt x="238" y="256"/>
                </a:lnTo>
                <a:lnTo>
                  <a:pt x="245" y="252"/>
                </a:lnTo>
                <a:lnTo>
                  <a:pt x="250" y="248"/>
                </a:lnTo>
                <a:lnTo>
                  <a:pt x="256" y="242"/>
                </a:lnTo>
                <a:lnTo>
                  <a:pt x="258" y="235"/>
                </a:lnTo>
                <a:lnTo>
                  <a:pt x="261" y="229"/>
                </a:lnTo>
                <a:lnTo>
                  <a:pt x="261" y="221"/>
                </a:lnTo>
                <a:lnTo>
                  <a:pt x="261" y="38"/>
                </a:lnTo>
                <a:lnTo>
                  <a:pt x="261" y="38"/>
                </a:lnTo>
                <a:lnTo>
                  <a:pt x="261" y="32"/>
                </a:lnTo>
                <a:lnTo>
                  <a:pt x="258" y="23"/>
                </a:lnTo>
                <a:lnTo>
                  <a:pt x="256" y="18"/>
                </a:lnTo>
                <a:lnTo>
                  <a:pt x="250" y="13"/>
                </a:lnTo>
                <a:lnTo>
                  <a:pt x="245" y="7"/>
                </a:lnTo>
                <a:lnTo>
                  <a:pt x="238" y="5"/>
                </a:lnTo>
                <a:lnTo>
                  <a:pt x="231" y="2"/>
                </a:lnTo>
                <a:lnTo>
                  <a:pt x="223" y="0"/>
                </a:lnTo>
                <a:lnTo>
                  <a:pt x="22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3" name="Freeform 100"/>
          <p:cNvSpPr>
            <a:spLocks/>
          </p:cNvSpPr>
          <p:nvPr/>
        </p:nvSpPr>
        <p:spPr bwMode="auto">
          <a:xfrm>
            <a:off x="7055074" y="5075586"/>
            <a:ext cx="61073" cy="105721"/>
          </a:xfrm>
          <a:custGeom>
            <a:avLst/>
            <a:gdLst/>
            <a:ahLst/>
            <a:cxnLst>
              <a:cxn ang="0">
                <a:pos x="40" y="7"/>
              </a:cxn>
              <a:cxn ang="0">
                <a:pos x="12" y="34"/>
              </a:cxn>
              <a:cxn ang="0">
                <a:pos x="40" y="61"/>
              </a:cxn>
              <a:cxn ang="0">
                <a:pos x="40" y="61"/>
              </a:cxn>
              <a:cxn ang="0">
                <a:pos x="40" y="64"/>
              </a:cxn>
              <a:cxn ang="0">
                <a:pos x="40" y="64"/>
              </a:cxn>
              <a:cxn ang="0">
                <a:pos x="40" y="65"/>
              </a:cxn>
              <a:cxn ang="0">
                <a:pos x="36" y="68"/>
              </a:cxn>
              <a:cxn ang="0">
                <a:pos x="36" y="68"/>
              </a:cxn>
              <a:cxn ang="0">
                <a:pos x="35" y="69"/>
              </a:cxn>
              <a:cxn ang="0">
                <a:pos x="35" y="69"/>
              </a:cxn>
              <a:cxn ang="0">
                <a:pos x="33" y="68"/>
              </a:cxn>
              <a:cxn ang="0">
                <a:pos x="1" y="35"/>
              </a:cxn>
              <a:cxn ang="0">
                <a:pos x="1" y="35"/>
              </a:cxn>
              <a:cxn ang="0">
                <a:pos x="0" y="34"/>
              </a:cxn>
              <a:cxn ang="0">
                <a:pos x="0" y="34"/>
              </a:cxn>
              <a:cxn ang="0">
                <a:pos x="1" y="33"/>
              </a:cxn>
              <a:cxn ang="0">
                <a:pos x="33" y="0"/>
              </a:cxn>
              <a:cxn ang="0">
                <a:pos x="33" y="0"/>
              </a:cxn>
              <a:cxn ang="0">
                <a:pos x="35" y="0"/>
              </a:cxn>
              <a:cxn ang="0">
                <a:pos x="35" y="0"/>
              </a:cxn>
              <a:cxn ang="0">
                <a:pos x="36" y="0"/>
              </a:cxn>
              <a:cxn ang="0">
                <a:pos x="40" y="4"/>
              </a:cxn>
              <a:cxn ang="0">
                <a:pos x="40" y="4"/>
              </a:cxn>
              <a:cxn ang="0">
                <a:pos x="40" y="6"/>
              </a:cxn>
              <a:cxn ang="0">
                <a:pos x="40" y="6"/>
              </a:cxn>
              <a:cxn ang="0">
                <a:pos x="40" y="7"/>
              </a:cxn>
              <a:cxn ang="0">
                <a:pos x="40" y="7"/>
              </a:cxn>
            </a:cxnLst>
            <a:rect l="0" t="0" r="r" b="b"/>
            <a:pathLst>
              <a:path w="40" h="69">
                <a:moveTo>
                  <a:pt x="40" y="7"/>
                </a:moveTo>
                <a:lnTo>
                  <a:pt x="12" y="34"/>
                </a:lnTo>
                <a:lnTo>
                  <a:pt x="40" y="61"/>
                </a:lnTo>
                <a:lnTo>
                  <a:pt x="40" y="61"/>
                </a:lnTo>
                <a:lnTo>
                  <a:pt x="40" y="64"/>
                </a:lnTo>
                <a:lnTo>
                  <a:pt x="40" y="64"/>
                </a:lnTo>
                <a:lnTo>
                  <a:pt x="40" y="65"/>
                </a:lnTo>
                <a:lnTo>
                  <a:pt x="36" y="68"/>
                </a:lnTo>
                <a:lnTo>
                  <a:pt x="36" y="68"/>
                </a:lnTo>
                <a:lnTo>
                  <a:pt x="35" y="69"/>
                </a:lnTo>
                <a:lnTo>
                  <a:pt x="35" y="69"/>
                </a:lnTo>
                <a:lnTo>
                  <a:pt x="33" y="68"/>
                </a:lnTo>
                <a:lnTo>
                  <a:pt x="1" y="35"/>
                </a:lnTo>
                <a:lnTo>
                  <a:pt x="1" y="35"/>
                </a:lnTo>
                <a:lnTo>
                  <a:pt x="0" y="34"/>
                </a:lnTo>
                <a:lnTo>
                  <a:pt x="0" y="34"/>
                </a:lnTo>
                <a:lnTo>
                  <a:pt x="1" y="33"/>
                </a:lnTo>
                <a:lnTo>
                  <a:pt x="33" y="0"/>
                </a:lnTo>
                <a:lnTo>
                  <a:pt x="33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40" y="4"/>
                </a:lnTo>
                <a:lnTo>
                  <a:pt x="40" y="4"/>
                </a:lnTo>
                <a:lnTo>
                  <a:pt x="40" y="6"/>
                </a:lnTo>
                <a:lnTo>
                  <a:pt x="40" y="6"/>
                </a:lnTo>
                <a:lnTo>
                  <a:pt x="40" y="7"/>
                </a:lnTo>
                <a:lnTo>
                  <a:pt x="40" y="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4" name="Freeform 101"/>
          <p:cNvSpPr>
            <a:spLocks noEditPoints="1"/>
          </p:cNvSpPr>
          <p:nvPr/>
        </p:nvSpPr>
        <p:spPr bwMode="auto">
          <a:xfrm>
            <a:off x="6881255" y="4923902"/>
            <a:ext cx="408712" cy="395303"/>
          </a:xfrm>
          <a:custGeom>
            <a:avLst/>
            <a:gdLst/>
            <a:ahLst/>
            <a:cxnLst>
              <a:cxn ang="0">
                <a:pos x="223" y="11"/>
              </a:cxn>
              <a:cxn ang="0">
                <a:pos x="234" y="14"/>
              </a:cxn>
              <a:cxn ang="0">
                <a:pos x="242" y="19"/>
              </a:cxn>
              <a:cxn ang="0">
                <a:pos x="247" y="29"/>
              </a:cxn>
              <a:cxn ang="0">
                <a:pos x="250" y="38"/>
              </a:cxn>
              <a:cxn ang="0">
                <a:pos x="250" y="221"/>
              </a:cxn>
              <a:cxn ang="0">
                <a:pos x="247" y="231"/>
              </a:cxn>
              <a:cxn ang="0">
                <a:pos x="242" y="239"/>
              </a:cxn>
              <a:cxn ang="0">
                <a:pos x="234" y="245"/>
              </a:cxn>
              <a:cxn ang="0">
                <a:pos x="223" y="248"/>
              </a:cxn>
              <a:cxn ang="0">
                <a:pos x="38" y="248"/>
              </a:cxn>
              <a:cxn ang="0">
                <a:pos x="27" y="245"/>
              </a:cxn>
              <a:cxn ang="0">
                <a:pos x="18" y="239"/>
              </a:cxn>
              <a:cxn ang="0">
                <a:pos x="12" y="231"/>
              </a:cxn>
              <a:cxn ang="0">
                <a:pos x="11" y="221"/>
              </a:cxn>
              <a:cxn ang="0">
                <a:pos x="11" y="38"/>
              </a:cxn>
              <a:cxn ang="0">
                <a:pos x="12" y="29"/>
              </a:cxn>
              <a:cxn ang="0">
                <a:pos x="18" y="19"/>
              </a:cxn>
              <a:cxn ang="0">
                <a:pos x="27" y="14"/>
              </a:cxn>
              <a:cxn ang="0">
                <a:pos x="38" y="11"/>
              </a:cxn>
              <a:cxn ang="0">
                <a:pos x="223" y="0"/>
              </a:cxn>
              <a:cxn ang="0">
                <a:pos x="38" y="0"/>
              </a:cxn>
              <a:cxn ang="0">
                <a:pos x="23" y="5"/>
              </a:cxn>
              <a:cxn ang="0">
                <a:pos x="11" y="13"/>
              </a:cxn>
              <a:cxn ang="0">
                <a:pos x="3" y="23"/>
              </a:cxn>
              <a:cxn ang="0">
                <a:pos x="0" y="38"/>
              </a:cxn>
              <a:cxn ang="0">
                <a:pos x="0" y="221"/>
              </a:cxn>
              <a:cxn ang="0">
                <a:pos x="3" y="235"/>
              </a:cxn>
              <a:cxn ang="0">
                <a:pos x="11" y="248"/>
              </a:cxn>
              <a:cxn ang="0">
                <a:pos x="23" y="256"/>
              </a:cxn>
              <a:cxn ang="0">
                <a:pos x="38" y="258"/>
              </a:cxn>
              <a:cxn ang="0">
                <a:pos x="223" y="258"/>
              </a:cxn>
              <a:cxn ang="0">
                <a:pos x="238" y="256"/>
              </a:cxn>
              <a:cxn ang="0">
                <a:pos x="250" y="248"/>
              </a:cxn>
              <a:cxn ang="0">
                <a:pos x="258" y="235"/>
              </a:cxn>
              <a:cxn ang="0">
                <a:pos x="261" y="221"/>
              </a:cxn>
              <a:cxn ang="0">
                <a:pos x="261" y="38"/>
              </a:cxn>
              <a:cxn ang="0">
                <a:pos x="258" y="23"/>
              </a:cxn>
              <a:cxn ang="0">
                <a:pos x="250" y="13"/>
              </a:cxn>
              <a:cxn ang="0">
                <a:pos x="238" y="5"/>
              </a:cxn>
              <a:cxn ang="0">
                <a:pos x="223" y="0"/>
              </a:cxn>
            </a:cxnLst>
            <a:rect l="0" t="0" r="r" b="b"/>
            <a:pathLst>
              <a:path w="261" h="258">
                <a:moveTo>
                  <a:pt x="223" y="11"/>
                </a:moveTo>
                <a:lnTo>
                  <a:pt x="223" y="11"/>
                </a:lnTo>
                <a:lnTo>
                  <a:pt x="228" y="13"/>
                </a:lnTo>
                <a:lnTo>
                  <a:pt x="234" y="14"/>
                </a:lnTo>
                <a:lnTo>
                  <a:pt x="238" y="17"/>
                </a:lnTo>
                <a:lnTo>
                  <a:pt x="242" y="19"/>
                </a:lnTo>
                <a:lnTo>
                  <a:pt x="245" y="23"/>
                </a:lnTo>
                <a:lnTo>
                  <a:pt x="247" y="29"/>
                </a:lnTo>
                <a:lnTo>
                  <a:pt x="249" y="33"/>
                </a:lnTo>
                <a:lnTo>
                  <a:pt x="250" y="38"/>
                </a:lnTo>
                <a:lnTo>
                  <a:pt x="250" y="221"/>
                </a:lnTo>
                <a:lnTo>
                  <a:pt x="250" y="221"/>
                </a:lnTo>
                <a:lnTo>
                  <a:pt x="249" y="226"/>
                </a:lnTo>
                <a:lnTo>
                  <a:pt x="247" y="231"/>
                </a:lnTo>
                <a:lnTo>
                  <a:pt x="245" y="235"/>
                </a:lnTo>
                <a:lnTo>
                  <a:pt x="242" y="239"/>
                </a:lnTo>
                <a:lnTo>
                  <a:pt x="238" y="244"/>
                </a:lnTo>
                <a:lnTo>
                  <a:pt x="234" y="245"/>
                </a:lnTo>
                <a:lnTo>
                  <a:pt x="228" y="248"/>
                </a:lnTo>
                <a:lnTo>
                  <a:pt x="223" y="248"/>
                </a:lnTo>
                <a:lnTo>
                  <a:pt x="38" y="248"/>
                </a:lnTo>
                <a:lnTo>
                  <a:pt x="38" y="248"/>
                </a:lnTo>
                <a:lnTo>
                  <a:pt x="31" y="248"/>
                </a:lnTo>
                <a:lnTo>
                  <a:pt x="27" y="245"/>
                </a:lnTo>
                <a:lnTo>
                  <a:pt x="22" y="244"/>
                </a:lnTo>
                <a:lnTo>
                  <a:pt x="18" y="239"/>
                </a:lnTo>
                <a:lnTo>
                  <a:pt x="15" y="235"/>
                </a:lnTo>
                <a:lnTo>
                  <a:pt x="12" y="231"/>
                </a:lnTo>
                <a:lnTo>
                  <a:pt x="11" y="226"/>
                </a:lnTo>
                <a:lnTo>
                  <a:pt x="11" y="221"/>
                </a:lnTo>
                <a:lnTo>
                  <a:pt x="11" y="38"/>
                </a:lnTo>
                <a:lnTo>
                  <a:pt x="11" y="38"/>
                </a:lnTo>
                <a:lnTo>
                  <a:pt x="11" y="33"/>
                </a:lnTo>
                <a:lnTo>
                  <a:pt x="12" y="29"/>
                </a:lnTo>
                <a:lnTo>
                  <a:pt x="15" y="23"/>
                </a:lnTo>
                <a:lnTo>
                  <a:pt x="18" y="19"/>
                </a:lnTo>
                <a:lnTo>
                  <a:pt x="22" y="17"/>
                </a:lnTo>
                <a:lnTo>
                  <a:pt x="27" y="14"/>
                </a:lnTo>
                <a:lnTo>
                  <a:pt x="31" y="13"/>
                </a:lnTo>
                <a:lnTo>
                  <a:pt x="38" y="11"/>
                </a:lnTo>
                <a:lnTo>
                  <a:pt x="223" y="11"/>
                </a:lnTo>
                <a:close/>
                <a:moveTo>
                  <a:pt x="223" y="0"/>
                </a:moveTo>
                <a:lnTo>
                  <a:pt x="38" y="0"/>
                </a:lnTo>
                <a:lnTo>
                  <a:pt x="38" y="0"/>
                </a:lnTo>
                <a:lnTo>
                  <a:pt x="30" y="2"/>
                </a:lnTo>
                <a:lnTo>
                  <a:pt x="23" y="5"/>
                </a:lnTo>
                <a:lnTo>
                  <a:pt x="17" y="7"/>
                </a:lnTo>
                <a:lnTo>
                  <a:pt x="11" y="13"/>
                </a:lnTo>
                <a:lnTo>
                  <a:pt x="6" y="18"/>
                </a:lnTo>
                <a:lnTo>
                  <a:pt x="3" y="23"/>
                </a:lnTo>
                <a:lnTo>
                  <a:pt x="0" y="32"/>
                </a:lnTo>
                <a:lnTo>
                  <a:pt x="0" y="38"/>
                </a:lnTo>
                <a:lnTo>
                  <a:pt x="0" y="221"/>
                </a:lnTo>
                <a:lnTo>
                  <a:pt x="0" y="221"/>
                </a:lnTo>
                <a:lnTo>
                  <a:pt x="0" y="229"/>
                </a:lnTo>
                <a:lnTo>
                  <a:pt x="3" y="235"/>
                </a:lnTo>
                <a:lnTo>
                  <a:pt x="6" y="242"/>
                </a:lnTo>
                <a:lnTo>
                  <a:pt x="11" y="248"/>
                </a:lnTo>
                <a:lnTo>
                  <a:pt x="17" y="252"/>
                </a:lnTo>
                <a:lnTo>
                  <a:pt x="23" y="256"/>
                </a:lnTo>
                <a:lnTo>
                  <a:pt x="30" y="257"/>
                </a:lnTo>
                <a:lnTo>
                  <a:pt x="38" y="258"/>
                </a:lnTo>
                <a:lnTo>
                  <a:pt x="223" y="258"/>
                </a:lnTo>
                <a:lnTo>
                  <a:pt x="223" y="258"/>
                </a:lnTo>
                <a:lnTo>
                  <a:pt x="230" y="257"/>
                </a:lnTo>
                <a:lnTo>
                  <a:pt x="238" y="256"/>
                </a:lnTo>
                <a:lnTo>
                  <a:pt x="243" y="252"/>
                </a:lnTo>
                <a:lnTo>
                  <a:pt x="250" y="248"/>
                </a:lnTo>
                <a:lnTo>
                  <a:pt x="254" y="242"/>
                </a:lnTo>
                <a:lnTo>
                  <a:pt x="258" y="235"/>
                </a:lnTo>
                <a:lnTo>
                  <a:pt x="260" y="229"/>
                </a:lnTo>
                <a:lnTo>
                  <a:pt x="261" y="221"/>
                </a:lnTo>
                <a:lnTo>
                  <a:pt x="261" y="38"/>
                </a:lnTo>
                <a:lnTo>
                  <a:pt x="261" y="38"/>
                </a:lnTo>
                <a:lnTo>
                  <a:pt x="260" y="32"/>
                </a:lnTo>
                <a:lnTo>
                  <a:pt x="258" y="23"/>
                </a:lnTo>
                <a:lnTo>
                  <a:pt x="254" y="18"/>
                </a:lnTo>
                <a:lnTo>
                  <a:pt x="250" y="13"/>
                </a:lnTo>
                <a:lnTo>
                  <a:pt x="243" y="7"/>
                </a:lnTo>
                <a:lnTo>
                  <a:pt x="238" y="5"/>
                </a:lnTo>
                <a:lnTo>
                  <a:pt x="230" y="2"/>
                </a:lnTo>
                <a:lnTo>
                  <a:pt x="223" y="0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5" name="Freeform 102"/>
          <p:cNvSpPr>
            <a:spLocks/>
          </p:cNvSpPr>
          <p:nvPr/>
        </p:nvSpPr>
        <p:spPr bwMode="auto">
          <a:xfrm>
            <a:off x="6900048" y="4937689"/>
            <a:ext cx="371129" cy="363128"/>
          </a:xfrm>
          <a:custGeom>
            <a:avLst/>
            <a:gdLst/>
            <a:ahLst/>
            <a:cxnLst>
              <a:cxn ang="0">
                <a:pos x="212" y="0"/>
              </a:cxn>
              <a:cxn ang="0">
                <a:pos x="212" y="0"/>
              </a:cxn>
              <a:cxn ang="0">
                <a:pos x="217" y="2"/>
              </a:cxn>
              <a:cxn ang="0">
                <a:pos x="223" y="3"/>
              </a:cxn>
              <a:cxn ang="0">
                <a:pos x="227" y="6"/>
              </a:cxn>
              <a:cxn ang="0">
                <a:pos x="231" y="8"/>
              </a:cxn>
              <a:cxn ang="0">
                <a:pos x="234" y="12"/>
              </a:cxn>
              <a:cxn ang="0">
                <a:pos x="236" y="18"/>
              </a:cxn>
              <a:cxn ang="0">
                <a:pos x="238" y="22"/>
              </a:cxn>
              <a:cxn ang="0">
                <a:pos x="239" y="27"/>
              </a:cxn>
              <a:cxn ang="0">
                <a:pos x="239" y="210"/>
              </a:cxn>
              <a:cxn ang="0">
                <a:pos x="239" y="210"/>
              </a:cxn>
              <a:cxn ang="0">
                <a:pos x="238" y="215"/>
              </a:cxn>
              <a:cxn ang="0">
                <a:pos x="236" y="220"/>
              </a:cxn>
              <a:cxn ang="0">
                <a:pos x="234" y="224"/>
              </a:cxn>
              <a:cxn ang="0">
                <a:pos x="231" y="228"/>
              </a:cxn>
              <a:cxn ang="0">
                <a:pos x="227" y="233"/>
              </a:cxn>
              <a:cxn ang="0">
                <a:pos x="223" y="234"/>
              </a:cxn>
              <a:cxn ang="0">
                <a:pos x="217" y="237"/>
              </a:cxn>
              <a:cxn ang="0">
                <a:pos x="212" y="237"/>
              </a:cxn>
              <a:cxn ang="0">
                <a:pos x="27" y="237"/>
              </a:cxn>
              <a:cxn ang="0">
                <a:pos x="27" y="237"/>
              </a:cxn>
              <a:cxn ang="0">
                <a:pos x="20" y="237"/>
              </a:cxn>
              <a:cxn ang="0">
                <a:pos x="16" y="234"/>
              </a:cxn>
              <a:cxn ang="0">
                <a:pos x="11" y="233"/>
              </a:cxn>
              <a:cxn ang="0">
                <a:pos x="7" y="228"/>
              </a:cxn>
              <a:cxn ang="0">
                <a:pos x="4" y="224"/>
              </a:cxn>
              <a:cxn ang="0">
                <a:pos x="1" y="220"/>
              </a:cxn>
              <a:cxn ang="0">
                <a:pos x="0" y="215"/>
              </a:cxn>
              <a:cxn ang="0">
                <a:pos x="0" y="210"/>
              </a:cxn>
              <a:cxn ang="0">
                <a:pos x="0" y="27"/>
              </a:cxn>
              <a:cxn ang="0">
                <a:pos x="0" y="27"/>
              </a:cxn>
              <a:cxn ang="0">
                <a:pos x="0" y="22"/>
              </a:cxn>
              <a:cxn ang="0">
                <a:pos x="1" y="18"/>
              </a:cxn>
              <a:cxn ang="0">
                <a:pos x="4" y="12"/>
              </a:cxn>
              <a:cxn ang="0">
                <a:pos x="7" y="8"/>
              </a:cxn>
              <a:cxn ang="0">
                <a:pos x="11" y="6"/>
              </a:cxn>
              <a:cxn ang="0">
                <a:pos x="16" y="3"/>
              </a:cxn>
              <a:cxn ang="0">
                <a:pos x="20" y="2"/>
              </a:cxn>
              <a:cxn ang="0">
                <a:pos x="27" y="0"/>
              </a:cxn>
              <a:cxn ang="0">
                <a:pos x="212" y="0"/>
              </a:cxn>
            </a:cxnLst>
            <a:rect l="0" t="0" r="r" b="b"/>
            <a:pathLst>
              <a:path w="239" h="237">
                <a:moveTo>
                  <a:pt x="212" y="0"/>
                </a:moveTo>
                <a:lnTo>
                  <a:pt x="212" y="0"/>
                </a:lnTo>
                <a:lnTo>
                  <a:pt x="217" y="2"/>
                </a:lnTo>
                <a:lnTo>
                  <a:pt x="223" y="3"/>
                </a:lnTo>
                <a:lnTo>
                  <a:pt x="227" y="6"/>
                </a:lnTo>
                <a:lnTo>
                  <a:pt x="231" y="8"/>
                </a:lnTo>
                <a:lnTo>
                  <a:pt x="234" y="12"/>
                </a:lnTo>
                <a:lnTo>
                  <a:pt x="236" y="18"/>
                </a:lnTo>
                <a:lnTo>
                  <a:pt x="238" y="22"/>
                </a:lnTo>
                <a:lnTo>
                  <a:pt x="239" y="27"/>
                </a:lnTo>
                <a:lnTo>
                  <a:pt x="239" y="210"/>
                </a:lnTo>
                <a:lnTo>
                  <a:pt x="239" y="210"/>
                </a:lnTo>
                <a:lnTo>
                  <a:pt x="238" y="215"/>
                </a:lnTo>
                <a:lnTo>
                  <a:pt x="236" y="220"/>
                </a:lnTo>
                <a:lnTo>
                  <a:pt x="234" y="224"/>
                </a:lnTo>
                <a:lnTo>
                  <a:pt x="231" y="228"/>
                </a:lnTo>
                <a:lnTo>
                  <a:pt x="227" y="233"/>
                </a:lnTo>
                <a:lnTo>
                  <a:pt x="223" y="234"/>
                </a:lnTo>
                <a:lnTo>
                  <a:pt x="217" y="237"/>
                </a:lnTo>
                <a:lnTo>
                  <a:pt x="212" y="237"/>
                </a:lnTo>
                <a:lnTo>
                  <a:pt x="27" y="237"/>
                </a:lnTo>
                <a:lnTo>
                  <a:pt x="27" y="237"/>
                </a:lnTo>
                <a:lnTo>
                  <a:pt x="20" y="237"/>
                </a:lnTo>
                <a:lnTo>
                  <a:pt x="16" y="234"/>
                </a:lnTo>
                <a:lnTo>
                  <a:pt x="11" y="233"/>
                </a:lnTo>
                <a:lnTo>
                  <a:pt x="7" y="228"/>
                </a:lnTo>
                <a:lnTo>
                  <a:pt x="4" y="224"/>
                </a:lnTo>
                <a:lnTo>
                  <a:pt x="1" y="220"/>
                </a:lnTo>
                <a:lnTo>
                  <a:pt x="0" y="215"/>
                </a:lnTo>
                <a:lnTo>
                  <a:pt x="0" y="210"/>
                </a:lnTo>
                <a:lnTo>
                  <a:pt x="0" y="27"/>
                </a:lnTo>
                <a:lnTo>
                  <a:pt x="0" y="27"/>
                </a:lnTo>
                <a:lnTo>
                  <a:pt x="0" y="22"/>
                </a:lnTo>
                <a:lnTo>
                  <a:pt x="1" y="18"/>
                </a:lnTo>
                <a:lnTo>
                  <a:pt x="4" y="12"/>
                </a:lnTo>
                <a:lnTo>
                  <a:pt x="7" y="8"/>
                </a:lnTo>
                <a:lnTo>
                  <a:pt x="11" y="6"/>
                </a:lnTo>
                <a:lnTo>
                  <a:pt x="16" y="3"/>
                </a:lnTo>
                <a:lnTo>
                  <a:pt x="20" y="2"/>
                </a:lnTo>
                <a:lnTo>
                  <a:pt x="27" y="0"/>
                </a:lnTo>
                <a:lnTo>
                  <a:pt x="21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6" name="Freeform 103"/>
          <p:cNvSpPr>
            <a:spLocks/>
          </p:cNvSpPr>
          <p:nvPr/>
        </p:nvSpPr>
        <p:spPr bwMode="auto">
          <a:xfrm>
            <a:off x="6881255" y="4923902"/>
            <a:ext cx="408712" cy="395303"/>
          </a:xfrm>
          <a:custGeom>
            <a:avLst/>
            <a:gdLst/>
            <a:ahLst/>
            <a:cxnLst>
              <a:cxn ang="0">
                <a:pos x="223" y="0"/>
              </a:cxn>
              <a:cxn ang="0">
                <a:pos x="38" y="0"/>
              </a:cxn>
              <a:cxn ang="0">
                <a:pos x="38" y="0"/>
              </a:cxn>
              <a:cxn ang="0">
                <a:pos x="30" y="2"/>
              </a:cxn>
              <a:cxn ang="0">
                <a:pos x="23" y="5"/>
              </a:cxn>
              <a:cxn ang="0">
                <a:pos x="17" y="7"/>
              </a:cxn>
              <a:cxn ang="0">
                <a:pos x="11" y="13"/>
              </a:cxn>
              <a:cxn ang="0">
                <a:pos x="6" y="18"/>
              </a:cxn>
              <a:cxn ang="0">
                <a:pos x="3" y="23"/>
              </a:cxn>
              <a:cxn ang="0">
                <a:pos x="0" y="32"/>
              </a:cxn>
              <a:cxn ang="0">
                <a:pos x="0" y="38"/>
              </a:cxn>
              <a:cxn ang="0">
                <a:pos x="0" y="221"/>
              </a:cxn>
              <a:cxn ang="0">
                <a:pos x="0" y="221"/>
              </a:cxn>
              <a:cxn ang="0">
                <a:pos x="0" y="229"/>
              </a:cxn>
              <a:cxn ang="0">
                <a:pos x="3" y="235"/>
              </a:cxn>
              <a:cxn ang="0">
                <a:pos x="6" y="242"/>
              </a:cxn>
              <a:cxn ang="0">
                <a:pos x="11" y="248"/>
              </a:cxn>
              <a:cxn ang="0">
                <a:pos x="17" y="252"/>
              </a:cxn>
              <a:cxn ang="0">
                <a:pos x="23" y="256"/>
              </a:cxn>
              <a:cxn ang="0">
                <a:pos x="30" y="257"/>
              </a:cxn>
              <a:cxn ang="0">
                <a:pos x="38" y="258"/>
              </a:cxn>
              <a:cxn ang="0">
                <a:pos x="223" y="258"/>
              </a:cxn>
              <a:cxn ang="0">
                <a:pos x="223" y="258"/>
              </a:cxn>
              <a:cxn ang="0">
                <a:pos x="230" y="257"/>
              </a:cxn>
              <a:cxn ang="0">
                <a:pos x="238" y="256"/>
              </a:cxn>
              <a:cxn ang="0">
                <a:pos x="243" y="252"/>
              </a:cxn>
              <a:cxn ang="0">
                <a:pos x="250" y="248"/>
              </a:cxn>
              <a:cxn ang="0">
                <a:pos x="254" y="242"/>
              </a:cxn>
              <a:cxn ang="0">
                <a:pos x="258" y="235"/>
              </a:cxn>
              <a:cxn ang="0">
                <a:pos x="260" y="229"/>
              </a:cxn>
              <a:cxn ang="0">
                <a:pos x="261" y="221"/>
              </a:cxn>
              <a:cxn ang="0">
                <a:pos x="261" y="38"/>
              </a:cxn>
              <a:cxn ang="0">
                <a:pos x="261" y="38"/>
              </a:cxn>
              <a:cxn ang="0">
                <a:pos x="260" y="32"/>
              </a:cxn>
              <a:cxn ang="0">
                <a:pos x="258" y="23"/>
              </a:cxn>
              <a:cxn ang="0">
                <a:pos x="254" y="18"/>
              </a:cxn>
              <a:cxn ang="0">
                <a:pos x="250" y="13"/>
              </a:cxn>
              <a:cxn ang="0">
                <a:pos x="243" y="7"/>
              </a:cxn>
              <a:cxn ang="0">
                <a:pos x="238" y="5"/>
              </a:cxn>
              <a:cxn ang="0">
                <a:pos x="230" y="2"/>
              </a:cxn>
              <a:cxn ang="0">
                <a:pos x="223" y="0"/>
              </a:cxn>
              <a:cxn ang="0">
                <a:pos x="223" y="0"/>
              </a:cxn>
            </a:cxnLst>
            <a:rect l="0" t="0" r="r" b="b"/>
            <a:pathLst>
              <a:path w="261" h="258">
                <a:moveTo>
                  <a:pt x="223" y="0"/>
                </a:moveTo>
                <a:lnTo>
                  <a:pt x="38" y="0"/>
                </a:lnTo>
                <a:lnTo>
                  <a:pt x="38" y="0"/>
                </a:lnTo>
                <a:lnTo>
                  <a:pt x="30" y="2"/>
                </a:lnTo>
                <a:lnTo>
                  <a:pt x="23" y="5"/>
                </a:lnTo>
                <a:lnTo>
                  <a:pt x="17" y="7"/>
                </a:lnTo>
                <a:lnTo>
                  <a:pt x="11" y="13"/>
                </a:lnTo>
                <a:lnTo>
                  <a:pt x="6" y="18"/>
                </a:lnTo>
                <a:lnTo>
                  <a:pt x="3" y="23"/>
                </a:lnTo>
                <a:lnTo>
                  <a:pt x="0" y="32"/>
                </a:lnTo>
                <a:lnTo>
                  <a:pt x="0" y="38"/>
                </a:lnTo>
                <a:lnTo>
                  <a:pt x="0" y="221"/>
                </a:lnTo>
                <a:lnTo>
                  <a:pt x="0" y="221"/>
                </a:lnTo>
                <a:lnTo>
                  <a:pt x="0" y="229"/>
                </a:lnTo>
                <a:lnTo>
                  <a:pt x="3" y="235"/>
                </a:lnTo>
                <a:lnTo>
                  <a:pt x="6" y="242"/>
                </a:lnTo>
                <a:lnTo>
                  <a:pt x="11" y="248"/>
                </a:lnTo>
                <a:lnTo>
                  <a:pt x="17" y="252"/>
                </a:lnTo>
                <a:lnTo>
                  <a:pt x="23" y="256"/>
                </a:lnTo>
                <a:lnTo>
                  <a:pt x="30" y="257"/>
                </a:lnTo>
                <a:lnTo>
                  <a:pt x="38" y="258"/>
                </a:lnTo>
                <a:lnTo>
                  <a:pt x="223" y="258"/>
                </a:lnTo>
                <a:lnTo>
                  <a:pt x="223" y="258"/>
                </a:lnTo>
                <a:lnTo>
                  <a:pt x="230" y="257"/>
                </a:lnTo>
                <a:lnTo>
                  <a:pt x="238" y="256"/>
                </a:lnTo>
                <a:lnTo>
                  <a:pt x="243" y="252"/>
                </a:lnTo>
                <a:lnTo>
                  <a:pt x="250" y="248"/>
                </a:lnTo>
                <a:lnTo>
                  <a:pt x="254" y="242"/>
                </a:lnTo>
                <a:lnTo>
                  <a:pt x="258" y="235"/>
                </a:lnTo>
                <a:lnTo>
                  <a:pt x="260" y="229"/>
                </a:lnTo>
                <a:lnTo>
                  <a:pt x="261" y="221"/>
                </a:lnTo>
                <a:lnTo>
                  <a:pt x="261" y="38"/>
                </a:lnTo>
                <a:lnTo>
                  <a:pt x="261" y="38"/>
                </a:lnTo>
                <a:lnTo>
                  <a:pt x="260" y="32"/>
                </a:lnTo>
                <a:lnTo>
                  <a:pt x="258" y="23"/>
                </a:lnTo>
                <a:lnTo>
                  <a:pt x="254" y="18"/>
                </a:lnTo>
                <a:lnTo>
                  <a:pt x="250" y="13"/>
                </a:lnTo>
                <a:lnTo>
                  <a:pt x="243" y="7"/>
                </a:lnTo>
                <a:lnTo>
                  <a:pt x="238" y="5"/>
                </a:lnTo>
                <a:lnTo>
                  <a:pt x="230" y="2"/>
                </a:lnTo>
                <a:lnTo>
                  <a:pt x="223" y="0"/>
                </a:lnTo>
                <a:lnTo>
                  <a:pt x="22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7" name="Rectangle 104"/>
          <p:cNvSpPr>
            <a:spLocks noChangeArrowheads="1"/>
          </p:cNvSpPr>
          <p:nvPr/>
        </p:nvSpPr>
        <p:spPr bwMode="auto">
          <a:xfrm>
            <a:off x="3761905" y="5112357"/>
            <a:ext cx="136239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3818278" y="5057201"/>
            <a:ext cx="18791" cy="1287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9" name="Freeform 106"/>
          <p:cNvSpPr>
            <a:spLocks noEditPoints="1"/>
          </p:cNvSpPr>
          <p:nvPr/>
        </p:nvSpPr>
        <p:spPr bwMode="auto">
          <a:xfrm>
            <a:off x="2004920" y="4923902"/>
            <a:ext cx="408712" cy="395303"/>
          </a:xfrm>
          <a:custGeom>
            <a:avLst/>
            <a:gdLst/>
            <a:ahLst/>
            <a:cxnLst>
              <a:cxn ang="0">
                <a:pos x="223" y="11"/>
              </a:cxn>
              <a:cxn ang="0">
                <a:pos x="233" y="14"/>
              </a:cxn>
              <a:cxn ang="0">
                <a:pos x="241" y="19"/>
              </a:cxn>
              <a:cxn ang="0">
                <a:pos x="247" y="29"/>
              </a:cxn>
              <a:cxn ang="0">
                <a:pos x="250" y="38"/>
              </a:cxn>
              <a:cxn ang="0">
                <a:pos x="250" y="221"/>
              </a:cxn>
              <a:cxn ang="0">
                <a:pos x="247" y="231"/>
              </a:cxn>
              <a:cxn ang="0">
                <a:pos x="241" y="239"/>
              </a:cxn>
              <a:cxn ang="0">
                <a:pos x="233" y="245"/>
              </a:cxn>
              <a:cxn ang="0">
                <a:pos x="223" y="248"/>
              </a:cxn>
              <a:cxn ang="0">
                <a:pos x="38" y="248"/>
              </a:cxn>
              <a:cxn ang="0">
                <a:pos x="27" y="245"/>
              </a:cxn>
              <a:cxn ang="0">
                <a:pos x="19" y="239"/>
              </a:cxn>
              <a:cxn ang="0">
                <a:pos x="12" y="231"/>
              </a:cxn>
              <a:cxn ang="0">
                <a:pos x="11" y="221"/>
              </a:cxn>
              <a:cxn ang="0">
                <a:pos x="11" y="38"/>
              </a:cxn>
              <a:cxn ang="0">
                <a:pos x="12" y="29"/>
              </a:cxn>
              <a:cxn ang="0">
                <a:pos x="19" y="19"/>
              </a:cxn>
              <a:cxn ang="0">
                <a:pos x="27" y="14"/>
              </a:cxn>
              <a:cxn ang="0">
                <a:pos x="38" y="11"/>
              </a:cxn>
              <a:cxn ang="0">
                <a:pos x="223" y="0"/>
              </a:cxn>
              <a:cxn ang="0">
                <a:pos x="38" y="0"/>
              </a:cxn>
              <a:cxn ang="0">
                <a:pos x="23" y="5"/>
              </a:cxn>
              <a:cxn ang="0">
                <a:pos x="11" y="13"/>
              </a:cxn>
              <a:cxn ang="0">
                <a:pos x="2" y="23"/>
              </a:cxn>
              <a:cxn ang="0">
                <a:pos x="0" y="38"/>
              </a:cxn>
              <a:cxn ang="0">
                <a:pos x="0" y="221"/>
              </a:cxn>
              <a:cxn ang="0">
                <a:pos x="2" y="235"/>
              </a:cxn>
              <a:cxn ang="0">
                <a:pos x="11" y="248"/>
              </a:cxn>
              <a:cxn ang="0">
                <a:pos x="23" y="256"/>
              </a:cxn>
              <a:cxn ang="0">
                <a:pos x="38" y="258"/>
              </a:cxn>
              <a:cxn ang="0">
                <a:pos x="223" y="258"/>
              </a:cxn>
              <a:cxn ang="0">
                <a:pos x="237" y="256"/>
              </a:cxn>
              <a:cxn ang="0">
                <a:pos x="250" y="248"/>
              </a:cxn>
              <a:cxn ang="0">
                <a:pos x="258" y="235"/>
              </a:cxn>
              <a:cxn ang="0">
                <a:pos x="260" y="221"/>
              </a:cxn>
              <a:cxn ang="0">
                <a:pos x="260" y="38"/>
              </a:cxn>
              <a:cxn ang="0">
                <a:pos x="258" y="23"/>
              </a:cxn>
              <a:cxn ang="0">
                <a:pos x="250" y="13"/>
              </a:cxn>
              <a:cxn ang="0">
                <a:pos x="237" y="5"/>
              </a:cxn>
              <a:cxn ang="0">
                <a:pos x="223" y="0"/>
              </a:cxn>
            </a:cxnLst>
            <a:rect l="0" t="0" r="r" b="b"/>
            <a:pathLst>
              <a:path w="260" h="258">
                <a:moveTo>
                  <a:pt x="223" y="11"/>
                </a:moveTo>
                <a:lnTo>
                  <a:pt x="223" y="11"/>
                </a:lnTo>
                <a:lnTo>
                  <a:pt x="228" y="13"/>
                </a:lnTo>
                <a:lnTo>
                  <a:pt x="233" y="14"/>
                </a:lnTo>
                <a:lnTo>
                  <a:pt x="237" y="17"/>
                </a:lnTo>
                <a:lnTo>
                  <a:pt x="241" y="19"/>
                </a:lnTo>
                <a:lnTo>
                  <a:pt x="246" y="23"/>
                </a:lnTo>
                <a:lnTo>
                  <a:pt x="247" y="29"/>
                </a:lnTo>
                <a:lnTo>
                  <a:pt x="250" y="33"/>
                </a:lnTo>
                <a:lnTo>
                  <a:pt x="250" y="38"/>
                </a:lnTo>
                <a:lnTo>
                  <a:pt x="250" y="221"/>
                </a:lnTo>
                <a:lnTo>
                  <a:pt x="250" y="221"/>
                </a:lnTo>
                <a:lnTo>
                  <a:pt x="250" y="226"/>
                </a:lnTo>
                <a:lnTo>
                  <a:pt x="247" y="231"/>
                </a:lnTo>
                <a:lnTo>
                  <a:pt x="246" y="235"/>
                </a:lnTo>
                <a:lnTo>
                  <a:pt x="241" y="239"/>
                </a:lnTo>
                <a:lnTo>
                  <a:pt x="237" y="244"/>
                </a:lnTo>
                <a:lnTo>
                  <a:pt x="233" y="245"/>
                </a:lnTo>
                <a:lnTo>
                  <a:pt x="228" y="248"/>
                </a:lnTo>
                <a:lnTo>
                  <a:pt x="223" y="248"/>
                </a:lnTo>
                <a:lnTo>
                  <a:pt x="38" y="248"/>
                </a:lnTo>
                <a:lnTo>
                  <a:pt x="38" y="248"/>
                </a:lnTo>
                <a:lnTo>
                  <a:pt x="32" y="248"/>
                </a:lnTo>
                <a:lnTo>
                  <a:pt x="27" y="245"/>
                </a:lnTo>
                <a:lnTo>
                  <a:pt x="23" y="244"/>
                </a:lnTo>
                <a:lnTo>
                  <a:pt x="19" y="239"/>
                </a:lnTo>
                <a:lnTo>
                  <a:pt x="15" y="235"/>
                </a:lnTo>
                <a:lnTo>
                  <a:pt x="12" y="231"/>
                </a:lnTo>
                <a:lnTo>
                  <a:pt x="11" y="226"/>
                </a:lnTo>
                <a:lnTo>
                  <a:pt x="11" y="221"/>
                </a:lnTo>
                <a:lnTo>
                  <a:pt x="11" y="38"/>
                </a:lnTo>
                <a:lnTo>
                  <a:pt x="11" y="38"/>
                </a:lnTo>
                <a:lnTo>
                  <a:pt x="11" y="33"/>
                </a:lnTo>
                <a:lnTo>
                  <a:pt x="12" y="29"/>
                </a:lnTo>
                <a:lnTo>
                  <a:pt x="15" y="23"/>
                </a:lnTo>
                <a:lnTo>
                  <a:pt x="19" y="19"/>
                </a:lnTo>
                <a:lnTo>
                  <a:pt x="23" y="17"/>
                </a:lnTo>
                <a:lnTo>
                  <a:pt x="27" y="14"/>
                </a:lnTo>
                <a:lnTo>
                  <a:pt x="32" y="13"/>
                </a:lnTo>
                <a:lnTo>
                  <a:pt x="38" y="11"/>
                </a:lnTo>
                <a:lnTo>
                  <a:pt x="223" y="11"/>
                </a:lnTo>
                <a:close/>
                <a:moveTo>
                  <a:pt x="223" y="0"/>
                </a:moveTo>
                <a:lnTo>
                  <a:pt x="38" y="0"/>
                </a:lnTo>
                <a:lnTo>
                  <a:pt x="38" y="0"/>
                </a:lnTo>
                <a:lnTo>
                  <a:pt x="29" y="2"/>
                </a:lnTo>
                <a:lnTo>
                  <a:pt x="23" y="5"/>
                </a:lnTo>
                <a:lnTo>
                  <a:pt x="16" y="7"/>
                </a:lnTo>
                <a:lnTo>
                  <a:pt x="11" y="13"/>
                </a:lnTo>
                <a:lnTo>
                  <a:pt x="5" y="18"/>
                </a:lnTo>
                <a:lnTo>
                  <a:pt x="2" y="23"/>
                </a:lnTo>
                <a:lnTo>
                  <a:pt x="0" y="32"/>
                </a:lnTo>
                <a:lnTo>
                  <a:pt x="0" y="38"/>
                </a:lnTo>
                <a:lnTo>
                  <a:pt x="0" y="221"/>
                </a:lnTo>
                <a:lnTo>
                  <a:pt x="0" y="221"/>
                </a:lnTo>
                <a:lnTo>
                  <a:pt x="0" y="229"/>
                </a:lnTo>
                <a:lnTo>
                  <a:pt x="2" y="235"/>
                </a:lnTo>
                <a:lnTo>
                  <a:pt x="5" y="242"/>
                </a:lnTo>
                <a:lnTo>
                  <a:pt x="11" y="248"/>
                </a:lnTo>
                <a:lnTo>
                  <a:pt x="16" y="252"/>
                </a:lnTo>
                <a:lnTo>
                  <a:pt x="23" y="256"/>
                </a:lnTo>
                <a:lnTo>
                  <a:pt x="29" y="257"/>
                </a:lnTo>
                <a:lnTo>
                  <a:pt x="38" y="258"/>
                </a:lnTo>
                <a:lnTo>
                  <a:pt x="223" y="258"/>
                </a:lnTo>
                <a:lnTo>
                  <a:pt x="223" y="258"/>
                </a:lnTo>
                <a:lnTo>
                  <a:pt x="231" y="257"/>
                </a:lnTo>
                <a:lnTo>
                  <a:pt x="237" y="256"/>
                </a:lnTo>
                <a:lnTo>
                  <a:pt x="244" y="252"/>
                </a:lnTo>
                <a:lnTo>
                  <a:pt x="250" y="248"/>
                </a:lnTo>
                <a:lnTo>
                  <a:pt x="254" y="242"/>
                </a:lnTo>
                <a:lnTo>
                  <a:pt x="258" y="235"/>
                </a:lnTo>
                <a:lnTo>
                  <a:pt x="259" y="229"/>
                </a:lnTo>
                <a:lnTo>
                  <a:pt x="260" y="221"/>
                </a:lnTo>
                <a:lnTo>
                  <a:pt x="260" y="38"/>
                </a:lnTo>
                <a:lnTo>
                  <a:pt x="260" y="38"/>
                </a:lnTo>
                <a:lnTo>
                  <a:pt x="259" y="32"/>
                </a:lnTo>
                <a:lnTo>
                  <a:pt x="258" y="23"/>
                </a:lnTo>
                <a:lnTo>
                  <a:pt x="254" y="18"/>
                </a:lnTo>
                <a:lnTo>
                  <a:pt x="250" y="13"/>
                </a:lnTo>
                <a:lnTo>
                  <a:pt x="244" y="7"/>
                </a:lnTo>
                <a:lnTo>
                  <a:pt x="237" y="5"/>
                </a:lnTo>
                <a:lnTo>
                  <a:pt x="231" y="2"/>
                </a:lnTo>
                <a:lnTo>
                  <a:pt x="223" y="0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0" name="Freeform 107"/>
          <p:cNvSpPr>
            <a:spLocks/>
          </p:cNvSpPr>
          <p:nvPr/>
        </p:nvSpPr>
        <p:spPr bwMode="auto">
          <a:xfrm>
            <a:off x="2023713" y="4937689"/>
            <a:ext cx="375825" cy="363128"/>
          </a:xfrm>
          <a:custGeom>
            <a:avLst/>
            <a:gdLst/>
            <a:ahLst/>
            <a:cxnLst>
              <a:cxn ang="0">
                <a:pos x="212" y="0"/>
              </a:cxn>
              <a:cxn ang="0">
                <a:pos x="212" y="0"/>
              </a:cxn>
              <a:cxn ang="0">
                <a:pos x="217" y="2"/>
              </a:cxn>
              <a:cxn ang="0">
                <a:pos x="222" y="3"/>
              </a:cxn>
              <a:cxn ang="0">
                <a:pos x="226" y="6"/>
              </a:cxn>
              <a:cxn ang="0">
                <a:pos x="230" y="8"/>
              </a:cxn>
              <a:cxn ang="0">
                <a:pos x="235" y="12"/>
              </a:cxn>
              <a:cxn ang="0">
                <a:pos x="236" y="18"/>
              </a:cxn>
              <a:cxn ang="0">
                <a:pos x="239" y="22"/>
              </a:cxn>
              <a:cxn ang="0">
                <a:pos x="239" y="27"/>
              </a:cxn>
              <a:cxn ang="0">
                <a:pos x="239" y="210"/>
              </a:cxn>
              <a:cxn ang="0">
                <a:pos x="239" y="210"/>
              </a:cxn>
              <a:cxn ang="0">
                <a:pos x="239" y="215"/>
              </a:cxn>
              <a:cxn ang="0">
                <a:pos x="236" y="220"/>
              </a:cxn>
              <a:cxn ang="0">
                <a:pos x="235" y="224"/>
              </a:cxn>
              <a:cxn ang="0">
                <a:pos x="230" y="228"/>
              </a:cxn>
              <a:cxn ang="0">
                <a:pos x="226" y="233"/>
              </a:cxn>
              <a:cxn ang="0">
                <a:pos x="222" y="234"/>
              </a:cxn>
              <a:cxn ang="0">
                <a:pos x="217" y="237"/>
              </a:cxn>
              <a:cxn ang="0">
                <a:pos x="212" y="237"/>
              </a:cxn>
              <a:cxn ang="0">
                <a:pos x="27" y="237"/>
              </a:cxn>
              <a:cxn ang="0">
                <a:pos x="27" y="237"/>
              </a:cxn>
              <a:cxn ang="0">
                <a:pos x="21" y="237"/>
              </a:cxn>
              <a:cxn ang="0">
                <a:pos x="16" y="234"/>
              </a:cxn>
              <a:cxn ang="0">
                <a:pos x="12" y="233"/>
              </a:cxn>
              <a:cxn ang="0">
                <a:pos x="8" y="228"/>
              </a:cxn>
              <a:cxn ang="0">
                <a:pos x="4" y="224"/>
              </a:cxn>
              <a:cxn ang="0">
                <a:pos x="1" y="220"/>
              </a:cxn>
              <a:cxn ang="0">
                <a:pos x="0" y="215"/>
              </a:cxn>
              <a:cxn ang="0">
                <a:pos x="0" y="210"/>
              </a:cxn>
              <a:cxn ang="0">
                <a:pos x="0" y="27"/>
              </a:cxn>
              <a:cxn ang="0">
                <a:pos x="0" y="27"/>
              </a:cxn>
              <a:cxn ang="0">
                <a:pos x="0" y="22"/>
              </a:cxn>
              <a:cxn ang="0">
                <a:pos x="1" y="18"/>
              </a:cxn>
              <a:cxn ang="0">
                <a:pos x="4" y="12"/>
              </a:cxn>
              <a:cxn ang="0">
                <a:pos x="8" y="8"/>
              </a:cxn>
              <a:cxn ang="0">
                <a:pos x="12" y="6"/>
              </a:cxn>
              <a:cxn ang="0">
                <a:pos x="16" y="3"/>
              </a:cxn>
              <a:cxn ang="0">
                <a:pos x="21" y="2"/>
              </a:cxn>
              <a:cxn ang="0">
                <a:pos x="27" y="0"/>
              </a:cxn>
              <a:cxn ang="0">
                <a:pos x="212" y="0"/>
              </a:cxn>
            </a:cxnLst>
            <a:rect l="0" t="0" r="r" b="b"/>
            <a:pathLst>
              <a:path w="239" h="237">
                <a:moveTo>
                  <a:pt x="212" y="0"/>
                </a:moveTo>
                <a:lnTo>
                  <a:pt x="212" y="0"/>
                </a:lnTo>
                <a:lnTo>
                  <a:pt x="217" y="2"/>
                </a:lnTo>
                <a:lnTo>
                  <a:pt x="222" y="3"/>
                </a:lnTo>
                <a:lnTo>
                  <a:pt x="226" y="6"/>
                </a:lnTo>
                <a:lnTo>
                  <a:pt x="230" y="8"/>
                </a:lnTo>
                <a:lnTo>
                  <a:pt x="235" y="12"/>
                </a:lnTo>
                <a:lnTo>
                  <a:pt x="236" y="18"/>
                </a:lnTo>
                <a:lnTo>
                  <a:pt x="239" y="22"/>
                </a:lnTo>
                <a:lnTo>
                  <a:pt x="239" y="27"/>
                </a:lnTo>
                <a:lnTo>
                  <a:pt x="239" y="210"/>
                </a:lnTo>
                <a:lnTo>
                  <a:pt x="239" y="210"/>
                </a:lnTo>
                <a:lnTo>
                  <a:pt x="239" y="215"/>
                </a:lnTo>
                <a:lnTo>
                  <a:pt x="236" y="220"/>
                </a:lnTo>
                <a:lnTo>
                  <a:pt x="235" y="224"/>
                </a:lnTo>
                <a:lnTo>
                  <a:pt x="230" y="228"/>
                </a:lnTo>
                <a:lnTo>
                  <a:pt x="226" y="233"/>
                </a:lnTo>
                <a:lnTo>
                  <a:pt x="222" y="234"/>
                </a:lnTo>
                <a:lnTo>
                  <a:pt x="217" y="237"/>
                </a:lnTo>
                <a:lnTo>
                  <a:pt x="212" y="237"/>
                </a:lnTo>
                <a:lnTo>
                  <a:pt x="27" y="237"/>
                </a:lnTo>
                <a:lnTo>
                  <a:pt x="27" y="237"/>
                </a:lnTo>
                <a:lnTo>
                  <a:pt x="21" y="237"/>
                </a:lnTo>
                <a:lnTo>
                  <a:pt x="16" y="234"/>
                </a:lnTo>
                <a:lnTo>
                  <a:pt x="12" y="233"/>
                </a:lnTo>
                <a:lnTo>
                  <a:pt x="8" y="228"/>
                </a:lnTo>
                <a:lnTo>
                  <a:pt x="4" y="224"/>
                </a:lnTo>
                <a:lnTo>
                  <a:pt x="1" y="220"/>
                </a:lnTo>
                <a:lnTo>
                  <a:pt x="0" y="215"/>
                </a:lnTo>
                <a:lnTo>
                  <a:pt x="0" y="210"/>
                </a:lnTo>
                <a:lnTo>
                  <a:pt x="0" y="27"/>
                </a:lnTo>
                <a:lnTo>
                  <a:pt x="0" y="27"/>
                </a:lnTo>
                <a:lnTo>
                  <a:pt x="0" y="22"/>
                </a:lnTo>
                <a:lnTo>
                  <a:pt x="1" y="18"/>
                </a:lnTo>
                <a:lnTo>
                  <a:pt x="4" y="12"/>
                </a:lnTo>
                <a:lnTo>
                  <a:pt x="8" y="8"/>
                </a:lnTo>
                <a:lnTo>
                  <a:pt x="12" y="6"/>
                </a:lnTo>
                <a:lnTo>
                  <a:pt x="16" y="3"/>
                </a:lnTo>
                <a:lnTo>
                  <a:pt x="21" y="2"/>
                </a:lnTo>
                <a:lnTo>
                  <a:pt x="27" y="0"/>
                </a:lnTo>
                <a:lnTo>
                  <a:pt x="21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1" name="Freeform 108"/>
          <p:cNvSpPr>
            <a:spLocks/>
          </p:cNvSpPr>
          <p:nvPr/>
        </p:nvSpPr>
        <p:spPr bwMode="auto">
          <a:xfrm>
            <a:off x="2004920" y="4923902"/>
            <a:ext cx="408712" cy="395303"/>
          </a:xfrm>
          <a:custGeom>
            <a:avLst/>
            <a:gdLst/>
            <a:ahLst/>
            <a:cxnLst>
              <a:cxn ang="0">
                <a:pos x="223" y="0"/>
              </a:cxn>
              <a:cxn ang="0">
                <a:pos x="38" y="0"/>
              </a:cxn>
              <a:cxn ang="0">
                <a:pos x="38" y="0"/>
              </a:cxn>
              <a:cxn ang="0">
                <a:pos x="29" y="2"/>
              </a:cxn>
              <a:cxn ang="0">
                <a:pos x="23" y="5"/>
              </a:cxn>
              <a:cxn ang="0">
                <a:pos x="16" y="7"/>
              </a:cxn>
              <a:cxn ang="0">
                <a:pos x="11" y="13"/>
              </a:cxn>
              <a:cxn ang="0">
                <a:pos x="5" y="18"/>
              </a:cxn>
              <a:cxn ang="0">
                <a:pos x="2" y="23"/>
              </a:cxn>
              <a:cxn ang="0">
                <a:pos x="0" y="32"/>
              </a:cxn>
              <a:cxn ang="0">
                <a:pos x="0" y="38"/>
              </a:cxn>
              <a:cxn ang="0">
                <a:pos x="0" y="221"/>
              </a:cxn>
              <a:cxn ang="0">
                <a:pos x="0" y="221"/>
              </a:cxn>
              <a:cxn ang="0">
                <a:pos x="0" y="229"/>
              </a:cxn>
              <a:cxn ang="0">
                <a:pos x="2" y="235"/>
              </a:cxn>
              <a:cxn ang="0">
                <a:pos x="5" y="242"/>
              </a:cxn>
              <a:cxn ang="0">
                <a:pos x="11" y="248"/>
              </a:cxn>
              <a:cxn ang="0">
                <a:pos x="16" y="252"/>
              </a:cxn>
              <a:cxn ang="0">
                <a:pos x="23" y="256"/>
              </a:cxn>
              <a:cxn ang="0">
                <a:pos x="29" y="257"/>
              </a:cxn>
              <a:cxn ang="0">
                <a:pos x="38" y="258"/>
              </a:cxn>
              <a:cxn ang="0">
                <a:pos x="223" y="258"/>
              </a:cxn>
              <a:cxn ang="0">
                <a:pos x="223" y="258"/>
              </a:cxn>
              <a:cxn ang="0">
                <a:pos x="231" y="257"/>
              </a:cxn>
              <a:cxn ang="0">
                <a:pos x="237" y="256"/>
              </a:cxn>
              <a:cxn ang="0">
                <a:pos x="244" y="252"/>
              </a:cxn>
              <a:cxn ang="0">
                <a:pos x="250" y="248"/>
              </a:cxn>
              <a:cxn ang="0">
                <a:pos x="254" y="242"/>
              </a:cxn>
              <a:cxn ang="0">
                <a:pos x="258" y="235"/>
              </a:cxn>
              <a:cxn ang="0">
                <a:pos x="259" y="229"/>
              </a:cxn>
              <a:cxn ang="0">
                <a:pos x="260" y="221"/>
              </a:cxn>
              <a:cxn ang="0">
                <a:pos x="260" y="38"/>
              </a:cxn>
              <a:cxn ang="0">
                <a:pos x="260" y="38"/>
              </a:cxn>
              <a:cxn ang="0">
                <a:pos x="259" y="32"/>
              </a:cxn>
              <a:cxn ang="0">
                <a:pos x="258" y="23"/>
              </a:cxn>
              <a:cxn ang="0">
                <a:pos x="254" y="18"/>
              </a:cxn>
              <a:cxn ang="0">
                <a:pos x="250" y="13"/>
              </a:cxn>
              <a:cxn ang="0">
                <a:pos x="244" y="7"/>
              </a:cxn>
              <a:cxn ang="0">
                <a:pos x="237" y="5"/>
              </a:cxn>
              <a:cxn ang="0">
                <a:pos x="231" y="2"/>
              </a:cxn>
              <a:cxn ang="0">
                <a:pos x="223" y="0"/>
              </a:cxn>
              <a:cxn ang="0">
                <a:pos x="223" y="0"/>
              </a:cxn>
            </a:cxnLst>
            <a:rect l="0" t="0" r="r" b="b"/>
            <a:pathLst>
              <a:path w="260" h="258">
                <a:moveTo>
                  <a:pt x="223" y="0"/>
                </a:moveTo>
                <a:lnTo>
                  <a:pt x="38" y="0"/>
                </a:lnTo>
                <a:lnTo>
                  <a:pt x="38" y="0"/>
                </a:lnTo>
                <a:lnTo>
                  <a:pt x="29" y="2"/>
                </a:lnTo>
                <a:lnTo>
                  <a:pt x="23" y="5"/>
                </a:lnTo>
                <a:lnTo>
                  <a:pt x="16" y="7"/>
                </a:lnTo>
                <a:lnTo>
                  <a:pt x="11" y="13"/>
                </a:lnTo>
                <a:lnTo>
                  <a:pt x="5" y="18"/>
                </a:lnTo>
                <a:lnTo>
                  <a:pt x="2" y="23"/>
                </a:lnTo>
                <a:lnTo>
                  <a:pt x="0" y="32"/>
                </a:lnTo>
                <a:lnTo>
                  <a:pt x="0" y="38"/>
                </a:lnTo>
                <a:lnTo>
                  <a:pt x="0" y="221"/>
                </a:lnTo>
                <a:lnTo>
                  <a:pt x="0" y="221"/>
                </a:lnTo>
                <a:lnTo>
                  <a:pt x="0" y="229"/>
                </a:lnTo>
                <a:lnTo>
                  <a:pt x="2" y="235"/>
                </a:lnTo>
                <a:lnTo>
                  <a:pt x="5" y="242"/>
                </a:lnTo>
                <a:lnTo>
                  <a:pt x="11" y="248"/>
                </a:lnTo>
                <a:lnTo>
                  <a:pt x="16" y="252"/>
                </a:lnTo>
                <a:lnTo>
                  <a:pt x="23" y="256"/>
                </a:lnTo>
                <a:lnTo>
                  <a:pt x="29" y="257"/>
                </a:lnTo>
                <a:lnTo>
                  <a:pt x="38" y="258"/>
                </a:lnTo>
                <a:lnTo>
                  <a:pt x="223" y="258"/>
                </a:lnTo>
                <a:lnTo>
                  <a:pt x="223" y="258"/>
                </a:lnTo>
                <a:lnTo>
                  <a:pt x="231" y="257"/>
                </a:lnTo>
                <a:lnTo>
                  <a:pt x="237" y="256"/>
                </a:lnTo>
                <a:lnTo>
                  <a:pt x="244" y="252"/>
                </a:lnTo>
                <a:lnTo>
                  <a:pt x="250" y="248"/>
                </a:lnTo>
                <a:lnTo>
                  <a:pt x="254" y="242"/>
                </a:lnTo>
                <a:lnTo>
                  <a:pt x="258" y="235"/>
                </a:lnTo>
                <a:lnTo>
                  <a:pt x="259" y="229"/>
                </a:lnTo>
                <a:lnTo>
                  <a:pt x="260" y="221"/>
                </a:lnTo>
                <a:lnTo>
                  <a:pt x="260" y="38"/>
                </a:lnTo>
                <a:lnTo>
                  <a:pt x="260" y="38"/>
                </a:lnTo>
                <a:lnTo>
                  <a:pt x="259" y="32"/>
                </a:lnTo>
                <a:lnTo>
                  <a:pt x="258" y="23"/>
                </a:lnTo>
                <a:lnTo>
                  <a:pt x="254" y="18"/>
                </a:lnTo>
                <a:lnTo>
                  <a:pt x="250" y="13"/>
                </a:lnTo>
                <a:lnTo>
                  <a:pt x="244" y="7"/>
                </a:lnTo>
                <a:lnTo>
                  <a:pt x="237" y="5"/>
                </a:lnTo>
                <a:lnTo>
                  <a:pt x="231" y="2"/>
                </a:lnTo>
                <a:lnTo>
                  <a:pt x="223" y="0"/>
                </a:lnTo>
                <a:lnTo>
                  <a:pt x="22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2" name="Freeform 109"/>
          <p:cNvSpPr>
            <a:spLocks/>
          </p:cNvSpPr>
          <p:nvPr/>
        </p:nvSpPr>
        <p:spPr bwMode="auto">
          <a:xfrm>
            <a:off x="2155251" y="5066393"/>
            <a:ext cx="108051" cy="105721"/>
          </a:xfrm>
          <a:custGeom>
            <a:avLst/>
            <a:gdLst/>
            <a:ahLst/>
            <a:cxnLst>
              <a:cxn ang="0">
                <a:pos x="60" y="69"/>
              </a:cxn>
              <a:cxn ang="0">
                <a:pos x="0" y="8"/>
              </a:cxn>
              <a:cxn ang="0">
                <a:pos x="8" y="0"/>
              </a:cxn>
              <a:cxn ang="0">
                <a:pos x="69" y="61"/>
              </a:cxn>
              <a:cxn ang="0">
                <a:pos x="60" y="69"/>
              </a:cxn>
            </a:cxnLst>
            <a:rect l="0" t="0" r="r" b="b"/>
            <a:pathLst>
              <a:path w="69" h="69">
                <a:moveTo>
                  <a:pt x="60" y="69"/>
                </a:moveTo>
                <a:lnTo>
                  <a:pt x="0" y="8"/>
                </a:lnTo>
                <a:lnTo>
                  <a:pt x="8" y="0"/>
                </a:lnTo>
                <a:lnTo>
                  <a:pt x="69" y="61"/>
                </a:lnTo>
                <a:lnTo>
                  <a:pt x="60" y="6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3" name="Freeform 110"/>
          <p:cNvSpPr>
            <a:spLocks/>
          </p:cNvSpPr>
          <p:nvPr/>
        </p:nvSpPr>
        <p:spPr bwMode="auto">
          <a:xfrm>
            <a:off x="2155251" y="5066393"/>
            <a:ext cx="108051" cy="105721"/>
          </a:xfrm>
          <a:custGeom>
            <a:avLst/>
            <a:gdLst/>
            <a:ahLst/>
            <a:cxnLst>
              <a:cxn ang="0">
                <a:pos x="8" y="69"/>
              </a:cxn>
              <a:cxn ang="0">
                <a:pos x="0" y="61"/>
              </a:cxn>
              <a:cxn ang="0">
                <a:pos x="60" y="0"/>
              </a:cxn>
              <a:cxn ang="0">
                <a:pos x="69" y="8"/>
              </a:cxn>
              <a:cxn ang="0">
                <a:pos x="8" y="69"/>
              </a:cxn>
            </a:cxnLst>
            <a:rect l="0" t="0" r="r" b="b"/>
            <a:pathLst>
              <a:path w="69" h="69">
                <a:moveTo>
                  <a:pt x="8" y="69"/>
                </a:moveTo>
                <a:lnTo>
                  <a:pt x="0" y="61"/>
                </a:lnTo>
                <a:lnTo>
                  <a:pt x="60" y="0"/>
                </a:lnTo>
                <a:lnTo>
                  <a:pt x="69" y="8"/>
                </a:lnTo>
                <a:lnTo>
                  <a:pt x="8" y="6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4" name="Freeform 111"/>
          <p:cNvSpPr>
            <a:spLocks noEditPoints="1"/>
          </p:cNvSpPr>
          <p:nvPr/>
        </p:nvSpPr>
        <p:spPr bwMode="auto">
          <a:xfrm>
            <a:off x="2817641" y="4923902"/>
            <a:ext cx="408712" cy="395303"/>
          </a:xfrm>
          <a:custGeom>
            <a:avLst/>
            <a:gdLst/>
            <a:ahLst/>
            <a:cxnLst>
              <a:cxn ang="0">
                <a:pos x="224" y="11"/>
              </a:cxn>
              <a:cxn ang="0">
                <a:pos x="235" y="14"/>
              </a:cxn>
              <a:cxn ang="0">
                <a:pos x="243" y="19"/>
              </a:cxn>
              <a:cxn ang="0">
                <a:pos x="248" y="29"/>
              </a:cxn>
              <a:cxn ang="0">
                <a:pos x="251" y="38"/>
              </a:cxn>
              <a:cxn ang="0">
                <a:pos x="251" y="221"/>
              </a:cxn>
              <a:cxn ang="0">
                <a:pos x="248" y="231"/>
              </a:cxn>
              <a:cxn ang="0">
                <a:pos x="243" y="239"/>
              </a:cxn>
              <a:cxn ang="0">
                <a:pos x="235" y="245"/>
              </a:cxn>
              <a:cxn ang="0">
                <a:pos x="224" y="248"/>
              </a:cxn>
              <a:cxn ang="0">
                <a:pos x="38" y="248"/>
              </a:cxn>
              <a:cxn ang="0">
                <a:pos x="28" y="245"/>
              </a:cxn>
              <a:cxn ang="0">
                <a:pos x="19" y="239"/>
              </a:cxn>
              <a:cxn ang="0">
                <a:pos x="13" y="231"/>
              </a:cxn>
              <a:cxn ang="0">
                <a:pos x="11" y="221"/>
              </a:cxn>
              <a:cxn ang="0">
                <a:pos x="11" y="38"/>
              </a:cxn>
              <a:cxn ang="0">
                <a:pos x="13" y="29"/>
              </a:cxn>
              <a:cxn ang="0">
                <a:pos x="19" y="19"/>
              </a:cxn>
              <a:cxn ang="0">
                <a:pos x="28" y="14"/>
              </a:cxn>
              <a:cxn ang="0">
                <a:pos x="38" y="11"/>
              </a:cxn>
              <a:cxn ang="0">
                <a:pos x="224" y="0"/>
              </a:cxn>
              <a:cxn ang="0">
                <a:pos x="38" y="0"/>
              </a:cxn>
              <a:cxn ang="0">
                <a:pos x="24" y="5"/>
              </a:cxn>
              <a:cxn ang="0">
                <a:pos x="12" y="13"/>
              </a:cxn>
              <a:cxn ang="0">
                <a:pos x="4" y="23"/>
              </a:cxn>
              <a:cxn ang="0">
                <a:pos x="0" y="38"/>
              </a:cxn>
              <a:cxn ang="0">
                <a:pos x="0" y="221"/>
              </a:cxn>
              <a:cxn ang="0">
                <a:pos x="4" y="235"/>
              </a:cxn>
              <a:cxn ang="0">
                <a:pos x="12" y="248"/>
              </a:cxn>
              <a:cxn ang="0">
                <a:pos x="24" y="256"/>
              </a:cxn>
              <a:cxn ang="0">
                <a:pos x="38" y="258"/>
              </a:cxn>
              <a:cxn ang="0">
                <a:pos x="224" y="258"/>
              </a:cxn>
              <a:cxn ang="0">
                <a:pos x="239" y="256"/>
              </a:cxn>
              <a:cxn ang="0">
                <a:pos x="251" y="248"/>
              </a:cxn>
              <a:cxn ang="0">
                <a:pos x="259" y="235"/>
              </a:cxn>
              <a:cxn ang="0">
                <a:pos x="262" y="221"/>
              </a:cxn>
              <a:cxn ang="0">
                <a:pos x="262" y="38"/>
              </a:cxn>
              <a:cxn ang="0">
                <a:pos x="259" y="23"/>
              </a:cxn>
              <a:cxn ang="0">
                <a:pos x="251" y="13"/>
              </a:cxn>
              <a:cxn ang="0">
                <a:pos x="239" y="5"/>
              </a:cxn>
              <a:cxn ang="0">
                <a:pos x="224" y="0"/>
              </a:cxn>
            </a:cxnLst>
            <a:rect l="0" t="0" r="r" b="b"/>
            <a:pathLst>
              <a:path w="262" h="258">
                <a:moveTo>
                  <a:pt x="224" y="11"/>
                </a:moveTo>
                <a:lnTo>
                  <a:pt x="224" y="11"/>
                </a:lnTo>
                <a:lnTo>
                  <a:pt x="229" y="13"/>
                </a:lnTo>
                <a:lnTo>
                  <a:pt x="235" y="14"/>
                </a:lnTo>
                <a:lnTo>
                  <a:pt x="239" y="17"/>
                </a:lnTo>
                <a:lnTo>
                  <a:pt x="243" y="19"/>
                </a:lnTo>
                <a:lnTo>
                  <a:pt x="246" y="23"/>
                </a:lnTo>
                <a:lnTo>
                  <a:pt x="248" y="29"/>
                </a:lnTo>
                <a:lnTo>
                  <a:pt x="250" y="33"/>
                </a:lnTo>
                <a:lnTo>
                  <a:pt x="251" y="38"/>
                </a:lnTo>
                <a:lnTo>
                  <a:pt x="251" y="221"/>
                </a:lnTo>
                <a:lnTo>
                  <a:pt x="251" y="221"/>
                </a:lnTo>
                <a:lnTo>
                  <a:pt x="250" y="226"/>
                </a:lnTo>
                <a:lnTo>
                  <a:pt x="248" y="231"/>
                </a:lnTo>
                <a:lnTo>
                  <a:pt x="246" y="235"/>
                </a:lnTo>
                <a:lnTo>
                  <a:pt x="243" y="239"/>
                </a:lnTo>
                <a:lnTo>
                  <a:pt x="239" y="244"/>
                </a:lnTo>
                <a:lnTo>
                  <a:pt x="235" y="245"/>
                </a:lnTo>
                <a:lnTo>
                  <a:pt x="229" y="248"/>
                </a:lnTo>
                <a:lnTo>
                  <a:pt x="224" y="248"/>
                </a:lnTo>
                <a:lnTo>
                  <a:pt x="38" y="248"/>
                </a:lnTo>
                <a:lnTo>
                  <a:pt x="38" y="248"/>
                </a:lnTo>
                <a:lnTo>
                  <a:pt x="32" y="248"/>
                </a:lnTo>
                <a:lnTo>
                  <a:pt x="28" y="245"/>
                </a:lnTo>
                <a:lnTo>
                  <a:pt x="23" y="244"/>
                </a:lnTo>
                <a:lnTo>
                  <a:pt x="19" y="239"/>
                </a:lnTo>
                <a:lnTo>
                  <a:pt x="16" y="235"/>
                </a:lnTo>
                <a:lnTo>
                  <a:pt x="13" y="231"/>
                </a:lnTo>
                <a:lnTo>
                  <a:pt x="12" y="226"/>
                </a:lnTo>
                <a:lnTo>
                  <a:pt x="11" y="221"/>
                </a:lnTo>
                <a:lnTo>
                  <a:pt x="11" y="38"/>
                </a:lnTo>
                <a:lnTo>
                  <a:pt x="11" y="38"/>
                </a:lnTo>
                <a:lnTo>
                  <a:pt x="12" y="33"/>
                </a:lnTo>
                <a:lnTo>
                  <a:pt x="13" y="29"/>
                </a:lnTo>
                <a:lnTo>
                  <a:pt x="16" y="23"/>
                </a:lnTo>
                <a:lnTo>
                  <a:pt x="19" y="19"/>
                </a:lnTo>
                <a:lnTo>
                  <a:pt x="23" y="17"/>
                </a:lnTo>
                <a:lnTo>
                  <a:pt x="28" y="14"/>
                </a:lnTo>
                <a:lnTo>
                  <a:pt x="32" y="13"/>
                </a:lnTo>
                <a:lnTo>
                  <a:pt x="38" y="11"/>
                </a:lnTo>
                <a:lnTo>
                  <a:pt x="224" y="11"/>
                </a:lnTo>
                <a:close/>
                <a:moveTo>
                  <a:pt x="224" y="0"/>
                </a:moveTo>
                <a:lnTo>
                  <a:pt x="38" y="0"/>
                </a:lnTo>
                <a:lnTo>
                  <a:pt x="38" y="0"/>
                </a:lnTo>
                <a:lnTo>
                  <a:pt x="31" y="2"/>
                </a:lnTo>
                <a:lnTo>
                  <a:pt x="24" y="5"/>
                </a:lnTo>
                <a:lnTo>
                  <a:pt x="17" y="7"/>
                </a:lnTo>
                <a:lnTo>
                  <a:pt x="12" y="13"/>
                </a:lnTo>
                <a:lnTo>
                  <a:pt x="7" y="18"/>
                </a:lnTo>
                <a:lnTo>
                  <a:pt x="4" y="23"/>
                </a:lnTo>
                <a:lnTo>
                  <a:pt x="1" y="32"/>
                </a:lnTo>
                <a:lnTo>
                  <a:pt x="0" y="38"/>
                </a:lnTo>
                <a:lnTo>
                  <a:pt x="0" y="221"/>
                </a:lnTo>
                <a:lnTo>
                  <a:pt x="0" y="221"/>
                </a:lnTo>
                <a:lnTo>
                  <a:pt x="1" y="229"/>
                </a:lnTo>
                <a:lnTo>
                  <a:pt x="4" y="235"/>
                </a:lnTo>
                <a:lnTo>
                  <a:pt x="7" y="242"/>
                </a:lnTo>
                <a:lnTo>
                  <a:pt x="12" y="248"/>
                </a:lnTo>
                <a:lnTo>
                  <a:pt x="17" y="252"/>
                </a:lnTo>
                <a:lnTo>
                  <a:pt x="24" y="256"/>
                </a:lnTo>
                <a:lnTo>
                  <a:pt x="31" y="257"/>
                </a:lnTo>
                <a:lnTo>
                  <a:pt x="38" y="258"/>
                </a:lnTo>
                <a:lnTo>
                  <a:pt x="224" y="258"/>
                </a:lnTo>
                <a:lnTo>
                  <a:pt x="224" y="258"/>
                </a:lnTo>
                <a:lnTo>
                  <a:pt x="231" y="257"/>
                </a:lnTo>
                <a:lnTo>
                  <a:pt x="239" y="256"/>
                </a:lnTo>
                <a:lnTo>
                  <a:pt x="244" y="252"/>
                </a:lnTo>
                <a:lnTo>
                  <a:pt x="251" y="248"/>
                </a:lnTo>
                <a:lnTo>
                  <a:pt x="255" y="242"/>
                </a:lnTo>
                <a:lnTo>
                  <a:pt x="259" y="235"/>
                </a:lnTo>
                <a:lnTo>
                  <a:pt x="260" y="229"/>
                </a:lnTo>
                <a:lnTo>
                  <a:pt x="262" y="221"/>
                </a:lnTo>
                <a:lnTo>
                  <a:pt x="262" y="38"/>
                </a:lnTo>
                <a:lnTo>
                  <a:pt x="262" y="38"/>
                </a:lnTo>
                <a:lnTo>
                  <a:pt x="260" y="32"/>
                </a:lnTo>
                <a:lnTo>
                  <a:pt x="259" y="23"/>
                </a:lnTo>
                <a:lnTo>
                  <a:pt x="255" y="18"/>
                </a:lnTo>
                <a:lnTo>
                  <a:pt x="251" y="13"/>
                </a:lnTo>
                <a:lnTo>
                  <a:pt x="244" y="7"/>
                </a:lnTo>
                <a:lnTo>
                  <a:pt x="239" y="5"/>
                </a:lnTo>
                <a:lnTo>
                  <a:pt x="231" y="2"/>
                </a:lnTo>
                <a:lnTo>
                  <a:pt x="224" y="0"/>
                </a:lnTo>
                <a:lnTo>
                  <a:pt x="22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5" name="Freeform 112"/>
          <p:cNvSpPr>
            <a:spLocks/>
          </p:cNvSpPr>
          <p:nvPr/>
        </p:nvSpPr>
        <p:spPr bwMode="auto">
          <a:xfrm>
            <a:off x="2831737" y="4937689"/>
            <a:ext cx="375825" cy="363128"/>
          </a:xfrm>
          <a:custGeom>
            <a:avLst/>
            <a:gdLst/>
            <a:ahLst/>
            <a:cxnLst>
              <a:cxn ang="0">
                <a:pos x="213" y="0"/>
              </a:cxn>
              <a:cxn ang="0">
                <a:pos x="213" y="0"/>
              </a:cxn>
              <a:cxn ang="0">
                <a:pos x="218" y="2"/>
              </a:cxn>
              <a:cxn ang="0">
                <a:pos x="224" y="3"/>
              </a:cxn>
              <a:cxn ang="0">
                <a:pos x="228" y="6"/>
              </a:cxn>
              <a:cxn ang="0">
                <a:pos x="232" y="8"/>
              </a:cxn>
              <a:cxn ang="0">
                <a:pos x="235" y="12"/>
              </a:cxn>
              <a:cxn ang="0">
                <a:pos x="237" y="18"/>
              </a:cxn>
              <a:cxn ang="0">
                <a:pos x="239" y="22"/>
              </a:cxn>
              <a:cxn ang="0">
                <a:pos x="240" y="27"/>
              </a:cxn>
              <a:cxn ang="0">
                <a:pos x="240" y="210"/>
              </a:cxn>
              <a:cxn ang="0">
                <a:pos x="240" y="210"/>
              </a:cxn>
              <a:cxn ang="0">
                <a:pos x="239" y="215"/>
              </a:cxn>
              <a:cxn ang="0">
                <a:pos x="237" y="220"/>
              </a:cxn>
              <a:cxn ang="0">
                <a:pos x="235" y="224"/>
              </a:cxn>
              <a:cxn ang="0">
                <a:pos x="232" y="228"/>
              </a:cxn>
              <a:cxn ang="0">
                <a:pos x="228" y="233"/>
              </a:cxn>
              <a:cxn ang="0">
                <a:pos x="224" y="234"/>
              </a:cxn>
              <a:cxn ang="0">
                <a:pos x="218" y="237"/>
              </a:cxn>
              <a:cxn ang="0">
                <a:pos x="213" y="237"/>
              </a:cxn>
              <a:cxn ang="0">
                <a:pos x="27" y="237"/>
              </a:cxn>
              <a:cxn ang="0">
                <a:pos x="27" y="237"/>
              </a:cxn>
              <a:cxn ang="0">
                <a:pos x="21" y="237"/>
              </a:cxn>
              <a:cxn ang="0">
                <a:pos x="17" y="234"/>
              </a:cxn>
              <a:cxn ang="0">
                <a:pos x="12" y="233"/>
              </a:cxn>
              <a:cxn ang="0">
                <a:pos x="8" y="228"/>
              </a:cxn>
              <a:cxn ang="0">
                <a:pos x="5" y="224"/>
              </a:cxn>
              <a:cxn ang="0">
                <a:pos x="2" y="220"/>
              </a:cxn>
              <a:cxn ang="0">
                <a:pos x="1" y="215"/>
              </a:cxn>
              <a:cxn ang="0">
                <a:pos x="0" y="210"/>
              </a:cxn>
              <a:cxn ang="0">
                <a:pos x="0" y="27"/>
              </a:cxn>
              <a:cxn ang="0">
                <a:pos x="0" y="27"/>
              </a:cxn>
              <a:cxn ang="0">
                <a:pos x="1" y="22"/>
              </a:cxn>
              <a:cxn ang="0">
                <a:pos x="2" y="18"/>
              </a:cxn>
              <a:cxn ang="0">
                <a:pos x="5" y="12"/>
              </a:cxn>
              <a:cxn ang="0">
                <a:pos x="8" y="8"/>
              </a:cxn>
              <a:cxn ang="0">
                <a:pos x="12" y="6"/>
              </a:cxn>
              <a:cxn ang="0">
                <a:pos x="17" y="3"/>
              </a:cxn>
              <a:cxn ang="0">
                <a:pos x="21" y="2"/>
              </a:cxn>
              <a:cxn ang="0">
                <a:pos x="27" y="0"/>
              </a:cxn>
              <a:cxn ang="0">
                <a:pos x="213" y="0"/>
              </a:cxn>
            </a:cxnLst>
            <a:rect l="0" t="0" r="r" b="b"/>
            <a:pathLst>
              <a:path w="240" h="237">
                <a:moveTo>
                  <a:pt x="213" y="0"/>
                </a:moveTo>
                <a:lnTo>
                  <a:pt x="213" y="0"/>
                </a:lnTo>
                <a:lnTo>
                  <a:pt x="218" y="2"/>
                </a:lnTo>
                <a:lnTo>
                  <a:pt x="224" y="3"/>
                </a:lnTo>
                <a:lnTo>
                  <a:pt x="228" y="6"/>
                </a:lnTo>
                <a:lnTo>
                  <a:pt x="232" y="8"/>
                </a:lnTo>
                <a:lnTo>
                  <a:pt x="235" y="12"/>
                </a:lnTo>
                <a:lnTo>
                  <a:pt x="237" y="18"/>
                </a:lnTo>
                <a:lnTo>
                  <a:pt x="239" y="22"/>
                </a:lnTo>
                <a:lnTo>
                  <a:pt x="240" y="27"/>
                </a:lnTo>
                <a:lnTo>
                  <a:pt x="240" y="210"/>
                </a:lnTo>
                <a:lnTo>
                  <a:pt x="240" y="210"/>
                </a:lnTo>
                <a:lnTo>
                  <a:pt x="239" y="215"/>
                </a:lnTo>
                <a:lnTo>
                  <a:pt x="237" y="220"/>
                </a:lnTo>
                <a:lnTo>
                  <a:pt x="235" y="224"/>
                </a:lnTo>
                <a:lnTo>
                  <a:pt x="232" y="228"/>
                </a:lnTo>
                <a:lnTo>
                  <a:pt x="228" y="233"/>
                </a:lnTo>
                <a:lnTo>
                  <a:pt x="224" y="234"/>
                </a:lnTo>
                <a:lnTo>
                  <a:pt x="218" y="237"/>
                </a:lnTo>
                <a:lnTo>
                  <a:pt x="213" y="237"/>
                </a:lnTo>
                <a:lnTo>
                  <a:pt x="27" y="237"/>
                </a:lnTo>
                <a:lnTo>
                  <a:pt x="27" y="237"/>
                </a:lnTo>
                <a:lnTo>
                  <a:pt x="21" y="237"/>
                </a:lnTo>
                <a:lnTo>
                  <a:pt x="17" y="234"/>
                </a:lnTo>
                <a:lnTo>
                  <a:pt x="12" y="233"/>
                </a:lnTo>
                <a:lnTo>
                  <a:pt x="8" y="228"/>
                </a:lnTo>
                <a:lnTo>
                  <a:pt x="5" y="224"/>
                </a:lnTo>
                <a:lnTo>
                  <a:pt x="2" y="220"/>
                </a:lnTo>
                <a:lnTo>
                  <a:pt x="1" y="215"/>
                </a:lnTo>
                <a:lnTo>
                  <a:pt x="0" y="210"/>
                </a:lnTo>
                <a:lnTo>
                  <a:pt x="0" y="27"/>
                </a:lnTo>
                <a:lnTo>
                  <a:pt x="0" y="27"/>
                </a:lnTo>
                <a:lnTo>
                  <a:pt x="1" y="22"/>
                </a:lnTo>
                <a:lnTo>
                  <a:pt x="2" y="18"/>
                </a:lnTo>
                <a:lnTo>
                  <a:pt x="5" y="12"/>
                </a:lnTo>
                <a:lnTo>
                  <a:pt x="8" y="8"/>
                </a:lnTo>
                <a:lnTo>
                  <a:pt x="12" y="6"/>
                </a:lnTo>
                <a:lnTo>
                  <a:pt x="17" y="3"/>
                </a:lnTo>
                <a:lnTo>
                  <a:pt x="21" y="2"/>
                </a:lnTo>
                <a:lnTo>
                  <a:pt x="27" y="0"/>
                </a:lnTo>
                <a:lnTo>
                  <a:pt x="21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6" name="Freeform 113"/>
          <p:cNvSpPr>
            <a:spLocks/>
          </p:cNvSpPr>
          <p:nvPr/>
        </p:nvSpPr>
        <p:spPr bwMode="auto">
          <a:xfrm>
            <a:off x="2817641" y="4923902"/>
            <a:ext cx="408712" cy="395303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38" y="0"/>
              </a:cxn>
              <a:cxn ang="0">
                <a:pos x="38" y="0"/>
              </a:cxn>
              <a:cxn ang="0">
                <a:pos x="31" y="2"/>
              </a:cxn>
              <a:cxn ang="0">
                <a:pos x="24" y="5"/>
              </a:cxn>
              <a:cxn ang="0">
                <a:pos x="17" y="7"/>
              </a:cxn>
              <a:cxn ang="0">
                <a:pos x="12" y="13"/>
              </a:cxn>
              <a:cxn ang="0">
                <a:pos x="7" y="18"/>
              </a:cxn>
              <a:cxn ang="0">
                <a:pos x="4" y="23"/>
              </a:cxn>
              <a:cxn ang="0">
                <a:pos x="1" y="32"/>
              </a:cxn>
              <a:cxn ang="0">
                <a:pos x="0" y="38"/>
              </a:cxn>
              <a:cxn ang="0">
                <a:pos x="0" y="221"/>
              </a:cxn>
              <a:cxn ang="0">
                <a:pos x="0" y="221"/>
              </a:cxn>
              <a:cxn ang="0">
                <a:pos x="1" y="229"/>
              </a:cxn>
              <a:cxn ang="0">
                <a:pos x="4" y="235"/>
              </a:cxn>
              <a:cxn ang="0">
                <a:pos x="7" y="242"/>
              </a:cxn>
              <a:cxn ang="0">
                <a:pos x="12" y="248"/>
              </a:cxn>
              <a:cxn ang="0">
                <a:pos x="17" y="252"/>
              </a:cxn>
              <a:cxn ang="0">
                <a:pos x="24" y="256"/>
              </a:cxn>
              <a:cxn ang="0">
                <a:pos x="31" y="257"/>
              </a:cxn>
              <a:cxn ang="0">
                <a:pos x="38" y="258"/>
              </a:cxn>
              <a:cxn ang="0">
                <a:pos x="224" y="258"/>
              </a:cxn>
              <a:cxn ang="0">
                <a:pos x="224" y="258"/>
              </a:cxn>
              <a:cxn ang="0">
                <a:pos x="231" y="257"/>
              </a:cxn>
              <a:cxn ang="0">
                <a:pos x="239" y="256"/>
              </a:cxn>
              <a:cxn ang="0">
                <a:pos x="244" y="252"/>
              </a:cxn>
              <a:cxn ang="0">
                <a:pos x="251" y="248"/>
              </a:cxn>
              <a:cxn ang="0">
                <a:pos x="255" y="242"/>
              </a:cxn>
              <a:cxn ang="0">
                <a:pos x="259" y="235"/>
              </a:cxn>
              <a:cxn ang="0">
                <a:pos x="260" y="229"/>
              </a:cxn>
              <a:cxn ang="0">
                <a:pos x="262" y="221"/>
              </a:cxn>
              <a:cxn ang="0">
                <a:pos x="262" y="38"/>
              </a:cxn>
              <a:cxn ang="0">
                <a:pos x="262" y="38"/>
              </a:cxn>
              <a:cxn ang="0">
                <a:pos x="260" y="32"/>
              </a:cxn>
              <a:cxn ang="0">
                <a:pos x="259" y="23"/>
              </a:cxn>
              <a:cxn ang="0">
                <a:pos x="255" y="18"/>
              </a:cxn>
              <a:cxn ang="0">
                <a:pos x="251" y="13"/>
              </a:cxn>
              <a:cxn ang="0">
                <a:pos x="244" y="7"/>
              </a:cxn>
              <a:cxn ang="0">
                <a:pos x="239" y="5"/>
              </a:cxn>
              <a:cxn ang="0">
                <a:pos x="231" y="2"/>
              </a:cxn>
              <a:cxn ang="0">
                <a:pos x="224" y="0"/>
              </a:cxn>
              <a:cxn ang="0">
                <a:pos x="224" y="0"/>
              </a:cxn>
            </a:cxnLst>
            <a:rect l="0" t="0" r="r" b="b"/>
            <a:pathLst>
              <a:path w="262" h="258">
                <a:moveTo>
                  <a:pt x="224" y="0"/>
                </a:moveTo>
                <a:lnTo>
                  <a:pt x="38" y="0"/>
                </a:lnTo>
                <a:lnTo>
                  <a:pt x="38" y="0"/>
                </a:lnTo>
                <a:lnTo>
                  <a:pt x="31" y="2"/>
                </a:lnTo>
                <a:lnTo>
                  <a:pt x="24" y="5"/>
                </a:lnTo>
                <a:lnTo>
                  <a:pt x="17" y="7"/>
                </a:lnTo>
                <a:lnTo>
                  <a:pt x="12" y="13"/>
                </a:lnTo>
                <a:lnTo>
                  <a:pt x="7" y="18"/>
                </a:lnTo>
                <a:lnTo>
                  <a:pt x="4" y="23"/>
                </a:lnTo>
                <a:lnTo>
                  <a:pt x="1" y="32"/>
                </a:lnTo>
                <a:lnTo>
                  <a:pt x="0" y="38"/>
                </a:lnTo>
                <a:lnTo>
                  <a:pt x="0" y="221"/>
                </a:lnTo>
                <a:lnTo>
                  <a:pt x="0" y="221"/>
                </a:lnTo>
                <a:lnTo>
                  <a:pt x="1" y="229"/>
                </a:lnTo>
                <a:lnTo>
                  <a:pt x="4" y="235"/>
                </a:lnTo>
                <a:lnTo>
                  <a:pt x="7" y="242"/>
                </a:lnTo>
                <a:lnTo>
                  <a:pt x="12" y="248"/>
                </a:lnTo>
                <a:lnTo>
                  <a:pt x="17" y="252"/>
                </a:lnTo>
                <a:lnTo>
                  <a:pt x="24" y="256"/>
                </a:lnTo>
                <a:lnTo>
                  <a:pt x="31" y="257"/>
                </a:lnTo>
                <a:lnTo>
                  <a:pt x="38" y="258"/>
                </a:lnTo>
                <a:lnTo>
                  <a:pt x="224" y="258"/>
                </a:lnTo>
                <a:lnTo>
                  <a:pt x="224" y="258"/>
                </a:lnTo>
                <a:lnTo>
                  <a:pt x="231" y="257"/>
                </a:lnTo>
                <a:lnTo>
                  <a:pt x="239" y="256"/>
                </a:lnTo>
                <a:lnTo>
                  <a:pt x="244" y="252"/>
                </a:lnTo>
                <a:lnTo>
                  <a:pt x="251" y="248"/>
                </a:lnTo>
                <a:lnTo>
                  <a:pt x="255" y="242"/>
                </a:lnTo>
                <a:lnTo>
                  <a:pt x="259" y="235"/>
                </a:lnTo>
                <a:lnTo>
                  <a:pt x="260" y="229"/>
                </a:lnTo>
                <a:lnTo>
                  <a:pt x="262" y="221"/>
                </a:lnTo>
                <a:lnTo>
                  <a:pt x="262" y="38"/>
                </a:lnTo>
                <a:lnTo>
                  <a:pt x="262" y="38"/>
                </a:lnTo>
                <a:lnTo>
                  <a:pt x="260" y="32"/>
                </a:lnTo>
                <a:lnTo>
                  <a:pt x="259" y="23"/>
                </a:lnTo>
                <a:lnTo>
                  <a:pt x="255" y="18"/>
                </a:lnTo>
                <a:lnTo>
                  <a:pt x="251" y="13"/>
                </a:lnTo>
                <a:lnTo>
                  <a:pt x="244" y="7"/>
                </a:lnTo>
                <a:lnTo>
                  <a:pt x="239" y="5"/>
                </a:lnTo>
                <a:lnTo>
                  <a:pt x="231" y="2"/>
                </a:lnTo>
                <a:lnTo>
                  <a:pt x="224" y="0"/>
                </a:lnTo>
                <a:lnTo>
                  <a:pt x="2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7" name="Rectangle 114"/>
          <p:cNvSpPr>
            <a:spLocks noChangeArrowheads="1"/>
          </p:cNvSpPr>
          <p:nvPr/>
        </p:nvSpPr>
        <p:spPr bwMode="auto">
          <a:xfrm>
            <a:off x="2953879" y="5112357"/>
            <a:ext cx="136239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8" name="Freeform 115"/>
          <p:cNvSpPr>
            <a:spLocks noEditPoints="1"/>
          </p:cNvSpPr>
          <p:nvPr/>
        </p:nvSpPr>
        <p:spPr bwMode="auto">
          <a:xfrm>
            <a:off x="9314725" y="5015833"/>
            <a:ext cx="300660" cy="298777"/>
          </a:xfrm>
          <a:custGeom>
            <a:avLst/>
            <a:gdLst/>
            <a:ahLst/>
            <a:cxnLst>
              <a:cxn ang="0">
                <a:pos x="88" y="195"/>
              </a:cxn>
              <a:cxn ang="0">
                <a:pos x="59" y="187"/>
              </a:cxn>
              <a:cxn ang="0">
                <a:pos x="35" y="173"/>
              </a:cxn>
              <a:cxn ang="0">
                <a:pos x="18" y="151"/>
              </a:cxn>
              <a:cxn ang="0">
                <a:pos x="5" y="127"/>
              </a:cxn>
              <a:cxn ang="0">
                <a:pos x="0" y="97"/>
              </a:cxn>
              <a:cxn ang="0">
                <a:pos x="3" y="79"/>
              </a:cxn>
              <a:cxn ang="0">
                <a:pos x="12" y="52"/>
              </a:cxn>
              <a:cxn ang="0">
                <a:pos x="28" y="29"/>
              </a:cxn>
              <a:cxn ang="0">
                <a:pos x="51" y="12"/>
              </a:cxn>
              <a:cxn ang="0">
                <a:pos x="78" y="3"/>
              </a:cxn>
              <a:cxn ang="0">
                <a:pos x="97" y="0"/>
              </a:cxn>
              <a:cxn ang="0">
                <a:pos x="127" y="4"/>
              </a:cxn>
              <a:cxn ang="0">
                <a:pos x="151" y="18"/>
              </a:cxn>
              <a:cxn ang="0">
                <a:pos x="173" y="35"/>
              </a:cxn>
              <a:cxn ang="0">
                <a:pos x="186" y="60"/>
              </a:cxn>
              <a:cxn ang="0">
                <a:pos x="194" y="88"/>
              </a:cxn>
              <a:cxn ang="0">
                <a:pos x="194" y="108"/>
              </a:cxn>
              <a:cxn ang="0">
                <a:pos x="186" y="135"/>
              </a:cxn>
              <a:cxn ang="0">
                <a:pos x="173" y="160"/>
              </a:cxn>
              <a:cxn ang="0">
                <a:pos x="151" y="178"/>
              </a:cxn>
              <a:cxn ang="0">
                <a:pos x="127" y="191"/>
              </a:cxn>
              <a:cxn ang="0">
                <a:pos x="97" y="195"/>
              </a:cxn>
              <a:cxn ang="0">
                <a:pos x="97" y="11"/>
              </a:cxn>
              <a:cxn ang="0">
                <a:pos x="72" y="15"/>
              </a:cxn>
              <a:cxn ang="0">
                <a:pos x="49" y="26"/>
              </a:cxn>
              <a:cxn ang="0">
                <a:pos x="22" y="57"/>
              </a:cxn>
              <a:cxn ang="0">
                <a:pos x="14" y="80"/>
              </a:cxn>
              <a:cxn ang="0">
                <a:pos x="11" y="97"/>
              </a:cxn>
              <a:cxn ang="0">
                <a:pos x="15" y="123"/>
              </a:cxn>
              <a:cxn ang="0">
                <a:pos x="26" y="146"/>
              </a:cxn>
              <a:cxn ang="0">
                <a:pos x="57" y="173"/>
              </a:cxn>
              <a:cxn ang="0">
                <a:pos x="80" y="183"/>
              </a:cxn>
              <a:cxn ang="0">
                <a:pos x="97" y="184"/>
              </a:cxn>
              <a:cxn ang="0">
                <a:pos x="123" y="180"/>
              </a:cxn>
              <a:cxn ang="0">
                <a:pos x="146" y="169"/>
              </a:cxn>
              <a:cxn ang="0">
                <a:pos x="173" y="139"/>
              </a:cxn>
              <a:cxn ang="0">
                <a:pos x="182" y="115"/>
              </a:cxn>
              <a:cxn ang="0">
                <a:pos x="184" y="97"/>
              </a:cxn>
              <a:cxn ang="0">
                <a:pos x="180" y="72"/>
              </a:cxn>
              <a:cxn ang="0">
                <a:pos x="169" y="49"/>
              </a:cxn>
              <a:cxn ang="0">
                <a:pos x="139" y="22"/>
              </a:cxn>
              <a:cxn ang="0">
                <a:pos x="115" y="14"/>
              </a:cxn>
              <a:cxn ang="0">
                <a:pos x="97" y="11"/>
              </a:cxn>
            </a:cxnLst>
            <a:rect l="0" t="0" r="r" b="b"/>
            <a:pathLst>
              <a:path w="194" h="195">
                <a:moveTo>
                  <a:pt x="97" y="195"/>
                </a:moveTo>
                <a:lnTo>
                  <a:pt x="97" y="195"/>
                </a:lnTo>
                <a:lnTo>
                  <a:pt x="88" y="195"/>
                </a:lnTo>
                <a:lnTo>
                  <a:pt x="78" y="193"/>
                </a:lnTo>
                <a:lnTo>
                  <a:pt x="69" y="191"/>
                </a:lnTo>
                <a:lnTo>
                  <a:pt x="59" y="187"/>
                </a:lnTo>
                <a:lnTo>
                  <a:pt x="51" y="183"/>
                </a:lnTo>
                <a:lnTo>
                  <a:pt x="43" y="178"/>
                </a:lnTo>
                <a:lnTo>
                  <a:pt x="35" y="173"/>
                </a:lnTo>
                <a:lnTo>
                  <a:pt x="28" y="166"/>
                </a:lnTo>
                <a:lnTo>
                  <a:pt x="23" y="160"/>
                </a:lnTo>
                <a:lnTo>
                  <a:pt x="18" y="151"/>
                </a:lnTo>
                <a:lnTo>
                  <a:pt x="12" y="143"/>
                </a:lnTo>
                <a:lnTo>
                  <a:pt x="8" y="135"/>
                </a:lnTo>
                <a:lnTo>
                  <a:pt x="5" y="127"/>
                </a:lnTo>
                <a:lnTo>
                  <a:pt x="3" y="118"/>
                </a:lnTo>
                <a:lnTo>
                  <a:pt x="1" y="108"/>
                </a:lnTo>
                <a:lnTo>
                  <a:pt x="0" y="97"/>
                </a:lnTo>
                <a:lnTo>
                  <a:pt x="0" y="97"/>
                </a:lnTo>
                <a:lnTo>
                  <a:pt x="1" y="88"/>
                </a:lnTo>
                <a:lnTo>
                  <a:pt x="3" y="79"/>
                </a:lnTo>
                <a:lnTo>
                  <a:pt x="5" y="69"/>
                </a:lnTo>
                <a:lnTo>
                  <a:pt x="8" y="60"/>
                </a:lnTo>
                <a:lnTo>
                  <a:pt x="12" y="52"/>
                </a:lnTo>
                <a:lnTo>
                  <a:pt x="18" y="43"/>
                </a:lnTo>
                <a:lnTo>
                  <a:pt x="23" y="35"/>
                </a:lnTo>
                <a:lnTo>
                  <a:pt x="28" y="29"/>
                </a:lnTo>
                <a:lnTo>
                  <a:pt x="35" y="23"/>
                </a:lnTo>
                <a:lnTo>
                  <a:pt x="43" y="18"/>
                </a:lnTo>
                <a:lnTo>
                  <a:pt x="51" y="12"/>
                </a:lnTo>
                <a:lnTo>
                  <a:pt x="59" y="8"/>
                </a:lnTo>
                <a:lnTo>
                  <a:pt x="69" y="4"/>
                </a:lnTo>
                <a:lnTo>
                  <a:pt x="78" y="3"/>
                </a:lnTo>
                <a:lnTo>
                  <a:pt x="88" y="2"/>
                </a:lnTo>
                <a:lnTo>
                  <a:pt x="97" y="0"/>
                </a:lnTo>
                <a:lnTo>
                  <a:pt x="97" y="0"/>
                </a:lnTo>
                <a:lnTo>
                  <a:pt x="108" y="2"/>
                </a:lnTo>
                <a:lnTo>
                  <a:pt x="117" y="3"/>
                </a:lnTo>
                <a:lnTo>
                  <a:pt x="127" y="4"/>
                </a:lnTo>
                <a:lnTo>
                  <a:pt x="135" y="8"/>
                </a:lnTo>
                <a:lnTo>
                  <a:pt x="143" y="12"/>
                </a:lnTo>
                <a:lnTo>
                  <a:pt x="151" y="18"/>
                </a:lnTo>
                <a:lnTo>
                  <a:pt x="159" y="23"/>
                </a:lnTo>
                <a:lnTo>
                  <a:pt x="166" y="29"/>
                </a:lnTo>
                <a:lnTo>
                  <a:pt x="173" y="35"/>
                </a:lnTo>
                <a:lnTo>
                  <a:pt x="178" y="43"/>
                </a:lnTo>
                <a:lnTo>
                  <a:pt x="182" y="52"/>
                </a:lnTo>
                <a:lnTo>
                  <a:pt x="186" y="60"/>
                </a:lnTo>
                <a:lnTo>
                  <a:pt x="190" y="69"/>
                </a:lnTo>
                <a:lnTo>
                  <a:pt x="193" y="79"/>
                </a:lnTo>
                <a:lnTo>
                  <a:pt x="194" y="88"/>
                </a:lnTo>
                <a:lnTo>
                  <a:pt x="194" y="97"/>
                </a:lnTo>
                <a:lnTo>
                  <a:pt x="194" y="97"/>
                </a:lnTo>
                <a:lnTo>
                  <a:pt x="194" y="108"/>
                </a:lnTo>
                <a:lnTo>
                  <a:pt x="193" y="118"/>
                </a:lnTo>
                <a:lnTo>
                  <a:pt x="190" y="127"/>
                </a:lnTo>
                <a:lnTo>
                  <a:pt x="186" y="135"/>
                </a:lnTo>
                <a:lnTo>
                  <a:pt x="182" y="143"/>
                </a:lnTo>
                <a:lnTo>
                  <a:pt x="178" y="151"/>
                </a:lnTo>
                <a:lnTo>
                  <a:pt x="173" y="160"/>
                </a:lnTo>
                <a:lnTo>
                  <a:pt x="166" y="166"/>
                </a:lnTo>
                <a:lnTo>
                  <a:pt x="159" y="173"/>
                </a:lnTo>
                <a:lnTo>
                  <a:pt x="151" y="178"/>
                </a:lnTo>
                <a:lnTo>
                  <a:pt x="143" y="183"/>
                </a:lnTo>
                <a:lnTo>
                  <a:pt x="135" y="187"/>
                </a:lnTo>
                <a:lnTo>
                  <a:pt x="127" y="191"/>
                </a:lnTo>
                <a:lnTo>
                  <a:pt x="117" y="193"/>
                </a:lnTo>
                <a:lnTo>
                  <a:pt x="108" y="195"/>
                </a:lnTo>
                <a:lnTo>
                  <a:pt x="97" y="195"/>
                </a:lnTo>
                <a:lnTo>
                  <a:pt x="97" y="195"/>
                </a:lnTo>
                <a:close/>
                <a:moveTo>
                  <a:pt x="97" y="11"/>
                </a:moveTo>
                <a:lnTo>
                  <a:pt x="97" y="11"/>
                </a:lnTo>
                <a:lnTo>
                  <a:pt x="89" y="12"/>
                </a:lnTo>
                <a:lnTo>
                  <a:pt x="80" y="14"/>
                </a:lnTo>
                <a:lnTo>
                  <a:pt x="72" y="15"/>
                </a:lnTo>
                <a:lnTo>
                  <a:pt x="63" y="18"/>
                </a:lnTo>
                <a:lnTo>
                  <a:pt x="57" y="22"/>
                </a:lnTo>
                <a:lnTo>
                  <a:pt x="49" y="26"/>
                </a:lnTo>
                <a:lnTo>
                  <a:pt x="36" y="37"/>
                </a:lnTo>
                <a:lnTo>
                  <a:pt x="26" y="49"/>
                </a:lnTo>
                <a:lnTo>
                  <a:pt x="22" y="57"/>
                </a:lnTo>
                <a:lnTo>
                  <a:pt x="18" y="64"/>
                </a:lnTo>
                <a:lnTo>
                  <a:pt x="15" y="72"/>
                </a:lnTo>
                <a:lnTo>
                  <a:pt x="14" y="80"/>
                </a:lnTo>
                <a:lnTo>
                  <a:pt x="12" y="89"/>
                </a:lnTo>
                <a:lnTo>
                  <a:pt x="11" y="97"/>
                </a:lnTo>
                <a:lnTo>
                  <a:pt x="11" y="97"/>
                </a:lnTo>
                <a:lnTo>
                  <a:pt x="12" y="107"/>
                </a:lnTo>
                <a:lnTo>
                  <a:pt x="14" y="115"/>
                </a:lnTo>
                <a:lnTo>
                  <a:pt x="15" y="123"/>
                </a:lnTo>
                <a:lnTo>
                  <a:pt x="18" y="131"/>
                </a:lnTo>
                <a:lnTo>
                  <a:pt x="22" y="139"/>
                </a:lnTo>
                <a:lnTo>
                  <a:pt x="26" y="146"/>
                </a:lnTo>
                <a:lnTo>
                  <a:pt x="36" y="158"/>
                </a:lnTo>
                <a:lnTo>
                  <a:pt x="49" y="169"/>
                </a:lnTo>
                <a:lnTo>
                  <a:pt x="57" y="173"/>
                </a:lnTo>
                <a:lnTo>
                  <a:pt x="63" y="177"/>
                </a:lnTo>
                <a:lnTo>
                  <a:pt x="72" y="180"/>
                </a:lnTo>
                <a:lnTo>
                  <a:pt x="80" y="183"/>
                </a:lnTo>
                <a:lnTo>
                  <a:pt x="89" y="184"/>
                </a:lnTo>
                <a:lnTo>
                  <a:pt x="97" y="184"/>
                </a:lnTo>
                <a:lnTo>
                  <a:pt x="97" y="184"/>
                </a:lnTo>
                <a:lnTo>
                  <a:pt x="107" y="184"/>
                </a:lnTo>
                <a:lnTo>
                  <a:pt x="115" y="183"/>
                </a:lnTo>
                <a:lnTo>
                  <a:pt x="123" y="180"/>
                </a:lnTo>
                <a:lnTo>
                  <a:pt x="131" y="177"/>
                </a:lnTo>
                <a:lnTo>
                  <a:pt x="139" y="173"/>
                </a:lnTo>
                <a:lnTo>
                  <a:pt x="146" y="169"/>
                </a:lnTo>
                <a:lnTo>
                  <a:pt x="158" y="158"/>
                </a:lnTo>
                <a:lnTo>
                  <a:pt x="169" y="146"/>
                </a:lnTo>
                <a:lnTo>
                  <a:pt x="173" y="139"/>
                </a:lnTo>
                <a:lnTo>
                  <a:pt x="177" y="131"/>
                </a:lnTo>
                <a:lnTo>
                  <a:pt x="180" y="123"/>
                </a:lnTo>
                <a:lnTo>
                  <a:pt x="182" y="115"/>
                </a:lnTo>
                <a:lnTo>
                  <a:pt x="184" y="107"/>
                </a:lnTo>
                <a:lnTo>
                  <a:pt x="184" y="97"/>
                </a:lnTo>
                <a:lnTo>
                  <a:pt x="184" y="97"/>
                </a:lnTo>
                <a:lnTo>
                  <a:pt x="184" y="89"/>
                </a:lnTo>
                <a:lnTo>
                  <a:pt x="182" y="80"/>
                </a:lnTo>
                <a:lnTo>
                  <a:pt x="180" y="72"/>
                </a:lnTo>
                <a:lnTo>
                  <a:pt x="177" y="64"/>
                </a:lnTo>
                <a:lnTo>
                  <a:pt x="173" y="57"/>
                </a:lnTo>
                <a:lnTo>
                  <a:pt x="169" y="49"/>
                </a:lnTo>
                <a:lnTo>
                  <a:pt x="158" y="37"/>
                </a:lnTo>
                <a:lnTo>
                  <a:pt x="146" y="26"/>
                </a:lnTo>
                <a:lnTo>
                  <a:pt x="139" y="22"/>
                </a:lnTo>
                <a:lnTo>
                  <a:pt x="131" y="18"/>
                </a:lnTo>
                <a:lnTo>
                  <a:pt x="123" y="15"/>
                </a:lnTo>
                <a:lnTo>
                  <a:pt x="115" y="14"/>
                </a:lnTo>
                <a:lnTo>
                  <a:pt x="107" y="12"/>
                </a:lnTo>
                <a:lnTo>
                  <a:pt x="97" y="11"/>
                </a:lnTo>
                <a:lnTo>
                  <a:pt x="97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9" name="Freeform 116"/>
          <p:cNvSpPr>
            <a:spLocks noEditPoints="1"/>
          </p:cNvSpPr>
          <p:nvPr/>
        </p:nvSpPr>
        <p:spPr bwMode="auto">
          <a:xfrm>
            <a:off x="9460358" y="4933095"/>
            <a:ext cx="244287" cy="239020"/>
          </a:xfrm>
          <a:custGeom>
            <a:avLst/>
            <a:gdLst/>
            <a:ahLst/>
            <a:cxnLst>
              <a:cxn ang="0">
                <a:pos x="78" y="157"/>
              </a:cxn>
              <a:cxn ang="0">
                <a:pos x="62" y="155"/>
              </a:cxn>
              <a:cxn ang="0">
                <a:pos x="33" y="143"/>
              </a:cxn>
              <a:cxn ang="0">
                <a:pos x="13" y="122"/>
              </a:cxn>
              <a:cxn ang="0">
                <a:pos x="1" y="93"/>
              </a:cxn>
              <a:cxn ang="0">
                <a:pos x="0" y="79"/>
              </a:cxn>
              <a:cxn ang="0">
                <a:pos x="0" y="70"/>
              </a:cxn>
              <a:cxn ang="0">
                <a:pos x="5" y="47"/>
              </a:cxn>
              <a:cxn ang="0">
                <a:pos x="22" y="23"/>
              </a:cxn>
              <a:cxn ang="0">
                <a:pos x="47" y="6"/>
              </a:cxn>
              <a:cxn ang="0">
                <a:pos x="70" y="0"/>
              </a:cxn>
              <a:cxn ang="0">
                <a:pos x="78" y="0"/>
              </a:cxn>
              <a:cxn ang="0">
                <a:pos x="93" y="2"/>
              </a:cxn>
              <a:cxn ang="0">
                <a:pos x="121" y="14"/>
              </a:cxn>
              <a:cxn ang="0">
                <a:pos x="143" y="34"/>
              </a:cxn>
              <a:cxn ang="0">
                <a:pos x="153" y="62"/>
              </a:cxn>
              <a:cxn ang="0">
                <a:pos x="156" y="79"/>
              </a:cxn>
              <a:cxn ang="0">
                <a:pos x="155" y="87"/>
              </a:cxn>
              <a:cxn ang="0">
                <a:pos x="149" y="108"/>
              </a:cxn>
              <a:cxn ang="0">
                <a:pos x="133" y="134"/>
              </a:cxn>
              <a:cxn ang="0">
                <a:pos x="108" y="150"/>
              </a:cxn>
              <a:cxn ang="0">
                <a:pos x="86" y="155"/>
              </a:cxn>
              <a:cxn ang="0">
                <a:pos x="78" y="157"/>
              </a:cxn>
              <a:cxn ang="0">
                <a:pos x="78" y="6"/>
              </a:cxn>
              <a:cxn ang="0">
                <a:pos x="50" y="11"/>
              </a:cxn>
              <a:cxn ang="0">
                <a:pos x="27" y="27"/>
              </a:cxn>
              <a:cxn ang="0">
                <a:pos x="10" y="50"/>
              </a:cxn>
              <a:cxn ang="0">
                <a:pos x="5" y="79"/>
              </a:cxn>
              <a:cxn ang="0">
                <a:pos x="6" y="93"/>
              </a:cxn>
              <a:cxn ang="0">
                <a:pos x="17" y="119"/>
              </a:cxn>
              <a:cxn ang="0">
                <a:pos x="37" y="139"/>
              </a:cxn>
              <a:cxn ang="0">
                <a:pos x="63" y="150"/>
              </a:cxn>
              <a:cxn ang="0">
                <a:pos x="78" y="151"/>
              </a:cxn>
              <a:cxn ang="0">
                <a:pos x="106" y="145"/>
              </a:cxn>
              <a:cxn ang="0">
                <a:pos x="129" y="130"/>
              </a:cxn>
              <a:cxn ang="0">
                <a:pos x="144" y="107"/>
              </a:cxn>
              <a:cxn ang="0">
                <a:pos x="151" y="79"/>
              </a:cxn>
              <a:cxn ang="0">
                <a:pos x="149" y="64"/>
              </a:cxn>
              <a:cxn ang="0">
                <a:pos x="137" y="38"/>
              </a:cxn>
              <a:cxn ang="0">
                <a:pos x="118" y="18"/>
              </a:cxn>
              <a:cxn ang="0">
                <a:pos x="93" y="7"/>
              </a:cxn>
              <a:cxn ang="0">
                <a:pos x="78" y="6"/>
              </a:cxn>
            </a:cxnLst>
            <a:rect l="0" t="0" r="r" b="b"/>
            <a:pathLst>
              <a:path w="156" h="157">
                <a:moveTo>
                  <a:pt x="78" y="157"/>
                </a:moveTo>
                <a:lnTo>
                  <a:pt x="78" y="157"/>
                </a:lnTo>
                <a:lnTo>
                  <a:pt x="70" y="155"/>
                </a:lnTo>
                <a:lnTo>
                  <a:pt x="62" y="155"/>
                </a:lnTo>
                <a:lnTo>
                  <a:pt x="47" y="150"/>
                </a:lnTo>
                <a:lnTo>
                  <a:pt x="33" y="143"/>
                </a:lnTo>
                <a:lnTo>
                  <a:pt x="22" y="134"/>
                </a:lnTo>
                <a:lnTo>
                  <a:pt x="13" y="122"/>
                </a:lnTo>
                <a:lnTo>
                  <a:pt x="5" y="108"/>
                </a:lnTo>
                <a:lnTo>
                  <a:pt x="1" y="93"/>
                </a:lnTo>
                <a:lnTo>
                  <a:pt x="0" y="87"/>
                </a:lnTo>
                <a:lnTo>
                  <a:pt x="0" y="79"/>
                </a:lnTo>
                <a:lnTo>
                  <a:pt x="0" y="79"/>
                </a:lnTo>
                <a:lnTo>
                  <a:pt x="0" y="70"/>
                </a:lnTo>
                <a:lnTo>
                  <a:pt x="1" y="62"/>
                </a:lnTo>
                <a:lnTo>
                  <a:pt x="5" y="47"/>
                </a:lnTo>
                <a:lnTo>
                  <a:pt x="13" y="34"/>
                </a:lnTo>
                <a:lnTo>
                  <a:pt x="22" y="23"/>
                </a:lnTo>
                <a:lnTo>
                  <a:pt x="33" y="14"/>
                </a:lnTo>
                <a:lnTo>
                  <a:pt x="47" y="6"/>
                </a:lnTo>
                <a:lnTo>
                  <a:pt x="62" y="2"/>
                </a:lnTo>
                <a:lnTo>
                  <a:pt x="70" y="0"/>
                </a:lnTo>
                <a:lnTo>
                  <a:pt x="78" y="0"/>
                </a:lnTo>
                <a:lnTo>
                  <a:pt x="78" y="0"/>
                </a:lnTo>
                <a:lnTo>
                  <a:pt x="86" y="0"/>
                </a:lnTo>
                <a:lnTo>
                  <a:pt x="93" y="2"/>
                </a:lnTo>
                <a:lnTo>
                  <a:pt x="108" y="6"/>
                </a:lnTo>
                <a:lnTo>
                  <a:pt x="121" y="14"/>
                </a:lnTo>
                <a:lnTo>
                  <a:pt x="133" y="23"/>
                </a:lnTo>
                <a:lnTo>
                  <a:pt x="143" y="34"/>
                </a:lnTo>
                <a:lnTo>
                  <a:pt x="149" y="47"/>
                </a:lnTo>
                <a:lnTo>
                  <a:pt x="153" y="62"/>
                </a:lnTo>
                <a:lnTo>
                  <a:pt x="155" y="70"/>
                </a:lnTo>
                <a:lnTo>
                  <a:pt x="156" y="79"/>
                </a:lnTo>
                <a:lnTo>
                  <a:pt x="156" y="79"/>
                </a:lnTo>
                <a:lnTo>
                  <a:pt x="155" y="87"/>
                </a:lnTo>
                <a:lnTo>
                  <a:pt x="153" y="93"/>
                </a:lnTo>
                <a:lnTo>
                  <a:pt x="149" y="108"/>
                </a:lnTo>
                <a:lnTo>
                  <a:pt x="143" y="122"/>
                </a:lnTo>
                <a:lnTo>
                  <a:pt x="133" y="134"/>
                </a:lnTo>
                <a:lnTo>
                  <a:pt x="121" y="143"/>
                </a:lnTo>
                <a:lnTo>
                  <a:pt x="108" y="150"/>
                </a:lnTo>
                <a:lnTo>
                  <a:pt x="93" y="155"/>
                </a:lnTo>
                <a:lnTo>
                  <a:pt x="86" y="155"/>
                </a:lnTo>
                <a:lnTo>
                  <a:pt x="78" y="157"/>
                </a:lnTo>
                <a:lnTo>
                  <a:pt x="78" y="157"/>
                </a:lnTo>
                <a:close/>
                <a:moveTo>
                  <a:pt x="78" y="6"/>
                </a:moveTo>
                <a:lnTo>
                  <a:pt x="78" y="6"/>
                </a:lnTo>
                <a:lnTo>
                  <a:pt x="63" y="7"/>
                </a:lnTo>
                <a:lnTo>
                  <a:pt x="50" y="11"/>
                </a:lnTo>
                <a:lnTo>
                  <a:pt x="37" y="18"/>
                </a:lnTo>
                <a:lnTo>
                  <a:pt x="27" y="27"/>
                </a:lnTo>
                <a:lnTo>
                  <a:pt x="17" y="38"/>
                </a:lnTo>
                <a:lnTo>
                  <a:pt x="10" y="50"/>
                </a:lnTo>
                <a:lnTo>
                  <a:pt x="6" y="64"/>
                </a:lnTo>
                <a:lnTo>
                  <a:pt x="5" y="79"/>
                </a:lnTo>
                <a:lnTo>
                  <a:pt x="5" y="79"/>
                </a:lnTo>
                <a:lnTo>
                  <a:pt x="6" y="93"/>
                </a:lnTo>
                <a:lnTo>
                  <a:pt x="10" y="107"/>
                </a:lnTo>
                <a:lnTo>
                  <a:pt x="17" y="119"/>
                </a:lnTo>
                <a:lnTo>
                  <a:pt x="27" y="130"/>
                </a:lnTo>
                <a:lnTo>
                  <a:pt x="37" y="139"/>
                </a:lnTo>
                <a:lnTo>
                  <a:pt x="50" y="145"/>
                </a:lnTo>
                <a:lnTo>
                  <a:pt x="63" y="150"/>
                </a:lnTo>
                <a:lnTo>
                  <a:pt x="78" y="151"/>
                </a:lnTo>
                <a:lnTo>
                  <a:pt x="78" y="151"/>
                </a:lnTo>
                <a:lnTo>
                  <a:pt x="93" y="150"/>
                </a:lnTo>
                <a:lnTo>
                  <a:pt x="106" y="145"/>
                </a:lnTo>
                <a:lnTo>
                  <a:pt x="118" y="139"/>
                </a:lnTo>
                <a:lnTo>
                  <a:pt x="129" y="130"/>
                </a:lnTo>
                <a:lnTo>
                  <a:pt x="137" y="119"/>
                </a:lnTo>
                <a:lnTo>
                  <a:pt x="144" y="107"/>
                </a:lnTo>
                <a:lnTo>
                  <a:pt x="149" y="93"/>
                </a:lnTo>
                <a:lnTo>
                  <a:pt x="151" y="79"/>
                </a:lnTo>
                <a:lnTo>
                  <a:pt x="151" y="79"/>
                </a:lnTo>
                <a:lnTo>
                  <a:pt x="149" y="64"/>
                </a:lnTo>
                <a:lnTo>
                  <a:pt x="144" y="50"/>
                </a:lnTo>
                <a:lnTo>
                  <a:pt x="137" y="38"/>
                </a:lnTo>
                <a:lnTo>
                  <a:pt x="129" y="27"/>
                </a:lnTo>
                <a:lnTo>
                  <a:pt x="118" y="18"/>
                </a:lnTo>
                <a:lnTo>
                  <a:pt x="106" y="11"/>
                </a:lnTo>
                <a:lnTo>
                  <a:pt x="93" y="7"/>
                </a:lnTo>
                <a:lnTo>
                  <a:pt x="78" y="6"/>
                </a:lnTo>
                <a:lnTo>
                  <a:pt x="7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0" name="Rectangle 117"/>
          <p:cNvSpPr>
            <a:spLocks noChangeArrowheads="1"/>
          </p:cNvSpPr>
          <p:nvPr/>
        </p:nvSpPr>
        <p:spPr bwMode="auto">
          <a:xfrm>
            <a:off x="2019012" y="1821231"/>
            <a:ext cx="258381" cy="137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1" name="Rectangle 118"/>
          <p:cNvSpPr>
            <a:spLocks noChangeArrowheads="1"/>
          </p:cNvSpPr>
          <p:nvPr/>
        </p:nvSpPr>
        <p:spPr bwMode="auto">
          <a:xfrm>
            <a:off x="2019012" y="1894777"/>
            <a:ext cx="258381" cy="137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2" name="Rectangle 119"/>
          <p:cNvSpPr>
            <a:spLocks noChangeArrowheads="1"/>
          </p:cNvSpPr>
          <p:nvPr/>
        </p:nvSpPr>
        <p:spPr bwMode="auto">
          <a:xfrm>
            <a:off x="2019013" y="1894777"/>
            <a:ext cx="328847" cy="137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3" name="Rectangle 120"/>
          <p:cNvSpPr>
            <a:spLocks noChangeArrowheads="1"/>
          </p:cNvSpPr>
          <p:nvPr/>
        </p:nvSpPr>
        <p:spPr bwMode="auto">
          <a:xfrm>
            <a:off x="2019012" y="1968321"/>
            <a:ext cx="286568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4" name="Rectangle 121"/>
          <p:cNvSpPr>
            <a:spLocks noChangeArrowheads="1"/>
          </p:cNvSpPr>
          <p:nvPr/>
        </p:nvSpPr>
        <p:spPr bwMode="auto">
          <a:xfrm>
            <a:off x="2019013" y="2041865"/>
            <a:ext cx="357033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5" name="Rectangle 122"/>
          <p:cNvSpPr>
            <a:spLocks noChangeArrowheads="1"/>
          </p:cNvSpPr>
          <p:nvPr/>
        </p:nvSpPr>
        <p:spPr bwMode="auto">
          <a:xfrm>
            <a:off x="2888110" y="1821231"/>
            <a:ext cx="258381" cy="137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6" name="Rectangle 123"/>
          <p:cNvSpPr>
            <a:spLocks noChangeArrowheads="1"/>
          </p:cNvSpPr>
          <p:nvPr/>
        </p:nvSpPr>
        <p:spPr bwMode="auto">
          <a:xfrm>
            <a:off x="2888110" y="1894777"/>
            <a:ext cx="258381" cy="137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7" name="Rectangle 124"/>
          <p:cNvSpPr>
            <a:spLocks noChangeArrowheads="1"/>
          </p:cNvSpPr>
          <p:nvPr/>
        </p:nvSpPr>
        <p:spPr bwMode="auto">
          <a:xfrm>
            <a:off x="2850527" y="1894777"/>
            <a:ext cx="328847" cy="137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2874015" y="1968321"/>
            <a:ext cx="286568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9" name="Rectangle 126"/>
          <p:cNvSpPr>
            <a:spLocks noChangeArrowheads="1"/>
          </p:cNvSpPr>
          <p:nvPr/>
        </p:nvSpPr>
        <p:spPr bwMode="auto">
          <a:xfrm>
            <a:off x="2841133" y="2041865"/>
            <a:ext cx="352337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0" name="Rectangle 127"/>
          <p:cNvSpPr>
            <a:spLocks noChangeArrowheads="1"/>
          </p:cNvSpPr>
          <p:nvPr/>
        </p:nvSpPr>
        <p:spPr bwMode="auto">
          <a:xfrm>
            <a:off x="3752508" y="1821231"/>
            <a:ext cx="258381" cy="137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1" name="Rectangle 128"/>
          <p:cNvSpPr>
            <a:spLocks noChangeArrowheads="1"/>
          </p:cNvSpPr>
          <p:nvPr/>
        </p:nvSpPr>
        <p:spPr bwMode="auto">
          <a:xfrm>
            <a:off x="3752508" y="1894777"/>
            <a:ext cx="258381" cy="137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2" name="Rectangle 129"/>
          <p:cNvSpPr>
            <a:spLocks noChangeArrowheads="1"/>
          </p:cNvSpPr>
          <p:nvPr/>
        </p:nvSpPr>
        <p:spPr bwMode="auto">
          <a:xfrm>
            <a:off x="3682039" y="1894777"/>
            <a:ext cx="328847" cy="137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3" name="Rectangle 130"/>
          <p:cNvSpPr>
            <a:spLocks noChangeArrowheads="1"/>
          </p:cNvSpPr>
          <p:nvPr/>
        </p:nvSpPr>
        <p:spPr bwMode="auto">
          <a:xfrm>
            <a:off x="3724321" y="1968321"/>
            <a:ext cx="286568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4" name="Rectangle 131"/>
          <p:cNvSpPr>
            <a:spLocks noChangeArrowheads="1"/>
          </p:cNvSpPr>
          <p:nvPr/>
        </p:nvSpPr>
        <p:spPr bwMode="auto">
          <a:xfrm>
            <a:off x="3653853" y="2041865"/>
            <a:ext cx="357033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5" name="Rectangle 132"/>
          <p:cNvSpPr>
            <a:spLocks noChangeArrowheads="1"/>
          </p:cNvSpPr>
          <p:nvPr/>
        </p:nvSpPr>
        <p:spPr bwMode="auto">
          <a:xfrm>
            <a:off x="4461880" y="2041865"/>
            <a:ext cx="352337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6" name="Rectangle 133"/>
          <p:cNvSpPr>
            <a:spLocks noChangeArrowheads="1"/>
          </p:cNvSpPr>
          <p:nvPr/>
        </p:nvSpPr>
        <p:spPr bwMode="auto">
          <a:xfrm>
            <a:off x="4461880" y="1968321"/>
            <a:ext cx="352337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7" name="Rectangle 134"/>
          <p:cNvSpPr>
            <a:spLocks noChangeArrowheads="1"/>
          </p:cNvSpPr>
          <p:nvPr/>
        </p:nvSpPr>
        <p:spPr bwMode="auto">
          <a:xfrm>
            <a:off x="4461880" y="1894777"/>
            <a:ext cx="352337" cy="137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8" name="Rectangle 135"/>
          <p:cNvSpPr>
            <a:spLocks noChangeArrowheads="1"/>
          </p:cNvSpPr>
          <p:nvPr/>
        </p:nvSpPr>
        <p:spPr bwMode="auto">
          <a:xfrm>
            <a:off x="4461880" y="1821231"/>
            <a:ext cx="352337" cy="137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9" name="Rectangle 136"/>
          <p:cNvSpPr>
            <a:spLocks noChangeArrowheads="1"/>
          </p:cNvSpPr>
          <p:nvPr/>
        </p:nvSpPr>
        <p:spPr bwMode="auto">
          <a:xfrm>
            <a:off x="5340370" y="2041865"/>
            <a:ext cx="277172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0" name="Rectangle 137"/>
          <p:cNvSpPr>
            <a:spLocks noChangeArrowheads="1"/>
          </p:cNvSpPr>
          <p:nvPr/>
        </p:nvSpPr>
        <p:spPr bwMode="auto">
          <a:xfrm>
            <a:off x="5340370" y="1968321"/>
            <a:ext cx="277172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1" name="Rectangle 138"/>
          <p:cNvSpPr>
            <a:spLocks noChangeArrowheads="1"/>
          </p:cNvSpPr>
          <p:nvPr/>
        </p:nvSpPr>
        <p:spPr bwMode="auto">
          <a:xfrm>
            <a:off x="5340370" y="1894777"/>
            <a:ext cx="277172" cy="137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2" name="Rectangle 139"/>
          <p:cNvSpPr>
            <a:spLocks noChangeArrowheads="1"/>
          </p:cNvSpPr>
          <p:nvPr/>
        </p:nvSpPr>
        <p:spPr bwMode="auto">
          <a:xfrm>
            <a:off x="5340370" y="1821231"/>
            <a:ext cx="277172" cy="137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3" name="Rectangle 140"/>
          <p:cNvSpPr>
            <a:spLocks noChangeArrowheads="1"/>
          </p:cNvSpPr>
          <p:nvPr/>
        </p:nvSpPr>
        <p:spPr bwMode="auto">
          <a:xfrm>
            <a:off x="5279300" y="2041865"/>
            <a:ext cx="42281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4" name="Rectangle 141"/>
          <p:cNvSpPr>
            <a:spLocks noChangeArrowheads="1"/>
          </p:cNvSpPr>
          <p:nvPr/>
        </p:nvSpPr>
        <p:spPr bwMode="auto">
          <a:xfrm>
            <a:off x="5279300" y="1968321"/>
            <a:ext cx="42281" cy="183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5" name="Rectangle 142"/>
          <p:cNvSpPr>
            <a:spLocks noChangeArrowheads="1"/>
          </p:cNvSpPr>
          <p:nvPr/>
        </p:nvSpPr>
        <p:spPr bwMode="auto">
          <a:xfrm>
            <a:off x="5279300" y="1894777"/>
            <a:ext cx="42281" cy="137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6" name="Rectangle 143"/>
          <p:cNvSpPr>
            <a:spLocks noChangeArrowheads="1"/>
          </p:cNvSpPr>
          <p:nvPr/>
        </p:nvSpPr>
        <p:spPr bwMode="auto">
          <a:xfrm>
            <a:off x="5279300" y="1821231"/>
            <a:ext cx="42281" cy="137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7" name="Freeform 144"/>
          <p:cNvSpPr>
            <a:spLocks noEditPoints="1"/>
          </p:cNvSpPr>
          <p:nvPr/>
        </p:nvSpPr>
        <p:spPr bwMode="auto">
          <a:xfrm>
            <a:off x="6068533" y="1789053"/>
            <a:ext cx="93956" cy="91931"/>
          </a:xfrm>
          <a:custGeom>
            <a:avLst/>
            <a:gdLst/>
            <a:ahLst/>
            <a:cxnLst>
              <a:cxn ang="0">
                <a:pos x="61" y="59"/>
              </a:cxn>
              <a:cxn ang="0">
                <a:pos x="0" y="59"/>
              </a:cxn>
              <a:cxn ang="0">
                <a:pos x="0" y="0"/>
              </a:cxn>
              <a:cxn ang="0">
                <a:pos x="61" y="0"/>
              </a:cxn>
              <a:cxn ang="0">
                <a:pos x="61" y="59"/>
              </a:cxn>
              <a:cxn ang="0">
                <a:pos x="11" y="49"/>
              </a:cxn>
              <a:cxn ang="0">
                <a:pos x="50" y="49"/>
              </a:cxn>
              <a:cxn ang="0">
                <a:pos x="50" y="11"/>
              </a:cxn>
              <a:cxn ang="0">
                <a:pos x="11" y="11"/>
              </a:cxn>
              <a:cxn ang="0">
                <a:pos x="11" y="49"/>
              </a:cxn>
            </a:cxnLst>
            <a:rect l="0" t="0" r="r" b="b"/>
            <a:pathLst>
              <a:path w="61" h="59">
                <a:moveTo>
                  <a:pt x="61" y="59"/>
                </a:moveTo>
                <a:lnTo>
                  <a:pt x="0" y="59"/>
                </a:lnTo>
                <a:lnTo>
                  <a:pt x="0" y="0"/>
                </a:lnTo>
                <a:lnTo>
                  <a:pt x="61" y="0"/>
                </a:lnTo>
                <a:lnTo>
                  <a:pt x="61" y="59"/>
                </a:lnTo>
                <a:close/>
                <a:moveTo>
                  <a:pt x="11" y="49"/>
                </a:moveTo>
                <a:lnTo>
                  <a:pt x="50" y="49"/>
                </a:lnTo>
                <a:lnTo>
                  <a:pt x="50" y="11"/>
                </a:lnTo>
                <a:lnTo>
                  <a:pt x="11" y="11"/>
                </a:lnTo>
                <a:lnTo>
                  <a:pt x="11" y="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8" name="Freeform 145"/>
          <p:cNvSpPr>
            <a:spLocks noEditPoints="1"/>
          </p:cNvSpPr>
          <p:nvPr/>
        </p:nvSpPr>
        <p:spPr bwMode="auto">
          <a:xfrm>
            <a:off x="6885952" y="1766074"/>
            <a:ext cx="183216" cy="170073"/>
          </a:xfrm>
          <a:custGeom>
            <a:avLst/>
            <a:gdLst/>
            <a:ahLst/>
            <a:cxnLst>
              <a:cxn ang="0">
                <a:pos x="115" y="111"/>
              </a:cxn>
              <a:cxn ang="0">
                <a:pos x="0" y="111"/>
              </a:cxn>
              <a:cxn ang="0">
                <a:pos x="0" y="0"/>
              </a:cxn>
              <a:cxn ang="0">
                <a:pos x="115" y="0"/>
              </a:cxn>
              <a:cxn ang="0">
                <a:pos x="115" y="111"/>
              </a:cxn>
              <a:cxn ang="0">
                <a:pos x="11" y="100"/>
              </a:cxn>
              <a:cxn ang="0">
                <a:pos x="104" y="100"/>
              </a:cxn>
              <a:cxn ang="0">
                <a:pos x="104" y="11"/>
              </a:cxn>
              <a:cxn ang="0">
                <a:pos x="11" y="11"/>
              </a:cxn>
              <a:cxn ang="0">
                <a:pos x="11" y="100"/>
              </a:cxn>
            </a:cxnLst>
            <a:rect l="0" t="0" r="r" b="b"/>
            <a:pathLst>
              <a:path w="115" h="111">
                <a:moveTo>
                  <a:pt x="115" y="111"/>
                </a:moveTo>
                <a:lnTo>
                  <a:pt x="0" y="111"/>
                </a:lnTo>
                <a:lnTo>
                  <a:pt x="0" y="0"/>
                </a:lnTo>
                <a:lnTo>
                  <a:pt x="115" y="0"/>
                </a:lnTo>
                <a:lnTo>
                  <a:pt x="115" y="111"/>
                </a:lnTo>
                <a:close/>
                <a:moveTo>
                  <a:pt x="11" y="100"/>
                </a:moveTo>
                <a:lnTo>
                  <a:pt x="104" y="100"/>
                </a:lnTo>
                <a:lnTo>
                  <a:pt x="104" y="11"/>
                </a:lnTo>
                <a:lnTo>
                  <a:pt x="11" y="11"/>
                </a:lnTo>
                <a:lnTo>
                  <a:pt x="11" y="1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9" name="Freeform 146"/>
          <p:cNvSpPr>
            <a:spLocks noEditPoints="1"/>
          </p:cNvSpPr>
          <p:nvPr/>
        </p:nvSpPr>
        <p:spPr bwMode="auto">
          <a:xfrm>
            <a:off x="7083260" y="1766074"/>
            <a:ext cx="178517" cy="170073"/>
          </a:xfrm>
          <a:custGeom>
            <a:avLst/>
            <a:gdLst/>
            <a:ahLst/>
            <a:cxnLst>
              <a:cxn ang="0">
                <a:pos x="114" y="111"/>
              </a:cxn>
              <a:cxn ang="0">
                <a:pos x="0" y="111"/>
              </a:cxn>
              <a:cxn ang="0">
                <a:pos x="0" y="0"/>
              </a:cxn>
              <a:cxn ang="0">
                <a:pos x="114" y="0"/>
              </a:cxn>
              <a:cxn ang="0">
                <a:pos x="114" y="111"/>
              </a:cxn>
              <a:cxn ang="0">
                <a:pos x="10" y="100"/>
              </a:cxn>
              <a:cxn ang="0">
                <a:pos x="104" y="100"/>
              </a:cxn>
              <a:cxn ang="0">
                <a:pos x="104" y="11"/>
              </a:cxn>
              <a:cxn ang="0">
                <a:pos x="10" y="11"/>
              </a:cxn>
              <a:cxn ang="0">
                <a:pos x="10" y="100"/>
              </a:cxn>
            </a:cxnLst>
            <a:rect l="0" t="0" r="r" b="b"/>
            <a:pathLst>
              <a:path w="114" h="111">
                <a:moveTo>
                  <a:pt x="114" y="111"/>
                </a:moveTo>
                <a:lnTo>
                  <a:pt x="0" y="111"/>
                </a:lnTo>
                <a:lnTo>
                  <a:pt x="0" y="0"/>
                </a:lnTo>
                <a:lnTo>
                  <a:pt x="114" y="0"/>
                </a:lnTo>
                <a:lnTo>
                  <a:pt x="114" y="111"/>
                </a:lnTo>
                <a:close/>
                <a:moveTo>
                  <a:pt x="10" y="100"/>
                </a:moveTo>
                <a:lnTo>
                  <a:pt x="104" y="100"/>
                </a:lnTo>
                <a:lnTo>
                  <a:pt x="104" y="11"/>
                </a:lnTo>
                <a:lnTo>
                  <a:pt x="10" y="11"/>
                </a:lnTo>
                <a:lnTo>
                  <a:pt x="10" y="1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0" name="Freeform 147"/>
          <p:cNvSpPr>
            <a:spLocks noEditPoints="1"/>
          </p:cNvSpPr>
          <p:nvPr/>
        </p:nvSpPr>
        <p:spPr bwMode="auto">
          <a:xfrm>
            <a:off x="6885952" y="1949935"/>
            <a:ext cx="183216" cy="165476"/>
          </a:xfrm>
          <a:custGeom>
            <a:avLst/>
            <a:gdLst/>
            <a:ahLst/>
            <a:cxnLst>
              <a:cxn ang="0">
                <a:pos x="115" y="110"/>
              </a:cxn>
              <a:cxn ang="0">
                <a:pos x="0" y="110"/>
              </a:cxn>
              <a:cxn ang="0">
                <a:pos x="0" y="0"/>
              </a:cxn>
              <a:cxn ang="0">
                <a:pos x="115" y="0"/>
              </a:cxn>
              <a:cxn ang="0">
                <a:pos x="115" y="110"/>
              </a:cxn>
              <a:cxn ang="0">
                <a:pos x="11" y="100"/>
              </a:cxn>
              <a:cxn ang="0">
                <a:pos x="104" y="100"/>
              </a:cxn>
              <a:cxn ang="0">
                <a:pos x="104" y="10"/>
              </a:cxn>
              <a:cxn ang="0">
                <a:pos x="11" y="10"/>
              </a:cxn>
              <a:cxn ang="0">
                <a:pos x="11" y="100"/>
              </a:cxn>
            </a:cxnLst>
            <a:rect l="0" t="0" r="r" b="b"/>
            <a:pathLst>
              <a:path w="115" h="110">
                <a:moveTo>
                  <a:pt x="115" y="110"/>
                </a:moveTo>
                <a:lnTo>
                  <a:pt x="0" y="110"/>
                </a:lnTo>
                <a:lnTo>
                  <a:pt x="0" y="0"/>
                </a:lnTo>
                <a:lnTo>
                  <a:pt x="115" y="0"/>
                </a:lnTo>
                <a:lnTo>
                  <a:pt x="115" y="110"/>
                </a:lnTo>
                <a:close/>
                <a:moveTo>
                  <a:pt x="11" y="100"/>
                </a:moveTo>
                <a:lnTo>
                  <a:pt x="104" y="100"/>
                </a:lnTo>
                <a:lnTo>
                  <a:pt x="104" y="10"/>
                </a:lnTo>
                <a:lnTo>
                  <a:pt x="11" y="10"/>
                </a:lnTo>
                <a:lnTo>
                  <a:pt x="11" y="1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1" name="Freeform 148"/>
          <p:cNvSpPr>
            <a:spLocks noEditPoints="1"/>
          </p:cNvSpPr>
          <p:nvPr/>
        </p:nvSpPr>
        <p:spPr bwMode="auto">
          <a:xfrm>
            <a:off x="7083260" y="1949935"/>
            <a:ext cx="178517" cy="165476"/>
          </a:xfrm>
          <a:custGeom>
            <a:avLst/>
            <a:gdLst/>
            <a:ahLst/>
            <a:cxnLst>
              <a:cxn ang="0">
                <a:pos x="114" y="110"/>
              </a:cxn>
              <a:cxn ang="0">
                <a:pos x="0" y="110"/>
              </a:cxn>
              <a:cxn ang="0">
                <a:pos x="0" y="0"/>
              </a:cxn>
              <a:cxn ang="0">
                <a:pos x="114" y="0"/>
              </a:cxn>
              <a:cxn ang="0">
                <a:pos x="114" y="110"/>
              </a:cxn>
              <a:cxn ang="0">
                <a:pos x="10" y="100"/>
              </a:cxn>
              <a:cxn ang="0">
                <a:pos x="104" y="100"/>
              </a:cxn>
              <a:cxn ang="0">
                <a:pos x="104" y="10"/>
              </a:cxn>
              <a:cxn ang="0">
                <a:pos x="10" y="10"/>
              </a:cxn>
              <a:cxn ang="0">
                <a:pos x="10" y="100"/>
              </a:cxn>
            </a:cxnLst>
            <a:rect l="0" t="0" r="r" b="b"/>
            <a:pathLst>
              <a:path w="114" h="110">
                <a:moveTo>
                  <a:pt x="114" y="110"/>
                </a:moveTo>
                <a:lnTo>
                  <a:pt x="0" y="110"/>
                </a:lnTo>
                <a:lnTo>
                  <a:pt x="0" y="0"/>
                </a:lnTo>
                <a:lnTo>
                  <a:pt x="114" y="0"/>
                </a:lnTo>
                <a:lnTo>
                  <a:pt x="114" y="110"/>
                </a:lnTo>
                <a:close/>
                <a:moveTo>
                  <a:pt x="10" y="100"/>
                </a:moveTo>
                <a:lnTo>
                  <a:pt x="104" y="100"/>
                </a:lnTo>
                <a:lnTo>
                  <a:pt x="104" y="10"/>
                </a:lnTo>
                <a:lnTo>
                  <a:pt x="10" y="10"/>
                </a:lnTo>
                <a:lnTo>
                  <a:pt x="10" y="1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2" name="Freeform 149"/>
          <p:cNvSpPr>
            <a:spLocks noEditPoints="1"/>
          </p:cNvSpPr>
          <p:nvPr/>
        </p:nvSpPr>
        <p:spPr bwMode="auto">
          <a:xfrm>
            <a:off x="7679884" y="1747687"/>
            <a:ext cx="131539" cy="124108"/>
          </a:xfrm>
          <a:custGeom>
            <a:avLst/>
            <a:gdLst/>
            <a:ahLst/>
            <a:cxnLst>
              <a:cxn ang="0">
                <a:pos x="83" y="81"/>
              </a:cxn>
              <a:cxn ang="0">
                <a:pos x="0" y="81"/>
              </a:cxn>
              <a:cxn ang="0">
                <a:pos x="0" y="0"/>
              </a:cxn>
              <a:cxn ang="0">
                <a:pos x="83" y="0"/>
              </a:cxn>
              <a:cxn ang="0">
                <a:pos x="83" y="81"/>
              </a:cxn>
              <a:cxn ang="0">
                <a:pos x="10" y="70"/>
              </a:cxn>
              <a:cxn ang="0">
                <a:pos x="73" y="70"/>
              </a:cxn>
              <a:cxn ang="0">
                <a:pos x="73" y="11"/>
              </a:cxn>
              <a:cxn ang="0">
                <a:pos x="10" y="11"/>
              </a:cxn>
              <a:cxn ang="0">
                <a:pos x="10" y="70"/>
              </a:cxn>
            </a:cxnLst>
            <a:rect l="0" t="0" r="r" b="b"/>
            <a:pathLst>
              <a:path w="83" h="81">
                <a:moveTo>
                  <a:pt x="83" y="81"/>
                </a:moveTo>
                <a:lnTo>
                  <a:pt x="0" y="81"/>
                </a:lnTo>
                <a:lnTo>
                  <a:pt x="0" y="0"/>
                </a:lnTo>
                <a:lnTo>
                  <a:pt x="83" y="0"/>
                </a:lnTo>
                <a:lnTo>
                  <a:pt x="83" y="81"/>
                </a:lnTo>
                <a:close/>
                <a:moveTo>
                  <a:pt x="10" y="70"/>
                </a:moveTo>
                <a:lnTo>
                  <a:pt x="73" y="70"/>
                </a:lnTo>
                <a:lnTo>
                  <a:pt x="73" y="11"/>
                </a:lnTo>
                <a:lnTo>
                  <a:pt x="10" y="11"/>
                </a:lnTo>
                <a:lnTo>
                  <a:pt x="10" y="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3" name="Freeform 150"/>
          <p:cNvSpPr>
            <a:spLocks noEditPoints="1"/>
          </p:cNvSpPr>
          <p:nvPr/>
        </p:nvSpPr>
        <p:spPr bwMode="auto">
          <a:xfrm>
            <a:off x="7816121" y="1747687"/>
            <a:ext cx="131539" cy="124108"/>
          </a:xfrm>
          <a:custGeom>
            <a:avLst/>
            <a:gdLst/>
            <a:ahLst/>
            <a:cxnLst>
              <a:cxn ang="0">
                <a:pos x="84" y="81"/>
              </a:cxn>
              <a:cxn ang="0">
                <a:pos x="0" y="81"/>
              </a:cxn>
              <a:cxn ang="0">
                <a:pos x="0" y="0"/>
              </a:cxn>
              <a:cxn ang="0">
                <a:pos x="84" y="0"/>
              </a:cxn>
              <a:cxn ang="0">
                <a:pos x="84" y="81"/>
              </a:cxn>
              <a:cxn ang="0">
                <a:pos x="11" y="70"/>
              </a:cxn>
              <a:cxn ang="0">
                <a:pos x="73" y="70"/>
              </a:cxn>
              <a:cxn ang="0">
                <a:pos x="73" y="11"/>
              </a:cxn>
              <a:cxn ang="0">
                <a:pos x="11" y="11"/>
              </a:cxn>
              <a:cxn ang="0">
                <a:pos x="11" y="70"/>
              </a:cxn>
            </a:cxnLst>
            <a:rect l="0" t="0" r="r" b="b"/>
            <a:pathLst>
              <a:path w="84" h="81">
                <a:moveTo>
                  <a:pt x="84" y="81"/>
                </a:moveTo>
                <a:lnTo>
                  <a:pt x="0" y="81"/>
                </a:lnTo>
                <a:lnTo>
                  <a:pt x="0" y="0"/>
                </a:lnTo>
                <a:lnTo>
                  <a:pt x="84" y="0"/>
                </a:lnTo>
                <a:lnTo>
                  <a:pt x="84" y="81"/>
                </a:lnTo>
                <a:close/>
                <a:moveTo>
                  <a:pt x="11" y="70"/>
                </a:moveTo>
                <a:lnTo>
                  <a:pt x="73" y="70"/>
                </a:lnTo>
                <a:lnTo>
                  <a:pt x="73" y="11"/>
                </a:lnTo>
                <a:lnTo>
                  <a:pt x="11" y="11"/>
                </a:lnTo>
                <a:lnTo>
                  <a:pt x="11" y="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4" name="Freeform 151"/>
          <p:cNvSpPr>
            <a:spLocks noEditPoints="1"/>
          </p:cNvSpPr>
          <p:nvPr/>
        </p:nvSpPr>
        <p:spPr bwMode="auto">
          <a:xfrm>
            <a:off x="7679884" y="1876390"/>
            <a:ext cx="131539" cy="124108"/>
          </a:xfrm>
          <a:custGeom>
            <a:avLst/>
            <a:gdLst/>
            <a:ahLst/>
            <a:cxnLst>
              <a:cxn ang="0">
                <a:pos x="83" y="81"/>
              </a:cxn>
              <a:cxn ang="0">
                <a:pos x="0" y="81"/>
              </a:cxn>
              <a:cxn ang="0">
                <a:pos x="0" y="0"/>
              </a:cxn>
              <a:cxn ang="0">
                <a:pos x="83" y="0"/>
              </a:cxn>
              <a:cxn ang="0">
                <a:pos x="83" y="81"/>
              </a:cxn>
              <a:cxn ang="0">
                <a:pos x="10" y="70"/>
              </a:cxn>
              <a:cxn ang="0">
                <a:pos x="73" y="70"/>
              </a:cxn>
              <a:cxn ang="0">
                <a:pos x="73" y="11"/>
              </a:cxn>
              <a:cxn ang="0">
                <a:pos x="10" y="11"/>
              </a:cxn>
              <a:cxn ang="0">
                <a:pos x="10" y="70"/>
              </a:cxn>
            </a:cxnLst>
            <a:rect l="0" t="0" r="r" b="b"/>
            <a:pathLst>
              <a:path w="83" h="81">
                <a:moveTo>
                  <a:pt x="83" y="81"/>
                </a:moveTo>
                <a:lnTo>
                  <a:pt x="0" y="81"/>
                </a:lnTo>
                <a:lnTo>
                  <a:pt x="0" y="0"/>
                </a:lnTo>
                <a:lnTo>
                  <a:pt x="83" y="0"/>
                </a:lnTo>
                <a:lnTo>
                  <a:pt x="83" y="81"/>
                </a:lnTo>
                <a:close/>
                <a:moveTo>
                  <a:pt x="10" y="70"/>
                </a:moveTo>
                <a:lnTo>
                  <a:pt x="73" y="70"/>
                </a:lnTo>
                <a:lnTo>
                  <a:pt x="73" y="11"/>
                </a:lnTo>
                <a:lnTo>
                  <a:pt x="10" y="11"/>
                </a:lnTo>
                <a:lnTo>
                  <a:pt x="10" y="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5" name="Freeform 152"/>
          <p:cNvSpPr>
            <a:spLocks noEditPoints="1"/>
          </p:cNvSpPr>
          <p:nvPr/>
        </p:nvSpPr>
        <p:spPr bwMode="auto">
          <a:xfrm>
            <a:off x="7816121" y="1876390"/>
            <a:ext cx="131539" cy="124108"/>
          </a:xfrm>
          <a:custGeom>
            <a:avLst/>
            <a:gdLst/>
            <a:ahLst/>
            <a:cxnLst>
              <a:cxn ang="0">
                <a:pos x="84" y="81"/>
              </a:cxn>
              <a:cxn ang="0">
                <a:pos x="0" y="81"/>
              </a:cxn>
              <a:cxn ang="0">
                <a:pos x="0" y="0"/>
              </a:cxn>
              <a:cxn ang="0">
                <a:pos x="84" y="0"/>
              </a:cxn>
              <a:cxn ang="0">
                <a:pos x="84" y="81"/>
              </a:cxn>
              <a:cxn ang="0">
                <a:pos x="11" y="70"/>
              </a:cxn>
              <a:cxn ang="0">
                <a:pos x="73" y="70"/>
              </a:cxn>
              <a:cxn ang="0">
                <a:pos x="73" y="11"/>
              </a:cxn>
              <a:cxn ang="0">
                <a:pos x="11" y="11"/>
              </a:cxn>
              <a:cxn ang="0">
                <a:pos x="11" y="70"/>
              </a:cxn>
            </a:cxnLst>
            <a:rect l="0" t="0" r="r" b="b"/>
            <a:pathLst>
              <a:path w="84" h="81">
                <a:moveTo>
                  <a:pt x="84" y="81"/>
                </a:moveTo>
                <a:lnTo>
                  <a:pt x="0" y="81"/>
                </a:lnTo>
                <a:lnTo>
                  <a:pt x="0" y="0"/>
                </a:lnTo>
                <a:lnTo>
                  <a:pt x="84" y="0"/>
                </a:lnTo>
                <a:lnTo>
                  <a:pt x="84" y="81"/>
                </a:lnTo>
                <a:close/>
                <a:moveTo>
                  <a:pt x="11" y="70"/>
                </a:moveTo>
                <a:lnTo>
                  <a:pt x="73" y="70"/>
                </a:lnTo>
                <a:lnTo>
                  <a:pt x="73" y="11"/>
                </a:lnTo>
                <a:lnTo>
                  <a:pt x="11" y="11"/>
                </a:lnTo>
                <a:lnTo>
                  <a:pt x="11" y="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6" name="Freeform 153"/>
          <p:cNvSpPr>
            <a:spLocks noEditPoints="1"/>
          </p:cNvSpPr>
          <p:nvPr/>
        </p:nvSpPr>
        <p:spPr bwMode="auto">
          <a:xfrm>
            <a:off x="7957056" y="1747687"/>
            <a:ext cx="131539" cy="124108"/>
          </a:xfrm>
          <a:custGeom>
            <a:avLst/>
            <a:gdLst/>
            <a:ahLst/>
            <a:cxnLst>
              <a:cxn ang="0">
                <a:pos x="84" y="81"/>
              </a:cxn>
              <a:cxn ang="0">
                <a:pos x="0" y="81"/>
              </a:cxn>
              <a:cxn ang="0">
                <a:pos x="0" y="0"/>
              </a:cxn>
              <a:cxn ang="0">
                <a:pos x="84" y="0"/>
              </a:cxn>
              <a:cxn ang="0">
                <a:pos x="84" y="81"/>
              </a:cxn>
              <a:cxn ang="0">
                <a:pos x="11" y="70"/>
              </a:cxn>
              <a:cxn ang="0">
                <a:pos x="73" y="70"/>
              </a:cxn>
              <a:cxn ang="0">
                <a:pos x="73" y="11"/>
              </a:cxn>
              <a:cxn ang="0">
                <a:pos x="11" y="11"/>
              </a:cxn>
              <a:cxn ang="0">
                <a:pos x="11" y="70"/>
              </a:cxn>
            </a:cxnLst>
            <a:rect l="0" t="0" r="r" b="b"/>
            <a:pathLst>
              <a:path w="84" h="81">
                <a:moveTo>
                  <a:pt x="84" y="81"/>
                </a:moveTo>
                <a:lnTo>
                  <a:pt x="0" y="81"/>
                </a:lnTo>
                <a:lnTo>
                  <a:pt x="0" y="0"/>
                </a:lnTo>
                <a:lnTo>
                  <a:pt x="84" y="0"/>
                </a:lnTo>
                <a:lnTo>
                  <a:pt x="84" y="81"/>
                </a:lnTo>
                <a:close/>
                <a:moveTo>
                  <a:pt x="11" y="70"/>
                </a:moveTo>
                <a:lnTo>
                  <a:pt x="73" y="70"/>
                </a:lnTo>
                <a:lnTo>
                  <a:pt x="73" y="11"/>
                </a:lnTo>
                <a:lnTo>
                  <a:pt x="11" y="11"/>
                </a:lnTo>
                <a:lnTo>
                  <a:pt x="11" y="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7" name="Freeform 154"/>
          <p:cNvSpPr>
            <a:spLocks noEditPoints="1"/>
          </p:cNvSpPr>
          <p:nvPr/>
        </p:nvSpPr>
        <p:spPr bwMode="auto">
          <a:xfrm>
            <a:off x="7957056" y="1876390"/>
            <a:ext cx="131539" cy="124108"/>
          </a:xfrm>
          <a:custGeom>
            <a:avLst/>
            <a:gdLst/>
            <a:ahLst/>
            <a:cxnLst>
              <a:cxn ang="0">
                <a:pos x="84" y="81"/>
              </a:cxn>
              <a:cxn ang="0">
                <a:pos x="0" y="81"/>
              </a:cxn>
              <a:cxn ang="0">
                <a:pos x="0" y="0"/>
              </a:cxn>
              <a:cxn ang="0">
                <a:pos x="84" y="0"/>
              </a:cxn>
              <a:cxn ang="0">
                <a:pos x="84" y="81"/>
              </a:cxn>
              <a:cxn ang="0">
                <a:pos x="11" y="70"/>
              </a:cxn>
              <a:cxn ang="0">
                <a:pos x="73" y="70"/>
              </a:cxn>
              <a:cxn ang="0">
                <a:pos x="73" y="11"/>
              </a:cxn>
              <a:cxn ang="0">
                <a:pos x="11" y="11"/>
              </a:cxn>
              <a:cxn ang="0">
                <a:pos x="11" y="70"/>
              </a:cxn>
            </a:cxnLst>
            <a:rect l="0" t="0" r="r" b="b"/>
            <a:pathLst>
              <a:path w="84" h="81">
                <a:moveTo>
                  <a:pt x="84" y="81"/>
                </a:moveTo>
                <a:lnTo>
                  <a:pt x="0" y="81"/>
                </a:lnTo>
                <a:lnTo>
                  <a:pt x="0" y="0"/>
                </a:lnTo>
                <a:lnTo>
                  <a:pt x="84" y="0"/>
                </a:lnTo>
                <a:lnTo>
                  <a:pt x="84" y="81"/>
                </a:lnTo>
                <a:close/>
                <a:moveTo>
                  <a:pt x="11" y="70"/>
                </a:moveTo>
                <a:lnTo>
                  <a:pt x="73" y="70"/>
                </a:lnTo>
                <a:lnTo>
                  <a:pt x="73" y="11"/>
                </a:lnTo>
                <a:lnTo>
                  <a:pt x="11" y="11"/>
                </a:lnTo>
                <a:lnTo>
                  <a:pt x="11" y="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8" name="Freeform 155"/>
          <p:cNvSpPr>
            <a:spLocks noEditPoints="1"/>
          </p:cNvSpPr>
          <p:nvPr/>
        </p:nvSpPr>
        <p:spPr bwMode="auto">
          <a:xfrm>
            <a:off x="7679884" y="2005094"/>
            <a:ext cx="131539" cy="124108"/>
          </a:xfrm>
          <a:custGeom>
            <a:avLst/>
            <a:gdLst/>
            <a:ahLst/>
            <a:cxnLst>
              <a:cxn ang="0">
                <a:pos x="83" y="81"/>
              </a:cxn>
              <a:cxn ang="0">
                <a:pos x="0" y="81"/>
              </a:cxn>
              <a:cxn ang="0">
                <a:pos x="0" y="0"/>
              </a:cxn>
              <a:cxn ang="0">
                <a:pos x="83" y="0"/>
              </a:cxn>
              <a:cxn ang="0">
                <a:pos x="83" y="81"/>
              </a:cxn>
              <a:cxn ang="0">
                <a:pos x="10" y="71"/>
              </a:cxn>
              <a:cxn ang="0">
                <a:pos x="73" y="71"/>
              </a:cxn>
              <a:cxn ang="0">
                <a:pos x="73" y="11"/>
              </a:cxn>
              <a:cxn ang="0">
                <a:pos x="10" y="11"/>
              </a:cxn>
              <a:cxn ang="0">
                <a:pos x="10" y="71"/>
              </a:cxn>
            </a:cxnLst>
            <a:rect l="0" t="0" r="r" b="b"/>
            <a:pathLst>
              <a:path w="83" h="81">
                <a:moveTo>
                  <a:pt x="83" y="81"/>
                </a:moveTo>
                <a:lnTo>
                  <a:pt x="0" y="81"/>
                </a:lnTo>
                <a:lnTo>
                  <a:pt x="0" y="0"/>
                </a:lnTo>
                <a:lnTo>
                  <a:pt x="83" y="0"/>
                </a:lnTo>
                <a:lnTo>
                  <a:pt x="83" y="81"/>
                </a:lnTo>
                <a:close/>
                <a:moveTo>
                  <a:pt x="10" y="71"/>
                </a:moveTo>
                <a:lnTo>
                  <a:pt x="73" y="71"/>
                </a:lnTo>
                <a:lnTo>
                  <a:pt x="73" y="11"/>
                </a:lnTo>
                <a:lnTo>
                  <a:pt x="10" y="11"/>
                </a:lnTo>
                <a:lnTo>
                  <a:pt x="10" y="7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9" name="Freeform 156"/>
          <p:cNvSpPr>
            <a:spLocks noEditPoints="1"/>
          </p:cNvSpPr>
          <p:nvPr/>
        </p:nvSpPr>
        <p:spPr bwMode="auto">
          <a:xfrm>
            <a:off x="7816121" y="2005094"/>
            <a:ext cx="131539" cy="124108"/>
          </a:xfrm>
          <a:custGeom>
            <a:avLst/>
            <a:gdLst/>
            <a:ahLst/>
            <a:cxnLst>
              <a:cxn ang="0">
                <a:pos x="84" y="81"/>
              </a:cxn>
              <a:cxn ang="0">
                <a:pos x="0" y="81"/>
              </a:cxn>
              <a:cxn ang="0">
                <a:pos x="0" y="0"/>
              </a:cxn>
              <a:cxn ang="0">
                <a:pos x="84" y="0"/>
              </a:cxn>
              <a:cxn ang="0">
                <a:pos x="84" y="81"/>
              </a:cxn>
              <a:cxn ang="0">
                <a:pos x="11" y="71"/>
              </a:cxn>
              <a:cxn ang="0">
                <a:pos x="73" y="71"/>
              </a:cxn>
              <a:cxn ang="0">
                <a:pos x="73" y="11"/>
              </a:cxn>
              <a:cxn ang="0">
                <a:pos x="11" y="11"/>
              </a:cxn>
              <a:cxn ang="0">
                <a:pos x="11" y="71"/>
              </a:cxn>
            </a:cxnLst>
            <a:rect l="0" t="0" r="r" b="b"/>
            <a:pathLst>
              <a:path w="84" h="81">
                <a:moveTo>
                  <a:pt x="84" y="81"/>
                </a:moveTo>
                <a:lnTo>
                  <a:pt x="0" y="81"/>
                </a:lnTo>
                <a:lnTo>
                  <a:pt x="0" y="0"/>
                </a:lnTo>
                <a:lnTo>
                  <a:pt x="84" y="0"/>
                </a:lnTo>
                <a:lnTo>
                  <a:pt x="84" y="81"/>
                </a:lnTo>
                <a:close/>
                <a:moveTo>
                  <a:pt x="11" y="71"/>
                </a:moveTo>
                <a:lnTo>
                  <a:pt x="73" y="71"/>
                </a:lnTo>
                <a:lnTo>
                  <a:pt x="73" y="11"/>
                </a:lnTo>
                <a:lnTo>
                  <a:pt x="11" y="11"/>
                </a:lnTo>
                <a:lnTo>
                  <a:pt x="11" y="7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0" name="Freeform 157"/>
          <p:cNvSpPr>
            <a:spLocks noEditPoints="1"/>
          </p:cNvSpPr>
          <p:nvPr/>
        </p:nvSpPr>
        <p:spPr bwMode="auto">
          <a:xfrm>
            <a:off x="7957056" y="2005094"/>
            <a:ext cx="131539" cy="124108"/>
          </a:xfrm>
          <a:custGeom>
            <a:avLst/>
            <a:gdLst/>
            <a:ahLst/>
            <a:cxnLst>
              <a:cxn ang="0">
                <a:pos x="84" y="81"/>
              </a:cxn>
              <a:cxn ang="0">
                <a:pos x="0" y="81"/>
              </a:cxn>
              <a:cxn ang="0">
                <a:pos x="0" y="0"/>
              </a:cxn>
              <a:cxn ang="0">
                <a:pos x="84" y="0"/>
              </a:cxn>
              <a:cxn ang="0">
                <a:pos x="84" y="81"/>
              </a:cxn>
              <a:cxn ang="0">
                <a:pos x="11" y="71"/>
              </a:cxn>
              <a:cxn ang="0">
                <a:pos x="73" y="71"/>
              </a:cxn>
              <a:cxn ang="0">
                <a:pos x="73" y="11"/>
              </a:cxn>
              <a:cxn ang="0">
                <a:pos x="11" y="11"/>
              </a:cxn>
              <a:cxn ang="0">
                <a:pos x="11" y="71"/>
              </a:cxn>
            </a:cxnLst>
            <a:rect l="0" t="0" r="r" b="b"/>
            <a:pathLst>
              <a:path w="84" h="81">
                <a:moveTo>
                  <a:pt x="84" y="81"/>
                </a:moveTo>
                <a:lnTo>
                  <a:pt x="0" y="81"/>
                </a:lnTo>
                <a:lnTo>
                  <a:pt x="0" y="0"/>
                </a:lnTo>
                <a:lnTo>
                  <a:pt x="84" y="0"/>
                </a:lnTo>
                <a:lnTo>
                  <a:pt x="84" y="81"/>
                </a:lnTo>
                <a:close/>
                <a:moveTo>
                  <a:pt x="11" y="71"/>
                </a:moveTo>
                <a:lnTo>
                  <a:pt x="73" y="71"/>
                </a:lnTo>
                <a:lnTo>
                  <a:pt x="73" y="11"/>
                </a:lnTo>
                <a:lnTo>
                  <a:pt x="11" y="11"/>
                </a:lnTo>
                <a:lnTo>
                  <a:pt x="11" y="7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1" name="Freeform 158"/>
          <p:cNvSpPr>
            <a:spLocks noEditPoints="1"/>
          </p:cNvSpPr>
          <p:nvPr/>
        </p:nvSpPr>
        <p:spPr bwMode="auto">
          <a:xfrm>
            <a:off x="6185980" y="1789053"/>
            <a:ext cx="272473" cy="91931"/>
          </a:xfrm>
          <a:custGeom>
            <a:avLst/>
            <a:gdLst/>
            <a:ahLst/>
            <a:cxnLst>
              <a:cxn ang="0">
                <a:pos x="175" y="59"/>
              </a:cxn>
              <a:cxn ang="0">
                <a:pos x="0" y="59"/>
              </a:cxn>
              <a:cxn ang="0">
                <a:pos x="0" y="0"/>
              </a:cxn>
              <a:cxn ang="0">
                <a:pos x="175" y="0"/>
              </a:cxn>
              <a:cxn ang="0">
                <a:pos x="175" y="59"/>
              </a:cxn>
              <a:cxn ang="0">
                <a:pos x="11" y="49"/>
              </a:cxn>
              <a:cxn ang="0">
                <a:pos x="164" y="49"/>
              </a:cxn>
              <a:cxn ang="0">
                <a:pos x="164" y="11"/>
              </a:cxn>
              <a:cxn ang="0">
                <a:pos x="11" y="11"/>
              </a:cxn>
              <a:cxn ang="0">
                <a:pos x="11" y="49"/>
              </a:cxn>
            </a:cxnLst>
            <a:rect l="0" t="0" r="r" b="b"/>
            <a:pathLst>
              <a:path w="175" h="59">
                <a:moveTo>
                  <a:pt x="175" y="59"/>
                </a:moveTo>
                <a:lnTo>
                  <a:pt x="0" y="59"/>
                </a:lnTo>
                <a:lnTo>
                  <a:pt x="0" y="0"/>
                </a:lnTo>
                <a:lnTo>
                  <a:pt x="175" y="0"/>
                </a:lnTo>
                <a:lnTo>
                  <a:pt x="175" y="59"/>
                </a:lnTo>
                <a:close/>
                <a:moveTo>
                  <a:pt x="11" y="49"/>
                </a:moveTo>
                <a:lnTo>
                  <a:pt x="164" y="49"/>
                </a:lnTo>
                <a:lnTo>
                  <a:pt x="164" y="11"/>
                </a:lnTo>
                <a:lnTo>
                  <a:pt x="11" y="11"/>
                </a:lnTo>
                <a:lnTo>
                  <a:pt x="11" y="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2" name="Freeform 159"/>
          <p:cNvSpPr>
            <a:spLocks noEditPoints="1"/>
          </p:cNvSpPr>
          <p:nvPr/>
        </p:nvSpPr>
        <p:spPr bwMode="auto">
          <a:xfrm>
            <a:off x="6068533" y="1899371"/>
            <a:ext cx="93956" cy="91931"/>
          </a:xfrm>
          <a:custGeom>
            <a:avLst/>
            <a:gdLst/>
            <a:ahLst/>
            <a:cxnLst>
              <a:cxn ang="0">
                <a:pos x="61" y="60"/>
              </a:cxn>
              <a:cxn ang="0">
                <a:pos x="0" y="60"/>
              </a:cxn>
              <a:cxn ang="0">
                <a:pos x="0" y="0"/>
              </a:cxn>
              <a:cxn ang="0">
                <a:pos x="61" y="0"/>
              </a:cxn>
              <a:cxn ang="0">
                <a:pos x="61" y="60"/>
              </a:cxn>
              <a:cxn ang="0">
                <a:pos x="11" y="49"/>
              </a:cxn>
              <a:cxn ang="0">
                <a:pos x="50" y="49"/>
              </a:cxn>
              <a:cxn ang="0">
                <a:pos x="50" y="11"/>
              </a:cxn>
              <a:cxn ang="0">
                <a:pos x="11" y="11"/>
              </a:cxn>
              <a:cxn ang="0">
                <a:pos x="11" y="49"/>
              </a:cxn>
            </a:cxnLst>
            <a:rect l="0" t="0" r="r" b="b"/>
            <a:pathLst>
              <a:path w="61" h="60">
                <a:moveTo>
                  <a:pt x="61" y="60"/>
                </a:moveTo>
                <a:lnTo>
                  <a:pt x="0" y="60"/>
                </a:lnTo>
                <a:lnTo>
                  <a:pt x="0" y="0"/>
                </a:lnTo>
                <a:lnTo>
                  <a:pt x="61" y="0"/>
                </a:lnTo>
                <a:lnTo>
                  <a:pt x="61" y="60"/>
                </a:lnTo>
                <a:close/>
                <a:moveTo>
                  <a:pt x="11" y="49"/>
                </a:moveTo>
                <a:lnTo>
                  <a:pt x="50" y="49"/>
                </a:lnTo>
                <a:lnTo>
                  <a:pt x="50" y="11"/>
                </a:lnTo>
                <a:lnTo>
                  <a:pt x="11" y="11"/>
                </a:lnTo>
                <a:lnTo>
                  <a:pt x="11" y="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3" name="Freeform 160"/>
          <p:cNvSpPr>
            <a:spLocks noEditPoints="1"/>
          </p:cNvSpPr>
          <p:nvPr/>
        </p:nvSpPr>
        <p:spPr bwMode="auto">
          <a:xfrm>
            <a:off x="6185980" y="1899371"/>
            <a:ext cx="272473" cy="91931"/>
          </a:xfrm>
          <a:custGeom>
            <a:avLst/>
            <a:gdLst/>
            <a:ahLst/>
            <a:cxnLst>
              <a:cxn ang="0">
                <a:pos x="175" y="60"/>
              </a:cxn>
              <a:cxn ang="0">
                <a:pos x="0" y="60"/>
              </a:cxn>
              <a:cxn ang="0">
                <a:pos x="0" y="0"/>
              </a:cxn>
              <a:cxn ang="0">
                <a:pos x="175" y="0"/>
              </a:cxn>
              <a:cxn ang="0">
                <a:pos x="175" y="60"/>
              </a:cxn>
              <a:cxn ang="0">
                <a:pos x="11" y="49"/>
              </a:cxn>
              <a:cxn ang="0">
                <a:pos x="164" y="49"/>
              </a:cxn>
              <a:cxn ang="0">
                <a:pos x="164" y="11"/>
              </a:cxn>
              <a:cxn ang="0">
                <a:pos x="11" y="11"/>
              </a:cxn>
              <a:cxn ang="0">
                <a:pos x="11" y="49"/>
              </a:cxn>
            </a:cxnLst>
            <a:rect l="0" t="0" r="r" b="b"/>
            <a:pathLst>
              <a:path w="175" h="60">
                <a:moveTo>
                  <a:pt x="175" y="60"/>
                </a:moveTo>
                <a:lnTo>
                  <a:pt x="0" y="60"/>
                </a:lnTo>
                <a:lnTo>
                  <a:pt x="0" y="0"/>
                </a:lnTo>
                <a:lnTo>
                  <a:pt x="175" y="0"/>
                </a:lnTo>
                <a:lnTo>
                  <a:pt x="175" y="60"/>
                </a:lnTo>
                <a:close/>
                <a:moveTo>
                  <a:pt x="11" y="49"/>
                </a:moveTo>
                <a:lnTo>
                  <a:pt x="164" y="49"/>
                </a:lnTo>
                <a:lnTo>
                  <a:pt x="164" y="11"/>
                </a:lnTo>
                <a:lnTo>
                  <a:pt x="11" y="11"/>
                </a:lnTo>
                <a:lnTo>
                  <a:pt x="11" y="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4" name="Freeform 161"/>
          <p:cNvSpPr>
            <a:spLocks noEditPoints="1"/>
          </p:cNvSpPr>
          <p:nvPr/>
        </p:nvSpPr>
        <p:spPr bwMode="auto">
          <a:xfrm>
            <a:off x="6068533" y="2009688"/>
            <a:ext cx="93956" cy="87336"/>
          </a:xfrm>
          <a:custGeom>
            <a:avLst/>
            <a:gdLst/>
            <a:ahLst/>
            <a:cxnLst>
              <a:cxn ang="0">
                <a:pos x="61" y="59"/>
              </a:cxn>
              <a:cxn ang="0">
                <a:pos x="0" y="59"/>
              </a:cxn>
              <a:cxn ang="0">
                <a:pos x="0" y="0"/>
              </a:cxn>
              <a:cxn ang="0">
                <a:pos x="61" y="0"/>
              </a:cxn>
              <a:cxn ang="0">
                <a:pos x="61" y="59"/>
              </a:cxn>
              <a:cxn ang="0">
                <a:pos x="11" y="48"/>
              </a:cxn>
              <a:cxn ang="0">
                <a:pos x="50" y="48"/>
              </a:cxn>
              <a:cxn ang="0">
                <a:pos x="50" y="11"/>
              </a:cxn>
              <a:cxn ang="0">
                <a:pos x="11" y="11"/>
              </a:cxn>
              <a:cxn ang="0">
                <a:pos x="11" y="48"/>
              </a:cxn>
            </a:cxnLst>
            <a:rect l="0" t="0" r="r" b="b"/>
            <a:pathLst>
              <a:path w="61" h="59">
                <a:moveTo>
                  <a:pt x="61" y="59"/>
                </a:moveTo>
                <a:lnTo>
                  <a:pt x="0" y="59"/>
                </a:lnTo>
                <a:lnTo>
                  <a:pt x="0" y="0"/>
                </a:lnTo>
                <a:lnTo>
                  <a:pt x="61" y="0"/>
                </a:lnTo>
                <a:lnTo>
                  <a:pt x="61" y="59"/>
                </a:lnTo>
                <a:close/>
                <a:moveTo>
                  <a:pt x="11" y="48"/>
                </a:moveTo>
                <a:lnTo>
                  <a:pt x="50" y="48"/>
                </a:lnTo>
                <a:lnTo>
                  <a:pt x="50" y="11"/>
                </a:lnTo>
                <a:lnTo>
                  <a:pt x="11" y="11"/>
                </a:lnTo>
                <a:lnTo>
                  <a:pt x="11" y="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5" name="Freeform 162"/>
          <p:cNvSpPr>
            <a:spLocks noEditPoints="1"/>
          </p:cNvSpPr>
          <p:nvPr/>
        </p:nvSpPr>
        <p:spPr bwMode="auto">
          <a:xfrm>
            <a:off x="6185980" y="2009688"/>
            <a:ext cx="272473" cy="87336"/>
          </a:xfrm>
          <a:custGeom>
            <a:avLst/>
            <a:gdLst/>
            <a:ahLst/>
            <a:cxnLst>
              <a:cxn ang="0">
                <a:pos x="175" y="59"/>
              </a:cxn>
              <a:cxn ang="0">
                <a:pos x="0" y="59"/>
              </a:cxn>
              <a:cxn ang="0">
                <a:pos x="0" y="0"/>
              </a:cxn>
              <a:cxn ang="0">
                <a:pos x="175" y="0"/>
              </a:cxn>
              <a:cxn ang="0">
                <a:pos x="175" y="59"/>
              </a:cxn>
              <a:cxn ang="0">
                <a:pos x="11" y="48"/>
              </a:cxn>
              <a:cxn ang="0">
                <a:pos x="164" y="48"/>
              </a:cxn>
              <a:cxn ang="0">
                <a:pos x="164" y="11"/>
              </a:cxn>
              <a:cxn ang="0">
                <a:pos x="11" y="11"/>
              </a:cxn>
              <a:cxn ang="0">
                <a:pos x="11" y="48"/>
              </a:cxn>
            </a:cxnLst>
            <a:rect l="0" t="0" r="r" b="b"/>
            <a:pathLst>
              <a:path w="175" h="59">
                <a:moveTo>
                  <a:pt x="175" y="59"/>
                </a:moveTo>
                <a:lnTo>
                  <a:pt x="0" y="59"/>
                </a:lnTo>
                <a:lnTo>
                  <a:pt x="0" y="0"/>
                </a:lnTo>
                <a:lnTo>
                  <a:pt x="175" y="0"/>
                </a:lnTo>
                <a:lnTo>
                  <a:pt x="175" y="59"/>
                </a:lnTo>
                <a:close/>
                <a:moveTo>
                  <a:pt x="11" y="48"/>
                </a:moveTo>
                <a:lnTo>
                  <a:pt x="164" y="48"/>
                </a:lnTo>
                <a:lnTo>
                  <a:pt x="164" y="11"/>
                </a:lnTo>
                <a:lnTo>
                  <a:pt x="11" y="11"/>
                </a:lnTo>
                <a:lnTo>
                  <a:pt x="11" y="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6" name="Freeform 163"/>
          <p:cNvSpPr>
            <a:spLocks noEditPoints="1"/>
          </p:cNvSpPr>
          <p:nvPr/>
        </p:nvSpPr>
        <p:spPr bwMode="auto">
          <a:xfrm>
            <a:off x="10118051" y="5774261"/>
            <a:ext cx="404012" cy="275793"/>
          </a:xfrm>
          <a:custGeom>
            <a:avLst/>
            <a:gdLst/>
            <a:ahLst/>
            <a:cxnLst>
              <a:cxn ang="0">
                <a:pos x="259" y="180"/>
              </a:cxn>
              <a:cxn ang="0">
                <a:pos x="0" y="180"/>
              </a:cxn>
              <a:cxn ang="0">
                <a:pos x="0" y="0"/>
              </a:cxn>
              <a:cxn ang="0">
                <a:pos x="259" y="0"/>
              </a:cxn>
              <a:cxn ang="0">
                <a:pos x="259" y="180"/>
              </a:cxn>
              <a:cxn ang="0">
                <a:pos x="11" y="169"/>
              </a:cxn>
              <a:cxn ang="0">
                <a:pos x="249" y="169"/>
              </a:cxn>
              <a:cxn ang="0">
                <a:pos x="249" y="11"/>
              </a:cxn>
              <a:cxn ang="0">
                <a:pos x="11" y="11"/>
              </a:cxn>
              <a:cxn ang="0">
                <a:pos x="11" y="169"/>
              </a:cxn>
            </a:cxnLst>
            <a:rect l="0" t="0" r="r" b="b"/>
            <a:pathLst>
              <a:path w="259" h="180">
                <a:moveTo>
                  <a:pt x="259" y="180"/>
                </a:moveTo>
                <a:lnTo>
                  <a:pt x="0" y="180"/>
                </a:lnTo>
                <a:lnTo>
                  <a:pt x="0" y="0"/>
                </a:lnTo>
                <a:lnTo>
                  <a:pt x="259" y="0"/>
                </a:lnTo>
                <a:lnTo>
                  <a:pt x="259" y="180"/>
                </a:lnTo>
                <a:close/>
                <a:moveTo>
                  <a:pt x="11" y="169"/>
                </a:moveTo>
                <a:lnTo>
                  <a:pt x="249" y="169"/>
                </a:lnTo>
                <a:lnTo>
                  <a:pt x="249" y="11"/>
                </a:lnTo>
                <a:lnTo>
                  <a:pt x="11" y="11"/>
                </a:lnTo>
                <a:lnTo>
                  <a:pt x="11" y="16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7" name="Freeform 164"/>
          <p:cNvSpPr>
            <a:spLocks/>
          </p:cNvSpPr>
          <p:nvPr/>
        </p:nvSpPr>
        <p:spPr bwMode="auto">
          <a:xfrm>
            <a:off x="10315360" y="5778859"/>
            <a:ext cx="202008" cy="165476"/>
          </a:xfrm>
          <a:custGeom>
            <a:avLst/>
            <a:gdLst/>
            <a:ahLst/>
            <a:cxnLst>
              <a:cxn ang="0">
                <a:pos x="3" y="108"/>
              </a:cxn>
              <a:cxn ang="0">
                <a:pos x="3" y="108"/>
              </a:cxn>
              <a:cxn ang="0">
                <a:pos x="1" y="107"/>
              </a:cxn>
              <a:cxn ang="0">
                <a:pos x="1" y="107"/>
              </a:cxn>
              <a:cxn ang="0">
                <a:pos x="0" y="104"/>
              </a:cxn>
              <a:cxn ang="0">
                <a:pos x="1" y="103"/>
              </a:cxn>
              <a:cxn ang="0">
                <a:pos x="126" y="0"/>
              </a:cxn>
              <a:cxn ang="0">
                <a:pos x="126" y="0"/>
              </a:cxn>
              <a:cxn ang="0">
                <a:pos x="128" y="0"/>
              </a:cxn>
              <a:cxn ang="0">
                <a:pos x="130" y="2"/>
              </a:cxn>
              <a:cxn ang="0">
                <a:pos x="130" y="2"/>
              </a:cxn>
              <a:cxn ang="0">
                <a:pos x="130" y="3"/>
              </a:cxn>
              <a:cxn ang="0">
                <a:pos x="130" y="6"/>
              </a:cxn>
              <a:cxn ang="0">
                <a:pos x="4" y="107"/>
              </a:cxn>
              <a:cxn ang="0">
                <a:pos x="4" y="107"/>
              </a:cxn>
              <a:cxn ang="0">
                <a:pos x="3" y="108"/>
              </a:cxn>
              <a:cxn ang="0">
                <a:pos x="3" y="108"/>
              </a:cxn>
            </a:cxnLst>
            <a:rect l="0" t="0" r="r" b="b"/>
            <a:pathLst>
              <a:path w="130" h="108">
                <a:moveTo>
                  <a:pt x="3" y="108"/>
                </a:moveTo>
                <a:lnTo>
                  <a:pt x="3" y="108"/>
                </a:lnTo>
                <a:lnTo>
                  <a:pt x="1" y="107"/>
                </a:lnTo>
                <a:lnTo>
                  <a:pt x="1" y="107"/>
                </a:lnTo>
                <a:lnTo>
                  <a:pt x="0" y="104"/>
                </a:lnTo>
                <a:lnTo>
                  <a:pt x="1" y="103"/>
                </a:lnTo>
                <a:lnTo>
                  <a:pt x="126" y="0"/>
                </a:lnTo>
                <a:lnTo>
                  <a:pt x="126" y="0"/>
                </a:lnTo>
                <a:lnTo>
                  <a:pt x="128" y="0"/>
                </a:lnTo>
                <a:lnTo>
                  <a:pt x="130" y="2"/>
                </a:lnTo>
                <a:lnTo>
                  <a:pt x="130" y="2"/>
                </a:lnTo>
                <a:lnTo>
                  <a:pt x="130" y="3"/>
                </a:lnTo>
                <a:lnTo>
                  <a:pt x="130" y="6"/>
                </a:lnTo>
                <a:lnTo>
                  <a:pt x="4" y="107"/>
                </a:lnTo>
                <a:lnTo>
                  <a:pt x="4" y="107"/>
                </a:lnTo>
                <a:lnTo>
                  <a:pt x="3" y="108"/>
                </a:lnTo>
                <a:lnTo>
                  <a:pt x="3" y="10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8" name="Freeform 165"/>
          <p:cNvSpPr>
            <a:spLocks/>
          </p:cNvSpPr>
          <p:nvPr/>
        </p:nvSpPr>
        <p:spPr bwMode="auto">
          <a:xfrm>
            <a:off x="10122751" y="5778859"/>
            <a:ext cx="202008" cy="165476"/>
          </a:xfrm>
          <a:custGeom>
            <a:avLst/>
            <a:gdLst/>
            <a:ahLst/>
            <a:cxnLst>
              <a:cxn ang="0">
                <a:pos x="127" y="108"/>
              </a:cxn>
              <a:cxn ang="0">
                <a:pos x="127" y="108"/>
              </a:cxn>
              <a:cxn ang="0">
                <a:pos x="125" y="107"/>
              </a:cxn>
              <a:cxn ang="0">
                <a:pos x="1" y="6"/>
              </a:cxn>
              <a:cxn ang="0">
                <a:pos x="1" y="6"/>
              </a:cxn>
              <a:cxn ang="0">
                <a:pos x="0" y="3"/>
              </a:cxn>
              <a:cxn ang="0">
                <a:pos x="0" y="2"/>
              </a:cxn>
              <a:cxn ang="0">
                <a:pos x="0" y="2"/>
              </a:cxn>
              <a:cxn ang="0">
                <a:pos x="3" y="0"/>
              </a:cxn>
              <a:cxn ang="0">
                <a:pos x="4" y="0"/>
              </a:cxn>
              <a:cxn ang="0">
                <a:pos x="128" y="103"/>
              </a:cxn>
              <a:cxn ang="0">
                <a:pos x="128" y="103"/>
              </a:cxn>
              <a:cxn ang="0">
                <a:pos x="129" y="104"/>
              </a:cxn>
              <a:cxn ang="0">
                <a:pos x="129" y="107"/>
              </a:cxn>
              <a:cxn ang="0">
                <a:pos x="129" y="107"/>
              </a:cxn>
              <a:cxn ang="0">
                <a:pos x="127" y="108"/>
              </a:cxn>
              <a:cxn ang="0">
                <a:pos x="127" y="108"/>
              </a:cxn>
            </a:cxnLst>
            <a:rect l="0" t="0" r="r" b="b"/>
            <a:pathLst>
              <a:path w="129" h="108">
                <a:moveTo>
                  <a:pt x="127" y="108"/>
                </a:moveTo>
                <a:lnTo>
                  <a:pt x="127" y="108"/>
                </a:lnTo>
                <a:lnTo>
                  <a:pt x="125" y="107"/>
                </a:lnTo>
                <a:lnTo>
                  <a:pt x="1" y="6"/>
                </a:lnTo>
                <a:lnTo>
                  <a:pt x="1" y="6"/>
                </a:lnTo>
                <a:lnTo>
                  <a:pt x="0" y="3"/>
                </a:lnTo>
                <a:lnTo>
                  <a:pt x="0" y="2"/>
                </a:lnTo>
                <a:lnTo>
                  <a:pt x="0" y="2"/>
                </a:lnTo>
                <a:lnTo>
                  <a:pt x="3" y="0"/>
                </a:lnTo>
                <a:lnTo>
                  <a:pt x="4" y="0"/>
                </a:lnTo>
                <a:lnTo>
                  <a:pt x="128" y="103"/>
                </a:lnTo>
                <a:lnTo>
                  <a:pt x="128" y="103"/>
                </a:lnTo>
                <a:lnTo>
                  <a:pt x="129" y="104"/>
                </a:lnTo>
                <a:lnTo>
                  <a:pt x="129" y="107"/>
                </a:lnTo>
                <a:lnTo>
                  <a:pt x="129" y="107"/>
                </a:lnTo>
                <a:lnTo>
                  <a:pt x="127" y="108"/>
                </a:lnTo>
                <a:lnTo>
                  <a:pt x="127" y="10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9" name="Freeform 166"/>
          <p:cNvSpPr>
            <a:spLocks noEditPoints="1"/>
          </p:cNvSpPr>
          <p:nvPr/>
        </p:nvSpPr>
        <p:spPr bwMode="auto">
          <a:xfrm>
            <a:off x="9361701" y="5769666"/>
            <a:ext cx="291264" cy="284985"/>
          </a:xfrm>
          <a:custGeom>
            <a:avLst/>
            <a:gdLst/>
            <a:ahLst/>
            <a:cxnLst>
              <a:cxn ang="0">
                <a:pos x="135" y="185"/>
              </a:cxn>
              <a:cxn ang="0">
                <a:pos x="49" y="99"/>
              </a:cxn>
              <a:cxn ang="0">
                <a:pos x="0" y="147"/>
              </a:cxn>
              <a:cxn ang="0">
                <a:pos x="0" y="0"/>
              </a:cxn>
              <a:cxn ang="0">
                <a:pos x="147" y="0"/>
              </a:cxn>
              <a:cxn ang="0">
                <a:pos x="99" y="49"/>
              </a:cxn>
              <a:cxn ang="0">
                <a:pos x="185" y="135"/>
              </a:cxn>
              <a:cxn ang="0">
                <a:pos x="135" y="185"/>
              </a:cxn>
              <a:cxn ang="0">
                <a:pos x="49" y="84"/>
              </a:cxn>
              <a:cxn ang="0">
                <a:pos x="135" y="170"/>
              </a:cxn>
              <a:cxn ang="0">
                <a:pos x="170" y="135"/>
              </a:cxn>
              <a:cxn ang="0">
                <a:pos x="84" y="49"/>
              </a:cxn>
              <a:cxn ang="0">
                <a:pos x="122" y="11"/>
              </a:cxn>
              <a:cxn ang="0">
                <a:pos x="11" y="11"/>
              </a:cxn>
              <a:cxn ang="0">
                <a:pos x="11" y="122"/>
              </a:cxn>
              <a:cxn ang="0">
                <a:pos x="49" y="84"/>
              </a:cxn>
            </a:cxnLst>
            <a:rect l="0" t="0" r="r" b="b"/>
            <a:pathLst>
              <a:path w="185" h="185">
                <a:moveTo>
                  <a:pt x="135" y="185"/>
                </a:moveTo>
                <a:lnTo>
                  <a:pt x="49" y="99"/>
                </a:lnTo>
                <a:lnTo>
                  <a:pt x="0" y="147"/>
                </a:lnTo>
                <a:lnTo>
                  <a:pt x="0" y="0"/>
                </a:lnTo>
                <a:lnTo>
                  <a:pt x="147" y="0"/>
                </a:lnTo>
                <a:lnTo>
                  <a:pt x="99" y="49"/>
                </a:lnTo>
                <a:lnTo>
                  <a:pt x="185" y="135"/>
                </a:lnTo>
                <a:lnTo>
                  <a:pt x="135" y="185"/>
                </a:lnTo>
                <a:close/>
                <a:moveTo>
                  <a:pt x="49" y="84"/>
                </a:moveTo>
                <a:lnTo>
                  <a:pt x="135" y="170"/>
                </a:lnTo>
                <a:lnTo>
                  <a:pt x="170" y="135"/>
                </a:lnTo>
                <a:lnTo>
                  <a:pt x="84" y="49"/>
                </a:lnTo>
                <a:lnTo>
                  <a:pt x="122" y="11"/>
                </a:lnTo>
                <a:lnTo>
                  <a:pt x="11" y="11"/>
                </a:lnTo>
                <a:lnTo>
                  <a:pt x="11" y="122"/>
                </a:lnTo>
                <a:lnTo>
                  <a:pt x="49" y="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0" name="Freeform 167"/>
          <p:cNvSpPr>
            <a:spLocks noEditPoints="1"/>
          </p:cNvSpPr>
          <p:nvPr/>
        </p:nvSpPr>
        <p:spPr bwMode="auto">
          <a:xfrm>
            <a:off x="3672644" y="5760473"/>
            <a:ext cx="314755" cy="284985"/>
          </a:xfrm>
          <a:custGeom>
            <a:avLst/>
            <a:gdLst/>
            <a:ahLst/>
            <a:cxnLst>
              <a:cxn ang="0">
                <a:pos x="138" y="187"/>
              </a:cxn>
              <a:cxn ang="0">
                <a:pos x="62" y="187"/>
              </a:cxn>
              <a:cxn ang="0">
                <a:pos x="62" y="100"/>
              </a:cxn>
              <a:cxn ang="0">
                <a:pos x="0" y="100"/>
              </a:cxn>
              <a:cxn ang="0">
                <a:pos x="100" y="0"/>
              </a:cxn>
              <a:cxn ang="0">
                <a:pos x="200" y="100"/>
              </a:cxn>
              <a:cxn ang="0">
                <a:pos x="138" y="100"/>
              </a:cxn>
              <a:cxn ang="0">
                <a:pos x="138" y="187"/>
              </a:cxn>
              <a:cxn ang="0">
                <a:pos x="73" y="176"/>
              </a:cxn>
              <a:cxn ang="0">
                <a:pos x="127" y="176"/>
              </a:cxn>
              <a:cxn ang="0">
                <a:pos x="127" y="89"/>
              </a:cxn>
              <a:cxn ang="0">
                <a:pos x="173" y="89"/>
              </a:cxn>
              <a:cxn ang="0">
                <a:pos x="100" y="17"/>
              </a:cxn>
              <a:cxn ang="0">
                <a:pos x="27" y="89"/>
              </a:cxn>
              <a:cxn ang="0">
                <a:pos x="73" y="89"/>
              </a:cxn>
              <a:cxn ang="0">
                <a:pos x="73" y="176"/>
              </a:cxn>
            </a:cxnLst>
            <a:rect l="0" t="0" r="r" b="b"/>
            <a:pathLst>
              <a:path w="200" h="187">
                <a:moveTo>
                  <a:pt x="138" y="187"/>
                </a:moveTo>
                <a:lnTo>
                  <a:pt x="62" y="187"/>
                </a:lnTo>
                <a:lnTo>
                  <a:pt x="62" y="100"/>
                </a:lnTo>
                <a:lnTo>
                  <a:pt x="0" y="100"/>
                </a:lnTo>
                <a:lnTo>
                  <a:pt x="100" y="0"/>
                </a:lnTo>
                <a:lnTo>
                  <a:pt x="200" y="100"/>
                </a:lnTo>
                <a:lnTo>
                  <a:pt x="138" y="100"/>
                </a:lnTo>
                <a:lnTo>
                  <a:pt x="138" y="187"/>
                </a:lnTo>
                <a:close/>
                <a:moveTo>
                  <a:pt x="73" y="176"/>
                </a:moveTo>
                <a:lnTo>
                  <a:pt x="127" y="176"/>
                </a:lnTo>
                <a:lnTo>
                  <a:pt x="127" y="89"/>
                </a:lnTo>
                <a:lnTo>
                  <a:pt x="173" y="89"/>
                </a:lnTo>
                <a:lnTo>
                  <a:pt x="100" y="17"/>
                </a:lnTo>
                <a:lnTo>
                  <a:pt x="27" y="89"/>
                </a:lnTo>
                <a:lnTo>
                  <a:pt x="73" y="89"/>
                </a:lnTo>
                <a:lnTo>
                  <a:pt x="73" y="1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1" name="Freeform 168"/>
          <p:cNvSpPr>
            <a:spLocks noEditPoints="1"/>
          </p:cNvSpPr>
          <p:nvPr/>
        </p:nvSpPr>
        <p:spPr bwMode="auto">
          <a:xfrm>
            <a:off x="4475971" y="5765069"/>
            <a:ext cx="291264" cy="284985"/>
          </a:xfrm>
          <a:custGeom>
            <a:avLst/>
            <a:gdLst/>
            <a:ahLst/>
            <a:cxnLst>
              <a:cxn ang="0">
                <a:pos x="51" y="186"/>
              </a:cxn>
              <a:cxn ang="0">
                <a:pos x="0" y="135"/>
              </a:cxn>
              <a:cxn ang="0">
                <a:pos x="87" y="49"/>
              </a:cxn>
              <a:cxn ang="0">
                <a:pos x="38" y="0"/>
              </a:cxn>
              <a:cxn ang="0">
                <a:pos x="186" y="0"/>
              </a:cxn>
              <a:cxn ang="0">
                <a:pos x="186" y="149"/>
              </a:cxn>
              <a:cxn ang="0">
                <a:pos x="138" y="100"/>
              </a:cxn>
              <a:cxn ang="0">
                <a:pos x="51" y="186"/>
              </a:cxn>
              <a:cxn ang="0">
                <a:pos x="16" y="135"/>
              </a:cxn>
              <a:cxn ang="0">
                <a:pos x="51" y="170"/>
              </a:cxn>
              <a:cxn ang="0">
                <a:pos x="138" y="84"/>
              </a:cxn>
              <a:cxn ang="0">
                <a:pos x="176" y="122"/>
              </a:cxn>
              <a:cxn ang="0">
                <a:pos x="176" y="11"/>
              </a:cxn>
              <a:cxn ang="0">
                <a:pos x="65" y="11"/>
              </a:cxn>
              <a:cxn ang="0">
                <a:pos x="103" y="49"/>
              </a:cxn>
              <a:cxn ang="0">
                <a:pos x="16" y="135"/>
              </a:cxn>
            </a:cxnLst>
            <a:rect l="0" t="0" r="r" b="b"/>
            <a:pathLst>
              <a:path w="186" h="186">
                <a:moveTo>
                  <a:pt x="51" y="186"/>
                </a:moveTo>
                <a:lnTo>
                  <a:pt x="0" y="135"/>
                </a:lnTo>
                <a:lnTo>
                  <a:pt x="87" y="49"/>
                </a:lnTo>
                <a:lnTo>
                  <a:pt x="38" y="0"/>
                </a:lnTo>
                <a:lnTo>
                  <a:pt x="186" y="0"/>
                </a:lnTo>
                <a:lnTo>
                  <a:pt x="186" y="149"/>
                </a:lnTo>
                <a:lnTo>
                  <a:pt x="138" y="100"/>
                </a:lnTo>
                <a:lnTo>
                  <a:pt x="51" y="186"/>
                </a:lnTo>
                <a:close/>
                <a:moveTo>
                  <a:pt x="16" y="135"/>
                </a:moveTo>
                <a:lnTo>
                  <a:pt x="51" y="170"/>
                </a:lnTo>
                <a:lnTo>
                  <a:pt x="138" y="84"/>
                </a:lnTo>
                <a:lnTo>
                  <a:pt x="176" y="122"/>
                </a:lnTo>
                <a:lnTo>
                  <a:pt x="176" y="11"/>
                </a:lnTo>
                <a:lnTo>
                  <a:pt x="65" y="11"/>
                </a:lnTo>
                <a:lnTo>
                  <a:pt x="103" y="49"/>
                </a:lnTo>
                <a:lnTo>
                  <a:pt x="16" y="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2" name="Freeform 169"/>
          <p:cNvSpPr>
            <a:spLocks noEditPoints="1"/>
          </p:cNvSpPr>
          <p:nvPr/>
        </p:nvSpPr>
        <p:spPr bwMode="auto">
          <a:xfrm>
            <a:off x="5312183" y="5751279"/>
            <a:ext cx="291264" cy="307971"/>
          </a:xfrm>
          <a:custGeom>
            <a:avLst/>
            <a:gdLst/>
            <a:ahLst/>
            <a:cxnLst>
              <a:cxn ang="0">
                <a:pos x="87" y="200"/>
              </a:cxn>
              <a:cxn ang="0">
                <a:pos x="87" y="138"/>
              </a:cxn>
              <a:cxn ang="0">
                <a:pos x="0" y="138"/>
              </a:cxn>
              <a:cxn ang="0">
                <a:pos x="0" y="62"/>
              </a:cxn>
              <a:cxn ang="0">
                <a:pos x="87" y="62"/>
              </a:cxn>
              <a:cxn ang="0">
                <a:pos x="87" y="0"/>
              </a:cxn>
              <a:cxn ang="0">
                <a:pos x="186" y="100"/>
              </a:cxn>
              <a:cxn ang="0">
                <a:pos x="87" y="200"/>
              </a:cxn>
              <a:cxn ang="0">
                <a:pos x="11" y="127"/>
              </a:cxn>
              <a:cxn ang="0">
                <a:pos x="97" y="127"/>
              </a:cxn>
              <a:cxn ang="0">
                <a:pos x="97" y="173"/>
              </a:cxn>
              <a:cxn ang="0">
                <a:pos x="170" y="100"/>
              </a:cxn>
              <a:cxn ang="0">
                <a:pos x="97" y="27"/>
              </a:cxn>
              <a:cxn ang="0">
                <a:pos x="97" y="73"/>
              </a:cxn>
              <a:cxn ang="0">
                <a:pos x="11" y="73"/>
              </a:cxn>
              <a:cxn ang="0">
                <a:pos x="11" y="127"/>
              </a:cxn>
            </a:cxnLst>
            <a:rect l="0" t="0" r="r" b="b"/>
            <a:pathLst>
              <a:path w="186" h="200">
                <a:moveTo>
                  <a:pt x="87" y="200"/>
                </a:moveTo>
                <a:lnTo>
                  <a:pt x="87" y="138"/>
                </a:lnTo>
                <a:lnTo>
                  <a:pt x="0" y="138"/>
                </a:lnTo>
                <a:lnTo>
                  <a:pt x="0" y="62"/>
                </a:lnTo>
                <a:lnTo>
                  <a:pt x="87" y="62"/>
                </a:lnTo>
                <a:lnTo>
                  <a:pt x="87" y="0"/>
                </a:lnTo>
                <a:lnTo>
                  <a:pt x="186" y="100"/>
                </a:lnTo>
                <a:lnTo>
                  <a:pt x="87" y="200"/>
                </a:lnTo>
                <a:close/>
                <a:moveTo>
                  <a:pt x="11" y="127"/>
                </a:moveTo>
                <a:lnTo>
                  <a:pt x="97" y="127"/>
                </a:lnTo>
                <a:lnTo>
                  <a:pt x="97" y="173"/>
                </a:lnTo>
                <a:lnTo>
                  <a:pt x="170" y="100"/>
                </a:lnTo>
                <a:lnTo>
                  <a:pt x="97" y="27"/>
                </a:lnTo>
                <a:lnTo>
                  <a:pt x="97" y="73"/>
                </a:lnTo>
                <a:lnTo>
                  <a:pt x="11" y="73"/>
                </a:lnTo>
                <a:lnTo>
                  <a:pt x="11" y="12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3" name="Freeform 170"/>
          <p:cNvSpPr>
            <a:spLocks noEditPoints="1"/>
          </p:cNvSpPr>
          <p:nvPr/>
        </p:nvSpPr>
        <p:spPr bwMode="auto">
          <a:xfrm>
            <a:off x="6110813" y="5760473"/>
            <a:ext cx="291264" cy="284985"/>
          </a:xfrm>
          <a:custGeom>
            <a:avLst/>
            <a:gdLst/>
            <a:ahLst/>
            <a:cxnLst>
              <a:cxn ang="0">
                <a:pos x="186" y="187"/>
              </a:cxn>
              <a:cxn ang="0">
                <a:pos x="37" y="187"/>
              </a:cxn>
              <a:cxn ang="0">
                <a:pos x="86" y="138"/>
              </a:cxn>
              <a:cxn ang="0">
                <a:pos x="0" y="52"/>
              </a:cxn>
              <a:cxn ang="0">
                <a:pos x="51" y="0"/>
              </a:cxn>
              <a:cxn ang="0">
                <a:pos x="137" y="87"/>
              </a:cxn>
              <a:cxn ang="0">
                <a:pos x="186" y="38"/>
              </a:cxn>
              <a:cxn ang="0">
                <a:pos x="186" y="187"/>
              </a:cxn>
              <a:cxn ang="0">
                <a:pos x="64" y="176"/>
              </a:cxn>
              <a:cxn ang="0">
                <a:pos x="175" y="176"/>
              </a:cxn>
              <a:cxn ang="0">
                <a:pos x="175" y="65"/>
              </a:cxn>
              <a:cxn ang="0">
                <a:pos x="137" y="103"/>
              </a:cxn>
              <a:cxn ang="0">
                <a:pos x="51" y="17"/>
              </a:cxn>
              <a:cxn ang="0">
                <a:pos x="16" y="52"/>
              </a:cxn>
              <a:cxn ang="0">
                <a:pos x="102" y="138"/>
              </a:cxn>
              <a:cxn ang="0">
                <a:pos x="64" y="176"/>
              </a:cxn>
            </a:cxnLst>
            <a:rect l="0" t="0" r="r" b="b"/>
            <a:pathLst>
              <a:path w="186" h="187">
                <a:moveTo>
                  <a:pt x="186" y="187"/>
                </a:moveTo>
                <a:lnTo>
                  <a:pt x="37" y="187"/>
                </a:lnTo>
                <a:lnTo>
                  <a:pt x="86" y="138"/>
                </a:lnTo>
                <a:lnTo>
                  <a:pt x="0" y="52"/>
                </a:lnTo>
                <a:lnTo>
                  <a:pt x="51" y="0"/>
                </a:lnTo>
                <a:lnTo>
                  <a:pt x="137" y="87"/>
                </a:lnTo>
                <a:lnTo>
                  <a:pt x="186" y="38"/>
                </a:lnTo>
                <a:lnTo>
                  <a:pt x="186" y="187"/>
                </a:lnTo>
                <a:close/>
                <a:moveTo>
                  <a:pt x="64" y="176"/>
                </a:moveTo>
                <a:lnTo>
                  <a:pt x="175" y="176"/>
                </a:lnTo>
                <a:lnTo>
                  <a:pt x="175" y="65"/>
                </a:lnTo>
                <a:lnTo>
                  <a:pt x="137" y="103"/>
                </a:lnTo>
                <a:lnTo>
                  <a:pt x="51" y="17"/>
                </a:lnTo>
                <a:lnTo>
                  <a:pt x="16" y="52"/>
                </a:lnTo>
                <a:lnTo>
                  <a:pt x="102" y="138"/>
                </a:lnTo>
                <a:lnTo>
                  <a:pt x="64" y="1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4" name="Freeform 171"/>
          <p:cNvSpPr>
            <a:spLocks noEditPoints="1"/>
          </p:cNvSpPr>
          <p:nvPr/>
        </p:nvSpPr>
        <p:spPr bwMode="auto">
          <a:xfrm>
            <a:off x="6914139" y="5765069"/>
            <a:ext cx="310056" cy="284985"/>
          </a:xfrm>
          <a:custGeom>
            <a:avLst/>
            <a:gdLst/>
            <a:ahLst/>
            <a:cxnLst>
              <a:cxn ang="0">
                <a:pos x="99" y="186"/>
              </a:cxn>
              <a:cxn ang="0">
                <a:pos x="0" y="86"/>
              </a:cxn>
              <a:cxn ang="0">
                <a:pos x="62" y="86"/>
              </a:cxn>
              <a:cxn ang="0">
                <a:pos x="62" y="0"/>
              </a:cxn>
              <a:cxn ang="0">
                <a:pos x="137" y="0"/>
              </a:cxn>
              <a:cxn ang="0">
                <a:pos x="137" y="86"/>
              </a:cxn>
              <a:cxn ang="0">
                <a:pos x="199" y="86"/>
              </a:cxn>
              <a:cxn ang="0">
                <a:pos x="99" y="186"/>
              </a:cxn>
              <a:cxn ang="0">
                <a:pos x="27" y="97"/>
              </a:cxn>
              <a:cxn ang="0">
                <a:pos x="99" y="170"/>
              </a:cxn>
              <a:cxn ang="0">
                <a:pos x="172" y="97"/>
              </a:cxn>
              <a:cxn ang="0">
                <a:pos x="126" y="97"/>
              </a:cxn>
              <a:cxn ang="0">
                <a:pos x="126" y="11"/>
              </a:cxn>
              <a:cxn ang="0">
                <a:pos x="72" y="11"/>
              </a:cxn>
              <a:cxn ang="0">
                <a:pos x="72" y="97"/>
              </a:cxn>
              <a:cxn ang="0">
                <a:pos x="27" y="97"/>
              </a:cxn>
            </a:cxnLst>
            <a:rect l="0" t="0" r="r" b="b"/>
            <a:pathLst>
              <a:path w="199" h="186">
                <a:moveTo>
                  <a:pt x="99" y="186"/>
                </a:moveTo>
                <a:lnTo>
                  <a:pt x="0" y="86"/>
                </a:lnTo>
                <a:lnTo>
                  <a:pt x="62" y="86"/>
                </a:lnTo>
                <a:lnTo>
                  <a:pt x="62" y="0"/>
                </a:lnTo>
                <a:lnTo>
                  <a:pt x="137" y="0"/>
                </a:lnTo>
                <a:lnTo>
                  <a:pt x="137" y="86"/>
                </a:lnTo>
                <a:lnTo>
                  <a:pt x="199" y="86"/>
                </a:lnTo>
                <a:lnTo>
                  <a:pt x="99" y="186"/>
                </a:lnTo>
                <a:close/>
                <a:moveTo>
                  <a:pt x="27" y="97"/>
                </a:moveTo>
                <a:lnTo>
                  <a:pt x="99" y="170"/>
                </a:lnTo>
                <a:lnTo>
                  <a:pt x="172" y="97"/>
                </a:lnTo>
                <a:lnTo>
                  <a:pt x="126" y="97"/>
                </a:lnTo>
                <a:lnTo>
                  <a:pt x="126" y="11"/>
                </a:lnTo>
                <a:lnTo>
                  <a:pt x="72" y="11"/>
                </a:lnTo>
                <a:lnTo>
                  <a:pt x="72" y="97"/>
                </a:lnTo>
                <a:lnTo>
                  <a:pt x="27" y="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5" name="Freeform 172"/>
          <p:cNvSpPr>
            <a:spLocks noEditPoints="1"/>
          </p:cNvSpPr>
          <p:nvPr/>
        </p:nvSpPr>
        <p:spPr bwMode="auto">
          <a:xfrm>
            <a:off x="7745653" y="5760473"/>
            <a:ext cx="291264" cy="284985"/>
          </a:xfrm>
          <a:custGeom>
            <a:avLst/>
            <a:gdLst/>
            <a:ahLst/>
            <a:cxnLst>
              <a:cxn ang="0">
                <a:pos x="148" y="187"/>
              </a:cxn>
              <a:cxn ang="0">
                <a:pos x="0" y="187"/>
              </a:cxn>
              <a:cxn ang="0">
                <a:pos x="0" y="38"/>
              </a:cxn>
              <a:cxn ang="0">
                <a:pos x="48" y="87"/>
              </a:cxn>
              <a:cxn ang="0">
                <a:pos x="135" y="0"/>
              </a:cxn>
              <a:cxn ang="0">
                <a:pos x="186" y="52"/>
              </a:cxn>
              <a:cxn ang="0">
                <a:pos x="99" y="138"/>
              </a:cxn>
              <a:cxn ang="0">
                <a:pos x="148" y="187"/>
              </a:cxn>
              <a:cxn ang="0">
                <a:pos x="10" y="176"/>
              </a:cxn>
              <a:cxn ang="0">
                <a:pos x="121" y="176"/>
              </a:cxn>
              <a:cxn ang="0">
                <a:pos x="83" y="138"/>
              </a:cxn>
              <a:cxn ang="0">
                <a:pos x="170" y="52"/>
              </a:cxn>
              <a:cxn ang="0">
                <a:pos x="135" y="17"/>
              </a:cxn>
              <a:cxn ang="0">
                <a:pos x="48" y="103"/>
              </a:cxn>
              <a:cxn ang="0">
                <a:pos x="10" y="65"/>
              </a:cxn>
              <a:cxn ang="0">
                <a:pos x="10" y="176"/>
              </a:cxn>
            </a:cxnLst>
            <a:rect l="0" t="0" r="r" b="b"/>
            <a:pathLst>
              <a:path w="186" h="187">
                <a:moveTo>
                  <a:pt x="148" y="187"/>
                </a:moveTo>
                <a:lnTo>
                  <a:pt x="0" y="187"/>
                </a:lnTo>
                <a:lnTo>
                  <a:pt x="0" y="38"/>
                </a:lnTo>
                <a:lnTo>
                  <a:pt x="48" y="87"/>
                </a:lnTo>
                <a:lnTo>
                  <a:pt x="135" y="0"/>
                </a:lnTo>
                <a:lnTo>
                  <a:pt x="186" y="52"/>
                </a:lnTo>
                <a:lnTo>
                  <a:pt x="99" y="138"/>
                </a:lnTo>
                <a:lnTo>
                  <a:pt x="148" y="187"/>
                </a:lnTo>
                <a:close/>
                <a:moveTo>
                  <a:pt x="10" y="176"/>
                </a:moveTo>
                <a:lnTo>
                  <a:pt x="121" y="176"/>
                </a:lnTo>
                <a:lnTo>
                  <a:pt x="83" y="138"/>
                </a:lnTo>
                <a:lnTo>
                  <a:pt x="170" y="52"/>
                </a:lnTo>
                <a:lnTo>
                  <a:pt x="135" y="17"/>
                </a:lnTo>
                <a:lnTo>
                  <a:pt x="48" y="103"/>
                </a:lnTo>
                <a:lnTo>
                  <a:pt x="10" y="65"/>
                </a:lnTo>
                <a:lnTo>
                  <a:pt x="10" y="1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6" name="Freeform 173"/>
          <p:cNvSpPr>
            <a:spLocks noEditPoints="1"/>
          </p:cNvSpPr>
          <p:nvPr/>
        </p:nvSpPr>
        <p:spPr bwMode="auto">
          <a:xfrm>
            <a:off x="8530189" y="5751279"/>
            <a:ext cx="291264" cy="307971"/>
          </a:xfrm>
          <a:custGeom>
            <a:avLst/>
            <a:gdLst/>
            <a:ahLst/>
            <a:cxnLst>
              <a:cxn ang="0">
                <a:pos x="100" y="200"/>
              </a:cxn>
              <a:cxn ang="0">
                <a:pos x="0" y="100"/>
              </a:cxn>
              <a:cxn ang="0">
                <a:pos x="100" y="0"/>
              </a:cxn>
              <a:cxn ang="0">
                <a:pos x="100" y="62"/>
              </a:cxn>
              <a:cxn ang="0">
                <a:pos x="186" y="62"/>
              </a:cxn>
              <a:cxn ang="0">
                <a:pos x="186" y="138"/>
              </a:cxn>
              <a:cxn ang="0">
                <a:pos x="100" y="138"/>
              </a:cxn>
              <a:cxn ang="0">
                <a:pos x="100" y="200"/>
              </a:cxn>
              <a:cxn ang="0">
                <a:pos x="16" y="100"/>
              </a:cxn>
              <a:cxn ang="0">
                <a:pos x="89" y="173"/>
              </a:cxn>
              <a:cxn ang="0">
                <a:pos x="89" y="127"/>
              </a:cxn>
              <a:cxn ang="0">
                <a:pos x="176" y="127"/>
              </a:cxn>
              <a:cxn ang="0">
                <a:pos x="176" y="73"/>
              </a:cxn>
              <a:cxn ang="0">
                <a:pos x="89" y="73"/>
              </a:cxn>
              <a:cxn ang="0">
                <a:pos x="89" y="27"/>
              </a:cxn>
              <a:cxn ang="0">
                <a:pos x="16" y="100"/>
              </a:cxn>
            </a:cxnLst>
            <a:rect l="0" t="0" r="r" b="b"/>
            <a:pathLst>
              <a:path w="186" h="200">
                <a:moveTo>
                  <a:pt x="100" y="200"/>
                </a:moveTo>
                <a:lnTo>
                  <a:pt x="0" y="100"/>
                </a:lnTo>
                <a:lnTo>
                  <a:pt x="100" y="0"/>
                </a:lnTo>
                <a:lnTo>
                  <a:pt x="100" y="62"/>
                </a:lnTo>
                <a:lnTo>
                  <a:pt x="186" y="62"/>
                </a:lnTo>
                <a:lnTo>
                  <a:pt x="186" y="138"/>
                </a:lnTo>
                <a:lnTo>
                  <a:pt x="100" y="138"/>
                </a:lnTo>
                <a:lnTo>
                  <a:pt x="100" y="200"/>
                </a:lnTo>
                <a:close/>
                <a:moveTo>
                  <a:pt x="16" y="100"/>
                </a:moveTo>
                <a:lnTo>
                  <a:pt x="89" y="173"/>
                </a:lnTo>
                <a:lnTo>
                  <a:pt x="89" y="127"/>
                </a:lnTo>
                <a:lnTo>
                  <a:pt x="176" y="127"/>
                </a:lnTo>
                <a:lnTo>
                  <a:pt x="176" y="73"/>
                </a:lnTo>
                <a:lnTo>
                  <a:pt x="89" y="73"/>
                </a:lnTo>
                <a:lnTo>
                  <a:pt x="89" y="27"/>
                </a:lnTo>
                <a:lnTo>
                  <a:pt x="16" y="1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7" name="Freeform 174"/>
          <p:cNvSpPr>
            <a:spLocks noEditPoints="1"/>
          </p:cNvSpPr>
          <p:nvPr/>
        </p:nvSpPr>
        <p:spPr bwMode="auto">
          <a:xfrm>
            <a:off x="2850527" y="5760472"/>
            <a:ext cx="338243" cy="289584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172"/>
              </a:cxn>
              <a:cxn ang="0">
                <a:pos x="4" y="150"/>
              </a:cxn>
              <a:cxn ang="0">
                <a:pos x="16" y="131"/>
              </a:cxn>
              <a:cxn ang="0">
                <a:pos x="35" y="119"/>
              </a:cxn>
              <a:cxn ang="0">
                <a:pos x="57" y="115"/>
              </a:cxn>
              <a:cxn ang="0">
                <a:pos x="159" y="115"/>
              </a:cxn>
              <a:cxn ang="0">
                <a:pos x="181" y="119"/>
              </a:cxn>
              <a:cxn ang="0">
                <a:pos x="200" y="131"/>
              </a:cxn>
              <a:cxn ang="0">
                <a:pos x="212" y="150"/>
              </a:cxn>
              <a:cxn ang="0">
                <a:pos x="216" y="172"/>
              </a:cxn>
              <a:cxn ang="0">
                <a:pos x="11" y="179"/>
              </a:cxn>
              <a:cxn ang="0">
                <a:pos x="205" y="172"/>
              </a:cxn>
              <a:cxn ang="0">
                <a:pos x="204" y="162"/>
              </a:cxn>
              <a:cxn ang="0">
                <a:pos x="197" y="146"/>
              </a:cxn>
              <a:cxn ang="0">
                <a:pos x="185" y="134"/>
              </a:cxn>
              <a:cxn ang="0">
                <a:pos x="169" y="127"/>
              </a:cxn>
              <a:cxn ang="0">
                <a:pos x="57" y="126"/>
              </a:cxn>
              <a:cxn ang="0">
                <a:pos x="47" y="127"/>
              </a:cxn>
              <a:cxn ang="0">
                <a:pos x="31" y="134"/>
              </a:cxn>
              <a:cxn ang="0">
                <a:pos x="19" y="146"/>
              </a:cxn>
              <a:cxn ang="0">
                <a:pos x="12" y="162"/>
              </a:cxn>
              <a:cxn ang="0">
                <a:pos x="11" y="179"/>
              </a:cxn>
              <a:cxn ang="0">
                <a:pos x="108" y="112"/>
              </a:cxn>
              <a:cxn ang="0">
                <a:pos x="86" y="108"/>
              </a:cxn>
              <a:cxn ang="0">
                <a:pos x="67" y="96"/>
              </a:cxn>
              <a:cxn ang="0">
                <a:pos x="55" y="79"/>
              </a:cxn>
              <a:cxn ang="0">
                <a:pos x="51" y="57"/>
              </a:cxn>
              <a:cxn ang="0">
                <a:pos x="53" y="45"/>
              </a:cxn>
              <a:cxn ang="0">
                <a:pos x="61" y="25"/>
              </a:cxn>
              <a:cxn ang="0">
                <a:pos x="77" y="10"/>
              </a:cxn>
              <a:cxn ang="0">
                <a:pos x="97" y="0"/>
              </a:cxn>
              <a:cxn ang="0">
                <a:pos x="108" y="0"/>
              </a:cxn>
              <a:cxn ang="0">
                <a:pos x="129" y="4"/>
              </a:cxn>
              <a:cxn ang="0">
                <a:pos x="148" y="17"/>
              </a:cxn>
              <a:cxn ang="0">
                <a:pos x="161" y="34"/>
              </a:cxn>
              <a:cxn ang="0">
                <a:pos x="165" y="57"/>
              </a:cxn>
              <a:cxn ang="0">
                <a:pos x="163" y="68"/>
              </a:cxn>
              <a:cxn ang="0">
                <a:pos x="155" y="88"/>
              </a:cxn>
              <a:cxn ang="0">
                <a:pos x="140" y="103"/>
              </a:cxn>
              <a:cxn ang="0">
                <a:pos x="120" y="112"/>
              </a:cxn>
              <a:cxn ang="0">
                <a:pos x="108" y="112"/>
              </a:cxn>
              <a:cxn ang="0">
                <a:pos x="108" y="11"/>
              </a:cxn>
              <a:cxn ang="0">
                <a:pos x="90" y="14"/>
              </a:cxn>
              <a:cxn ang="0">
                <a:pos x="75" y="25"/>
              </a:cxn>
              <a:cxn ang="0">
                <a:pos x="66" y="38"/>
              </a:cxn>
              <a:cxn ang="0">
                <a:pos x="62" y="57"/>
              </a:cxn>
              <a:cxn ang="0">
                <a:pos x="63" y="65"/>
              </a:cxn>
              <a:cxn ang="0">
                <a:pos x="70" y="83"/>
              </a:cxn>
              <a:cxn ang="0">
                <a:pos x="82" y="95"/>
              </a:cxn>
              <a:cxn ang="0">
                <a:pos x="98" y="102"/>
              </a:cxn>
              <a:cxn ang="0">
                <a:pos x="108" y="102"/>
              </a:cxn>
              <a:cxn ang="0">
                <a:pos x="125" y="99"/>
              </a:cxn>
              <a:cxn ang="0">
                <a:pos x="140" y="89"/>
              </a:cxn>
              <a:cxn ang="0">
                <a:pos x="150" y="75"/>
              </a:cxn>
              <a:cxn ang="0">
                <a:pos x="154" y="57"/>
              </a:cxn>
              <a:cxn ang="0">
                <a:pos x="152" y="48"/>
              </a:cxn>
              <a:cxn ang="0">
                <a:pos x="146" y="31"/>
              </a:cxn>
              <a:cxn ang="0">
                <a:pos x="134" y="18"/>
              </a:cxn>
              <a:cxn ang="0">
                <a:pos x="117" y="11"/>
              </a:cxn>
              <a:cxn ang="0">
                <a:pos x="108" y="11"/>
              </a:cxn>
            </a:cxnLst>
            <a:rect l="0" t="0" r="r" b="b"/>
            <a:pathLst>
              <a:path w="216" h="189">
                <a:moveTo>
                  <a:pt x="216" y="189"/>
                </a:moveTo>
                <a:lnTo>
                  <a:pt x="0" y="189"/>
                </a:lnTo>
                <a:lnTo>
                  <a:pt x="0" y="172"/>
                </a:lnTo>
                <a:lnTo>
                  <a:pt x="0" y="172"/>
                </a:lnTo>
                <a:lnTo>
                  <a:pt x="1" y="160"/>
                </a:lnTo>
                <a:lnTo>
                  <a:pt x="4" y="150"/>
                </a:lnTo>
                <a:lnTo>
                  <a:pt x="9" y="139"/>
                </a:lnTo>
                <a:lnTo>
                  <a:pt x="16" y="131"/>
                </a:lnTo>
                <a:lnTo>
                  <a:pt x="26" y="125"/>
                </a:lnTo>
                <a:lnTo>
                  <a:pt x="35" y="119"/>
                </a:lnTo>
                <a:lnTo>
                  <a:pt x="46" y="116"/>
                </a:lnTo>
                <a:lnTo>
                  <a:pt x="57" y="115"/>
                </a:lnTo>
                <a:lnTo>
                  <a:pt x="159" y="115"/>
                </a:lnTo>
                <a:lnTo>
                  <a:pt x="159" y="115"/>
                </a:lnTo>
                <a:lnTo>
                  <a:pt x="170" y="116"/>
                </a:lnTo>
                <a:lnTo>
                  <a:pt x="181" y="119"/>
                </a:lnTo>
                <a:lnTo>
                  <a:pt x="190" y="125"/>
                </a:lnTo>
                <a:lnTo>
                  <a:pt x="200" y="131"/>
                </a:lnTo>
                <a:lnTo>
                  <a:pt x="206" y="139"/>
                </a:lnTo>
                <a:lnTo>
                  <a:pt x="212" y="150"/>
                </a:lnTo>
                <a:lnTo>
                  <a:pt x="215" y="160"/>
                </a:lnTo>
                <a:lnTo>
                  <a:pt x="216" y="172"/>
                </a:lnTo>
                <a:lnTo>
                  <a:pt x="216" y="189"/>
                </a:lnTo>
                <a:close/>
                <a:moveTo>
                  <a:pt x="11" y="179"/>
                </a:moveTo>
                <a:lnTo>
                  <a:pt x="205" y="179"/>
                </a:lnTo>
                <a:lnTo>
                  <a:pt x="205" y="172"/>
                </a:lnTo>
                <a:lnTo>
                  <a:pt x="205" y="172"/>
                </a:lnTo>
                <a:lnTo>
                  <a:pt x="204" y="162"/>
                </a:lnTo>
                <a:lnTo>
                  <a:pt x="201" y="154"/>
                </a:lnTo>
                <a:lnTo>
                  <a:pt x="197" y="146"/>
                </a:lnTo>
                <a:lnTo>
                  <a:pt x="192" y="139"/>
                </a:lnTo>
                <a:lnTo>
                  <a:pt x="185" y="134"/>
                </a:lnTo>
                <a:lnTo>
                  <a:pt x="177" y="130"/>
                </a:lnTo>
                <a:lnTo>
                  <a:pt x="169" y="127"/>
                </a:lnTo>
                <a:lnTo>
                  <a:pt x="159" y="126"/>
                </a:lnTo>
                <a:lnTo>
                  <a:pt x="57" y="126"/>
                </a:lnTo>
                <a:lnTo>
                  <a:pt x="57" y="126"/>
                </a:lnTo>
                <a:lnTo>
                  <a:pt x="47" y="127"/>
                </a:lnTo>
                <a:lnTo>
                  <a:pt x="39" y="130"/>
                </a:lnTo>
                <a:lnTo>
                  <a:pt x="31" y="134"/>
                </a:lnTo>
                <a:lnTo>
                  <a:pt x="24" y="139"/>
                </a:lnTo>
                <a:lnTo>
                  <a:pt x="19" y="146"/>
                </a:lnTo>
                <a:lnTo>
                  <a:pt x="15" y="154"/>
                </a:lnTo>
                <a:lnTo>
                  <a:pt x="12" y="162"/>
                </a:lnTo>
                <a:lnTo>
                  <a:pt x="11" y="172"/>
                </a:lnTo>
                <a:lnTo>
                  <a:pt x="11" y="179"/>
                </a:lnTo>
                <a:close/>
                <a:moveTo>
                  <a:pt x="108" y="112"/>
                </a:moveTo>
                <a:lnTo>
                  <a:pt x="108" y="112"/>
                </a:lnTo>
                <a:lnTo>
                  <a:pt x="97" y="112"/>
                </a:lnTo>
                <a:lnTo>
                  <a:pt x="86" y="108"/>
                </a:lnTo>
                <a:lnTo>
                  <a:pt x="77" y="103"/>
                </a:lnTo>
                <a:lnTo>
                  <a:pt x="67" y="96"/>
                </a:lnTo>
                <a:lnTo>
                  <a:pt x="61" y="88"/>
                </a:lnTo>
                <a:lnTo>
                  <a:pt x="55" y="79"/>
                </a:lnTo>
                <a:lnTo>
                  <a:pt x="53" y="68"/>
                </a:lnTo>
                <a:lnTo>
                  <a:pt x="51" y="57"/>
                </a:lnTo>
                <a:lnTo>
                  <a:pt x="51" y="57"/>
                </a:lnTo>
                <a:lnTo>
                  <a:pt x="53" y="45"/>
                </a:lnTo>
                <a:lnTo>
                  <a:pt x="55" y="34"/>
                </a:lnTo>
                <a:lnTo>
                  <a:pt x="61" y="25"/>
                </a:lnTo>
                <a:lnTo>
                  <a:pt x="67" y="17"/>
                </a:lnTo>
                <a:lnTo>
                  <a:pt x="77" y="10"/>
                </a:lnTo>
                <a:lnTo>
                  <a:pt x="86" y="4"/>
                </a:lnTo>
                <a:lnTo>
                  <a:pt x="97" y="0"/>
                </a:lnTo>
                <a:lnTo>
                  <a:pt x="108" y="0"/>
                </a:lnTo>
                <a:lnTo>
                  <a:pt x="108" y="0"/>
                </a:lnTo>
                <a:lnTo>
                  <a:pt x="120" y="0"/>
                </a:lnTo>
                <a:lnTo>
                  <a:pt x="129" y="4"/>
                </a:lnTo>
                <a:lnTo>
                  <a:pt x="140" y="10"/>
                </a:lnTo>
                <a:lnTo>
                  <a:pt x="148" y="17"/>
                </a:lnTo>
                <a:lnTo>
                  <a:pt x="155" y="25"/>
                </a:lnTo>
                <a:lnTo>
                  <a:pt x="161" y="34"/>
                </a:lnTo>
                <a:lnTo>
                  <a:pt x="163" y="45"/>
                </a:lnTo>
                <a:lnTo>
                  <a:pt x="165" y="57"/>
                </a:lnTo>
                <a:lnTo>
                  <a:pt x="165" y="57"/>
                </a:lnTo>
                <a:lnTo>
                  <a:pt x="163" y="68"/>
                </a:lnTo>
                <a:lnTo>
                  <a:pt x="161" y="79"/>
                </a:lnTo>
                <a:lnTo>
                  <a:pt x="155" y="88"/>
                </a:lnTo>
                <a:lnTo>
                  <a:pt x="148" y="96"/>
                </a:lnTo>
                <a:lnTo>
                  <a:pt x="140" y="103"/>
                </a:lnTo>
                <a:lnTo>
                  <a:pt x="129" y="108"/>
                </a:lnTo>
                <a:lnTo>
                  <a:pt x="120" y="112"/>
                </a:lnTo>
                <a:lnTo>
                  <a:pt x="108" y="112"/>
                </a:lnTo>
                <a:lnTo>
                  <a:pt x="108" y="112"/>
                </a:lnTo>
                <a:close/>
                <a:moveTo>
                  <a:pt x="108" y="11"/>
                </a:moveTo>
                <a:lnTo>
                  <a:pt x="108" y="11"/>
                </a:lnTo>
                <a:lnTo>
                  <a:pt x="98" y="11"/>
                </a:lnTo>
                <a:lnTo>
                  <a:pt x="90" y="14"/>
                </a:lnTo>
                <a:lnTo>
                  <a:pt x="82" y="18"/>
                </a:lnTo>
                <a:lnTo>
                  <a:pt x="75" y="25"/>
                </a:lnTo>
                <a:lnTo>
                  <a:pt x="70" y="31"/>
                </a:lnTo>
                <a:lnTo>
                  <a:pt x="66" y="38"/>
                </a:lnTo>
                <a:lnTo>
                  <a:pt x="63" y="48"/>
                </a:lnTo>
                <a:lnTo>
                  <a:pt x="62" y="57"/>
                </a:lnTo>
                <a:lnTo>
                  <a:pt x="62" y="57"/>
                </a:lnTo>
                <a:lnTo>
                  <a:pt x="63" y="65"/>
                </a:lnTo>
                <a:lnTo>
                  <a:pt x="66" y="75"/>
                </a:lnTo>
                <a:lnTo>
                  <a:pt x="70" y="83"/>
                </a:lnTo>
                <a:lnTo>
                  <a:pt x="75" y="89"/>
                </a:lnTo>
                <a:lnTo>
                  <a:pt x="82" y="95"/>
                </a:lnTo>
                <a:lnTo>
                  <a:pt x="90" y="99"/>
                </a:lnTo>
                <a:lnTo>
                  <a:pt x="98" y="102"/>
                </a:lnTo>
                <a:lnTo>
                  <a:pt x="108" y="102"/>
                </a:lnTo>
                <a:lnTo>
                  <a:pt x="108" y="102"/>
                </a:lnTo>
                <a:lnTo>
                  <a:pt x="117" y="102"/>
                </a:lnTo>
                <a:lnTo>
                  <a:pt x="125" y="99"/>
                </a:lnTo>
                <a:lnTo>
                  <a:pt x="134" y="95"/>
                </a:lnTo>
                <a:lnTo>
                  <a:pt x="140" y="89"/>
                </a:lnTo>
                <a:lnTo>
                  <a:pt x="146" y="83"/>
                </a:lnTo>
                <a:lnTo>
                  <a:pt x="150" y="75"/>
                </a:lnTo>
                <a:lnTo>
                  <a:pt x="152" y="65"/>
                </a:lnTo>
                <a:lnTo>
                  <a:pt x="154" y="57"/>
                </a:lnTo>
                <a:lnTo>
                  <a:pt x="154" y="57"/>
                </a:lnTo>
                <a:lnTo>
                  <a:pt x="152" y="48"/>
                </a:lnTo>
                <a:lnTo>
                  <a:pt x="150" y="38"/>
                </a:lnTo>
                <a:lnTo>
                  <a:pt x="146" y="31"/>
                </a:lnTo>
                <a:lnTo>
                  <a:pt x="140" y="25"/>
                </a:lnTo>
                <a:lnTo>
                  <a:pt x="134" y="18"/>
                </a:lnTo>
                <a:lnTo>
                  <a:pt x="125" y="14"/>
                </a:lnTo>
                <a:lnTo>
                  <a:pt x="117" y="11"/>
                </a:lnTo>
                <a:lnTo>
                  <a:pt x="108" y="11"/>
                </a:lnTo>
                <a:lnTo>
                  <a:pt x="108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8" name="Freeform 175"/>
          <p:cNvSpPr>
            <a:spLocks noEditPoints="1"/>
          </p:cNvSpPr>
          <p:nvPr/>
        </p:nvSpPr>
        <p:spPr bwMode="auto">
          <a:xfrm>
            <a:off x="2037805" y="5755875"/>
            <a:ext cx="328847" cy="307971"/>
          </a:xfrm>
          <a:custGeom>
            <a:avLst/>
            <a:gdLst/>
            <a:ahLst/>
            <a:cxnLst>
              <a:cxn ang="0">
                <a:pos x="0" y="197"/>
              </a:cxn>
              <a:cxn ang="0">
                <a:pos x="3" y="187"/>
              </a:cxn>
              <a:cxn ang="0">
                <a:pos x="20" y="165"/>
              </a:cxn>
              <a:cxn ang="0">
                <a:pos x="59" y="142"/>
              </a:cxn>
              <a:cxn ang="0">
                <a:pos x="78" y="135"/>
              </a:cxn>
              <a:cxn ang="0">
                <a:pos x="77" y="123"/>
              </a:cxn>
              <a:cxn ang="0">
                <a:pos x="64" y="98"/>
              </a:cxn>
              <a:cxn ang="0">
                <a:pos x="55" y="87"/>
              </a:cxn>
              <a:cxn ang="0">
                <a:pos x="53" y="75"/>
              </a:cxn>
              <a:cxn ang="0">
                <a:pos x="57" y="62"/>
              </a:cxn>
              <a:cxn ang="0">
                <a:pos x="57" y="53"/>
              </a:cxn>
              <a:cxn ang="0">
                <a:pos x="59" y="27"/>
              </a:cxn>
              <a:cxn ang="0">
                <a:pos x="68" y="14"/>
              </a:cxn>
              <a:cxn ang="0">
                <a:pos x="93" y="0"/>
              </a:cxn>
              <a:cxn ang="0">
                <a:pos x="118" y="0"/>
              </a:cxn>
              <a:cxn ang="0">
                <a:pos x="143" y="14"/>
              </a:cxn>
              <a:cxn ang="0">
                <a:pos x="151" y="27"/>
              </a:cxn>
              <a:cxn ang="0">
                <a:pos x="154" y="53"/>
              </a:cxn>
              <a:cxn ang="0">
                <a:pos x="154" y="62"/>
              </a:cxn>
              <a:cxn ang="0">
                <a:pos x="158" y="75"/>
              </a:cxn>
              <a:cxn ang="0">
                <a:pos x="155" y="87"/>
              </a:cxn>
              <a:cxn ang="0">
                <a:pos x="147" y="98"/>
              </a:cxn>
              <a:cxn ang="0">
                <a:pos x="134" y="123"/>
              </a:cxn>
              <a:cxn ang="0">
                <a:pos x="132" y="135"/>
              </a:cxn>
              <a:cxn ang="0">
                <a:pos x="151" y="142"/>
              </a:cxn>
              <a:cxn ang="0">
                <a:pos x="190" y="165"/>
              </a:cxn>
              <a:cxn ang="0">
                <a:pos x="208" y="187"/>
              </a:cxn>
              <a:cxn ang="0">
                <a:pos x="211" y="203"/>
              </a:cxn>
              <a:cxn ang="0">
                <a:pos x="199" y="192"/>
              </a:cxn>
              <a:cxn ang="0">
                <a:pos x="181" y="172"/>
              </a:cxn>
              <a:cxn ang="0">
                <a:pos x="158" y="157"/>
              </a:cxn>
              <a:cxn ang="0">
                <a:pos x="130" y="146"/>
              </a:cxn>
              <a:cxn ang="0">
                <a:pos x="124" y="143"/>
              </a:cxn>
              <a:cxn ang="0">
                <a:pos x="120" y="126"/>
              </a:cxn>
              <a:cxn ang="0">
                <a:pos x="122" y="122"/>
              </a:cxn>
              <a:cxn ang="0">
                <a:pos x="136" y="98"/>
              </a:cxn>
              <a:cxn ang="0">
                <a:pos x="143" y="87"/>
              </a:cxn>
              <a:cxn ang="0">
                <a:pos x="146" y="81"/>
              </a:cxn>
              <a:cxn ang="0">
                <a:pos x="146" y="71"/>
              </a:cxn>
              <a:cxn ang="0">
                <a:pos x="143" y="65"/>
              </a:cxn>
              <a:cxn ang="0">
                <a:pos x="143" y="61"/>
              </a:cxn>
              <a:cxn ang="0">
                <a:pos x="140" y="31"/>
              </a:cxn>
              <a:cxn ang="0">
                <a:pos x="135" y="21"/>
              </a:cxn>
              <a:cxn ang="0">
                <a:pos x="115" y="11"/>
              </a:cxn>
              <a:cxn ang="0">
                <a:pos x="96" y="11"/>
              </a:cxn>
              <a:cxn ang="0">
                <a:pos x="76" y="21"/>
              </a:cxn>
              <a:cxn ang="0">
                <a:pos x="70" y="31"/>
              </a:cxn>
              <a:cxn ang="0">
                <a:pos x="68" y="61"/>
              </a:cxn>
              <a:cxn ang="0">
                <a:pos x="69" y="68"/>
              </a:cxn>
              <a:cxn ang="0">
                <a:pos x="65" y="71"/>
              </a:cxn>
              <a:cxn ang="0">
                <a:pos x="65" y="81"/>
              </a:cxn>
              <a:cxn ang="0">
                <a:pos x="73" y="87"/>
              </a:cxn>
              <a:cxn ang="0">
                <a:pos x="74" y="98"/>
              </a:cxn>
              <a:cxn ang="0">
                <a:pos x="89" y="122"/>
              </a:cxn>
              <a:cxn ang="0">
                <a:pos x="91" y="126"/>
              </a:cxn>
              <a:cxn ang="0">
                <a:pos x="86" y="143"/>
              </a:cxn>
              <a:cxn ang="0">
                <a:pos x="81" y="146"/>
              </a:cxn>
              <a:cxn ang="0">
                <a:pos x="53" y="157"/>
              </a:cxn>
              <a:cxn ang="0">
                <a:pos x="30" y="172"/>
              </a:cxn>
              <a:cxn ang="0">
                <a:pos x="12" y="192"/>
              </a:cxn>
            </a:cxnLst>
            <a:rect l="0" t="0" r="r" b="b"/>
            <a:pathLst>
              <a:path w="211" h="203">
                <a:moveTo>
                  <a:pt x="211" y="203"/>
                </a:moveTo>
                <a:lnTo>
                  <a:pt x="0" y="203"/>
                </a:lnTo>
                <a:lnTo>
                  <a:pt x="0" y="197"/>
                </a:lnTo>
                <a:lnTo>
                  <a:pt x="0" y="197"/>
                </a:lnTo>
                <a:lnTo>
                  <a:pt x="1" y="192"/>
                </a:lnTo>
                <a:lnTo>
                  <a:pt x="3" y="187"/>
                </a:lnTo>
                <a:lnTo>
                  <a:pt x="5" y="180"/>
                </a:lnTo>
                <a:lnTo>
                  <a:pt x="9" y="175"/>
                </a:lnTo>
                <a:lnTo>
                  <a:pt x="20" y="165"/>
                </a:lnTo>
                <a:lnTo>
                  <a:pt x="32" y="156"/>
                </a:lnTo>
                <a:lnTo>
                  <a:pt x="46" y="147"/>
                </a:lnTo>
                <a:lnTo>
                  <a:pt x="59" y="142"/>
                </a:lnTo>
                <a:lnTo>
                  <a:pt x="70" y="138"/>
                </a:lnTo>
                <a:lnTo>
                  <a:pt x="78" y="135"/>
                </a:lnTo>
                <a:lnTo>
                  <a:pt x="78" y="135"/>
                </a:lnTo>
                <a:lnTo>
                  <a:pt x="80" y="129"/>
                </a:lnTo>
                <a:lnTo>
                  <a:pt x="80" y="129"/>
                </a:lnTo>
                <a:lnTo>
                  <a:pt x="77" y="123"/>
                </a:lnTo>
                <a:lnTo>
                  <a:pt x="72" y="116"/>
                </a:lnTo>
                <a:lnTo>
                  <a:pt x="68" y="107"/>
                </a:lnTo>
                <a:lnTo>
                  <a:pt x="64" y="98"/>
                </a:lnTo>
                <a:lnTo>
                  <a:pt x="64" y="98"/>
                </a:lnTo>
                <a:lnTo>
                  <a:pt x="58" y="93"/>
                </a:lnTo>
                <a:lnTo>
                  <a:pt x="55" y="87"/>
                </a:lnTo>
                <a:lnTo>
                  <a:pt x="55" y="87"/>
                </a:lnTo>
                <a:lnTo>
                  <a:pt x="54" y="81"/>
                </a:lnTo>
                <a:lnTo>
                  <a:pt x="53" y="75"/>
                </a:lnTo>
                <a:lnTo>
                  <a:pt x="54" y="68"/>
                </a:lnTo>
                <a:lnTo>
                  <a:pt x="57" y="62"/>
                </a:lnTo>
                <a:lnTo>
                  <a:pt x="57" y="62"/>
                </a:lnTo>
                <a:lnTo>
                  <a:pt x="57" y="62"/>
                </a:lnTo>
                <a:lnTo>
                  <a:pt x="57" y="62"/>
                </a:lnTo>
                <a:lnTo>
                  <a:pt x="57" y="53"/>
                </a:lnTo>
                <a:lnTo>
                  <a:pt x="57" y="41"/>
                </a:lnTo>
                <a:lnTo>
                  <a:pt x="58" y="34"/>
                </a:lnTo>
                <a:lnTo>
                  <a:pt x="59" y="27"/>
                </a:lnTo>
                <a:lnTo>
                  <a:pt x="64" y="21"/>
                </a:lnTo>
                <a:lnTo>
                  <a:pt x="68" y="14"/>
                </a:lnTo>
                <a:lnTo>
                  <a:pt x="68" y="14"/>
                </a:lnTo>
                <a:lnTo>
                  <a:pt x="74" y="8"/>
                </a:lnTo>
                <a:lnTo>
                  <a:pt x="84" y="3"/>
                </a:lnTo>
                <a:lnTo>
                  <a:pt x="93" y="0"/>
                </a:lnTo>
                <a:lnTo>
                  <a:pt x="105" y="0"/>
                </a:lnTo>
                <a:lnTo>
                  <a:pt x="105" y="0"/>
                </a:lnTo>
                <a:lnTo>
                  <a:pt x="118" y="0"/>
                </a:lnTo>
                <a:lnTo>
                  <a:pt x="127" y="3"/>
                </a:lnTo>
                <a:lnTo>
                  <a:pt x="136" y="8"/>
                </a:lnTo>
                <a:lnTo>
                  <a:pt x="143" y="14"/>
                </a:lnTo>
                <a:lnTo>
                  <a:pt x="143" y="14"/>
                </a:lnTo>
                <a:lnTo>
                  <a:pt x="147" y="21"/>
                </a:lnTo>
                <a:lnTo>
                  <a:pt x="151" y="27"/>
                </a:lnTo>
                <a:lnTo>
                  <a:pt x="153" y="34"/>
                </a:lnTo>
                <a:lnTo>
                  <a:pt x="154" y="41"/>
                </a:lnTo>
                <a:lnTo>
                  <a:pt x="154" y="53"/>
                </a:lnTo>
                <a:lnTo>
                  <a:pt x="154" y="62"/>
                </a:lnTo>
                <a:lnTo>
                  <a:pt x="154" y="62"/>
                </a:lnTo>
                <a:lnTo>
                  <a:pt x="154" y="62"/>
                </a:lnTo>
                <a:lnTo>
                  <a:pt x="154" y="62"/>
                </a:lnTo>
                <a:lnTo>
                  <a:pt x="157" y="68"/>
                </a:lnTo>
                <a:lnTo>
                  <a:pt x="158" y="75"/>
                </a:lnTo>
                <a:lnTo>
                  <a:pt x="157" y="80"/>
                </a:lnTo>
                <a:lnTo>
                  <a:pt x="155" y="87"/>
                </a:lnTo>
                <a:lnTo>
                  <a:pt x="155" y="87"/>
                </a:lnTo>
                <a:lnTo>
                  <a:pt x="153" y="93"/>
                </a:lnTo>
                <a:lnTo>
                  <a:pt x="147" y="98"/>
                </a:lnTo>
                <a:lnTo>
                  <a:pt x="147" y="98"/>
                </a:lnTo>
                <a:lnTo>
                  <a:pt x="143" y="107"/>
                </a:lnTo>
                <a:lnTo>
                  <a:pt x="139" y="116"/>
                </a:lnTo>
                <a:lnTo>
                  <a:pt x="134" y="123"/>
                </a:lnTo>
                <a:lnTo>
                  <a:pt x="131" y="129"/>
                </a:lnTo>
                <a:lnTo>
                  <a:pt x="131" y="129"/>
                </a:lnTo>
                <a:lnTo>
                  <a:pt x="132" y="135"/>
                </a:lnTo>
                <a:lnTo>
                  <a:pt x="132" y="135"/>
                </a:lnTo>
                <a:lnTo>
                  <a:pt x="140" y="138"/>
                </a:lnTo>
                <a:lnTo>
                  <a:pt x="151" y="142"/>
                </a:lnTo>
                <a:lnTo>
                  <a:pt x="165" y="147"/>
                </a:lnTo>
                <a:lnTo>
                  <a:pt x="178" y="156"/>
                </a:lnTo>
                <a:lnTo>
                  <a:pt x="190" y="165"/>
                </a:lnTo>
                <a:lnTo>
                  <a:pt x="201" y="175"/>
                </a:lnTo>
                <a:lnTo>
                  <a:pt x="205" y="180"/>
                </a:lnTo>
                <a:lnTo>
                  <a:pt x="208" y="187"/>
                </a:lnTo>
                <a:lnTo>
                  <a:pt x="209" y="192"/>
                </a:lnTo>
                <a:lnTo>
                  <a:pt x="211" y="197"/>
                </a:lnTo>
                <a:lnTo>
                  <a:pt x="211" y="203"/>
                </a:lnTo>
                <a:close/>
                <a:moveTo>
                  <a:pt x="12" y="192"/>
                </a:moveTo>
                <a:lnTo>
                  <a:pt x="199" y="192"/>
                </a:lnTo>
                <a:lnTo>
                  <a:pt x="199" y="192"/>
                </a:lnTo>
                <a:lnTo>
                  <a:pt x="196" y="185"/>
                </a:lnTo>
                <a:lnTo>
                  <a:pt x="189" y="179"/>
                </a:lnTo>
                <a:lnTo>
                  <a:pt x="181" y="172"/>
                </a:lnTo>
                <a:lnTo>
                  <a:pt x="170" y="164"/>
                </a:lnTo>
                <a:lnTo>
                  <a:pt x="170" y="164"/>
                </a:lnTo>
                <a:lnTo>
                  <a:pt x="158" y="157"/>
                </a:lnTo>
                <a:lnTo>
                  <a:pt x="146" y="152"/>
                </a:lnTo>
                <a:lnTo>
                  <a:pt x="136" y="147"/>
                </a:lnTo>
                <a:lnTo>
                  <a:pt x="130" y="146"/>
                </a:lnTo>
                <a:lnTo>
                  <a:pt x="130" y="146"/>
                </a:lnTo>
                <a:lnTo>
                  <a:pt x="127" y="145"/>
                </a:lnTo>
                <a:lnTo>
                  <a:pt x="124" y="143"/>
                </a:lnTo>
                <a:lnTo>
                  <a:pt x="122" y="138"/>
                </a:lnTo>
                <a:lnTo>
                  <a:pt x="120" y="131"/>
                </a:lnTo>
                <a:lnTo>
                  <a:pt x="120" y="126"/>
                </a:lnTo>
                <a:lnTo>
                  <a:pt x="120" y="125"/>
                </a:lnTo>
                <a:lnTo>
                  <a:pt x="122" y="122"/>
                </a:lnTo>
                <a:lnTo>
                  <a:pt x="122" y="122"/>
                </a:lnTo>
                <a:lnTo>
                  <a:pt x="128" y="114"/>
                </a:lnTo>
                <a:lnTo>
                  <a:pt x="134" y="104"/>
                </a:lnTo>
                <a:lnTo>
                  <a:pt x="136" y="98"/>
                </a:lnTo>
                <a:lnTo>
                  <a:pt x="138" y="92"/>
                </a:lnTo>
                <a:lnTo>
                  <a:pt x="138" y="87"/>
                </a:lnTo>
                <a:lnTo>
                  <a:pt x="143" y="87"/>
                </a:lnTo>
                <a:lnTo>
                  <a:pt x="143" y="87"/>
                </a:lnTo>
                <a:lnTo>
                  <a:pt x="145" y="85"/>
                </a:lnTo>
                <a:lnTo>
                  <a:pt x="146" y="81"/>
                </a:lnTo>
                <a:lnTo>
                  <a:pt x="146" y="81"/>
                </a:lnTo>
                <a:lnTo>
                  <a:pt x="147" y="73"/>
                </a:lnTo>
                <a:lnTo>
                  <a:pt x="146" y="71"/>
                </a:lnTo>
                <a:lnTo>
                  <a:pt x="145" y="69"/>
                </a:lnTo>
                <a:lnTo>
                  <a:pt x="142" y="68"/>
                </a:lnTo>
                <a:lnTo>
                  <a:pt x="143" y="65"/>
                </a:lnTo>
                <a:lnTo>
                  <a:pt x="143" y="65"/>
                </a:lnTo>
                <a:lnTo>
                  <a:pt x="143" y="61"/>
                </a:lnTo>
                <a:lnTo>
                  <a:pt x="143" y="61"/>
                </a:lnTo>
                <a:lnTo>
                  <a:pt x="143" y="53"/>
                </a:lnTo>
                <a:lnTo>
                  <a:pt x="143" y="42"/>
                </a:lnTo>
                <a:lnTo>
                  <a:pt x="140" y="31"/>
                </a:lnTo>
                <a:lnTo>
                  <a:pt x="139" y="26"/>
                </a:lnTo>
                <a:lnTo>
                  <a:pt x="135" y="21"/>
                </a:lnTo>
                <a:lnTo>
                  <a:pt x="135" y="21"/>
                </a:lnTo>
                <a:lnTo>
                  <a:pt x="130" y="17"/>
                </a:lnTo>
                <a:lnTo>
                  <a:pt x="123" y="14"/>
                </a:lnTo>
                <a:lnTo>
                  <a:pt x="115" y="11"/>
                </a:lnTo>
                <a:lnTo>
                  <a:pt x="105" y="11"/>
                </a:lnTo>
                <a:lnTo>
                  <a:pt x="105" y="11"/>
                </a:lnTo>
                <a:lnTo>
                  <a:pt x="96" y="11"/>
                </a:lnTo>
                <a:lnTo>
                  <a:pt x="88" y="14"/>
                </a:lnTo>
                <a:lnTo>
                  <a:pt x="81" y="17"/>
                </a:lnTo>
                <a:lnTo>
                  <a:pt x="76" y="21"/>
                </a:lnTo>
                <a:lnTo>
                  <a:pt x="76" y="21"/>
                </a:lnTo>
                <a:lnTo>
                  <a:pt x="72" y="26"/>
                </a:lnTo>
                <a:lnTo>
                  <a:pt x="70" y="31"/>
                </a:lnTo>
                <a:lnTo>
                  <a:pt x="68" y="42"/>
                </a:lnTo>
                <a:lnTo>
                  <a:pt x="68" y="53"/>
                </a:lnTo>
                <a:lnTo>
                  <a:pt x="68" y="61"/>
                </a:lnTo>
                <a:lnTo>
                  <a:pt x="68" y="61"/>
                </a:lnTo>
                <a:lnTo>
                  <a:pt x="68" y="65"/>
                </a:lnTo>
                <a:lnTo>
                  <a:pt x="69" y="68"/>
                </a:lnTo>
                <a:lnTo>
                  <a:pt x="66" y="69"/>
                </a:lnTo>
                <a:lnTo>
                  <a:pt x="66" y="69"/>
                </a:lnTo>
                <a:lnTo>
                  <a:pt x="65" y="71"/>
                </a:lnTo>
                <a:lnTo>
                  <a:pt x="64" y="73"/>
                </a:lnTo>
                <a:lnTo>
                  <a:pt x="65" y="81"/>
                </a:lnTo>
                <a:lnTo>
                  <a:pt x="65" y="81"/>
                </a:lnTo>
                <a:lnTo>
                  <a:pt x="66" y="85"/>
                </a:lnTo>
                <a:lnTo>
                  <a:pt x="68" y="87"/>
                </a:lnTo>
                <a:lnTo>
                  <a:pt x="73" y="87"/>
                </a:lnTo>
                <a:lnTo>
                  <a:pt x="73" y="92"/>
                </a:lnTo>
                <a:lnTo>
                  <a:pt x="73" y="92"/>
                </a:lnTo>
                <a:lnTo>
                  <a:pt x="74" y="98"/>
                </a:lnTo>
                <a:lnTo>
                  <a:pt x="77" y="104"/>
                </a:lnTo>
                <a:lnTo>
                  <a:pt x="82" y="114"/>
                </a:lnTo>
                <a:lnTo>
                  <a:pt x="89" y="122"/>
                </a:lnTo>
                <a:lnTo>
                  <a:pt x="91" y="125"/>
                </a:lnTo>
                <a:lnTo>
                  <a:pt x="91" y="126"/>
                </a:lnTo>
                <a:lnTo>
                  <a:pt x="91" y="126"/>
                </a:lnTo>
                <a:lnTo>
                  <a:pt x="91" y="131"/>
                </a:lnTo>
                <a:lnTo>
                  <a:pt x="89" y="138"/>
                </a:lnTo>
                <a:lnTo>
                  <a:pt x="86" y="143"/>
                </a:lnTo>
                <a:lnTo>
                  <a:pt x="84" y="145"/>
                </a:lnTo>
                <a:lnTo>
                  <a:pt x="81" y="146"/>
                </a:lnTo>
                <a:lnTo>
                  <a:pt x="81" y="146"/>
                </a:lnTo>
                <a:lnTo>
                  <a:pt x="74" y="147"/>
                </a:lnTo>
                <a:lnTo>
                  <a:pt x="65" y="152"/>
                </a:lnTo>
                <a:lnTo>
                  <a:pt x="53" y="157"/>
                </a:lnTo>
                <a:lnTo>
                  <a:pt x="41" y="164"/>
                </a:lnTo>
                <a:lnTo>
                  <a:pt x="41" y="164"/>
                </a:lnTo>
                <a:lnTo>
                  <a:pt x="30" y="172"/>
                </a:lnTo>
                <a:lnTo>
                  <a:pt x="22" y="179"/>
                </a:lnTo>
                <a:lnTo>
                  <a:pt x="15" y="185"/>
                </a:lnTo>
                <a:lnTo>
                  <a:pt x="12" y="192"/>
                </a:lnTo>
                <a:lnTo>
                  <a:pt x="12" y="1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9" name="Freeform 176"/>
          <p:cNvSpPr>
            <a:spLocks noEditPoints="1"/>
          </p:cNvSpPr>
          <p:nvPr/>
        </p:nvSpPr>
        <p:spPr bwMode="auto">
          <a:xfrm>
            <a:off x="3700832" y="952483"/>
            <a:ext cx="253681" cy="344743"/>
          </a:xfrm>
          <a:custGeom>
            <a:avLst/>
            <a:gdLst/>
            <a:ahLst/>
            <a:cxnLst>
              <a:cxn ang="0">
                <a:pos x="77" y="219"/>
              </a:cxn>
              <a:cxn ang="0">
                <a:pos x="63" y="203"/>
              </a:cxn>
              <a:cxn ang="0">
                <a:pos x="37" y="165"/>
              </a:cxn>
              <a:cxn ang="0">
                <a:pos x="12" y="120"/>
              </a:cxn>
              <a:cxn ang="0">
                <a:pos x="4" y="99"/>
              </a:cxn>
              <a:cxn ang="0">
                <a:pos x="0" y="81"/>
              </a:cxn>
              <a:cxn ang="0">
                <a:pos x="1" y="73"/>
              </a:cxn>
              <a:cxn ang="0">
                <a:pos x="6" y="50"/>
              </a:cxn>
              <a:cxn ang="0">
                <a:pos x="24" y="24"/>
              </a:cxn>
              <a:cxn ang="0">
                <a:pos x="50" y="7"/>
              </a:cxn>
              <a:cxn ang="0">
                <a:pos x="73" y="0"/>
              </a:cxn>
              <a:cxn ang="0">
                <a:pos x="81" y="0"/>
              </a:cxn>
              <a:cxn ang="0">
                <a:pos x="97" y="1"/>
              </a:cxn>
              <a:cxn ang="0">
                <a:pos x="127" y="14"/>
              </a:cxn>
              <a:cxn ang="0">
                <a:pos x="148" y="35"/>
              </a:cxn>
              <a:cxn ang="0">
                <a:pos x="160" y="65"/>
              </a:cxn>
              <a:cxn ang="0">
                <a:pos x="162" y="81"/>
              </a:cxn>
              <a:cxn ang="0">
                <a:pos x="162" y="89"/>
              </a:cxn>
              <a:cxn ang="0">
                <a:pos x="155" y="109"/>
              </a:cxn>
              <a:cxn ang="0">
                <a:pos x="139" y="143"/>
              </a:cxn>
              <a:cxn ang="0">
                <a:pos x="112" y="185"/>
              </a:cxn>
              <a:cxn ang="0">
                <a:pos x="85" y="219"/>
              </a:cxn>
              <a:cxn ang="0">
                <a:pos x="81" y="11"/>
              </a:cxn>
              <a:cxn ang="0">
                <a:pos x="67" y="12"/>
              </a:cxn>
              <a:cxn ang="0">
                <a:pos x="41" y="23"/>
              </a:cxn>
              <a:cxn ang="0">
                <a:pos x="23" y="42"/>
              </a:cxn>
              <a:cxn ang="0">
                <a:pos x="12" y="66"/>
              </a:cxn>
              <a:cxn ang="0">
                <a:pos x="10" y="81"/>
              </a:cxn>
              <a:cxn ang="0">
                <a:pos x="13" y="96"/>
              </a:cxn>
              <a:cxn ang="0">
                <a:pos x="29" y="131"/>
              </a:cxn>
              <a:cxn ang="0">
                <a:pos x="63" y="184"/>
              </a:cxn>
              <a:cxn ang="0">
                <a:pos x="81" y="208"/>
              </a:cxn>
              <a:cxn ang="0">
                <a:pos x="123" y="150"/>
              </a:cxn>
              <a:cxn ang="0">
                <a:pos x="143" y="112"/>
              </a:cxn>
              <a:cxn ang="0">
                <a:pos x="151" y="88"/>
              </a:cxn>
              <a:cxn ang="0">
                <a:pos x="151" y="81"/>
              </a:cxn>
              <a:cxn ang="0">
                <a:pos x="145" y="54"/>
              </a:cxn>
              <a:cxn ang="0">
                <a:pos x="131" y="31"/>
              </a:cxn>
              <a:cxn ang="0">
                <a:pos x="109" y="16"/>
              </a:cxn>
              <a:cxn ang="0">
                <a:pos x="81" y="11"/>
              </a:cxn>
            </a:cxnLst>
            <a:rect l="0" t="0" r="r" b="b"/>
            <a:pathLst>
              <a:path w="162" h="224">
                <a:moveTo>
                  <a:pt x="81" y="224"/>
                </a:moveTo>
                <a:lnTo>
                  <a:pt x="77" y="219"/>
                </a:lnTo>
                <a:lnTo>
                  <a:pt x="77" y="219"/>
                </a:lnTo>
                <a:lnTo>
                  <a:pt x="63" y="203"/>
                </a:lnTo>
                <a:lnTo>
                  <a:pt x="51" y="185"/>
                </a:lnTo>
                <a:lnTo>
                  <a:pt x="37" y="165"/>
                </a:lnTo>
                <a:lnTo>
                  <a:pt x="24" y="143"/>
                </a:lnTo>
                <a:lnTo>
                  <a:pt x="12" y="120"/>
                </a:lnTo>
                <a:lnTo>
                  <a:pt x="6" y="109"/>
                </a:lnTo>
                <a:lnTo>
                  <a:pt x="4" y="99"/>
                </a:lnTo>
                <a:lnTo>
                  <a:pt x="1" y="89"/>
                </a:lnTo>
                <a:lnTo>
                  <a:pt x="0" y="81"/>
                </a:lnTo>
                <a:lnTo>
                  <a:pt x="0" y="81"/>
                </a:lnTo>
                <a:lnTo>
                  <a:pt x="1" y="73"/>
                </a:lnTo>
                <a:lnTo>
                  <a:pt x="2" y="65"/>
                </a:lnTo>
                <a:lnTo>
                  <a:pt x="6" y="50"/>
                </a:lnTo>
                <a:lnTo>
                  <a:pt x="14" y="35"/>
                </a:lnTo>
                <a:lnTo>
                  <a:pt x="24" y="24"/>
                </a:lnTo>
                <a:lnTo>
                  <a:pt x="36" y="14"/>
                </a:lnTo>
                <a:lnTo>
                  <a:pt x="50" y="7"/>
                </a:lnTo>
                <a:lnTo>
                  <a:pt x="64" y="1"/>
                </a:lnTo>
                <a:lnTo>
                  <a:pt x="73" y="0"/>
                </a:lnTo>
                <a:lnTo>
                  <a:pt x="81" y="0"/>
                </a:lnTo>
                <a:lnTo>
                  <a:pt x="81" y="0"/>
                </a:lnTo>
                <a:lnTo>
                  <a:pt x="89" y="0"/>
                </a:lnTo>
                <a:lnTo>
                  <a:pt x="97" y="1"/>
                </a:lnTo>
                <a:lnTo>
                  <a:pt x="113" y="7"/>
                </a:lnTo>
                <a:lnTo>
                  <a:pt x="127" y="14"/>
                </a:lnTo>
                <a:lnTo>
                  <a:pt x="139" y="24"/>
                </a:lnTo>
                <a:lnTo>
                  <a:pt x="148" y="35"/>
                </a:lnTo>
                <a:lnTo>
                  <a:pt x="156" y="50"/>
                </a:lnTo>
                <a:lnTo>
                  <a:pt x="160" y="65"/>
                </a:lnTo>
                <a:lnTo>
                  <a:pt x="162" y="73"/>
                </a:lnTo>
                <a:lnTo>
                  <a:pt x="162" y="81"/>
                </a:lnTo>
                <a:lnTo>
                  <a:pt x="162" y="81"/>
                </a:lnTo>
                <a:lnTo>
                  <a:pt x="162" y="89"/>
                </a:lnTo>
                <a:lnTo>
                  <a:pt x="159" y="99"/>
                </a:lnTo>
                <a:lnTo>
                  <a:pt x="155" y="109"/>
                </a:lnTo>
                <a:lnTo>
                  <a:pt x="151" y="120"/>
                </a:lnTo>
                <a:lnTo>
                  <a:pt x="139" y="143"/>
                </a:lnTo>
                <a:lnTo>
                  <a:pt x="125" y="165"/>
                </a:lnTo>
                <a:lnTo>
                  <a:pt x="112" y="185"/>
                </a:lnTo>
                <a:lnTo>
                  <a:pt x="98" y="203"/>
                </a:lnTo>
                <a:lnTo>
                  <a:pt x="85" y="219"/>
                </a:lnTo>
                <a:lnTo>
                  <a:pt x="81" y="224"/>
                </a:lnTo>
                <a:close/>
                <a:moveTo>
                  <a:pt x="81" y="11"/>
                </a:moveTo>
                <a:lnTo>
                  <a:pt x="81" y="11"/>
                </a:lnTo>
                <a:lnTo>
                  <a:pt x="67" y="12"/>
                </a:lnTo>
                <a:lnTo>
                  <a:pt x="54" y="16"/>
                </a:lnTo>
                <a:lnTo>
                  <a:pt x="41" y="23"/>
                </a:lnTo>
                <a:lnTo>
                  <a:pt x="32" y="31"/>
                </a:lnTo>
                <a:lnTo>
                  <a:pt x="23" y="42"/>
                </a:lnTo>
                <a:lnTo>
                  <a:pt x="16" y="54"/>
                </a:lnTo>
                <a:lnTo>
                  <a:pt x="12" y="66"/>
                </a:lnTo>
                <a:lnTo>
                  <a:pt x="10" y="81"/>
                </a:lnTo>
                <a:lnTo>
                  <a:pt x="10" y="81"/>
                </a:lnTo>
                <a:lnTo>
                  <a:pt x="12" y="88"/>
                </a:lnTo>
                <a:lnTo>
                  <a:pt x="13" y="96"/>
                </a:lnTo>
                <a:lnTo>
                  <a:pt x="20" y="112"/>
                </a:lnTo>
                <a:lnTo>
                  <a:pt x="29" y="131"/>
                </a:lnTo>
                <a:lnTo>
                  <a:pt x="40" y="150"/>
                </a:lnTo>
                <a:lnTo>
                  <a:pt x="63" y="184"/>
                </a:lnTo>
                <a:lnTo>
                  <a:pt x="81" y="208"/>
                </a:lnTo>
                <a:lnTo>
                  <a:pt x="81" y="208"/>
                </a:lnTo>
                <a:lnTo>
                  <a:pt x="98" y="184"/>
                </a:lnTo>
                <a:lnTo>
                  <a:pt x="123" y="150"/>
                </a:lnTo>
                <a:lnTo>
                  <a:pt x="133" y="131"/>
                </a:lnTo>
                <a:lnTo>
                  <a:pt x="143" y="112"/>
                </a:lnTo>
                <a:lnTo>
                  <a:pt x="150" y="96"/>
                </a:lnTo>
                <a:lnTo>
                  <a:pt x="151" y="88"/>
                </a:lnTo>
                <a:lnTo>
                  <a:pt x="151" y="81"/>
                </a:lnTo>
                <a:lnTo>
                  <a:pt x="151" y="81"/>
                </a:lnTo>
                <a:lnTo>
                  <a:pt x="150" y="66"/>
                </a:lnTo>
                <a:lnTo>
                  <a:pt x="145" y="54"/>
                </a:lnTo>
                <a:lnTo>
                  <a:pt x="139" y="42"/>
                </a:lnTo>
                <a:lnTo>
                  <a:pt x="131" y="31"/>
                </a:lnTo>
                <a:lnTo>
                  <a:pt x="120" y="23"/>
                </a:lnTo>
                <a:lnTo>
                  <a:pt x="109" y="16"/>
                </a:lnTo>
                <a:lnTo>
                  <a:pt x="96" y="12"/>
                </a:lnTo>
                <a:lnTo>
                  <a:pt x="81" y="11"/>
                </a:lnTo>
                <a:lnTo>
                  <a:pt x="81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0" name="Freeform 177"/>
          <p:cNvSpPr>
            <a:spLocks noEditPoints="1"/>
          </p:cNvSpPr>
          <p:nvPr/>
        </p:nvSpPr>
        <p:spPr bwMode="auto">
          <a:xfrm>
            <a:off x="3766600" y="1016835"/>
            <a:ext cx="126843" cy="124108"/>
          </a:xfrm>
          <a:custGeom>
            <a:avLst/>
            <a:gdLst/>
            <a:ahLst/>
            <a:cxnLst>
              <a:cxn ang="0">
                <a:pos x="41" y="81"/>
              </a:cxn>
              <a:cxn ang="0">
                <a:pos x="26" y="78"/>
              </a:cxn>
              <a:cxn ang="0">
                <a:pos x="12" y="68"/>
              </a:cxn>
              <a:cxn ang="0">
                <a:pos x="4" y="56"/>
              </a:cxn>
              <a:cxn ang="0">
                <a:pos x="0" y="40"/>
              </a:cxn>
              <a:cxn ang="0">
                <a:pos x="1" y="32"/>
              </a:cxn>
              <a:cxn ang="0">
                <a:pos x="8" y="17"/>
              </a:cxn>
              <a:cxn ang="0">
                <a:pos x="19" y="6"/>
              </a:cxn>
              <a:cxn ang="0">
                <a:pos x="33" y="1"/>
              </a:cxn>
              <a:cxn ang="0">
                <a:pos x="41" y="0"/>
              </a:cxn>
              <a:cxn ang="0">
                <a:pos x="57" y="2"/>
              </a:cxn>
              <a:cxn ang="0">
                <a:pos x="70" y="12"/>
              </a:cxn>
              <a:cxn ang="0">
                <a:pos x="78" y="24"/>
              </a:cxn>
              <a:cxn ang="0">
                <a:pos x="81" y="40"/>
              </a:cxn>
              <a:cxn ang="0">
                <a:pos x="81" y="48"/>
              </a:cxn>
              <a:cxn ang="0">
                <a:pos x="74" y="63"/>
              </a:cxn>
              <a:cxn ang="0">
                <a:pos x="64" y="74"/>
              </a:cxn>
              <a:cxn ang="0">
                <a:pos x="49" y="79"/>
              </a:cxn>
              <a:cxn ang="0">
                <a:pos x="41" y="81"/>
              </a:cxn>
              <a:cxn ang="0">
                <a:pos x="41" y="5"/>
              </a:cxn>
              <a:cxn ang="0">
                <a:pos x="27" y="8"/>
              </a:cxn>
              <a:cxn ang="0">
                <a:pos x="16" y="16"/>
              </a:cxn>
              <a:cxn ang="0">
                <a:pos x="8" y="27"/>
              </a:cxn>
              <a:cxn ang="0">
                <a:pos x="6" y="40"/>
              </a:cxn>
              <a:cxn ang="0">
                <a:pos x="7" y="47"/>
              </a:cxn>
              <a:cxn ang="0">
                <a:pos x="12" y="59"/>
              </a:cxn>
              <a:cxn ang="0">
                <a:pos x="22" y="70"/>
              </a:cxn>
              <a:cxn ang="0">
                <a:pos x="34" y="74"/>
              </a:cxn>
              <a:cxn ang="0">
                <a:pos x="41" y="75"/>
              </a:cxn>
              <a:cxn ang="0">
                <a:pos x="54" y="73"/>
              </a:cxn>
              <a:cxn ang="0">
                <a:pos x="66" y="64"/>
              </a:cxn>
              <a:cxn ang="0">
                <a:pos x="73" y="54"/>
              </a:cxn>
              <a:cxn ang="0">
                <a:pos x="76" y="40"/>
              </a:cxn>
              <a:cxn ang="0">
                <a:pos x="76" y="33"/>
              </a:cxn>
              <a:cxn ang="0">
                <a:pos x="70" y="20"/>
              </a:cxn>
              <a:cxn ang="0">
                <a:pos x="61" y="10"/>
              </a:cxn>
              <a:cxn ang="0">
                <a:pos x="49" y="5"/>
              </a:cxn>
              <a:cxn ang="0">
                <a:pos x="41" y="5"/>
              </a:cxn>
            </a:cxnLst>
            <a:rect l="0" t="0" r="r" b="b"/>
            <a:pathLst>
              <a:path w="81" h="81">
                <a:moveTo>
                  <a:pt x="41" y="81"/>
                </a:moveTo>
                <a:lnTo>
                  <a:pt x="41" y="81"/>
                </a:lnTo>
                <a:lnTo>
                  <a:pt x="33" y="79"/>
                </a:lnTo>
                <a:lnTo>
                  <a:pt x="26" y="78"/>
                </a:lnTo>
                <a:lnTo>
                  <a:pt x="19" y="74"/>
                </a:lnTo>
                <a:lnTo>
                  <a:pt x="12" y="68"/>
                </a:lnTo>
                <a:lnTo>
                  <a:pt x="8" y="63"/>
                </a:lnTo>
                <a:lnTo>
                  <a:pt x="4" y="56"/>
                </a:lnTo>
                <a:lnTo>
                  <a:pt x="1" y="48"/>
                </a:lnTo>
                <a:lnTo>
                  <a:pt x="0" y="40"/>
                </a:lnTo>
                <a:lnTo>
                  <a:pt x="0" y="40"/>
                </a:lnTo>
                <a:lnTo>
                  <a:pt x="1" y="32"/>
                </a:lnTo>
                <a:lnTo>
                  <a:pt x="4" y="24"/>
                </a:lnTo>
                <a:lnTo>
                  <a:pt x="8" y="17"/>
                </a:lnTo>
                <a:lnTo>
                  <a:pt x="12" y="12"/>
                </a:lnTo>
                <a:lnTo>
                  <a:pt x="19" y="6"/>
                </a:lnTo>
                <a:lnTo>
                  <a:pt x="26" y="2"/>
                </a:lnTo>
                <a:lnTo>
                  <a:pt x="33" y="1"/>
                </a:lnTo>
                <a:lnTo>
                  <a:pt x="41" y="0"/>
                </a:lnTo>
                <a:lnTo>
                  <a:pt x="41" y="0"/>
                </a:lnTo>
                <a:lnTo>
                  <a:pt x="49" y="1"/>
                </a:lnTo>
                <a:lnTo>
                  <a:pt x="57" y="2"/>
                </a:lnTo>
                <a:lnTo>
                  <a:pt x="64" y="6"/>
                </a:lnTo>
                <a:lnTo>
                  <a:pt x="70" y="12"/>
                </a:lnTo>
                <a:lnTo>
                  <a:pt x="74" y="17"/>
                </a:lnTo>
                <a:lnTo>
                  <a:pt x="78" y="24"/>
                </a:lnTo>
                <a:lnTo>
                  <a:pt x="81" y="32"/>
                </a:lnTo>
                <a:lnTo>
                  <a:pt x="81" y="40"/>
                </a:lnTo>
                <a:lnTo>
                  <a:pt x="81" y="40"/>
                </a:lnTo>
                <a:lnTo>
                  <a:pt x="81" y="48"/>
                </a:lnTo>
                <a:lnTo>
                  <a:pt x="78" y="56"/>
                </a:lnTo>
                <a:lnTo>
                  <a:pt x="74" y="63"/>
                </a:lnTo>
                <a:lnTo>
                  <a:pt x="70" y="68"/>
                </a:lnTo>
                <a:lnTo>
                  <a:pt x="64" y="74"/>
                </a:lnTo>
                <a:lnTo>
                  <a:pt x="57" y="78"/>
                </a:lnTo>
                <a:lnTo>
                  <a:pt x="49" y="79"/>
                </a:lnTo>
                <a:lnTo>
                  <a:pt x="41" y="81"/>
                </a:lnTo>
                <a:lnTo>
                  <a:pt x="41" y="81"/>
                </a:lnTo>
                <a:close/>
                <a:moveTo>
                  <a:pt x="41" y="5"/>
                </a:moveTo>
                <a:lnTo>
                  <a:pt x="41" y="5"/>
                </a:lnTo>
                <a:lnTo>
                  <a:pt x="34" y="5"/>
                </a:lnTo>
                <a:lnTo>
                  <a:pt x="27" y="8"/>
                </a:lnTo>
                <a:lnTo>
                  <a:pt x="22" y="10"/>
                </a:lnTo>
                <a:lnTo>
                  <a:pt x="16" y="16"/>
                </a:lnTo>
                <a:lnTo>
                  <a:pt x="12" y="20"/>
                </a:lnTo>
                <a:lnTo>
                  <a:pt x="8" y="27"/>
                </a:lnTo>
                <a:lnTo>
                  <a:pt x="7" y="33"/>
                </a:lnTo>
                <a:lnTo>
                  <a:pt x="6" y="40"/>
                </a:lnTo>
                <a:lnTo>
                  <a:pt x="6" y="40"/>
                </a:lnTo>
                <a:lnTo>
                  <a:pt x="7" y="47"/>
                </a:lnTo>
                <a:lnTo>
                  <a:pt x="8" y="54"/>
                </a:lnTo>
                <a:lnTo>
                  <a:pt x="12" y="59"/>
                </a:lnTo>
                <a:lnTo>
                  <a:pt x="16" y="64"/>
                </a:lnTo>
                <a:lnTo>
                  <a:pt x="22" y="70"/>
                </a:lnTo>
                <a:lnTo>
                  <a:pt x="27" y="73"/>
                </a:lnTo>
                <a:lnTo>
                  <a:pt x="34" y="74"/>
                </a:lnTo>
                <a:lnTo>
                  <a:pt x="41" y="75"/>
                </a:lnTo>
                <a:lnTo>
                  <a:pt x="41" y="75"/>
                </a:lnTo>
                <a:lnTo>
                  <a:pt x="49" y="74"/>
                </a:lnTo>
                <a:lnTo>
                  <a:pt x="54" y="73"/>
                </a:lnTo>
                <a:lnTo>
                  <a:pt x="61" y="70"/>
                </a:lnTo>
                <a:lnTo>
                  <a:pt x="66" y="64"/>
                </a:lnTo>
                <a:lnTo>
                  <a:pt x="70" y="59"/>
                </a:lnTo>
                <a:lnTo>
                  <a:pt x="73" y="54"/>
                </a:lnTo>
                <a:lnTo>
                  <a:pt x="76" y="47"/>
                </a:lnTo>
                <a:lnTo>
                  <a:pt x="76" y="40"/>
                </a:lnTo>
                <a:lnTo>
                  <a:pt x="76" y="40"/>
                </a:lnTo>
                <a:lnTo>
                  <a:pt x="76" y="33"/>
                </a:lnTo>
                <a:lnTo>
                  <a:pt x="73" y="27"/>
                </a:lnTo>
                <a:lnTo>
                  <a:pt x="70" y="20"/>
                </a:lnTo>
                <a:lnTo>
                  <a:pt x="66" y="16"/>
                </a:lnTo>
                <a:lnTo>
                  <a:pt x="61" y="10"/>
                </a:lnTo>
                <a:lnTo>
                  <a:pt x="54" y="8"/>
                </a:lnTo>
                <a:lnTo>
                  <a:pt x="49" y="5"/>
                </a:lnTo>
                <a:lnTo>
                  <a:pt x="41" y="5"/>
                </a:lnTo>
                <a:lnTo>
                  <a:pt x="41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1" name="Freeform 178"/>
          <p:cNvSpPr>
            <a:spLocks/>
          </p:cNvSpPr>
          <p:nvPr/>
        </p:nvSpPr>
        <p:spPr bwMode="auto">
          <a:xfrm>
            <a:off x="3696134" y="1251260"/>
            <a:ext cx="263077" cy="87336"/>
          </a:xfrm>
          <a:custGeom>
            <a:avLst/>
            <a:gdLst/>
            <a:ahLst/>
            <a:cxnLst>
              <a:cxn ang="0">
                <a:pos x="124" y="6"/>
              </a:cxn>
              <a:cxn ang="0">
                <a:pos x="140" y="10"/>
              </a:cxn>
              <a:cxn ang="0">
                <a:pos x="159" y="21"/>
              </a:cxn>
              <a:cxn ang="0">
                <a:pos x="162" y="27"/>
              </a:cxn>
              <a:cxn ang="0">
                <a:pos x="161" y="31"/>
              </a:cxn>
              <a:cxn ang="0">
                <a:pos x="150" y="39"/>
              </a:cxn>
              <a:cxn ang="0">
                <a:pos x="130" y="47"/>
              </a:cxn>
              <a:cxn ang="0">
                <a:pos x="101" y="51"/>
              </a:cxn>
              <a:cxn ang="0">
                <a:pos x="84" y="51"/>
              </a:cxn>
              <a:cxn ang="0">
                <a:pos x="53" y="48"/>
              </a:cxn>
              <a:cxn ang="0">
                <a:pos x="28" y="43"/>
              </a:cxn>
              <a:cxn ang="0">
                <a:pos x="12" y="35"/>
              </a:cxn>
              <a:cxn ang="0">
                <a:pos x="5" y="27"/>
              </a:cxn>
              <a:cxn ang="0">
                <a:pos x="7" y="24"/>
              </a:cxn>
              <a:cxn ang="0">
                <a:pos x="16" y="14"/>
              </a:cxn>
              <a:cxn ang="0">
                <a:pos x="44" y="6"/>
              </a:cxn>
              <a:cxn ang="0">
                <a:pos x="44" y="0"/>
              </a:cxn>
              <a:cxn ang="0">
                <a:pos x="13" y="10"/>
              </a:cxn>
              <a:cxn ang="0">
                <a:pos x="4" y="17"/>
              </a:cxn>
              <a:cxn ang="0">
                <a:pos x="0" y="27"/>
              </a:cxn>
              <a:cxn ang="0">
                <a:pos x="1" y="31"/>
              </a:cxn>
              <a:cxn ang="0">
                <a:pos x="8" y="39"/>
              </a:cxn>
              <a:cxn ang="0">
                <a:pos x="27" y="48"/>
              </a:cxn>
              <a:cxn ang="0">
                <a:pos x="54" y="55"/>
              </a:cxn>
              <a:cxn ang="0">
                <a:pos x="84" y="56"/>
              </a:cxn>
              <a:cxn ang="0">
                <a:pos x="100" y="56"/>
              </a:cxn>
              <a:cxn ang="0">
                <a:pos x="128" y="52"/>
              </a:cxn>
              <a:cxn ang="0">
                <a:pos x="153" y="44"/>
              </a:cxn>
              <a:cxn ang="0">
                <a:pos x="166" y="33"/>
              </a:cxn>
              <a:cxn ang="0">
                <a:pos x="167" y="27"/>
              </a:cxn>
              <a:cxn ang="0">
                <a:pos x="167" y="22"/>
              </a:cxn>
              <a:cxn ang="0">
                <a:pos x="161" y="13"/>
              </a:cxn>
              <a:cxn ang="0">
                <a:pos x="142" y="5"/>
              </a:cxn>
              <a:cxn ang="0">
                <a:pos x="124" y="0"/>
              </a:cxn>
            </a:cxnLst>
            <a:rect l="0" t="0" r="r" b="b"/>
            <a:pathLst>
              <a:path w="167" h="56">
                <a:moveTo>
                  <a:pt x="124" y="0"/>
                </a:moveTo>
                <a:lnTo>
                  <a:pt x="124" y="6"/>
                </a:lnTo>
                <a:lnTo>
                  <a:pt x="124" y="6"/>
                </a:lnTo>
                <a:lnTo>
                  <a:pt x="140" y="10"/>
                </a:lnTo>
                <a:lnTo>
                  <a:pt x="153" y="14"/>
                </a:lnTo>
                <a:lnTo>
                  <a:pt x="159" y="21"/>
                </a:lnTo>
                <a:lnTo>
                  <a:pt x="162" y="24"/>
                </a:lnTo>
                <a:lnTo>
                  <a:pt x="162" y="27"/>
                </a:lnTo>
                <a:lnTo>
                  <a:pt x="162" y="27"/>
                </a:lnTo>
                <a:lnTo>
                  <a:pt x="161" y="31"/>
                </a:lnTo>
                <a:lnTo>
                  <a:pt x="157" y="35"/>
                </a:lnTo>
                <a:lnTo>
                  <a:pt x="150" y="39"/>
                </a:lnTo>
                <a:lnTo>
                  <a:pt x="140" y="43"/>
                </a:lnTo>
                <a:lnTo>
                  <a:pt x="130" y="47"/>
                </a:lnTo>
                <a:lnTo>
                  <a:pt x="116" y="48"/>
                </a:lnTo>
                <a:lnTo>
                  <a:pt x="101" y="51"/>
                </a:lnTo>
                <a:lnTo>
                  <a:pt x="84" y="51"/>
                </a:lnTo>
                <a:lnTo>
                  <a:pt x="84" y="51"/>
                </a:lnTo>
                <a:lnTo>
                  <a:pt x="67" y="51"/>
                </a:lnTo>
                <a:lnTo>
                  <a:pt x="53" y="48"/>
                </a:lnTo>
                <a:lnTo>
                  <a:pt x="39" y="47"/>
                </a:lnTo>
                <a:lnTo>
                  <a:pt x="28" y="43"/>
                </a:lnTo>
                <a:lnTo>
                  <a:pt x="19" y="39"/>
                </a:lnTo>
                <a:lnTo>
                  <a:pt x="12" y="35"/>
                </a:lnTo>
                <a:lnTo>
                  <a:pt x="7" y="31"/>
                </a:lnTo>
                <a:lnTo>
                  <a:pt x="5" y="27"/>
                </a:lnTo>
                <a:lnTo>
                  <a:pt x="5" y="27"/>
                </a:lnTo>
                <a:lnTo>
                  <a:pt x="7" y="24"/>
                </a:lnTo>
                <a:lnTo>
                  <a:pt x="8" y="21"/>
                </a:lnTo>
                <a:lnTo>
                  <a:pt x="16" y="14"/>
                </a:lnTo>
                <a:lnTo>
                  <a:pt x="28" y="10"/>
                </a:lnTo>
                <a:lnTo>
                  <a:pt x="44" y="6"/>
                </a:lnTo>
                <a:lnTo>
                  <a:pt x="44" y="0"/>
                </a:lnTo>
                <a:lnTo>
                  <a:pt x="44" y="0"/>
                </a:lnTo>
                <a:lnTo>
                  <a:pt x="27" y="5"/>
                </a:lnTo>
                <a:lnTo>
                  <a:pt x="13" y="10"/>
                </a:lnTo>
                <a:lnTo>
                  <a:pt x="8" y="13"/>
                </a:lnTo>
                <a:lnTo>
                  <a:pt x="4" y="17"/>
                </a:lnTo>
                <a:lnTo>
                  <a:pt x="1" y="22"/>
                </a:lnTo>
                <a:lnTo>
                  <a:pt x="0" y="27"/>
                </a:lnTo>
                <a:lnTo>
                  <a:pt x="0" y="27"/>
                </a:lnTo>
                <a:lnTo>
                  <a:pt x="1" y="31"/>
                </a:lnTo>
                <a:lnTo>
                  <a:pt x="3" y="33"/>
                </a:lnTo>
                <a:lnTo>
                  <a:pt x="8" y="39"/>
                </a:lnTo>
                <a:lnTo>
                  <a:pt x="16" y="44"/>
                </a:lnTo>
                <a:lnTo>
                  <a:pt x="27" y="48"/>
                </a:lnTo>
                <a:lnTo>
                  <a:pt x="40" y="52"/>
                </a:lnTo>
                <a:lnTo>
                  <a:pt x="54" y="55"/>
                </a:lnTo>
                <a:lnTo>
                  <a:pt x="69" y="56"/>
                </a:lnTo>
                <a:lnTo>
                  <a:pt x="84" y="56"/>
                </a:lnTo>
                <a:lnTo>
                  <a:pt x="84" y="56"/>
                </a:lnTo>
                <a:lnTo>
                  <a:pt x="100" y="56"/>
                </a:lnTo>
                <a:lnTo>
                  <a:pt x="115" y="55"/>
                </a:lnTo>
                <a:lnTo>
                  <a:pt x="128" y="52"/>
                </a:lnTo>
                <a:lnTo>
                  <a:pt x="142" y="48"/>
                </a:lnTo>
                <a:lnTo>
                  <a:pt x="153" y="44"/>
                </a:lnTo>
                <a:lnTo>
                  <a:pt x="161" y="39"/>
                </a:lnTo>
                <a:lnTo>
                  <a:pt x="166" y="33"/>
                </a:lnTo>
                <a:lnTo>
                  <a:pt x="167" y="31"/>
                </a:lnTo>
                <a:lnTo>
                  <a:pt x="167" y="27"/>
                </a:lnTo>
                <a:lnTo>
                  <a:pt x="167" y="27"/>
                </a:lnTo>
                <a:lnTo>
                  <a:pt x="167" y="22"/>
                </a:lnTo>
                <a:lnTo>
                  <a:pt x="165" y="17"/>
                </a:lnTo>
                <a:lnTo>
                  <a:pt x="161" y="13"/>
                </a:lnTo>
                <a:lnTo>
                  <a:pt x="155" y="10"/>
                </a:lnTo>
                <a:lnTo>
                  <a:pt x="142" y="5"/>
                </a:lnTo>
                <a:lnTo>
                  <a:pt x="124" y="0"/>
                </a:lnTo>
                <a:lnTo>
                  <a:pt x="12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2" name="Freeform 179"/>
          <p:cNvSpPr>
            <a:spLocks noEditPoints="1"/>
          </p:cNvSpPr>
          <p:nvPr/>
        </p:nvSpPr>
        <p:spPr bwMode="auto">
          <a:xfrm>
            <a:off x="8638239" y="3485181"/>
            <a:ext cx="112748" cy="114915"/>
          </a:xfrm>
          <a:custGeom>
            <a:avLst/>
            <a:gdLst/>
            <a:ahLst/>
            <a:cxnLst>
              <a:cxn ang="0">
                <a:pos x="38" y="74"/>
              </a:cxn>
              <a:cxn ang="0">
                <a:pos x="23" y="72"/>
              </a:cxn>
              <a:cxn ang="0">
                <a:pos x="11" y="63"/>
              </a:cxn>
              <a:cxn ang="0">
                <a:pos x="3" y="51"/>
              </a:cxn>
              <a:cxn ang="0">
                <a:pos x="0" y="36"/>
              </a:cxn>
              <a:cxn ang="0">
                <a:pos x="0" y="30"/>
              </a:cxn>
              <a:cxn ang="0">
                <a:pos x="7" y="16"/>
              </a:cxn>
              <a:cxn ang="0">
                <a:pos x="16" y="5"/>
              </a:cxn>
              <a:cxn ang="0">
                <a:pos x="30" y="0"/>
              </a:cxn>
              <a:cxn ang="0">
                <a:pos x="38" y="0"/>
              </a:cxn>
              <a:cxn ang="0">
                <a:pos x="51" y="3"/>
              </a:cxn>
              <a:cxn ang="0">
                <a:pos x="63" y="11"/>
              </a:cxn>
              <a:cxn ang="0">
                <a:pos x="72" y="22"/>
              </a:cxn>
              <a:cxn ang="0">
                <a:pos x="74" y="36"/>
              </a:cxn>
              <a:cxn ang="0">
                <a:pos x="74" y="45"/>
              </a:cxn>
              <a:cxn ang="0">
                <a:pos x="67" y="58"/>
              </a:cxn>
              <a:cxn ang="0">
                <a:pos x="58" y="67"/>
              </a:cxn>
              <a:cxn ang="0">
                <a:pos x="45" y="73"/>
              </a:cxn>
              <a:cxn ang="0">
                <a:pos x="38" y="74"/>
              </a:cxn>
              <a:cxn ang="0">
                <a:pos x="38" y="5"/>
              </a:cxn>
              <a:cxn ang="0">
                <a:pos x="24" y="7"/>
              </a:cxn>
              <a:cxn ang="0">
                <a:pos x="15" y="15"/>
              </a:cxn>
              <a:cxn ang="0">
                <a:pos x="8" y="24"/>
              </a:cxn>
              <a:cxn ang="0">
                <a:pos x="5" y="36"/>
              </a:cxn>
              <a:cxn ang="0">
                <a:pos x="5" y="43"/>
              </a:cxn>
              <a:cxn ang="0">
                <a:pos x="11" y="54"/>
              </a:cxn>
              <a:cxn ang="0">
                <a:pos x="19" y="63"/>
              </a:cxn>
              <a:cxn ang="0">
                <a:pos x="31" y="67"/>
              </a:cxn>
              <a:cxn ang="0">
                <a:pos x="38" y="69"/>
              </a:cxn>
              <a:cxn ang="0">
                <a:pos x="50" y="66"/>
              </a:cxn>
              <a:cxn ang="0">
                <a:pos x="59" y="59"/>
              </a:cxn>
              <a:cxn ang="0">
                <a:pos x="66" y="49"/>
              </a:cxn>
              <a:cxn ang="0">
                <a:pos x="69" y="36"/>
              </a:cxn>
              <a:cxn ang="0">
                <a:pos x="69" y="30"/>
              </a:cxn>
              <a:cxn ang="0">
                <a:pos x="63" y="19"/>
              </a:cxn>
              <a:cxn ang="0">
                <a:pos x="55" y="11"/>
              </a:cxn>
              <a:cxn ang="0">
                <a:pos x="43" y="5"/>
              </a:cxn>
              <a:cxn ang="0">
                <a:pos x="38" y="5"/>
              </a:cxn>
            </a:cxnLst>
            <a:rect l="0" t="0" r="r" b="b"/>
            <a:pathLst>
              <a:path w="74" h="74">
                <a:moveTo>
                  <a:pt x="38" y="74"/>
                </a:moveTo>
                <a:lnTo>
                  <a:pt x="38" y="74"/>
                </a:lnTo>
                <a:lnTo>
                  <a:pt x="30" y="73"/>
                </a:lnTo>
                <a:lnTo>
                  <a:pt x="23" y="72"/>
                </a:lnTo>
                <a:lnTo>
                  <a:pt x="16" y="67"/>
                </a:lnTo>
                <a:lnTo>
                  <a:pt x="11" y="63"/>
                </a:lnTo>
                <a:lnTo>
                  <a:pt x="7" y="58"/>
                </a:lnTo>
                <a:lnTo>
                  <a:pt x="3" y="51"/>
                </a:lnTo>
                <a:lnTo>
                  <a:pt x="0" y="45"/>
                </a:lnTo>
                <a:lnTo>
                  <a:pt x="0" y="36"/>
                </a:lnTo>
                <a:lnTo>
                  <a:pt x="0" y="36"/>
                </a:lnTo>
                <a:lnTo>
                  <a:pt x="0" y="30"/>
                </a:lnTo>
                <a:lnTo>
                  <a:pt x="3" y="22"/>
                </a:lnTo>
                <a:lnTo>
                  <a:pt x="7" y="16"/>
                </a:lnTo>
                <a:lnTo>
                  <a:pt x="11" y="11"/>
                </a:lnTo>
                <a:lnTo>
                  <a:pt x="16" y="5"/>
                </a:lnTo>
                <a:lnTo>
                  <a:pt x="23" y="3"/>
                </a:lnTo>
                <a:lnTo>
                  <a:pt x="30" y="0"/>
                </a:lnTo>
                <a:lnTo>
                  <a:pt x="38" y="0"/>
                </a:lnTo>
                <a:lnTo>
                  <a:pt x="38" y="0"/>
                </a:lnTo>
                <a:lnTo>
                  <a:pt x="45" y="0"/>
                </a:lnTo>
                <a:lnTo>
                  <a:pt x="51" y="3"/>
                </a:lnTo>
                <a:lnTo>
                  <a:pt x="58" y="5"/>
                </a:lnTo>
                <a:lnTo>
                  <a:pt x="63" y="11"/>
                </a:lnTo>
                <a:lnTo>
                  <a:pt x="67" y="16"/>
                </a:lnTo>
                <a:lnTo>
                  <a:pt x="72" y="22"/>
                </a:lnTo>
                <a:lnTo>
                  <a:pt x="74" y="30"/>
                </a:lnTo>
                <a:lnTo>
                  <a:pt x="74" y="36"/>
                </a:lnTo>
                <a:lnTo>
                  <a:pt x="74" y="36"/>
                </a:lnTo>
                <a:lnTo>
                  <a:pt x="74" y="45"/>
                </a:lnTo>
                <a:lnTo>
                  <a:pt x="72" y="51"/>
                </a:lnTo>
                <a:lnTo>
                  <a:pt x="67" y="58"/>
                </a:lnTo>
                <a:lnTo>
                  <a:pt x="63" y="63"/>
                </a:lnTo>
                <a:lnTo>
                  <a:pt x="58" y="67"/>
                </a:lnTo>
                <a:lnTo>
                  <a:pt x="51" y="72"/>
                </a:lnTo>
                <a:lnTo>
                  <a:pt x="45" y="73"/>
                </a:lnTo>
                <a:lnTo>
                  <a:pt x="38" y="74"/>
                </a:lnTo>
                <a:lnTo>
                  <a:pt x="38" y="74"/>
                </a:lnTo>
                <a:close/>
                <a:moveTo>
                  <a:pt x="38" y="5"/>
                </a:moveTo>
                <a:lnTo>
                  <a:pt x="38" y="5"/>
                </a:lnTo>
                <a:lnTo>
                  <a:pt x="31" y="5"/>
                </a:lnTo>
                <a:lnTo>
                  <a:pt x="24" y="7"/>
                </a:lnTo>
                <a:lnTo>
                  <a:pt x="19" y="11"/>
                </a:lnTo>
                <a:lnTo>
                  <a:pt x="15" y="15"/>
                </a:lnTo>
                <a:lnTo>
                  <a:pt x="11" y="19"/>
                </a:lnTo>
                <a:lnTo>
                  <a:pt x="8" y="24"/>
                </a:lnTo>
                <a:lnTo>
                  <a:pt x="5" y="30"/>
                </a:lnTo>
                <a:lnTo>
                  <a:pt x="5" y="36"/>
                </a:lnTo>
                <a:lnTo>
                  <a:pt x="5" y="36"/>
                </a:lnTo>
                <a:lnTo>
                  <a:pt x="5" y="43"/>
                </a:lnTo>
                <a:lnTo>
                  <a:pt x="8" y="49"/>
                </a:lnTo>
                <a:lnTo>
                  <a:pt x="11" y="54"/>
                </a:lnTo>
                <a:lnTo>
                  <a:pt x="15" y="59"/>
                </a:lnTo>
                <a:lnTo>
                  <a:pt x="19" y="63"/>
                </a:lnTo>
                <a:lnTo>
                  <a:pt x="24" y="66"/>
                </a:lnTo>
                <a:lnTo>
                  <a:pt x="31" y="67"/>
                </a:lnTo>
                <a:lnTo>
                  <a:pt x="38" y="69"/>
                </a:lnTo>
                <a:lnTo>
                  <a:pt x="38" y="69"/>
                </a:lnTo>
                <a:lnTo>
                  <a:pt x="43" y="67"/>
                </a:lnTo>
                <a:lnTo>
                  <a:pt x="50" y="66"/>
                </a:lnTo>
                <a:lnTo>
                  <a:pt x="55" y="63"/>
                </a:lnTo>
                <a:lnTo>
                  <a:pt x="59" y="59"/>
                </a:lnTo>
                <a:lnTo>
                  <a:pt x="63" y="54"/>
                </a:lnTo>
                <a:lnTo>
                  <a:pt x="66" y="49"/>
                </a:lnTo>
                <a:lnTo>
                  <a:pt x="69" y="43"/>
                </a:lnTo>
                <a:lnTo>
                  <a:pt x="69" y="36"/>
                </a:lnTo>
                <a:lnTo>
                  <a:pt x="69" y="36"/>
                </a:lnTo>
                <a:lnTo>
                  <a:pt x="69" y="30"/>
                </a:lnTo>
                <a:lnTo>
                  <a:pt x="66" y="24"/>
                </a:lnTo>
                <a:lnTo>
                  <a:pt x="63" y="19"/>
                </a:lnTo>
                <a:lnTo>
                  <a:pt x="59" y="15"/>
                </a:lnTo>
                <a:lnTo>
                  <a:pt x="55" y="11"/>
                </a:lnTo>
                <a:lnTo>
                  <a:pt x="50" y="7"/>
                </a:lnTo>
                <a:lnTo>
                  <a:pt x="43" y="5"/>
                </a:lnTo>
                <a:lnTo>
                  <a:pt x="38" y="5"/>
                </a:lnTo>
                <a:lnTo>
                  <a:pt x="38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3" name="Freeform 180"/>
          <p:cNvSpPr>
            <a:spLocks noEditPoints="1"/>
          </p:cNvSpPr>
          <p:nvPr/>
        </p:nvSpPr>
        <p:spPr bwMode="auto">
          <a:xfrm>
            <a:off x="6871861" y="970869"/>
            <a:ext cx="404012" cy="340144"/>
          </a:xfrm>
          <a:custGeom>
            <a:avLst/>
            <a:gdLst/>
            <a:ahLst/>
            <a:cxnLst>
              <a:cxn ang="0">
                <a:pos x="257" y="223"/>
              </a:cxn>
              <a:cxn ang="0">
                <a:pos x="0" y="223"/>
              </a:cxn>
              <a:cxn ang="0">
                <a:pos x="128" y="0"/>
              </a:cxn>
              <a:cxn ang="0">
                <a:pos x="257" y="223"/>
              </a:cxn>
              <a:cxn ang="0">
                <a:pos x="13" y="215"/>
              </a:cxn>
              <a:cxn ang="0">
                <a:pos x="244" y="215"/>
              </a:cxn>
              <a:cxn ang="0">
                <a:pos x="128" y="15"/>
              </a:cxn>
              <a:cxn ang="0">
                <a:pos x="13" y="215"/>
              </a:cxn>
            </a:cxnLst>
            <a:rect l="0" t="0" r="r" b="b"/>
            <a:pathLst>
              <a:path w="257" h="223">
                <a:moveTo>
                  <a:pt x="257" y="223"/>
                </a:moveTo>
                <a:lnTo>
                  <a:pt x="0" y="223"/>
                </a:lnTo>
                <a:lnTo>
                  <a:pt x="128" y="0"/>
                </a:lnTo>
                <a:lnTo>
                  <a:pt x="257" y="223"/>
                </a:lnTo>
                <a:close/>
                <a:moveTo>
                  <a:pt x="13" y="215"/>
                </a:moveTo>
                <a:lnTo>
                  <a:pt x="244" y="215"/>
                </a:lnTo>
                <a:lnTo>
                  <a:pt x="128" y="15"/>
                </a:lnTo>
                <a:lnTo>
                  <a:pt x="13" y="21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4" name="Freeform 181"/>
          <p:cNvSpPr>
            <a:spLocks noEditPoints="1"/>
          </p:cNvSpPr>
          <p:nvPr/>
        </p:nvSpPr>
        <p:spPr bwMode="auto">
          <a:xfrm>
            <a:off x="7059772" y="1113364"/>
            <a:ext cx="28187" cy="147089"/>
          </a:xfrm>
          <a:custGeom>
            <a:avLst/>
            <a:gdLst/>
            <a:ahLst/>
            <a:cxnLst>
              <a:cxn ang="0">
                <a:pos x="0" y="88"/>
              </a:cxn>
              <a:cxn ang="0">
                <a:pos x="0" y="88"/>
              </a:cxn>
              <a:cxn ang="0">
                <a:pos x="0" y="84"/>
              </a:cxn>
              <a:cxn ang="0">
                <a:pos x="1" y="81"/>
              </a:cxn>
              <a:cxn ang="0">
                <a:pos x="5" y="78"/>
              </a:cxn>
              <a:cxn ang="0">
                <a:pos x="9" y="78"/>
              </a:cxn>
              <a:cxn ang="0">
                <a:pos x="9" y="78"/>
              </a:cxn>
              <a:cxn ang="0">
                <a:pos x="12" y="78"/>
              </a:cxn>
              <a:cxn ang="0">
                <a:pos x="16" y="81"/>
              </a:cxn>
              <a:cxn ang="0">
                <a:pos x="17" y="84"/>
              </a:cxn>
              <a:cxn ang="0">
                <a:pos x="17" y="88"/>
              </a:cxn>
              <a:cxn ang="0">
                <a:pos x="17" y="88"/>
              </a:cxn>
              <a:cxn ang="0">
                <a:pos x="17" y="92"/>
              </a:cxn>
              <a:cxn ang="0">
                <a:pos x="16" y="95"/>
              </a:cxn>
              <a:cxn ang="0">
                <a:pos x="12" y="96"/>
              </a:cxn>
              <a:cxn ang="0">
                <a:pos x="9" y="97"/>
              </a:cxn>
              <a:cxn ang="0">
                <a:pos x="9" y="97"/>
              </a:cxn>
              <a:cxn ang="0">
                <a:pos x="5" y="96"/>
              </a:cxn>
              <a:cxn ang="0">
                <a:pos x="1" y="95"/>
              </a:cxn>
              <a:cxn ang="0">
                <a:pos x="0" y="92"/>
              </a:cxn>
              <a:cxn ang="0">
                <a:pos x="0" y="88"/>
              </a:cxn>
              <a:cxn ang="0">
                <a:pos x="0" y="88"/>
              </a:cxn>
              <a:cxn ang="0">
                <a:pos x="17" y="8"/>
              </a:cxn>
              <a:cxn ang="0">
                <a:pos x="15" y="64"/>
              </a:cxn>
              <a:cxn ang="0">
                <a:pos x="15" y="64"/>
              </a:cxn>
              <a:cxn ang="0">
                <a:pos x="15" y="66"/>
              </a:cxn>
              <a:cxn ang="0">
                <a:pos x="13" y="68"/>
              </a:cxn>
              <a:cxn ang="0">
                <a:pos x="11" y="69"/>
              </a:cxn>
              <a:cxn ang="0">
                <a:pos x="9" y="69"/>
              </a:cxn>
              <a:cxn ang="0">
                <a:pos x="9" y="69"/>
              </a:cxn>
              <a:cxn ang="0">
                <a:pos x="6" y="69"/>
              </a:cxn>
              <a:cxn ang="0">
                <a:pos x="4" y="68"/>
              </a:cxn>
              <a:cxn ang="0">
                <a:pos x="2" y="66"/>
              </a:cxn>
              <a:cxn ang="0">
                <a:pos x="2" y="64"/>
              </a:cxn>
              <a:cxn ang="0">
                <a:pos x="0" y="8"/>
              </a:cxn>
              <a:cxn ang="0">
                <a:pos x="0" y="8"/>
              </a:cxn>
              <a:cxn ang="0">
                <a:pos x="0" y="4"/>
              </a:cxn>
              <a:cxn ang="0">
                <a:pos x="2" y="1"/>
              </a:cxn>
              <a:cxn ang="0">
                <a:pos x="5" y="0"/>
              </a:cxn>
              <a:cxn ang="0">
                <a:pos x="9" y="0"/>
              </a:cxn>
              <a:cxn ang="0">
                <a:pos x="9" y="0"/>
              </a:cxn>
              <a:cxn ang="0">
                <a:pos x="12" y="0"/>
              </a:cxn>
              <a:cxn ang="0">
                <a:pos x="15" y="1"/>
              </a:cxn>
              <a:cxn ang="0">
                <a:pos x="17" y="4"/>
              </a:cxn>
              <a:cxn ang="0">
                <a:pos x="17" y="8"/>
              </a:cxn>
              <a:cxn ang="0">
                <a:pos x="17" y="8"/>
              </a:cxn>
            </a:cxnLst>
            <a:rect l="0" t="0" r="r" b="b"/>
            <a:pathLst>
              <a:path w="17" h="97">
                <a:moveTo>
                  <a:pt x="0" y="88"/>
                </a:moveTo>
                <a:lnTo>
                  <a:pt x="0" y="88"/>
                </a:lnTo>
                <a:lnTo>
                  <a:pt x="0" y="84"/>
                </a:lnTo>
                <a:lnTo>
                  <a:pt x="1" y="81"/>
                </a:lnTo>
                <a:lnTo>
                  <a:pt x="5" y="78"/>
                </a:lnTo>
                <a:lnTo>
                  <a:pt x="9" y="78"/>
                </a:lnTo>
                <a:lnTo>
                  <a:pt x="9" y="78"/>
                </a:lnTo>
                <a:lnTo>
                  <a:pt x="12" y="78"/>
                </a:lnTo>
                <a:lnTo>
                  <a:pt x="16" y="81"/>
                </a:lnTo>
                <a:lnTo>
                  <a:pt x="17" y="84"/>
                </a:lnTo>
                <a:lnTo>
                  <a:pt x="17" y="88"/>
                </a:lnTo>
                <a:lnTo>
                  <a:pt x="17" y="88"/>
                </a:lnTo>
                <a:lnTo>
                  <a:pt x="17" y="92"/>
                </a:lnTo>
                <a:lnTo>
                  <a:pt x="16" y="95"/>
                </a:lnTo>
                <a:lnTo>
                  <a:pt x="12" y="96"/>
                </a:lnTo>
                <a:lnTo>
                  <a:pt x="9" y="97"/>
                </a:lnTo>
                <a:lnTo>
                  <a:pt x="9" y="97"/>
                </a:lnTo>
                <a:lnTo>
                  <a:pt x="5" y="96"/>
                </a:lnTo>
                <a:lnTo>
                  <a:pt x="1" y="95"/>
                </a:lnTo>
                <a:lnTo>
                  <a:pt x="0" y="92"/>
                </a:lnTo>
                <a:lnTo>
                  <a:pt x="0" y="88"/>
                </a:lnTo>
                <a:lnTo>
                  <a:pt x="0" y="88"/>
                </a:lnTo>
                <a:close/>
                <a:moveTo>
                  <a:pt x="17" y="8"/>
                </a:moveTo>
                <a:lnTo>
                  <a:pt x="15" y="64"/>
                </a:lnTo>
                <a:lnTo>
                  <a:pt x="15" y="64"/>
                </a:lnTo>
                <a:lnTo>
                  <a:pt x="15" y="66"/>
                </a:lnTo>
                <a:lnTo>
                  <a:pt x="13" y="68"/>
                </a:lnTo>
                <a:lnTo>
                  <a:pt x="11" y="69"/>
                </a:lnTo>
                <a:lnTo>
                  <a:pt x="9" y="69"/>
                </a:lnTo>
                <a:lnTo>
                  <a:pt x="9" y="69"/>
                </a:lnTo>
                <a:lnTo>
                  <a:pt x="6" y="69"/>
                </a:lnTo>
                <a:lnTo>
                  <a:pt x="4" y="68"/>
                </a:lnTo>
                <a:lnTo>
                  <a:pt x="2" y="66"/>
                </a:lnTo>
                <a:lnTo>
                  <a:pt x="2" y="64"/>
                </a:lnTo>
                <a:lnTo>
                  <a:pt x="0" y="8"/>
                </a:lnTo>
                <a:lnTo>
                  <a:pt x="0" y="8"/>
                </a:lnTo>
                <a:lnTo>
                  <a:pt x="0" y="4"/>
                </a:lnTo>
                <a:lnTo>
                  <a:pt x="2" y="1"/>
                </a:lnTo>
                <a:lnTo>
                  <a:pt x="5" y="0"/>
                </a:ln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5" y="1"/>
                </a:lnTo>
                <a:lnTo>
                  <a:pt x="17" y="4"/>
                </a:lnTo>
                <a:lnTo>
                  <a:pt x="17" y="8"/>
                </a:lnTo>
                <a:lnTo>
                  <a:pt x="17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185" name="组合 467"/>
          <p:cNvGrpSpPr/>
          <p:nvPr/>
        </p:nvGrpSpPr>
        <p:grpSpPr>
          <a:xfrm>
            <a:off x="666712" y="952483"/>
            <a:ext cx="1047757" cy="5238787"/>
            <a:chOff x="500034" y="714362"/>
            <a:chExt cx="785818" cy="3929090"/>
          </a:xfrm>
        </p:grpSpPr>
        <p:sp>
          <p:nvSpPr>
            <p:cNvPr id="186" name="矩形 185"/>
            <p:cNvSpPr/>
            <p:nvPr/>
          </p:nvSpPr>
          <p:spPr>
            <a:xfrm>
              <a:off x="500034" y="714362"/>
              <a:ext cx="785818" cy="3929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7" name="TextBox 469"/>
            <p:cNvSpPr txBox="1"/>
            <p:nvPr/>
          </p:nvSpPr>
          <p:spPr>
            <a:xfrm>
              <a:off x="642910" y="1357304"/>
              <a:ext cx="428628" cy="2654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182E60"/>
                  </a:solidFill>
                  <a:latin typeface="微软雅黑" pitchFamily="34" charset="-122"/>
                  <a:ea typeface="微软雅黑" pitchFamily="34" charset="-122"/>
                </a:rPr>
                <a:t>赠送超实用图标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10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6701048" y="2402016"/>
            <a:ext cx="3131946" cy="412777"/>
          </a:xfrm>
          <a:prstGeom prst="roundRect">
            <a:avLst/>
          </a:prstGeom>
          <a:solidFill>
            <a:srgbClr val="B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2E6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701048" y="3258332"/>
            <a:ext cx="3131946" cy="412777"/>
          </a:xfrm>
          <a:prstGeom prst="roundRect">
            <a:avLst/>
          </a:prstGeom>
          <a:solidFill>
            <a:srgbClr val="B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2E6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701048" y="4099386"/>
            <a:ext cx="3131946" cy="412777"/>
          </a:xfrm>
          <a:prstGeom prst="roundRect">
            <a:avLst/>
          </a:prstGeom>
          <a:solidFill>
            <a:srgbClr val="B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2E6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01048" y="4930386"/>
            <a:ext cx="3131946" cy="412777"/>
          </a:xfrm>
          <a:prstGeom prst="roundRect">
            <a:avLst/>
          </a:prstGeom>
          <a:solidFill>
            <a:srgbClr val="B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2E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9186" y="0"/>
            <a:ext cx="1386782" cy="3302758"/>
          </a:xfrm>
          <a:prstGeom prst="rect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084252" y="1937983"/>
            <a:ext cx="2232000" cy="2232726"/>
          </a:xfrm>
          <a:prstGeom prst="ellipse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2157190" y="2039815"/>
            <a:ext cx="2088000" cy="2058168"/>
          </a:xfrm>
          <a:prstGeom prst="donut">
            <a:avLst>
              <a:gd name="adj" fmla="val 27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7359" y="2470383"/>
            <a:ext cx="163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77593" y="3263953"/>
            <a:ext cx="143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CONTENTS</a:t>
            </a:r>
            <a:endParaRPr lang="zh-CN" altLang="en-US" dirty="0">
              <a:solidFill>
                <a:schemeClr val="bg1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24676" y="2388368"/>
            <a:ext cx="396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rgbClr val="182E6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1</a:t>
            </a:r>
            <a:r>
              <a:rPr lang="en-US" altLang="zh-CN" sz="28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研究背景简介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02433" y="3232768"/>
            <a:ext cx="398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rgbClr val="182E6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2</a:t>
            </a:r>
            <a:r>
              <a:rPr lang="en-US" altLang="zh-CN" sz="2800" dirty="0">
                <a:solidFill>
                  <a:srgbClr val="182E60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研究过程演示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91262" y="4059306"/>
            <a:ext cx="396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rgbClr val="182E6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3</a:t>
            </a:r>
            <a:r>
              <a:rPr lang="en-US" altLang="zh-CN" sz="2800" dirty="0">
                <a:solidFill>
                  <a:srgbClr val="182E60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遗留问题探讨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82667" y="4915623"/>
            <a:ext cx="398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rgbClr val="182E6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4</a:t>
            </a:r>
            <a:r>
              <a:rPr lang="en-US" altLang="zh-CN" sz="2800" dirty="0">
                <a:solidFill>
                  <a:srgbClr val="182E60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论文归纳总结</a:t>
            </a:r>
          </a:p>
        </p:txBody>
      </p:sp>
    </p:spTree>
    <p:extLst>
      <p:ext uri="{BB962C8B-B14F-4D97-AF65-F5344CB8AC3E}">
        <p14:creationId xmlns:p14="http://schemas.microsoft.com/office/powerpoint/2010/main" val="82720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82"/>
          <p:cNvSpPr>
            <a:spLocks noEditPoints="1"/>
          </p:cNvSpPr>
          <p:nvPr/>
        </p:nvSpPr>
        <p:spPr bwMode="auto">
          <a:xfrm>
            <a:off x="4448787" y="1664998"/>
            <a:ext cx="389332" cy="387541"/>
          </a:xfrm>
          <a:custGeom>
            <a:avLst/>
            <a:gdLst/>
            <a:ahLst/>
            <a:cxnLst>
              <a:cxn ang="0">
                <a:pos x="112" y="248"/>
              </a:cxn>
              <a:cxn ang="0">
                <a:pos x="77" y="240"/>
              </a:cxn>
              <a:cxn ang="0">
                <a:pos x="45" y="221"/>
              </a:cxn>
              <a:cxn ang="0">
                <a:pos x="21" y="194"/>
              </a:cxn>
              <a:cxn ang="0">
                <a:pos x="5" y="162"/>
              </a:cxn>
              <a:cxn ang="0">
                <a:pos x="0" y="124"/>
              </a:cxn>
              <a:cxn ang="0">
                <a:pos x="2" y="100"/>
              </a:cxn>
              <a:cxn ang="0">
                <a:pos x="14" y="65"/>
              </a:cxn>
              <a:cxn ang="0">
                <a:pos x="36" y="36"/>
              </a:cxn>
              <a:cxn ang="0">
                <a:pos x="66" y="15"/>
              </a:cxn>
              <a:cxn ang="0">
                <a:pos x="99" y="2"/>
              </a:cxn>
              <a:cxn ang="0">
                <a:pos x="125" y="0"/>
              </a:cxn>
              <a:cxn ang="0">
                <a:pos x="162" y="5"/>
              </a:cxn>
              <a:cxn ang="0">
                <a:pos x="194" y="21"/>
              </a:cxn>
              <a:cxn ang="0">
                <a:pos x="221" y="46"/>
              </a:cxn>
              <a:cxn ang="0">
                <a:pos x="240" y="75"/>
              </a:cxn>
              <a:cxn ang="0">
                <a:pos x="249" y="112"/>
              </a:cxn>
              <a:cxn ang="0">
                <a:pos x="249" y="137"/>
              </a:cxn>
              <a:cxn ang="0">
                <a:pos x="240" y="173"/>
              </a:cxn>
              <a:cxn ang="0">
                <a:pos x="221" y="204"/>
              </a:cxn>
              <a:cxn ang="0">
                <a:pos x="194" y="228"/>
              </a:cxn>
              <a:cxn ang="0">
                <a:pos x="162" y="244"/>
              </a:cxn>
              <a:cxn ang="0">
                <a:pos x="125" y="250"/>
              </a:cxn>
              <a:cxn ang="0">
                <a:pos x="125" y="11"/>
              </a:cxn>
              <a:cxn ang="0">
                <a:pos x="91" y="16"/>
              </a:cxn>
              <a:cxn ang="0">
                <a:pos x="60" y="29"/>
              </a:cxn>
              <a:cxn ang="0">
                <a:pos x="37" y="52"/>
              </a:cxn>
              <a:cxn ang="0">
                <a:pos x="20" y="81"/>
              </a:cxn>
              <a:cxn ang="0">
                <a:pos x="12" y="113"/>
              </a:cxn>
              <a:cxn ang="0">
                <a:pos x="12" y="136"/>
              </a:cxn>
              <a:cxn ang="0">
                <a:pos x="20" y="169"/>
              </a:cxn>
              <a:cxn ang="0">
                <a:pos x="37" y="197"/>
              </a:cxn>
              <a:cxn ang="0">
                <a:pos x="60" y="218"/>
              </a:cxn>
              <a:cxn ang="0">
                <a:pos x="91" y="233"/>
              </a:cxn>
              <a:cxn ang="0">
                <a:pos x="125" y="239"/>
              </a:cxn>
              <a:cxn ang="0">
                <a:pos x="148" y="236"/>
              </a:cxn>
              <a:cxn ang="0">
                <a:pos x="179" y="225"/>
              </a:cxn>
              <a:cxn ang="0">
                <a:pos x="205" y="205"/>
              </a:cxn>
              <a:cxn ang="0">
                <a:pos x="225" y="179"/>
              </a:cxn>
              <a:cxn ang="0">
                <a:pos x="236" y="147"/>
              </a:cxn>
              <a:cxn ang="0">
                <a:pos x="239" y="124"/>
              </a:cxn>
              <a:cxn ang="0">
                <a:pos x="233" y="90"/>
              </a:cxn>
              <a:cxn ang="0">
                <a:pos x="220" y="60"/>
              </a:cxn>
              <a:cxn ang="0">
                <a:pos x="197" y="36"/>
              </a:cxn>
              <a:cxn ang="0">
                <a:pos x="168" y="20"/>
              </a:cxn>
              <a:cxn ang="0">
                <a:pos x="136" y="11"/>
              </a:cxn>
            </a:cxnLst>
            <a:rect l="0" t="0" r="r" b="b"/>
            <a:pathLst>
              <a:path w="249" h="250">
                <a:moveTo>
                  <a:pt x="125" y="250"/>
                </a:moveTo>
                <a:lnTo>
                  <a:pt x="125" y="250"/>
                </a:lnTo>
                <a:lnTo>
                  <a:pt x="112" y="248"/>
                </a:lnTo>
                <a:lnTo>
                  <a:pt x="99" y="247"/>
                </a:lnTo>
                <a:lnTo>
                  <a:pt x="87" y="244"/>
                </a:lnTo>
                <a:lnTo>
                  <a:pt x="77" y="240"/>
                </a:lnTo>
                <a:lnTo>
                  <a:pt x="66" y="235"/>
                </a:lnTo>
                <a:lnTo>
                  <a:pt x="55" y="228"/>
                </a:lnTo>
                <a:lnTo>
                  <a:pt x="45" y="221"/>
                </a:lnTo>
                <a:lnTo>
                  <a:pt x="36" y="213"/>
                </a:lnTo>
                <a:lnTo>
                  <a:pt x="28" y="204"/>
                </a:lnTo>
                <a:lnTo>
                  <a:pt x="21" y="194"/>
                </a:lnTo>
                <a:lnTo>
                  <a:pt x="14" y="183"/>
                </a:lnTo>
                <a:lnTo>
                  <a:pt x="10" y="173"/>
                </a:lnTo>
                <a:lnTo>
                  <a:pt x="5" y="162"/>
                </a:lnTo>
                <a:lnTo>
                  <a:pt x="2" y="150"/>
                </a:lnTo>
                <a:lnTo>
                  <a:pt x="1" y="137"/>
                </a:lnTo>
                <a:lnTo>
                  <a:pt x="0" y="124"/>
                </a:lnTo>
                <a:lnTo>
                  <a:pt x="0" y="124"/>
                </a:lnTo>
                <a:lnTo>
                  <a:pt x="1" y="112"/>
                </a:lnTo>
                <a:lnTo>
                  <a:pt x="2" y="100"/>
                </a:lnTo>
                <a:lnTo>
                  <a:pt x="5" y="87"/>
                </a:lnTo>
                <a:lnTo>
                  <a:pt x="10" y="75"/>
                </a:lnTo>
                <a:lnTo>
                  <a:pt x="14" y="65"/>
                </a:lnTo>
                <a:lnTo>
                  <a:pt x="21" y="55"/>
                </a:lnTo>
                <a:lnTo>
                  <a:pt x="28" y="46"/>
                </a:lnTo>
                <a:lnTo>
                  <a:pt x="36" y="36"/>
                </a:lnTo>
                <a:lnTo>
                  <a:pt x="45" y="28"/>
                </a:lnTo>
                <a:lnTo>
                  <a:pt x="55" y="21"/>
                </a:lnTo>
                <a:lnTo>
                  <a:pt x="66" y="15"/>
                </a:lnTo>
                <a:lnTo>
                  <a:pt x="77" y="9"/>
                </a:lnTo>
                <a:lnTo>
                  <a:pt x="87" y="5"/>
                </a:lnTo>
                <a:lnTo>
                  <a:pt x="99" y="2"/>
                </a:lnTo>
                <a:lnTo>
                  <a:pt x="112" y="0"/>
                </a:lnTo>
                <a:lnTo>
                  <a:pt x="125" y="0"/>
                </a:lnTo>
                <a:lnTo>
                  <a:pt x="125" y="0"/>
                </a:lnTo>
                <a:lnTo>
                  <a:pt x="137" y="0"/>
                </a:lnTo>
                <a:lnTo>
                  <a:pt x="149" y="2"/>
                </a:lnTo>
                <a:lnTo>
                  <a:pt x="162" y="5"/>
                </a:lnTo>
                <a:lnTo>
                  <a:pt x="174" y="9"/>
                </a:lnTo>
                <a:lnTo>
                  <a:pt x="185" y="15"/>
                </a:lnTo>
                <a:lnTo>
                  <a:pt x="194" y="21"/>
                </a:lnTo>
                <a:lnTo>
                  <a:pt x="203" y="28"/>
                </a:lnTo>
                <a:lnTo>
                  <a:pt x="213" y="36"/>
                </a:lnTo>
                <a:lnTo>
                  <a:pt x="221" y="46"/>
                </a:lnTo>
                <a:lnTo>
                  <a:pt x="228" y="55"/>
                </a:lnTo>
                <a:lnTo>
                  <a:pt x="234" y="65"/>
                </a:lnTo>
                <a:lnTo>
                  <a:pt x="240" y="75"/>
                </a:lnTo>
                <a:lnTo>
                  <a:pt x="244" y="87"/>
                </a:lnTo>
                <a:lnTo>
                  <a:pt x="247" y="100"/>
                </a:lnTo>
                <a:lnTo>
                  <a:pt x="249" y="112"/>
                </a:lnTo>
                <a:lnTo>
                  <a:pt x="249" y="124"/>
                </a:lnTo>
                <a:lnTo>
                  <a:pt x="249" y="124"/>
                </a:lnTo>
                <a:lnTo>
                  <a:pt x="249" y="137"/>
                </a:lnTo>
                <a:lnTo>
                  <a:pt x="247" y="150"/>
                </a:lnTo>
                <a:lnTo>
                  <a:pt x="244" y="162"/>
                </a:lnTo>
                <a:lnTo>
                  <a:pt x="240" y="173"/>
                </a:lnTo>
                <a:lnTo>
                  <a:pt x="234" y="183"/>
                </a:lnTo>
                <a:lnTo>
                  <a:pt x="228" y="194"/>
                </a:lnTo>
                <a:lnTo>
                  <a:pt x="221" y="204"/>
                </a:lnTo>
                <a:lnTo>
                  <a:pt x="213" y="213"/>
                </a:lnTo>
                <a:lnTo>
                  <a:pt x="203" y="221"/>
                </a:lnTo>
                <a:lnTo>
                  <a:pt x="194" y="228"/>
                </a:lnTo>
                <a:lnTo>
                  <a:pt x="185" y="235"/>
                </a:lnTo>
                <a:lnTo>
                  <a:pt x="174" y="240"/>
                </a:lnTo>
                <a:lnTo>
                  <a:pt x="162" y="244"/>
                </a:lnTo>
                <a:lnTo>
                  <a:pt x="149" y="247"/>
                </a:lnTo>
                <a:lnTo>
                  <a:pt x="137" y="248"/>
                </a:lnTo>
                <a:lnTo>
                  <a:pt x="125" y="250"/>
                </a:lnTo>
                <a:lnTo>
                  <a:pt x="125" y="250"/>
                </a:lnTo>
                <a:close/>
                <a:moveTo>
                  <a:pt x="125" y="11"/>
                </a:moveTo>
                <a:lnTo>
                  <a:pt x="125" y="11"/>
                </a:lnTo>
                <a:lnTo>
                  <a:pt x="113" y="11"/>
                </a:lnTo>
                <a:lnTo>
                  <a:pt x="102" y="13"/>
                </a:lnTo>
                <a:lnTo>
                  <a:pt x="91" y="16"/>
                </a:lnTo>
                <a:lnTo>
                  <a:pt x="81" y="20"/>
                </a:lnTo>
                <a:lnTo>
                  <a:pt x="70" y="24"/>
                </a:lnTo>
                <a:lnTo>
                  <a:pt x="60" y="29"/>
                </a:lnTo>
                <a:lnTo>
                  <a:pt x="52" y="36"/>
                </a:lnTo>
                <a:lnTo>
                  <a:pt x="44" y="44"/>
                </a:lnTo>
                <a:lnTo>
                  <a:pt x="37" y="52"/>
                </a:lnTo>
                <a:lnTo>
                  <a:pt x="31" y="60"/>
                </a:lnTo>
                <a:lnTo>
                  <a:pt x="24" y="70"/>
                </a:lnTo>
                <a:lnTo>
                  <a:pt x="20" y="81"/>
                </a:lnTo>
                <a:lnTo>
                  <a:pt x="16" y="90"/>
                </a:lnTo>
                <a:lnTo>
                  <a:pt x="13" y="101"/>
                </a:lnTo>
                <a:lnTo>
                  <a:pt x="12" y="113"/>
                </a:lnTo>
                <a:lnTo>
                  <a:pt x="10" y="124"/>
                </a:lnTo>
                <a:lnTo>
                  <a:pt x="10" y="124"/>
                </a:lnTo>
                <a:lnTo>
                  <a:pt x="12" y="136"/>
                </a:lnTo>
                <a:lnTo>
                  <a:pt x="13" y="147"/>
                </a:lnTo>
                <a:lnTo>
                  <a:pt x="16" y="158"/>
                </a:lnTo>
                <a:lnTo>
                  <a:pt x="20" y="169"/>
                </a:lnTo>
                <a:lnTo>
                  <a:pt x="24" y="179"/>
                </a:lnTo>
                <a:lnTo>
                  <a:pt x="31" y="189"/>
                </a:lnTo>
                <a:lnTo>
                  <a:pt x="37" y="197"/>
                </a:lnTo>
                <a:lnTo>
                  <a:pt x="44" y="205"/>
                </a:lnTo>
                <a:lnTo>
                  <a:pt x="52" y="212"/>
                </a:lnTo>
                <a:lnTo>
                  <a:pt x="60" y="218"/>
                </a:lnTo>
                <a:lnTo>
                  <a:pt x="70" y="225"/>
                </a:lnTo>
                <a:lnTo>
                  <a:pt x="81" y="229"/>
                </a:lnTo>
                <a:lnTo>
                  <a:pt x="91" y="233"/>
                </a:lnTo>
                <a:lnTo>
                  <a:pt x="102" y="236"/>
                </a:lnTo>
                <a:lnTo>
                  <a:pt x="113" y="237"/>
                </a:lnTo>
                <a:lnTo>
                  <a:pt x="125" y="239"/>
                </a:lnTo>
                <a:lnTo>
                  <a:pt x="125" y="239"/>
                </a:lnTo>
                <a:lnTo>
                  <a:pt x="136" y="237"/>
                </a:lnTo>
                <a:lnTo>
                  <a:pt x="148" y="236"/>
                </a:lnTo>
                <a:lnTo>
                  <a:pt x="159" y="233"/>
                </a:lnTo>
                <a:lnTo>
                  <a:pt x="168" y="229"/>
                </a:lnTo>
                <a:lnTo>
                  <a:pt x="179" y="225"/>
                </a:lnTo>
                <a:lnTo>
                  <a:pt x="189" y="218"/>
                </a:lnTo>
                <a:lnTo>
                  <a:pt x="197" y="212"/>
                </a:lnTo>
                <a:lnTo>
                  <a:pt x="205" y="205"/>
                </a:lnTo>
                <a:lnTo>
                  <a:pt x="213" y="197"/>
                </a:lnTo>
                <a:lnTo>
                  <a:pt x="220" y="189"/>
                </a:lnTo>
                <a:lnTo>
                  <a:pt x="225" y="179"/>
                </a:lnTo>
                <a:lnTo>
                  <a:pt x="229" y="169"/>
                </a:lnTo>
                <a:lnTo>
                  <a:pt x="233" y="158"/>
                </a:lnTo>
                <a:lnTo>
                  <a:pt x="236" y="147"/>
                </a:lnTo>
                <a:lnTo>
                  <a:pt x="239" y="136"/>
                </a:lnTo>
                <a:lnTo>
                  <a:pt x="239" y="124"/>
                </a:lnTo>
                <a:lnTo>
                  <a:pt x="239" y="124"/>
                </a:lnTo>
                <a:lnTo>
                  <a:pt x="239" y="113"/>
                </a:lnTo>
                <a:lnTo>
                  <a:pt x="236" y="101"/>
                </a:lnTo>
                <a:lnTo>
                  <a:pt x="233" y="90"/>
                </a:lnTo>
                <a:lnTo>
                  <a:pt x="229" y="81"/>
                </a:lnTo>
                <a:lnTo>
                  <a:pt x="225" y="70"/>
                </a:lnTo>
                <a:lnTo>
                  <a:pt x="220" y="60"/>
                </a:lnTo>
                <a:lnTo>
                  <a:pt x="213" y="52"/>
                </a:lnTo>
                <a:lnTo>
                  <a:pt x="205" y="44"/>
                </a:lnTo>
                <a:lnTo>
                  <a:pt x="197" y="36"/>
                </a:lnTo>
                <a:lnTo>
                  <a:pt x="189" y="29"/>
                </a:lnTo>
                <a:lnTo>
                  <a:pt x="179" y="24"/>
                </a:lnTo>
                <a:lnTo>
                  <a:pt x="168" y="20"/>
                </a:lnTo>
                <a:lnTo>
                  <a:pt x="159" y="16"/>
                </a:lnTo>
                <a:lnTo>
                  <a:pt x="148" y="13"/>
                </a:lnTo>
                <a:lnTo>
                  <a:pt x="136" y="11"/>
                </a:lnTo>
                <a:lnTo>
                  <a:pt x="125" y="11"/>
                </a:lnTo>
                <a:lnTo>
                  <a:pt x="125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" name="Freeform 183"/>
          <p:cNvSpPr>
            <a:spLocks noEditPoints="1"/>
          </p:cNvSpPr>
          <p:nvPr/>
        </p:nvSpPr>
        <p:spPr bwMode="auto">
          <a:xfrm>
            <a:off x="10129267" y="2468092"/>
            <a:ext cx="394021" cy="392209"/>
          </a:xfrm>
          <a:custGeom>
            <a:avLst/>
            <a:gdLst/>
            <a:ahLst/>
            <a:cxnLst>
              <a:cxn ang="0">
                <a:pos x="112" y="248"/>
              </a:cxn>
              <a:cxn ang="0">
                <a:pos x="77" y="239"/>
              </a:cxn>
              <a:cxn ang="0">
                <a:pos x="46" y="221"/>
              </a:cxn>
              <a:cxn ang="0">
                <a:pos x="22" y="194"/>
              </a:cxn>
              <a:cxn ang="0">
                <a:pos x="5" y="162"/>
              </a:cxn>
              <a:cxn ang="0">
                <a:pos x="0" y="124"/>
              </a:cxn>
              <a:cxn ang="0">
                <a:pos x="3" y="100"/>
              </a:cxn>
              <a:cxn ang="0">
                <a:pos x="15" y="65"/>
              </a:cxn>
              <a:cxn ang="0">
                <a:pos x="36" y="36"/>
              </a:cxn>
              <a:cxn ang="0">
                <a:pos x="66" y="15"/>
              </a:cxn>
              <a:cxn ang="0">
                <a:pos x="100" y="3"/>
              </a:cxn>
              <a:cxn ang="0">
                <a:pos x="125" y="0"/>
              </a:cxn>
              <a:cxn ang="0">
                <a:pos x="162" y="5"/>
              </a:cxn>
              <a:cxn ang="0">
                <a:pos x="194" y="22"/>
              </a:cxn>
              <a:cxn ang="0">
                <a:pos x="221" y="46"/>
              </a:cxn>
              <a:cxn ang="0">
                <a:pos x="240" y="76"/>
              </a:cxn>
              <a:cxn ang="0">
                <a:pos x="250" y="112"/>
              </a:cxn>
              <a:cxn ang="0">
                <a:pos x="250" y="138"/>
              </a:cxn>
              <a:cxn ang="0">
                <a:pos x="240" y="173"/>
              </a:cxn>
              <a:cxn ang="0">
                <a:pos x="221" y="204"/>
              </a:cxn>
              <a:cxn ang="0">
                <a:pos x="194" y="228"/>
              </a:cxn>
              <a:cxn ang="0">
                <a:pos x="162" y="244"/>
              </a:cxn>
              <a:cxn ang="0">
                <a:pos x="125" y="250"/>
              </a:cxn>
              <a:cxn ang="0">
                <a:pos x="125" y="11"/>
              </a:cxn>
              <a:cxn ang="0">
                <a:pos x="92" y="16"/>
              </a:cxn>
              <a:cxn ang="0">
                <a:pos x="62" y="30"/>
              </a:cxn>
              <a:cxn ang="0">
                <a:pos x="38" y="53"/>
              </a:cxn>
              <a:cxn ang="0">
                <a:pos x="20" y="81"/>
              </a:cxn>
              <a:cxn ang="0">
                <a:pos x="12" y="113"/>
              </a:cxn>
              <a:cxn ang="0">
                <a:pos x="12" y="136"/>
              </a:cxn>
              <a:cxn ang="0">
                <a:pos x="20" y="169"/>
              </a:cxn>
              <a:cxn ang="0">
                <a:pos x="38" y="197"/>
              </a:cxn>
              <a:cxn ang="0">
                <a:pos x="62" y="219"/>
              </a:cxn>
              <a:cxn ang="0">
                <a:pos x="92" y="234"/>
              </a:cxn>
              <a:cxn ang="0">
                <a:pos x="125" y="239"/>
              </a:cxn>
              <a:cxn ang="0">
                <a:pos x="148" y="236"/>
              </a:cxn>
              <a:cxn ang="0">
                <a:pos x="179" y="225"/>
              </a:cxn>
              <a:cxn ang="0">
                <a:pos x="205" y="205"/>
              </a:cxn>
              <a:cxn ang="0">
                <a:pos x="225" y="180"/>
              </a:cxn>
              <a:cxn ang="0">
                <a:pos x="236" y="147"/>
              </a:cxn>
              <a:cxn ang="0">
                <a:pos x="239" y="124"/>
              </a:cxn>
              <a:cxn ang="0">
                <a:pos x="233" y="90"/>
              </a:cxn>
              <a:cxn ang="0">
                <a:pos x="220" y="61"/>
              </a:cxn>
              <a:cxn ang="0">
                <a:pos x="197" y="36"/>
              </a:cxn>
              <a:cxn ang="0">
                <a:pos x="169" y="20"/>
              </a:cxn>
              <a:cxn ang="0">
                <a:pos x="136" y="11"/>
              </a:cxn>
            </a:cxnLst>
            <a:rect l="0" t="0" r="r" b="b"/>
            <a:pathLst>
              <a:path w="250" h="250">
                <a:moveTo>
                  <a:pt x="125" y="250"/>
                </a:moveTo>
                <a:lnTo>
                  <a:pt x="125" y="250"/>
                </a:lnTo>
                <a:lnTo>
                  <a:pt x="112" y="248"/>
                </a:lnTo>
                <a:lnTo>
                  <a:pt x="100" y="247"/>
                </a:lnTo>
                <a:lnTo>
                  <a:pt x="88" y="244"/>
                </a:lnTo>
                <a:lnTo>
                  <a:pt x="77" y="239"/>
                </a:lnTo>
                <a:lnTo>
                  <a:pt x="66" y="235"/>
                </a:lnTo>
                <a:lnTo>
                  <a:pt x="55" y="228"/>
                </a:lnTo>
                <a:lnTo>
                  <a:pt x="46" y="221"/>
                </a:lnTo>
                <a:lnTo>
                  <a:pt x="36" y="213"/>
                </a:lnTo>
                <a:lnTo>
                  <a:pt x="28" y="204"/>
                </a:lnTo>
                <a:lnTo>
                  <a:pt x="22" y="194"/>
                </a:lnTo>
                <a:lnTo>
                  <a:pt x="15" y="184"/>
                </a:lnTo>
                <a:lnTo>
                  <a:pt x="11" y="173"/>
                </a:lnTo>
                <a:lnTo>
                  <a:pt x="5" y="162"/>
                </a:lnTo>
                <a:lnTo>
                  <a:pt x="3" y="150"/>
                </a:lnTo>
                <a:lnTo>
                  <a:pt x="1" y="138"/>
                </a:lnTo>
                <a:lnTo>
                  <a:pt x="0" y="124"/>
                </a:lnTo>
                <a:lnTo>
                  <a:pt x="0" y="124"/>
                </a:lnTo>
                <a:lnTo>
                  <a:pt x="1" y="112"/>
                </a:lnTo>
                <a:lnTo>
                  <a:pt x="3" y="100"/>
                </a:lnTo>
                <a:lnTo>
                  <a:pt x="5" y="88"/>
                </a:lnTo>
                <a:lnTo>
                  <a:pt x="11" y="76"/>
                </a:lnTo>
                <a:lnTo>
                  <a:pt x="15" y="65"/>
                </a:lnTo>
                <a:lnTo>
                  <a:pt x="22" y="55"/>
                </a:lnTo>
                <a:lnTo>
                  <a:pt x="28" y="46"/>
                </a:lnTo>
                <a:lnTo>
                  <a:pt x="36" y="36"/>
                </a:lnTo>
                <a:lnTo>
                  <a:pt x="46" y="28"/>
                </a:lnTo>
                <a:lnTo>
                  <a:pt x="55" y="22"/>
                </a:lnTo>
                <a:lnTo>
                  <a:pt x="66" y="15"/>
                </a:lnTo>
                <a:lnTo>
                  <a:pt x="77" y="9"/>
                </a:lnTo>
                <a:lnTo>
                  <a:pt x="88" y="5"/>
                </a:lnTo>
                <a:lnTo>
                  <a:pt x="100" y="3"/>
                </a:lnTo>
                <a:lnTo>
                  <a:pt x="112" y="0"/>
                </a:lnTo>
                <a:lnTo>
                  <a:pt x="125" y="0"/>
                </a:lnTo>
                <a:lnTo>
                  <a:pt x="125" y="0"/>
                </a:lnTo>
                <a:lnTo>
                  <a:pt x="138" y="0"/>
                </a:lnTo>
                <a:lnTo>
                  <a:pt x="150" y="3"/>
                </a:lnTo>
                <a:lnTo>
                  <a:pt x="162" y="5"/>
                </a:lnTo>
                <a:lnTo>
                  <a:pt x="174" y="9"/>
                </a:lnTo>
                <a:lnTo>
                  <a:pt x="185" y="15"/>
                </a:lnTo>
                <a:lnTo>
                  <a:pt x="194" y="22"/>
                </a:lnTo>
                <a:lnTo>
                  <a:pt x="204" y="28"/>
                </a:lnTo>
                <a:lnTo>
                  <a:pt x="213" y="36"/>
                </a:lnTo>
                <a:lnTo>
                  <a:pt x="221" y="46"/>
                </a:lnTo>
                <a:lnTo>
                  <a:pt x="228" y="55"/>
                </a:lnTo>
                <a:lnTo>
                  <a:pt x="235" y="65"/>
                </a:lnTo>
                <a:lnTo>
                  <a:pt x="240" y="76"/>
                </a:lnTo>
                <a:lnTo>
                  <a:pt x="244" y="88"/>
                </a:lnTo>
                <a:lnTo>
                  <a:pt x="247" y="100"/>
                </a:lnTo>
                <a:lnTo>
                  <a:pt x="250" y="112"/>
                </a:lnTo>
                <a:lnTo>
                  <a:pt x="250" y="124"/>
                </a:lnTo>
                <a:lnTo>
                  <a:pt x="250" y="124"/>
                </a:lnTo>
                <a:lnTo>
                  <a:pt x="250" y="138"/>
                </a:lnTo>
                <a:lnTo>
                  <a:pt x="247" y="150"/>
                </a:lnTo>
                <a:lnTo>
                  <a:pt x="244" y="162"/>
                </a:lnTo>
                <a:lnTo>
                  <a:pt x="240" y="173"/>
                </a:lnTo>
                <a:lnTo>
                  <a:pt x="235" y="184"/>
                </a:lnTo>
                <a:lnTo>
                  <a:pt x="228" y="194"/>
                </a:lnTo>
                <a:lnTo>
                  <a:pt x="221" y="204"/>
                </a:lnTo>
                <a:lnTo>
                  <a:pt x="213" y="213"/>
                </a:lnTo>
                <a:lnTo>
                  <a:pt x="204" y="221"/>
                </a:lnTo>
                <a:lnTo>
                  <a:pt x="194" y="228"/>
                </a:lnTo>
                <a:lnTo>
                  <a:pt x="185" y="235"/>
                </a:lnTo>
                <a:lnTo>
                  <a:pt x="174" y="239"/>
                </a:lnTo>
                <a:lnTo>
                  <a:pt x="162" y="244"/>
                </a:lnTo>
                <a:lnTo>
                  <a:pt x="150" y="247"/>
                </a:lnTo>
                <a:lnTo>
                  <a:pt x="138" y="248"/>
                </a:lnTo>
                <a:lnTo>
                  <a:pt x="125" y="250"/>
                </a:lnTo>
                <a:lnTo>
                  <a:pt x="125" y="250"/>
                </a:lnTo>
                <a:close/>
                <a:moveTo>
                  <a:pt x="125" y="11"/>
                </a:moveTo>
                <a:lnTo>
                  <a:pt x="125" y="11"/>
                </a:lnTo>
                <a:lnTo>
                  <a:pt x="113" y="11"/>
                </a:lnTo>
                <a:lnTo>
                  <a:pt x="103" y="13"/>
                </a:lnTo>
                <a:lnTo>
                  <a:pt x="92" y="16"/>
                </a:lnTo>
                <a:lnTo>
                  <a:pt x="81" y="20"/>
                </a:lnTo>
                <a:lnTo>
                  <a:pt x="70" y="24"/>
                </a:lnTo>
                <a:lnTo>
                  <a:pt x="62" y="30"/>
                </a:lnTo>
                <a:lnTo>
                  <a:pt x="53" y="36"/>
                </a:lnTo>
                <a:lnTo>
                  <a:pt x="44" y="44"/>
                </a:lnTo>
                <a:lnTo>
                  <a:pt x="38" y="53"/>
                </a:lnTo>
                <a:lnTo>
                  <a:pt x="31" y="61"/>
                </a:lnTo>
                <a:lnTo>
                  <a:pt x="24" y="70"/>
                </a:lnTo>
                <a:lnTo>
                  <a:pt x="20" y="81"/>
                </a:lnTo>
                <a:lnTo>
                  <a:pt x="16" y="90"/>
                </a:lnTo>
                <a:lnTo>
                  <a:pt x="13" y="101"/>
                </a:lnTo>
                <a:lnTo>
                  <a:pt x="12" y="113"/>
                </a:lnTo>
                <a:lnTo>
                  <a:pt x="11" y="124"/>
                </a:lnTo>
                <a:lnTo>
                  <a:pt x="11" y="124"/>
                </a:lnTo>
                <a:lnTo>
                  <a:pt x="12" y="136"/>
                </a:lnTo>
                <a:lnTo>
                  <a:pt x="13" y="147"/>
                </a:lnTo>
                <a:lnTo>
                  <a:pt x="16" y="158"/>
                </a:lnTo>
                <a:lnTo>
                  <a:pt x="20" y="169"/>
                </a:lnTo>
                <a:lnTo>
                  <a:pt x="24" y="180"/>
                </a:lnTo>
                <a:lnTo>
                  <a:pt x="31" y="189"/>
                </a:lnTo>
                <a:lnTo>
                  <a:pt x="38" y="197"/>
                </a:lnTo>
                <a:lnTo>
                  <a:pt x="44" y="205"/>
                </a:lnTo>
                <a:lnTo>
                  <a:pt x="53" y="212"/>
                </a:lnTo>
                <a:lnTo>
                  <a:pt x="62" y="219"/>
                </a:lnTo>
                <a:lnTo>
                  <a:pt x="70" y="225"/>
                </a:lnTo>
                <a:lnTo>
                  <a:pt x="81" y="229"/>
                </a:lnTo>
                <a:lnTo>
                  <a:pt x="92" y="234"/>
                </a:lnTo>
                <a:lnTo>
                  <a:pt x="103" y="236"/>
                </a:lnTo>
                <a:lnTo>
                  <a:pt x="113" y="238"/>
                </a:lnTo>
                <a:lnTo>
                  <a:pt x="125" y="239"/>
                </a:lnTo>
                <a:lnTo>
                  <a:pt x="125" y="239"/>
                </a:lnTo>
                <a:lnTo>
                  <a:pt x="136" y="238"/>
                </a:lnTo>
                <a:lnTo>
                  <a:pt x="148" y="236"/>
                </a:lnTo>
                <a:lnTo>
                  <a:pt x="159" y="234"/>
                </a:lnTo>
                <a:lnTo>
                  <a:pt x="169" y="229"/>
                </a:lnTo>
                <a:lnTo>
                  <a:pt x="179" y="225"/>
                </a:lnTo>
                <a:lnTo>
                  <a:pt x="189" y="219"/>
                </a:lnTo>
                <a:lnTo>
                  <a:pt x="197" y="212"/>
                </a:lnTo>
                <a:lnTo>
                  <a:pt x="205" y="205"/>
                </a:lnTo>
                <a:lnTo>
                  <a:pt x="213" y="197"/>
                </a:lnTo>
                <a:lnTo>
                  <a:pt x="220" y="189"/>
                </a:lnTo>
                <a:lnTo>
                  <a:pt x="225" y="180"/>
                </a:lnTo>
                <a:lnTo>
                  <a:pt x="229" y="169"/>
                </a:lnTo>
                <a:lnTo>
                  <a:pt x="233" y="158"/>
                </a:lnTo>
                <a:lnTo>
                  <a:pt x="236" y="147"/>
                </a:lnTo>
                <a:lnTo>
                  <a:pt x="239" y="136"/>
                </a:lnTo>
                <a:lnTo>
                  <a:pt x="239" y="124"/>
                </a:lnTo>
                <a:lnTo>
                  <a:pt x="239" y="124"/>
                </a:lnTo>
                <a:lnTo>
                  <a:pt x="239" y="113"/>
                </a:lnTo>
                <a:lnTo>
                  <a:pt x="236" y="101"/>
                </a:lnTo>
                <a:lnTo>
                  <a:pt x="233" y="90"/>
                </a:lnTo>
                <a:lnTo>
                  <a:pt x="229" y="81"/>
                </a:lnTo>
                <a:lnTo>
                  <a:pt x="225" y="70"/>
                </a:lnTo>
                <a:lnTo>
                  <a:pt x="220" y="61"/>
                </a:lnTo>
                <a:lnTo>
                  <a:pt x="213" y="53"/>
                </a:lnTo>
                <a:lnTo>
                  <a:pt x="205" y="44"/>
                </a:lnTo>
                <a:lnTo>
                  <a:pt x="197" y="36"/>
                </a:lnTo>
                <a:lnTo>
                  <a:pt x="189" y="30"/>
                </a:lnTo>
                <a:lnTo>
                  <a:pt x="179" y="24"/>
                </a:lnTo>
                <a:lnTo>
                  <a:pt x="169" y="20"/>
                </a:lnTo>
                <a:lnTo>
                  <a:pt x="159" y="16"/>
                </a:lnTo>
                <a:lnTo>
                  <a:pt x="148" y="13"/>
                </a:lnTo>
                <a:lnTo>
                  <a:pt x="136" y="11"/>
                </a:lnTo>
                <a:lnTo>
                  <a:pt x="125" y="11"/>
                </a:lnTo>
                <a:lnTo>
                  <a:pt x="125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" name="Freeform 184"/>
          <p:cNvSpPr>
            <a:spLocks noEditPoints="1"/>
          </p:cNvSpPr>
          <p:nvPr/>
        </p:nvSpPr>
        <p:spPr bwMode="auto">
          <a:xfrm>
            <a:off x="4486313" y="1702351"/>
            <a:ext cx="318969" cy="312835"/>
          </a:xfrm>
          <a:custGeom>
            <a:avLst/>
            <a:gdLst/>
            <a:ahLst/>
            <a:cxnLst>
              <a:cxn ang="0">
                <a:pos x="90" y="202"/>
              </a:cxn>
              <a:cxn ang="0">
                <a:pos x="61" y="195"/>
              </a:cxn>
              <a:cxn ang="0">
                <a:pos x="36" y="179"/>
              </a:cxn>
              <a:cxn ang="0">
                <a:pos x="16" y="158"/>
              </a:cxn>
              <a:cxn ang="0">
                <a:pos x="4" y="132"/>
              </a:cxn>
              <a:cxn ang="0">
                <a:pos x="0" y="101"/>
              </a:cxn>
              <a:cxn ang="0">
                <a:pos x="1" y="81"/>
              </a:cxn>
              <a:cxn ang="0">
                <a:pos x="12" y="54"/>
              </a:cxn>
              <a:cxn ang="0">
                <a:pos x="30" y="29"/>
              </a:cxn>
              <a:cxn ang="0">
                <a:pos x="53" y="12"/>
              </a:cxn>
              <a:cxn ang="0">
                <a:pos x="81" y="2"/>
              </a:cxn>
              <a:cxn ang="0">
                <a:pos x="101" y="0"/>
              </a:cxn>
              <a:cxn ang="0">
                <a:pos x="131" y="5"/>
              </a:cxn>
              <a:cxn ang="0">
                <a:pos x="158" y="17"/>
              </a:cxn>
              <a:cxn ang="0">
                <a:pos x="179" y="37"/>
              </a:cxn>
              <a:cxn ang="0">
                <a:pos x="194" y="62"/>
              </a:cxn>
              <a:cxn ang="0">
                <a:pos x="201" y="92"/>
              </a:cxn>
              <a:cxn ang="0">
                <a:pos x="201" y="112"/>
              </a:cxn>
              <a:cxn ang="0">
                <a:pos x="194" y="141"/>
              </a:cxn>
              <a:cxn ang="0">
                <a:pos x="179" y="166"/>
              </a:cxn>
              <a:cxn ang="0">
                <a:pos x="158" y="186"/>
              </a:cxn>
              <a:cxn ang="0">
                <a:pos x="131" y="198"/>
              </a:cxn>
              <a:cxn ang="0">
                <a:pos x="101" y="202"/>
              </a:cxn>
              <a:cxn ang="0">
                <a:pos x="101" y="5"/>
              </a:cxn>
              <a:cxn ang="0">
                <a:pos x="73" y="10"/>
              </a:cxn>
              <a:cxn ang="0">
                <a:pos x="47" y="21"/>
              </a:cxn>
              <a:cxn ang="0">
                <a:pos x="27" y="40"/>
              </a:cxn>
              <a:cxn ang="0">
                <a:pos x="12" y="64"/>
              </a:cxn>
              <a:cxn ang="0">
                <a:pos x="5" y="92"/>
              </a:cxn>
              <a:cxn ang="0">
                <a:pos x="5" y="112"/>
              </a:cxn>
              <a:cxn ang="0">
                <a:pos x="12" y="139"/>
              </a:cxn>
              <a:cxn ang="0">
                <a:pos x="27" y="163"/>
              </a:cxn>
              <a:cxn ang="0">
                <a:pos x="47" y="181"/>
              </a:cxn>
              <a:cxn ang="0">
                <a:pos x="73" y="193"/>
              </a:cxn>
              <a:cxn ang="0">
                <a:pos x="101" y="197"/>
              </a:cxn>
              <a:cxn ang="0">
                <a:pos x="120" y="195"/>
              </a:cxn>
              <a:cxn ang="0">
                <a:pos x="146" y="186"/>
              </a:cxn>
              <a:cxn ang="0">
                <a:pos x="169" y="170"/>
              </a:cxn>
              <a:cxn ang="0">
                <a:pos x="185" y="147"/>
              </a:cxn>
              <a:cxn ang="0">
                <a:pos x="194" y="121"/>
              </a:cxn>
              <a:cxn ang="0">
                <a:pos x="197" y="101"/>
              </a:cxn>
              <a:cxn ang="0">
                <a:pos x="193" y="73"/>
              </a:cxn>
              <a:cxn ang="0">
                <a:pos x="181" y="48"/>
              </a:cxn>
              <a:cxn ang="0">
                <a:pos x="162" y="28"/>
              </a:cxn>
              <a:cxn ang="0">
                <a:pos x="138" y="13"/>
              </a:cxn>
              <a:cxn ang="0">
                <a:pos x="111" y="6"/>
              </a:cxn>
            </a:cxnLst>
            <a:rect l="0" t="0" r="r" b="b"/>
            <a:pathLst>
              <a:path w="202" h="202">
                <a:moveTo>
                  <a:pt x="101" y="202"/>
                </a:moveTo>
                <a:lnTo>
                  <a:pt x="101" y="202"/>
                </a:lnTo>
                <a:lnTo>
                  <a:pt x="90" y="202"/>
                </a:lnTo>
                <a:lnTo>
                  <a:pt x="81" y="201"/>
                </a:lnTo>
                <a:lnTo>
                  <a:pt x="70" y="198"/>
                </a:lnTo>
                <a:lnTo>
                  <a:pt x="61" y="195"/>
                </a:lnTo>
                <a:lnTo>
                  <a:pt x="53" y="190"/>
                </a:lnTo>
                <a:lnTo>
                  <a:pt x="44" y="186"/>
                </a:lnTo>
                <a:lnTo>
                  <a:pt x="36" y="179"/>
                </a:lnTo>
                <a:lnTo>
                  <a:pt x="30" y="173"/>
                </a:lnTo>
                <a:lnTo>
                  <a:pt x="23" y="166"/>
                </a:lnTo>
                <a:lnTo>
                  <a:pt x="16" y="158"/>
                </a:lnTo>
                <a:lnTo>
                  <a:pt x="12" y="150"/>
                </a:lnTo>
                <a:lnTo>
                  <a:pt x="7" y="141"/>
                </a:lnTo>
                <a:lnTo>
                  <a:pt x="4" y="132"/>
                </a:lnTo>
                <a:lnTo>
                  <a:pt x="1" y="121"/>
                </a:lnTo>
                <a:lnTo>
                  <a:pt x="0" y="112"/>
                </a:lnTo>
                <a:lnTo>
                  <a:pt x="0" y="101"/>
                </a:lnTo>
                <a:lnTo>
                  <a:pt x="0" y="101"/>
                </a:lnTo>
                <a:lnTo>
                  <a:pt x="0" y="92"/>
                </a:lnTo>
                <a:lnTo>
                  <a:pt x="1" y="81"/>
                </a:lnTo>
                <a:lnTo>
                  <a:pt x="4" y="71"/>
                </a:lnTo>
                <a:lnTo>
                  <a:pt x="7" y="62"/>
                </a:lnTo>
                <a:lnTo>
                  <a:pt x="12" y="54"/>
                </a:lnTo>
                <a:lnTo>
                  <a:pt x="16" y="44"/>
                </a:lnTo>
                <a:lnTo>
                  <a:pt x="23" y="37"/>
                </a:lnTo>
                <a:lnTo>
                  <a:pt x="30" y="29"/>
                </a:lnTo>
                <a:lnTo>
                  <a:pt x="36" y="23"/>
                </a:lnTo>
                <a:lnTo>
                  <a:pt x="44" y="17"/>
                </a:lnTo>
                <a:lnTo>
                  <a:pt x="53" y="12"/>
                </a:lnTo>
                <a:lnTo>
                  <a:pt x="61" y="8"/>
                </a:lnTo>
                <a:lnTo>
                  <a:pt x="70" y="5"/>
                </a:lnTo>
                <a:lnTo>
                  <a:pt x="81" y="2"/>
                </a:lnTo>
                <a:lnTo>
                  <a:pt x="90" y="1"/>
                </a:lnTo>
                <a:lnTo>
                  <a:pt x="101" y="0"/>
                </a:lnTo>
                <a:lnTo>
                  <a:pt x="101" y="0"/>
                </a:lnTo>
                <a:lnTo>
                  <a:pt x="111" y="1"/>
                </a:lnTo>
                <a:lnTo>
                  <a:pt x="121" y="2"/>
                </a:lnTo>
                <a:lnTo>
                  <a:pt x="131" y="5"/>
                </a:lnTo>
                <a:lnTo>
                  <a:pt x="140" y="8"/>
                </a:lnTo>
                <a:lnTo>
                  <a:pt x="148" y="12"/>
                </a:lnTo>
                <a:lnTo>
                  <a:pt x="158" y="17"/>
                </a:lnTo>
                <a:lnTo>
                  <a:pt x="165" y="23"/>
                </a:lnTo>
                <a:lnTo>
                  <a:pt x="173" y="29"/>
                </a:lnTo>
                <a:lnTo>
                  <a:pt x="179" y="37"/>
                </a:lnTo>
                <a:lnTo>
                  <a:pt x="185" y="44"/>
                </a:lnTo>
                <a:lnTo>
                  <a:pt x="190" y="54"/>
                </a:lnTo>
                <a:lnTo>
                  <a:pt x="194" y="62"/>
                </a:lnTo>
                <a:lnTo>
                  <a:pt x="197" y="71"/>
                </a:lnTo>
                <a:lnTo>
                  <a:pt x="200" y="81"/>
                </a:lnTo>
                <a:lnTo>
                  <a:pt x="201" y="92"/>
                </a:lnTo>
                <a:lnTo>
                  <a:pt x="202" y="101"/>
                </a:lnTo>
                <a:lnTo>
                  <a:pt x="202" y="101"/>
                </a:lnTo>
                <a:lnTo>
                  <a:pt x="201" y="112"/>
                </a:lnTo>
                <a:lnTo>
                  <a:pt x="200" y="121"/>
                </a:lnTo>
                <a:lnTo>
                  <a:pt x="197" y="132"/>
                </a:lnTo>
                <a:lnTo>
                  <a:pt x="194" y="141"/>
                </a:lnTo>
                <a:lnTo>
                  <a:pt x="190" y="150"/>
                </a:lnTo>
                <a:lnTo>
                  <a:pt x="185" y="158"/>
                </a:lnTo>
                <a:lnTo>
                  <a:pt x="179" y="166"/>
                </a:lnTo>
                <a:lnTo>
                  <a:pt x="173" y="173"/>
                </a:lnTo>
                <a:lnTo>
                  <a:pt x="165" y="179"/>
                </a:lnTo>
                <a:lnTo>
                  <a:pt x="158" y="186"/>
                </a:lnTo>
                <a:lnTo>
                  <a:pt x="148" y="190"/>
                </a:lnTo>
                <a:lnTo>
                  <a:pt x="140" y="195"/>
                </a:lnTo>
                <a:lnTo>
                  <a:pt x="131" y="198"/>
                </a:lnTo>
                <a:lnTo>
                  <a:pt x="121" y="201"/>
                </a:lnTo>
                <a:lnTo>
                  <a:pt x="111" y="202"/>
                </a:lnTo>
                <a:lnTo>
                  <a:pt x="101" y="202"/>
                </a:lnTo>
                <a:lnTo>
                  <a:pt x="101" y="202"/>
                </a:lnTo>
                <a:close/>
                <a:moveTo>
                  <a:pt x="101" y="5"/>
                </a:moveTo>
                <a:lnTo>
                  <a:pt x="101" y="5"/>
                </a:lnTo>
                <a:lnTo>
                  <a:pt x="90" y="6"/>
                </a:lnTo>
                <a:lnTo>
                  <a:pt x="81" y="8"/>
                </a:lnTo>
                <a:lnTo>
                  <a:pt x="73" y="10"/>
                </a:lnTo>
                <a:lnTo>
                  <a:pt x="63" y="13"/>
                </a:lnTo>
                <a:lnTo>
                  <a:pt x="55" y="17"/>
                </a:lnTo>
                <a:lnTo>
                  <a:pt x="47" y="21"/>
                </a:lnTo>
                <a:lnTo>
                  <a:pt x="39" y="28"/>
                </a:lnTo>
                <a:lnTo>
                  <a:pt x="32" y="33"/>
                </a:lnTo>
                <a:lnTo>
                  <a:pt x="27" y="40"/>
                </a:lnTo>
                <a:lnTo>
                  <a:pt x="21" y="48"/>
                </a:lnTo>
                <a:lnTo>
                  <a:pt x="16" y="56"/>
                </a:lnTo>
                <a:lnTo>
                  <a:pt x="12" y="64"/>
                </a:lnTo>
                <a:lnTo>
                  <a:pt x="9" y="73"/>
                </a:lnTo>
                <a:lnTo>
                  <a:pt x="7" y="82"/>
                </a:lnTo>
                <a:lnTo>
                  <a:pt x="5" y="92"/>
                </a:lnTo>
                <a:lnTo>
                  <a:pt x="5" y="101"/>
                </a:lnTo>
                <a:lnTo>
                  <a:pt x="5" y="101"/>
                </a:lnTo>
                <a:lnTo>
                  <a:pt x="5" y="112"/>
                </a:lnTo>
                <a:lnTo>
                  <a:pt x="7" y="121"/>
                </a:lnTo>
                <a:lnTo>
                  <a:pt x="9" y="129"/>
                </a:lnTo>
                <a:lnTo>
                  <a:pt x="12" y="139"/>
                </a:lnTo>
                <a:lnTo>
                  <a:pt x="16" y="147"/>
                </a:lnTo>
                <a:lnTo>
                  <a:pt x="21" y="155"/>
                </a:lnTo>
                <a:lnTo>
                  <a:pt x="27" y="163"/>
                </a:lnTo>
                <a:lnTo>
                  <a:pt x="32" y="170"/>
                </a:lnTo>
                <a:lnTo>
                  <a:pt x="39" y="175"/>
                </a:lnTo>
                <a:lnTo>
                  <a:pt x="47" y="181"/>
                </a:lnTo>
                <a:lnTo>
                  <a:pt x="55" y="186"/>
                </a:lnTo>
                <a:lnTo>
                  <a:pt x="63" y="190"/>
                </a:lnTo>
                <a:lnTo>
                  <a:pt x="73" y="193"/>
                </a:lnTo>
                <a:lnTo>
                  <a:pt x="81" y="195"/>
                </a:lnTo>
                <a:lnTo>
                  <a:pt x="90" y="197"/>
                </a:lnTo>
                <a:lnTo>
                  <a:pt x="101" y="197"/>
                </a:lnTo>
                <a:lnTo>
                  <a:pt x="101" y="197"/>
                </a:lnTo>
                <a:lnTo>
                  <a:pt x="111" y="197"/>
                </a:lnTo>
                <a:lnTo>
                  <a:pt x="120" y="195"/>
                </a:lnTo>
                <a:lnTo>
                  <a:pt x="129" y="193"/>
                </a:lnTo>
                <a:lnTo>
                  <a:pt x="138" y="190"/>
                </a:lnTo>
                <a:lnTo>
                  <a:pt x="146" y="186"/>
                </a:lnTo>
                <a:lnTo>
                  <a:pt x="154" y="181"/>
                </a:lnTo>
                <a:lnTo>
                  <a:pt x="162" y="175"/>
                </a:lnTo>
                <a:lnTo>
                  <a:pt x="169" y="170"/>
                </a:lnTo>
                <a:lnTo>
                  <a:pt x="174" y="163"/>
                </a:lnTo>
                <a:lnTo>
                  <a:pt x="181" y="155"/>
                </a:lnTo>
                <a:lnTo>
                  <a:pt x="185" y="147"/>
                </a:lnTo>
                <a:lnTo>
                  <a:pt x="189" y="139"/>
                </a:lnTo>
                <a:lnTo>
                  <a:pt x="193" y="129"/>
                </a:lnTo>
                <a:lnTo>
                  <a:pt x="194" y="121"/>
                </a:lnTo>
                <a:lnTo>
                  <a:pt x="196" y="112"/>
                </a:lnTo>
                <a:lnTo>
                  <a:pt x="197" y="101"/>
                </a:lnTo>
                <a:lnTo>
                  <a:pt x="197" y="101"/>
                </a:lnTo>
                <a:lnTo>
                  <a:pt x="196" y="92"/>
                </a:lnTo>
                <a:lnTo>
                  <a:pt x="194" y="82"/>
                </a:lnTo>
                <a:lnTo>
                  <a:pt x="193" y="73"/>
                </a:lnTo>
                <a:lnTo>
                  <a:pt x="189" y="64"/>
                </a:lnTo>
                <a:lnTo>
                  <a:pt x="185" y="56"/>
                </a:lnTo>
                <a:lnTo>
                  <a:pt x="181" y="48"/>
                </a:lnTo>
                <a:lnTo>
                  <a:pt x="174" y="40"/>
                </a:lnTo>
                <a:lnTo>
                  <a:pt x="169" y="33"/>
                </a:lnTo>
                <a:lnTo>
                  <a:pt x="162" y="28"/>
                </a:lnTo>
                <a:lnTo>
                  <a:pt x="154" y="21"/>
                </a:lnTo>
                <a:lnTo>
                  <a:pt x="146" y="17"/>
                </a:lnTo>
                <a:lnTo>
                  <a:pt x="138" y="13"/>
                </a:lnTo>
                <a:lnTo>
                  <a:pt x="129" y="10"/>
                </a:lnTo>
                <a:lnTo>
                  <a:pt x="120" y="8"/>
                </a:lnTo>
                <a:lnTo>
                  <a:pt x="111" y="6"/>
                </a:lnTo>
                <a:lnTo>
                  <a:pt x="101" y="5"/>
                </a:lnTo>
                <a:lnTo>
                  <a:pt x="101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" name="Freeform 185"/>
          <p:cNvSpPr>
            <a:spLocks noEditPoints="1"/>
          </p:cNvSpPr>
          <p:nvPr/>
        </p:nvSpPr>
        <p:spPr bwMode="auto">
          <a:xfrm>
            <a:off x="2070584" y="903925"/>
            <a:ext cx="286136" cy="284820"/>
          </a:xfrm>
          <a:custGeom>
            <a:avLst/>
            <a:gdLst/>
            <a:ahLst/>
            <a:cxnLst>
              <a:cxn ang="0">
                <a:pos x="162" y="185"/>
              </a:cxn>
              <a:cxn ang="0">
                <a:pos x="97" y="185"/>
              </a:cxn>
              <a:cxn ang="0">
                <a:pos x="97" y="147"/>
              </a:cxn>
              <a:cxn ang="0">
                <a:pos x="86" y="147"/>
              </a:cxn>
              <a:cxn ang="0">
                <a:pos x="86" y="185"/>
              </a:cxn>
              <a:cxn ang="0">
                <a:pos x="21" y="185"/>
              </a:cxn>
              <a:cxn ang="0">
                <a:pos x="21" y="121"/>
              </a:cxn>
              <a:cxn ang="0">
                <a:pos x="0" y="121"/>
              </a:cxn>
              <a:cxn ang="0">
                <a:pos x="0" y="108"/>
              </a:cxn>
              <a:cxn ang="0">
                <a:pos x="91" y="0"/>
              </a:cxn>
              <a:cxn ang="0">
                <a:pos x="118" y="32"/>
              </a:cxn>
              <a:cxn ang="0">
                <a:pos x="118" y="9"/>
              </a:cxn>
              <a:cxn ang="0">
                <a:pos x="151" y="9"/>
              </a:cxn>
              <a:cxn ang="0">
                <a:pos x="151" y="70"/>
              </a:cxn>
              <a:cxn ang="0">
                <a:pos x="183" y="108"/>
              </a:cxn>
              <a:cxn ang="0">
                <a:pos x="183" y="121"/>
              </a:cxn>
              <a:cxn ang="0">
                <a:pos x="162" y="121"/>
              </a:cxn>
              <a:cxn ang="0">
                <a:pos x="162" y="185"/>
              </a:cxn>
              <a:cxn ang="0">
                <a:pos x="108" y="174"/>
              </a:cxn>
              <a:cxn ang="0">
                <a:pos x="151" y="174"/>
              </a:cxn>
              <a:cxn ang="0">
                <a:pos x="151" y="110"/>
              </a:cxn>
              <a:cxn ang="0">
                <a:pos x="171" y="110"/>
              </a:cxn>
              <a:cxn ang="0">
                <a:pos x="140" y="74"/>
              </a:cxn>
              <a:cxn ang="0">
                <a:pos x="140" y="20"/>
              </a:cxn>
              <a:cxn ang="0">
                <a:pos x="129" y="20"/>
              </a:cxn>
              <a:cxn ang="0">
                <a:pos x="129" y="60"/>
              </a:cxn>
              <a:cxn ang="0">
                <a:pos x="91" y="17"/>
              </a:cxn>
              <a:cxn ang="0">
                <a:pos x="12" y="110"/>
              </a:cxn>
              <a:cxn ang="0">
                <a:pos x="32" y="110"/>
              </a:cxn>
              <a:cxn ang="0">
                <a:pos x="32" y="174"/>
              </a:cxn>
              <a:cxn ang="0">
                <a:pos x="75" y="174"/>
              </a:cxn>
              <a:cxn ang="0">
                <a:pos x="75" y="136"/>
              </a:cxn>
              <a:cxn ang="0">
                <a:pos x="108" y="136"/>
              </a:cxn>
              <a:cxn ang="0">
                <a:pos x="108" y="174"/>
              </a:cxn>
            </a:cxnLst>
            <a:rect l="0" t="0" r="r" b="b"/>
            <a:pathLst>
              <a:path w="183" h="185">
                <a:moveTo>
                  <a:pt x="162" y="185"/>
                </a:moveTo>
                <a:lnTo>
                  <a:pt x="97" y="185"/>
                </a:lnTo>
                <a:lnTo>
                  <a:pt x="97" y="147"/>
                </a:lnTo>
                <a:lnTo>
                  <a:pt x="86" y="147"/>
                </a:lnTo>
                <a:lnTo>
                  <a:pt x="86" y="185"/>
                </a:lnTo>
                <a:lnTo>
                  <a:pt x="21" y="185"/>
                </a:lnTo>
                <a:lnTo>
                  <a:pt x="21" y="121"/>
                </a:lnTo>
                <a:lnTo>
                  <a:pt x="0" y="121"/>
                </a:lnTo>
                <a:lnTo>
                  <a:pt x="0" y="108"/>
                </a:lnTo>
                <a:lnTo>
                  <a:pt x="91" y="0"/>
                </a:lnTo>
                <a:lnTo>
                  <a:pt x="118" y="32"/>
                </a:lnTo>
                <a:lnTo>
                  <a:pt x="118" y="9"/>
                </a:lnTo>
                <a:lnTo>
                  <a:pt x="151" y="9"/>
                </a:lnTo>
                <a:lnTo>
                  <a:pt x="151" y="70"/>
                </a:lnTo>
                <a:lnTo>
                  <a:pt x="183" y="108"/>
                </a:lnTo>
                <a:lnTo>
                  <a:pt x="183" y="121"/>
                </a:lnTo>
                <a:lnTo>
                  <a:pt x="162" y="121"/>
                </a:lnTo>
                <a:lnTo>
                  <a:pt x="162" y="185"/>
                </a:lnTo>
                <a:close/>
                <a:moveTo>
                  <a:pt x="108" y="174"/>
                </a:moveTo>
                <a:lnTo>
                  <a:pt x="151" y="174"/>
                </a:lnTo>
                <a:lnTo>
                  <a:pt x="151" y="110"/>
                </a:lnTo>
                <a:lnTo>
                  <a:pt x="171" y="110"/>
                </a:lnTo>
                <a:lnTo>
                  <a:pt x="140" y="74"/>
                </a:lnTo>
                <a:lnTo>
                  <a:pt x="140" y="20"/>
                </a:lnTo>
                <a:lnTo>
                  <a:pt x="129" y="20"/>
                </a:lnTo>
                <a:lnTo>
                  <a:pt x="129" y="60"/>
                </a:lnTo>
                <a:lnTo>
                  <a:pt x="91" y="17"/>
                </a:lnTo>
                <a:lnTo>
                  <a:pt x="12" y="110"/>
                </a:lnTo>
                <a:lnTo>
                  <a:pt x="32" y="110"/>
                </a:lnTo>
                <a:lnTo>
                  <a:pt x="32" y="174"/>
                </a:lnTo>
                <a:lnTo>
                  <a:pt x="75" y="174"/>
                </a:lnTo>
                <a:lnTo>
                  <a:pt x="75" y="136"/>
                </a:lnTo>
                <a:lnTo>
                  <a:pt x="108" y="136"/>
                </a:lnTo>
                <a:lnTo>
                  <a:pt x="108" y="17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" name="Freeform 186"/>
          <p:cNvSpPr>
            <a:spLocks noEditPoints="1"/>
          </p:cNvSpPr>
          <p:nvPr/>
        </p:nvSpPr>
        <p:spPr bwMode="auto">
          <a:xfrm>
            <a:off x="2858627" y="880579"/>
            <a:ext cx="337733" cy="336179"/>
          </a:xfrm>
          <a:custGeom>
            <a:avLst/>
            <a:gdLst/>
            <a:ahLst/>
            <a:cxnLst>
              <a:cxn ang="0">
                <a:pos x="170" y="216"/>
              </a:cxn>
              <a:cxn ang="0">
                <a:pos x="128" y="205"/>
              </a:cxn>
              <a:cxn ang="0">
                <a:pos x="82" y="180"/>
              </a:cxn>
              <a:cxn ang="0">
                <a:pos x="57" y="159"/>
              </a:cxn>
              <a:cxn ang="0">
                <a:pos x="27" y="119"/>
              </a:cxn>
              <a:cxn ang="0">
                <a:pos x="5" y="72"/>
              </a:cxn>
              <a:cxn ang="0">
                <a:pos x="0" y="45"/>
              </a:cxn>
              <a:cxn ang="0">
                <a:pos x="9" y="32"/>
              </a:cxn>
              <a:cxn ang="0">
                <a:pos x="34" y="5"/>
              </a:cxn>
              <a:cxn ang="0">
                <a:pos x="46" y="0"/>
              </a:cxn>
              <a:cxn ang="0">
                <a:pos x="65" y="8"/>
              </a:cxn>
              <a:cxn ang="0">
                <a:pos x="85" y="27"/>
              </a:cxn>
              <a:cxn ang="0">
                <a:pos x="93" y="42"/>
              </a:cxn>
              <a:cxn ang="0">
                <a:pos x="94" y="61"/>
              </a:cxn>
              <a:cxn ang="0">
                <a:pos x="84" y="70"/>
              </a:cxn>
              <a:cxn ang="0">
                <a:pos x="67" y="81"/>
              </a:cxn>
              <a:cxn ang="0">
                <a:pos x="66" y="86"/>
              </a:cxn>
              <a:cxn ang="0">
                <a:pos x="74" y="105"/>
              </a:cxn>
              <a:cxn ang="0">
                <a:pos x="92" y="124"/>
              </a:cxn>
              <a:cxn ang="0">
                <a:pos x="120" y="147"/>
              </a:cxn>
              <a:cxn ang="0">
                <a:pos x="128" y="150"/>
              </a:cxn>
              <a:cxn ang="0">
                <a:pos x="140" y="140"/>
              </a:cxn>
              <a:cxn ang="0">
                <a:pos x="152" y="124"/>
              </a:cxn>
              <a:cxn ang="0">
                <a:pos x="163" y="120"/>
              </a:cxn>
              <a:cxn ang="0">
                <a:pos x="179" y="126"/>
              </a:cxn>
              <a:cxn ang="0">
                <a:pos x="205" y="147"/>
              </a:cxn>
              <a:cxn ang="0">
                <a:pos x="216" y="169"/>
              </a:cxn>
              <a:cxn ang="0">
                <a:pos x="210" y="182"/>
              </a:cxn>
              <a:cxn ang="0">
                <a:pos x="183" y="207"/>
              </a:cxn>
              <a:cxn ang="0">
                <a:pos x="11" y="47"/>
              </a:cxn>
              <a:cxn ang="0">
                <a:pos x="16" y="72"/>
              </a:cxn>
              <a:cxn ang="0">
                <a:pos x="36" y="115"/>
              </a:cxn>
              <a:cxn ang="0">
                <a:pos x="63" y="151"/>
              </a:cxn>
              <a:cxn ang="0">
                <a:pos x="88" y="170"/>
              </a:cxn>
              <a:cxn ang="0">
                <a:pos x="131" y="194"/>
              </a:cxn>
              <a:cxn ang="0">
                <a:pos x="169" y="205"/>
              </a:cxn>
              <a:cxn ang="0">
                <a:pos x="193" y="185"/>
              </a:cxn>
              <a:cxn ang="0">
                <a:pos x="205" y="169"/>
              </a:cxn>
              <a:cxn ang="0">
                <a:pos x="201" y="159"/>
              </a:cxn>
              <a:cxn ang="0">
                <a:pos x="175" y="135"/>
              </a:cxn>
              <a:cxn ang="0">
                <a:pos x="163" y="131"/>
              </a:cxn>
              <a:cxn ang="0">
                <a:pos x="159" y="132"/>
              </a:cxn>
              <a:cxn ang="0">
                <a:pos x="150" y="146"/>
              </a:cxn>
              <a:cxn ang="0">
                <a:pos x="136" y="159"/>
              </a:cxn>
              <a:cxn ang="0">
                <a:pos x="123" y="161"/>
              </a:cxn>
              <a:cxn ang="0">
                <a:pos x="105" y="151"/>
              </a:cxn>
              <a:cxn ang="0">
                <a:pos x="84" y="132"/>
              </a:cxn>
              <a:cxn ang="0">
                <a:pos x="61" y="104"/>
              </a:cxn>
              <a:cxn ang="0">
                <a:pos x="55" y="86"/>
              </a:cxn>
              <a:cxn ang="0">
                <a:pos x="59" y="74"/>
              </a:cxn>
              <a:cxn ang="0">
                <a:pos x="70" y="66"/>
              </a:cxn>
              <a:cxn ang="0">
                <a:pos x="84" y="55"/>
              </a:cxn>
              <a:cxn ang="0">
                <a:pos x="84" y="46"/>
              </a:cxn>
              <a:cxn ang="0">
                <a:pos x="75" y="34"/>
              </a:cxn>
              <a:cxn ang="0">
                <a:pos x="50" y="11"/>
              </a:cxn>
              <a:cxn ang="0">
                <a:pos x="43" y="11"/>
              </a:cxn>
              <a:cxn ang="0">
                <a:pos x="20" y="34"/>
              </a:cxn>
            </a:cxnLst>
            <a:rect l="0" t="0" r="r" b="b"/>
            <a:pathLst>
              <a:path w="216" h="216">
                <a:moveTo>
                  <a:pt x="171" y="216"/>
                </a:moveTo>
                <a:lnTo>
                  <a:pt x="170" y="216"/>
                </a:lnTo>
                <a:lnTo>
                  <a:pt x="170" y="216"/>
                </a:lnTo>
                <a:lnTo>
                  <a:pt x="158" y="215"/>
                </a:lnTo>
                <a:lnTo>
                  <a:pt x="144" y="211"/>
                </a:lnTo>
                <a:lnTo>
                  <a:pt x="128" y="205"/>
                </a:lnTo>
                <a:lnTo>
                  <a:pt x="113" y="197"/>
                </a:lnTo>
                <a:lnTo>
                  <a:pt x="97" y="189"/>
                </a:lnTo>
                <a:lnTo>
                  <a:pt x="82" y="180"/>
                </a:lnTo>
                <a:lnTo>
                  <a:pt x="67" y="170"/>
                </a:lnTo>
                <a:lnTo>
                  <a:pt x="57" y="159"/>
                </a:lnTo>
                <a:lnTo>
                  <a:pt x="57" y="159"/>
                </a:lnTo>
                <a:lnTo>
                  <a:pt x="46" y="147"/>
                </a:lnTo>
                <a:lnTo>
                  <a:pt x="36" y="134"/>
                </a:lnTo>
                <a:lnTo>
                  <a:pt x="27" y="119"/>
                </a:lnTo>
                <a:lnTo>
                  <a:pt x="17" y="103"/>
                </a:lnTo>
                <a:lnTo>
                  <a:pt x="11" y="86"/>
                </a:lnTo>
                <a:lnTo>
                  <a:pt x="5" y="72"/>
                </a:lnTo>
                <a:lnTo>
                  <a:pt x="1" y="58"/>
                </a:lnTo>
                <a:lnTo>
                  <a:pt x="0" y="46"/>
                </a:lnTo>
                <a:lnTo>
                  <a:pt x="0" y="45"/>
                </a:lnTo>
                <a:lnTo>
                  <a:pt x="1" y="43"/>
                </a:lnTo>
                <a:lnTo>
                  <a:pt x="1" y="43"/>
                </a:lnTo>
                <a:lnTo>
                  <a:pt x="9" y="32"/>
                </a:lnTo>
                <a:lnTo>
                  <a:pt x="20" y="18"/>
                </a:lnTo>
                <a:lnTo>
                  <a:pt x="27" y="11"/>
                </a:lnTo>
                <a:lnTo>
                  <a:pt x="34" y="5"/>
                </a:lnTo>
                <a:lnTo>
                  <a:pt x="40" y="1"/>
                </a:lnTo>
                <a:lnTo>
                  <a:pt x="46" y="0"/>
                </a:lnTo>
                <a:lnTo>
                  <a:pt x="46" y="0"/>
                </a:lnTo>
                <a:lnTo>
                  <a:pt x="51" y="0"/>
                </a:lnTo>
                <a:lnTo>
                  <a:pt x="58" y="4"/>
                </a:lnTo>
                <a:lnTo>
                  <a:pt x="65" y="8"/>
                </a:lnTo>
                <a:lnTo>
                  <a:pt x="71" y="14"/>
                </a:lnTo>
                <a:lnTo>
                  <a:pt x="78" y="20"/>
                </a:lnTo>
                <a:lnTo>
                  <a:pt x="85" y="27"/>
                </a:lnTo>
                <a:lnTo>
                  <a:pt x="89" y="35"/>
                </a:lnTo>
                <a:lnTo>
                  <a:pt x="93" y="42"/>
                </a:lnTo>
                <a:lnTo>
                  <a:pt x="93" y="42"/>
                </a:lnTo>
                <a:lnTo>
                  <a:pt x="96" y="50"/>
                </a:lnTo>
                <a:lnTo>
                  <a:pt x="96" y="55"/>
                </a:lnTo>
                <a:lnTo>
                  <a:pt x="94" y="61"/>
                </a:lnTo>
                <a:lnTo>
                  <a:pt x="92" y="63"/>
                </a:lnTo>
                <a:lnTo>
                  <a:pt x="92" y="63"/>
                </a:lnTo>
                <a:lnTo>
                  <a:pt x="84" y="70"/>
                </a:lnTo>
                <a:lnTo>
                  <a:pt x="75" y="76"/>
                </a:lnTo>
                <a:lnTo>
                  <a:pt x="75" y="76"/>
                </a:lnTo>
                <a:lnTo>
                  <a:pt x="67" y="81"/>
                </a:lnTo>
                <a:lnTo>
                  <a:pt x="66" y="84"/>
                </a:lnTo>
                <a:lnTo>
                  <a:pt x="66" y="86"/>
                </a:lnTo>
                <a:lnTo>
                  <a:pt x="66" y="86"/>
                </a:lnTo>
                <a:lnTo>
                  <a:pt x="66" y="92"/>
                </a:lnTo>
                <a:lnTo>
                  <a:pt x="67" y="96"/>
                </a:lnTo>
                <a:lnTo>
                  <a:pt x="74" y="105"/>
                </a:lnTo>
                <a:lnTo>
                  <a:pt x="82" y="115"/>
                </a:lnTo>
                <a:lnTo>
                  <a:pt x="92" y="124"/>
                </a:lnTo>
                <a:lnTo>
                  <a:pt x="92" y="124"/>
                </a:lnTo>
                <a:lnTo>
                  <a:pt x="101" y="134"/>
                </a:lnTo>
                <a:lnTo>
                  <a:pt x="111" y="142"/>
                </a:lnTo>
                <a:lnTo>
                  <a:pt x="120" y="147"/>
                </a:lnTo>
                <a:lnTo>
                  <a:pt x="124" y="150"/>
                </a:lnTo>
                <a:lnTo>
                  <a:pt x="128" y="150"/>
                </a:lnTo>
                <a:lnTo>
                  <a:pt x="128" y="150"/>
                </a:lnTo>
                <a:lnTo>
                  <a:pt x="132" y="150"/>
                </a:lnTo>
                <a:lnTo>
                  <a:pt x="135" y="147"/>
                </a:lnTo>
                <a:lnTo>
                  <a:pt x="140" y="140"/>
                </a:lnTo>
                <a:lnTo>
                  <a:pt x="140" y="140"/>
                </a:lnTo>
                <a:lnTo>
                  <a:pt x="146" y="132"/>
                </a:lnTo>
                <a:lnTo>
                  <a:pt x="152" y="124"/>
                </a:lnTo>
                <a:lnTo>
                  <a:pt x="152" y="124"/>
                </a:lnTo>
                <a:lnTo>
                  <a:pt x="156" y="122"/>
                </a:lnTo>
                <a:lnTo>
                  <a:pt x="163" y="120"/>
                </a:lnTo>
                <a:lnTo>
                  <a:pt x="163" y="120"/>
                </a:lnTo>
                <a:lnTo>
                  <a:pt x="171" y="122"/>
                </a:lnTo>
                <a:lnTo>
                  <a:pt x="179" y="126"/>
                </a:lnTo>
                <a:lnTo>
                  <a:pt x="189" y="131"/>
                </a:lnTo>
                <a:lnTo>
                  <a:pt x="197" y="139"/>
                </a:lnTo>
                <a:lnTo>
                  <a:pt x="205" y="147"/>
                </a:lnTo>
                <a:lnTo>
                  <a:pt x="210" y="155"/>
                </a:lnTo>
                <a:lnTo>
                  <a:pt x="215" y="162"/>
                </a:lnTo>
                <a:lnTo>
                  <a:pt x="216" y="169"/>
                </a:lnTo>
                <a:lnTo>
                  <a:pt x="216" y="169"/>
                </a:lnTo>
                <a:lnTo>
                  <a:pt x="215" y="176"/>
                </a:lnTo>
                <a:lnTo>
                  <a:pt x="210" y="182"/>
                </a:lnTo>
                <a:lnTo>
                  <a:pt x="205" y="188"/>
                </a:lnTo>
                <a:lnTo>
                  <a:pt x="198" y="194"/>
                </a:lnTo>
                <a:lnTo>
                  <a:pt x="183" y="207"/>
                </a:lnTo>
                <a:lnTo>
                  <a:pt x="173" y="215"/>
                </a:lnTo>
                <a:lnTo>
                  <a:pt x="171" y="216"/>
                </a:lnTo>
                <a:close/>
                <a:moveTo>
                  <a:pt x="11" y="47"/>
                </a:moveTo>
                <a:lnTo>
                  <a:pt x="11" y="47"/>
                </a:lnTo>
                <a:lnTo>
                  <a:pt x="12" y="58"/>
                </a:lnTo>
                <a:lnTo>
                  <a:pt x="16" y="72"/>
                </a:lnTo>
                <a:lnTo>
                  <a:pt x="21" y="85"/>
                </a:lnTo>
                <a:lnTo>
                  <a:pt x="28" y="100"/>
                </a:lnTo>
                <a:lnTo>
                  <a:pt x="36" y="115"/>
                </a:lnTo>
                <a:lnTo>
                  <a:pt x="46" y="128"/>
                </a:lnTo>
                <a:lnTo>
                  <a:pt x="54" y="140"/>
                </a:lnTo>
                <a:lnTo>
                  <a:pt x="63" y="151"/>
                </a:lnTo>
                <a:lnTo>
                  <a:pt x="63" y="151"/>
                </a:lnTo>
                <a:lnTo>
                  <a:pt x="74" y="161"/>
                </a:lnTo>
                <a:lnTo>
                  <a:pt x="88" y="170"/>
                </a:lnTo>
                <a:lnTo>
                  <a:pt x="101" y="180"/>
                </a:lnTo>
                <a:lnTo>
                  <a:pt x="116" y="188"/>
                </a:lnTo>
                <a:lnTo>
                  <a:pt x="131" y="194"/>
                </a:lnTo>
                <a:lnTo>
                  <a:pt x="144" y="200"/>
                </a:lnTo>
                <a:lnTo>
                  <a:pt x="156" y="203"/>
                </a:lnTo>
                <a:lnTo>
                  <a:pt x="169" y="205"/>
                </a:lnTo>
                <a:lnTo>
                  <a:pt x="169" y="205"/>
                </a:lnTo>
                <a:lnTo>
                  <a:pt x="182" y="194"/>
                </a:lnTo>
                <a:lnTo>
                  <a:pt x="193" y="185"/>
                </a:lnTo>
                <a:lnTo>
                  <a:pt x="202" y="176"/>
                </a:lnTo>
                <a:lnTo>
                  <a:pt x="204" y="172"/>
                </a:lnTo>
                <a:lnTo>
                  <a:pt x="205" y="169"/>
                </a:lnTo>
                <a:lnTo>
                  <a:pt x="205" y="169"/>
                </a:lnTo>
                <a:lnTo>
                  <a:pt x="204" y="165"/>
                </a:lnTo>
                <a:lnTo>
                  <a:pt x="201" y="159"/>
                </a:lnTo>
                <a:lnTo>
                  <a:pt x="189" y="146"/>
                </a:lnTo>
                <a:lnTo>
                  <a:pt x="182" y="140"/>
                </a:lnTo>
                <a:lnTo>
                  <a:pt x="175" y="135"/>
                </a:lnTo>
                <a:lnTo>
                  <a:pt x="169" y="132"/>
                </a:lnTo>
                <a:lnTo>
                  <a:pt x="163" y="131"/>
                </a:lnTo>
                <a:lnTo>
                  <a:pt x="163" y="131"/>
                </a:lnTo>
                <a:lnTo>
                  <a:pt x="161" y="131"/>
                </a:lnTo>
                <a:lnTo>
                  <a:pt x="159" y="132"/>
                </a:lnTo>
                <a:lnTo>
                  <a:pt x="159" y="132"/>
                </a:lnTo>
                <a:lnTo>
                  <a:pt x="154" y="139"/>
                </a:lnTo>
                <a:lnTo>
                  <a:pt x="150" y="146"/>
                </a:lnTo>
                <a:lnTo>
                  <a:pt x="150" y="146"/>
                </a:lnTo>
                <a:lnTo>
                  <a:pt x="146" y="151"/>
                </a:lnTo>
                <a:lnTo>
                  <a:pt x="142" y="155"/>
                </a:lnTo>
                <a:lnTo>
                  <a:pt x="136" y="159"/>
                </a:lnTo>
                <a:lnTo>
                  <a:pt x="128" y="161"/>
                </a:lnTo>
                <a:lnTo>
                  <a:pt x="128" y="161"/>
                </a:lnTo>
                <a:lnTo>
                  <a:pt x="123" y="161"/>
                </a:lnTo>
                <a:lnTo>
                  <a:pt x="117" y="158"/>
                </a:lnTo>
                <a:lnTo>
                  <a:pt x="111" y="155"/>
                </a:lnTo>
                <a:lnTo>
                  <a:pt x="105" y="151"/>
                </a:lnTo>
                <a:lnTo>
                  <a:pt x="94" y="142"/>
                </a:lnTo>
                <a:lnTo>
                  <a:pt x="84" y="132"/>
                </a:lnTo>
                <a:lnTo>
                  <a:pt x="84" y="132"/>
                </a:lnTo>
                <a:lnTo>
                  <a:pt x="73" y="122"/>
                </a:lnTo>
                <a:lnTo>
                  <a:pt x="63" y="109"/>
                </a:lnTo>
                <a:lnTo>
                  <a:pt x="61" y="104"/>
                </a:lnTo>
                <a:lnTo>
                  <a:pt x="57" y="99"/>
                </a:lnTo>
                <a:lnTo>
                  <a:pt x="55" y="93"/>
                </a:lnTo>
                <a:lnTo>
                  <a:pt x="55" y="86"/>
                </a:lnTo>
                <a:lnTo>
                  <a:pt x="55" y="86"/>
                </a:lnTo>
                <a:lnTo>
                  <a:pt x="57" y="80"/>
                </a:lnTo>
                <a:lnTo>
                  <a:pt x="59" y="74"/>
                </a:lnTo>
                <a:lnTo>
                  <a:pt x="65" y="70"/>
                </a:lnTo>
                <a:lnTo>
                  <a:pt x="70" y="66"/>
                </a:lnTo>
                <a:lnTo>
                  <a:pt x="70" y="66"/>
                </a:lnTo>
                <a:lnTo>
                  <a:pt x="77" y="62"/>
                </a:lnTo>
                <a:lnTo>
                  <a:pt x="84" y="55"/>
                </a:lnTo>
                <a:lnTo>
                  <a:pt x="84" y="55"/>
                </a:lnTo>
                <a:lnTo>
                  <a:pt x="85" y="54"/>
                </a:lnTo>
                <a:lnTo>
                  <a:pt x="85" y="51"/>
                </a:lnTo>
                <a:lnTo>
                  <a:pt x="84" y="46"/>
                </a:lnTo>
                <a:lnTo>
                  <a:pt x="84" y="46"/>
                </a:lnTo>
                <a:lnTo>
                  <a:pt x="80" y="39"/>
                </a:lnTo>
                <a:lnTo>
                  <a:pt x="75" y="34"/>
                </a:lnTo>
                <a:lnTo>
                  <a:pt x="65" y="22"/>
                </a:lnTo>
                <a:lnTo>
                  <a:pt x="54" y="14"/>
                </a:lnTo>
                <a:lnTo>
                  <a:pt x="50" y="11"/>
                </a:lnTo>
                <a:lnTo>
                  <a:pt x="46" y="11"/>
                </a:lnTo>
                <a:lnTo>
                  <a:pt x="46" y="11"/>
                </a:lnTo>
                <a:lnTo>
                  <a:pt x="43" y="11"/>
                </a:lnTo>
                <a:lnTo>
                  <a:pt x="40" y="14"/>
                </a:lnTo>
                <a:lnTo>
                  <a:pt x="31" y="22"/>
                </a:lnTo>
                <a:lnTo>
                  <a:pt x="20" y="34"/>
                </a:lnTo>
                <a:lnTo>
                  <a:pt x="11" y="47"/>
                </a:lnTo>
                <a:lnTo>
                  <a:pt x="11" y="4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" name="Freeform 187"/>
          <p:cNvSpPr>
            <a:spLocks noEditPoints="1"/>
          </p:cNvSpPr>
          <p:nvPr/>
        </p:nvSpPr>
        <p:spPr bwMode="auto">
          <a:xfrm>
            <a:off x="3641977" y="959954"/>
            <a:ext cx="384640" cy="177428"/>
          </a:xfrm>
          <a:custGeom>
            <a:avLst/>
            <a:gdLst/>
            <a:ahLst/>
            <a:cxnLst>
              <a:cxn ang="0">
                <a:pos x="190" y="114"/>
              </a:cxn>
              <a:cxn ang="0">
                <a:pos x="170" y="106"/>
              </a:cxn>
              <a:cxn ang="0">
                <a:pos x="162" y="91"/>
              </a:cxn>
              <a:cxn ang="0">
                <a:pos x="165" y="79"/>
              </a:cxn>
              <a:cxn ang="0">
                <a:pos x="166" y="68"/>
              </a:cxn>
              <a:cxn ang="0">
                <a:pos x="160" y="62"/>
              </a:cxn>
              <a:cxn ang="0">
                <a:pos x="135" y="56"/>
              </a:cxn>
              <a:cxn ang="0">
                <a:pos x="110" y="56"/>
              </a:cxn>
              <a:cxn ang="0">
                <a:pos x="86" y="62"/>
              </a:cxn>
              <a:cxn ang="0">
                <a:pos x="81" y="68"/>
              </a:cxn>
              <a:cxn ang="0">
                <a:pos x="81" y="79"/>
              </a:cxn>
              <a:cxn ang="0">
                <a:pos x="83" y="91"/>
              </a:cxn>
              <a:cxn ang="0">
                <a:pos x="75" y="106"/>
              </a:cxn>
              <a:cxn ang="0">
                <a:pos x="55" y="114"/>
              </a:cxn>
              <a:cxn ang="0">
                <a:pos x="32" y="115"/>
              </a:cxn>
              <a:cxn ang="0">
                <a:pos x="8" y="108"/>
              </a:cxn>
              <a:cxn ang="0">
                <a:pos x="1" y="99"/>
              </a:cxn>
              <a:cxn ang="0">
                <a:pos x="1" y="64"/>
              </a:cxn>
              <a:cxn ang="0">
                <a:pos x="5" y="50"/>
              </a:cxn>
              <a:cxn ang="0">
                <a:pos x="19" y="31"/>
              </a:cxn>
              <a:cxn ang="0">
                <a:pos x="42" y="15"/>
              </a:cxn>
              <a:cxn ang="0">
                <a:pos x="82" y="4"/>
              </a:cxn>
              <a:cxn ang="0">
                <a:pos x="124" y="0"/>
              </a:cxn>
              <a:cxn ang="0">
                <a:pos x="163" y="4"/>
              </a:cxn>
              <a:cxn ang="0">
                <a:pos x="204" y="15"/>
              </a:cxn>
              <a:cxn ang="0">
                <a:pos x="227" y="31"/>
              </a:cxn>
              <a:cxn ang="0">
                <a:pos x="240" y="50"/>
              </a:cxn>
              <a:cxn ang="0">
                <a:pos x="244" y="64"/>
              </a:cxn>
              <a:cxn ang="0">
                <a:pos x="244" y="99"/>
              </a:cxn>
              <a:cxn ang="0">
                <a:pos x="237" y="108"/>
              </a:cxn>
              <a:cxn ang="0">
                <a:pos x="213" y="115"/>
              </a:cxn>
              <a:cxn ang="0">
                <a:pos x="123" y="45"/>
              </a:cxn>
              <a:cxn ang="0">
                <a:pos x="150" y="46"/>
              </a:cxn>
              <a:cxn ang="0">
                <a:pos x="167" y="54"/>
              </a:cxn>
              <a:cxn ang="0">
                <a:pos x="175" y="65"/>
              </a:cxn>
              <a:cxn ang="0">
                <a:pos x="174" y="83"/>
              </a:cxn>
              <a:cxn ang="0">
                <a:pos x="173" y="91"/>
              </a:cxn>
              <a:cxn ang="0">
                <a:pos x="175" y="96"/>
              </a:cxn>
              <a:cxn ang="0">
                <a:pos x="194" y="103"/>
              </a:cxn>
              <a:cxn ang="0">
                <a:pos x="216" y="103"/>
              </a:cxn>
              <a:cxn ang="0">
                <a:pos x="232" y="99"/>
              </a:cxn>
              <a:cxn ang="0">
                <a:pos x="235" y="91"/>
              </a:cxn>
              <a:cxn ang="0">
                <a:pos x="233" y="67"/>
              </a:cxn>
              <a:cxn ang="0">
                <a:pos x="225" y="48"/>
              </a:cxn>
              <a:cxn ang="0">
                <a:pos x="213" y="34"/>
              </a:cxn>
              <a:cxn ang="0">
                <a:pos x="187" y="21"/>
              </a:cxn>
              <a:cxn ang="0">
                <a:pos x="144" y="12"/>
              </a:cxn>
              <a:cxn ang="0">
                <a:pos x="121" y="11"/>
              </a:cxn>
              <a:cxn ang="0">
                <a:pos x="70" y="18"/>
              </a:cxn>
              <a:cxn ang="0">
                <a:pos x="39" y="30"/>
              </a:cxn>
              <a:cxn ang="0">
                <a:pos x="27" y="40"/>
              </a:cxn>
              <a:cxn ang="0">
                <a:pos x="13" y="61"/>
              </a:cxn>
              <a:cxn ang="0">
                <a:pos x="11" y="81"/>
              </a:cxn>
              <a:cxn ang="0">
                <a:pos x="13" y="99"/>
              </a:cxn>
              <a:cxn ang="0">
                <a:pos x="21" y="102"/>
              </a:cxn>
              <a:cxn ang="0">
                <a:pos x="39" y="104"/>
              </a:cxn>
              <a:cxn ang="0">
                <a:pos x="67" y="99"/>
              </a:cxn>
              <a:cxn ang="0">
                <a:pos x="73" y="91"/>
              </a:cxn>
              <a:cxn ang="0">
                <a:pos x="71" y="83"/>
              </a:cxn>
              <a:cxn ang="0">
                <a:pos x="69" y="71"/>
              </a:cxn>
              <a:cxn ang="0">
                <a:pos x="74" y="58"/>
              </a:cxn>
              <a:cxn ang="0">
                <a:pos x="89" y="48"/>
              </a:cxn>
              <a:cxn ang="0">
                <a:pos x="123" y="45"/>
              </a:cxn>
            </a:cxnLst>
            <a:rect l="0" t="0" r="r" b="b"/>
            <a:pathLst>
              <a:path w="246" h="115">
                <a:moveTo>
                  <a:pt x="206" y="115"/>
                </a:moveTo>
                <a:lnTo>
                  <a:pt x="206" y="115"/>
                </a:lnTo>
                <a:lnTo>
                  <a:pt x="190" y="114"/>
                </a:lnTo>
                <a:lnTo>
                  <a:pt x="183" y="112"/>
                </a:lnTo>
                <a:lnTo>
                  <a:pt x="177" y="110"/>
                </a:lnTo>
                <a:lnTo>
                  <a:pt x="170" y="106"/>
                </a:lnTo>
                <a:lnTo>
                  <a:pt x="166" y="102"/>
                </a:lnTo>
                <a:lnTo>
                  <a:pt x="163" y="98"/>
                </a:lnTo>
                <a:lnTo>
                  <a:pt x="162" y="91"/>
                </a:lnTo>
                <a:lnTo>
                  <a:pt x="162" y="91"/>
                </a:lnTo>
                <a:lnTo>
                  <a:pt x="162" y="84"/>
                </a:lnTo>
                <a:lnTo>
                  <a:pt x="165" y="79"/>
                </a:lnTo>
                <a:lnTo>
                  <a:pt x="165" y="79"/>
                </a:lnTo>
                <a:lnTo>
                  <a:pt x="166" y="72"/>
                </a:lnTo>
                <a:lnTo>
                  <a:pt x="166" y="68"/>
                </a:lnTo>
                <a:lnTo>
                  <a:pt x="163" y="65"/>
                </a:lnTo>
                <a:lnTo>
                  <a:pt x="163" y="65"/>
                </a:lnTo>
                <a:lnTo>
                  <a:pt x="160" y="62"/>
                </a:lnTo>
                <a:lnTo>
                  <a:pt x="156" y="60"/>
                </a:lnTo>
                <a:lnTo>
                  <a:pt x="147" y="57"/>
                </a:lnTo>
                <a:lnTo>
                  <a:pt x="135" y="56"/>
                </a:lnTo>
                <a:lnTo>
                  <a:pt x="123" y="56"/>
                </a:lnTo>
                <a:lnTo>
                  <a:pt x="123" y="56"/>
                </a:lnTo>
                <a:lnTo>
                  <a:pt x="110" y="56"/>
                </a:lnTo>
                <a:lnTo>
                  <a:pt x="100" y="57"/>
                </a:lnTo>
                <a:lnTo>
                  <a:pt x="90" y="60"/>
                </a:lnTo>
                <a:lnTo>
                  <a:pt x="86" y="62"/>
                </a:lnTo>
                <a:lnTo>
                  <a:pt x="82" y="65"/>
                </a:lnTo>
                <a:lnTo>
                  <a:pt x="82" y="65"/>
                </a:lnTo>
                <a:lnTo>
                  <a:pt x="81" y="68"/>
                </a:lnTo>
                <a:lnTo>
                  <a:pt x="79" y="72"/>
                </a:lnTo>
                <a:lnTo>
                  <a:pt x="81" y="79"/>
                </a:lnTo>
                <a:lnTo>
                  <a:pt x="81" y="79"/>
                </a:lnTo>
                <a:lnTo>
                  <a:pt x="83" y="84"/>
                </a:lnTo>
                <a:lnTo>
                  <a:pt x="83" y="91"/>
                </a:lnTo>
                <a:lnTo>
                  <a:pt x="83" y="91"/>
                </a:lnTo>
                <a:lnTo>
                  <a:pt x="83" y="98"/>
                </a:lnTo>
                <a:lnTo>
                  <a:pt x="79" y="102"/>
                </a:lnTo>
                <a:lnTo>
                  <a:pt x="75" y="106"/>
                </a:lnTo>
                <a:lnTo>
                  <a:pt x="70" y="110"/>
                </a:lnTo>
                <a:lnTo>
                  <a:pt x="62" y="112"/>
                </a:lnTo>
                <a:lnTo>
                  <a:pt x="55" y="114"/>
                </a:lnTo>
                <a:lnTo>
                  <a:pt x="39" y="115"/>
                </a:lnTo>
                <a:lnTo>
                  <a:pt x="39" y="115"/>
                </a:lnTo>
                <a:lnTo>
                  <a:pt x="32" y="115"/>
                </a:lnTo>
                <a:lnTo>
                  <a:pt x="23" y="114"/>
                </a:lnTo>
                <a:lnTo>
                  <a:pt x="13" y="111"/>
                </a:lnTo>
                <a:lnTo>
                  <a:pt x="8" y="108"/>
                </a:lnTo>
                <a:lnTo>
                  <a:pt x="5" y="106"/>
                </a:lnTo>
                <a:lnTo>
                  <a:pt x="5" y="106"/>
                </a:lnTo>
                <a:lnTo>
                  <a:pt x="1" y="99"/>
                </a:lnTo>
                <a:lnTo>
                  <a:pt x="0" y="91"/>
                </a:lnTo>
                <a:lnTo>
                  <a:pt x="0" y="79"/>
                </a:lnTo>
                <a:lnTo>
                  <a:pt x="1" y="64"/>
                </a:lnTo>
                <a:lnTo>
                  <a:pt x="1" y="64"/>
                </a:lnTo>
                <a:lnTo>
                  <a:pt x="2" y="58"/>
                </a:lnTo>
                <a:lnTo>
                  <a:pt x="5" y="50"/>
                </a:lnTo>
                <a:lnTo>
                  <a:pt x="11" y="42"/>
                </a:lnTo>
                <a:lnTo>
                  <a:pt x="19" y="31"/>
                </a:lnTo>
                <a:lnTo>
                  <a:pt x="19" y="31"/>
                </a:lnTo>
                <a:lnTo>
                  <a:pt x="25" y="26"/>
                </a:lnTo>
                <a:lnTo>
                  <a:pt x="34" y="21"/>
                </a:lnTo>
                <a:lnTo>
                  <a:pt x="42" y="15"/>
                </a:lnTo>
                <a:lnTo>
                  <a:pt x="52" y="11"/>
                </a:lnTo>
                <a:lnTo>
                  <a:pt x="66" y="7"/>
                </a:lnTo>
                <a:lnTo>
                  <a:pt x="82" y="4"/>
                </a:lnTo>
                <a:lnTo>
                  <a:pt x="100" y="2"/>
                </a:lnTo>
                <a:lnTo>
                  <a:pt x="121" y="0"/>
                </a:lnTo>
                <a:lnTo>
                  <a:pt x="124" y="0"/>
                </a:lnTo>
                <a:lnTo>
                  <a:pt x="124" y="0"/>
                </a:lnTo>
                <a:lnTo>
                  <a:pt x="146" y="2"/>
                </a:lnTo>
                <a:lnTo>
                  <a:pt x="163" y="4"/>
                </a:lnTo>
                <a:lnTo>
                  <a:pt x="179" y="7"/>
                </a:lnTo>
                <a:lnTo>
                  <a:pt x="193" y="11"/>
                </a:lnTo>
                <a:lnTo>
                  <a:pt x="204" y="15"/>
                </a:lnTo>
                <a:lnTo>
                  <a:pt x="213" y="21"/>
                </a:lnTo>
                <a:lnTo>
                  <a:pt x="220" y="26"/>
                </a:lnTo>
                <a:lnTo>
                  <a:pt x="227" y="31"/>
                </a:lnTo>
                <a:lnTo>
                  <a:pt x="227" y="31"/>
                </a:lnTo>
                <a:lnTo>
                  <a:pt x="235" y="42"/>
                </a:lnTo>
                <a:lnTo>
                  <a:pt x="240" y="50"/>
                </a:lnTo>
                <a:lnTo>
                  <a:pt x="243" y="58"/>
                </a:lnTo>
                <a:lnTo>
                  <a:pt x="244" y="64"/>
                </a:lnTo>
                <a:lnTo>
                  <a:pt x="244" y="64"/>
                </a:lnTo>
                <a:lnTo>
                  <a:pt x="246" y="79"/>
                </a:lnTo>
                <a:lnTo>
                  <a:pt x="246" y="91"/>
                </a:lnTo>
                <a:lnTo>
                  <a:pt x="244" y="99"/>
                </a:lnTo>
                <a:lnTo>
                  <a:pt x="240" y="106"/>
                </a:lnTo>
                <a:lnTo>
                  <a:pt x="240" y="106"/>
                </a:lnTo>
                <a:lnTo>
                  <a:pt x="237" y="108"/>
                </a:lnTo>
                <a:lnTo>
                  <a:pt x="233" y="111"/>
                </a:lnTo>
                <a:lnTo>
                  <a:pt x="223" y="114"/>
                </a:lnTo>
                <a:lnTo>
                  <a:pt x="213" y="115"/>
                </a:lnTo>
                <a:lnTo>
                  <a:pt x="206" y="115"/>
                </a:lnTo>
                <a:lnTo>
                  <a:pt x="206" y="115"/>
                </a:lnTo>
                <a:close/>
                <a:moveTo>
                  <a:pt x="123" y="45"/>
                </a:moveTo>
                <a:lnTo>
                  <a:pt x="123" y="45"/>
                </a:lnTo>
                <a:lnTo>
                  <a:pt x="136" y="45"/>
                </a:lnTo>
                <a:lnTo>
                  <a:pt x="150" y="46"/>
                </a:lnTo>
                <a:lnTo>
                  <a:pt x="156" y="48"/>
                </a:lnTo>
                <a:lnTo>
                  <a:pt x="162" y="50"/>
                </a:lnTo>
                <a:lnTo>
                  <a:pt x="167" y="54"/>
                </a:lnTo>
                <a:lnTo>
                  <a:pt x="171" y="58"/>
                </a:lnTo>
                <a:lnTo>
                  <a:pt x="171" y="58"/>
                </a:lnTo>
                <a:lnTo>
                  <a:pt x="175" y="65"/>
                </a:lnTo>
                <a:lnTo>
                  <a:pt x="177" y="71"/>
                </a:lnTo>
                <a:lnTo>
                  <a:pt x="177" y="77"/>
                </a:lnTo>
                <a:lnTo>
                  <a:pt x="174" y="83"/>
                </a:lnTo>
                <a:lnTo>
                  <a:pt x="174" y="83"/>
                </a:lnTo>
                <a:lnTo>
                  <a:pt x="173" y="87"/>
                </a:lnTo>
                <a:lnTo>
                  <a:pt x="173" y="91"/>
                </a:lnTo>
                <a:lnTo>
                  <a:pt x="173" y="91"/>
                </a:lnTo>
                <a:lnTo>
                  <a:pt x="173" y="94"/>
                </a:lnTo>
                <a:lnTo>
                  <a:pt x="175" y="96"/>
                </a:lnTo>
                <a:lnTo>
                  <a:pt x="179" y="99"/>
                </a:lnTo>
                <a:lnTo>
                  <a:pt x="183" y="100"/>
                </a:lnTo>
                <a:lnTo>
                  <a:pt x="194" y="103"/>
                </a:lnTo>
                <a:lnTo>
                  <a:pt x="206" y="104"/>
                </a:lnTo>
                <a:lnTo>
                  <a:pt x="206" y="104"/>
                </a:lnTo>
                <a:lnTo>
                  <a:pt x="216" y="103"/>
                </a:lnTo>
                <a:lnTo>
                  <a:pt x="224" y="102"/>
                </a:lnTo>
                <a:lnTo>
                  <a:pt x="229" y="100"/>
                </a:lnTo>
                <a:lnTo>
                  <a:pt x="232" y="99"/>
                </a:lnTo>
                <a:lnTo>
                  <a:pt x="232" y="99"/>
                </a:lnTo>
                <a:lnTo>
                  <a:pt x="233" y="96"/>
                </a:lnTo>
                <a:lnTo>
                  <a:pt x="235" y="91"/>
                </a:lnTo>
                <a:lnTo>
                  <a:pt x="235" y="81"/>
                </a:lnTo>
                <a:lnTo>
                  <a:pt x="233" y="67"/>
                </a:lnTo>
                <a:lnTo>
                  <a:pt x="233" y="67"/>
                </a:lnTo>
                <a:lnTo>
                  <a:pt x="232" y="61"/>
                </a:lnTo>
                <a:lnTo>
                  <a:pt x="231" y="54"/>
                </a:lnTo>
                <a:lnTo>
                  <a:pt x="225" y="48"/>
                </a:lnTo>
                <a:lnTo>
                  <a:pt x="219" y="40"/>
                </a:lnTo>
                <a:lnTo>
                  <a:pt x="219" y="40"/>
                </a:lnTo>
                <a:lnTo>
                  <a:pt x="213" y="34"/>
                </a:lnTo>
                <a:lnTo>
                  <a:pt x="206" y="30"/>
                </a:lnTo>
                <a:lnTo>
                  <a:pt x="198" y="25"/>
                </a:lnTo>
                <a:lnTo>
                  <a:pt x="187" y="21"/>
                </a:lnTo>
                <a:lnTo>
                  <a:pt x="175" y="18"/>
                </a:lnTo>
                <a:lnTo>
                  <a:pt x="162" y="14"/>
                </a:lnTo>
                <a:lnTo>
                  <a:pt x="144" y="12"/>
                </a:lnTo>
                <a:lnTo>
                  <a:pt x="124" y="11"/>
                </a:lnTo>
                <a:lnTo>
                  <a:pt x="121" y="11"/>
                </a:lnTo>
                <a:lnTo>
                  <a:pt x="121" y="11"/>
                </a:lnTo>
                <a:lnTo>
                  <a:pt x="101" y="12"/>
                </a:lnTo>
                <a:lnTo>
                  <a:pt x="85" y="14"/>
                </a:lnTo>
                <a:lnTo>
                  <a:pt x="70" y="18"/>
                </a:lnTo>
                <a:lnTo>
                  <a:pt x="58" y="21"/>
                </a:lnTo>
                <a:lnTo>
                  <a:pt x="47" y="25"/>
                </a:lnTo>
                <a:lnTo>
                  <a:pt x="39" y="30"/>
                </a:lnTo>
                <a:lnTo>
                  <a:pt x="32" y="34"/>
                </a:lnTo>
                <a:lnTo>
                  <a:pt x="27" y="40"/>
                </a:lnTo>
                <a:lnTo>
                  <a:pt x="27" y="40"/>
                </a:lnTo>
                <a:lnTo>
                  <a:pt x="20" y="48"/>
                </a:lnTo>
                <a:lnTo>
                  <a:pt x="16" y="54"/>
                </a:lnTo>
                <a:lnTo>
                  <a:pt x="13" y="61"/>
                </a:lnTo>
                <a:lnTo>
                  <a:pt x="12" y="67"/>
                </a:lnTo>
                <a:lnTo>
                  <a:pt x="12" y="67"/>
                </a:lnTo>
                <a:lnTo>
                  <a:pt x="11" y="81"/>
                </a:lnTo>
                <a:lnTo>
                  <a:pt x="11" y="91"/>
                </a:lnTo>
                <a:lnTo>
                  <a:pt x="12" y="96"/>
                </a:lnTo>
                <a:lnTo>
                  <a:pt x="13" y="99"/>
                </a:lnTo>
                <a:lnTo>
                  <a:pt x="13" y="99"/>
                </a:lnTo>
                <a:lnTo>
                  <a:pt x="16" y="100"/>
                </a:lnTo>
                <a:lnTo>
                  <a:pt x="21" y="102"/>
                </a:lnTo>
                <a:lnTo>
                  <a:pt x="29" y="103"/>
                </a:lnTo>
                <a:lnTo>
                  <a:pt x="39" y="104"/>
                </a:lnTo>
                <a:lnTo>
                  <a:pt x="39" y="104"/>
                </a:lnTo>
                <a:lnTo>
                  <a:pt x="51" y="103"/>
                </a:lnTo>
                <a:lnTo>
                  <a:pt x="62" y="100"/>
                </a:lnTo>
                <a:lnTo>
                  <a:pt x="67" y="99"/>
                </a:lnTo>
                <a:lnTo>
                  <a:pt x="70" y="96"/>
                </a:lnTo>
                <a:lnTo>
                  <a:pt x="73" y="94"/>
                </a:lnTo>
                <a:lnTo>
                  <a:pt x="73" y="91"/>
                </a:lnTo>
                <a:lnTo>
                  <a:pt x="73" y="91"/>
                </a:lnTo>
                <a:lnTo>
                  <a:pt x="73" y="87"/>
                </a:lnTo>
                <a:lnTo>
                  <a:pt x="71" y="83"/>
                </a:lnTo>
                <a:lnTo>
                  <a:pt x="71" y="83"/>
                </a:lnTo>
                <a:lnTo>
                  <a:pt x="70" y="77"/>
                </a:lnTo>
                <a:lnTo>
                  <a:pt x="69" y="71"/>
                </a:lnTo>
                <a:lnTo>
                  <a:pt x="70" y="65"/>
                </a:lnTo>
                <a:lnTo>
                  <a:pt x="74" y="58"/>
                </a:lnTo>
                <a:lnTo>
                  <a:pt x="74" y="58"/>
                </a:lnTo>
                <a:lnTo>
                  <a:pt x="78" y="54"/>
                </a:lnTo>
                <a:lnTo>
                  <a:pt x="83" y="50"/>
                </a:lnTo>
                <a:lnTo>
                  <a:pt x="89" y="48"/>
                </a:lnTo>
                <a:lnTo>
                  <a:pt x="96" y="46"/>
                </a:lnTo>
                <a:lnTo>
                  <a:pt x="109" y="45"/>
                </a:lnTo>
                <a:lnTo>
                  <a:pt x="123" y="45"/>
                </a:lnTo>
                <a:lnTo>
                  <a:pt x="123" y="4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" name="Freeform 188"/>
          <p:cNvSpPr>
            <a:spLocks noEditPoints="1"/>
          </p:cNvSpPr>
          <p:nvPr/>
        </p:nvSpPr>
        <p:spPr bwMode="auto">
          <a:xfrm>
            <a:off x="4514456" y="889918"/>
            <a:ext cx="286136" cy="322173"/>
          </a:xfrm>
          <a:custGeom>
            <a:avLst/>
            <a:gdLst/>
            <a:ahLst/>
            <a:cxnLst>
              <a:cxn ang="0">
                <a:pos x="103" y="207"/>
              </a:cxn>
              <a:cxn ang="0">
                <a:pos x="82" y="204"/>
              </a:cxn>
              <a:cxn ang="0">
                <a:pos x="64" y="199"/>
              </a:cxn>
              <a:cxn ang="0">
                <a:pos x="46" y="189"/>
              </a:cxn>
              <a:cxn ang="0">
                <a:pos x="30" y="176"/>
              </a:cxn>
              <a:cxn ang="0">
                <a:pos x="18" y="161"/>
              </a:cxn>
              <a:cxn ang="0">
                <a:pos x="8" y="144"/>
              </a:cxn>
              <a:cxn ang="0">
                <a:pos x="3" y="125"/>
              </a:cxn>
              <a:cxn ang="0">
                <a:pos x="0" y="104"/>
              </a:cxn>
              <a:cxn ang="0">
                <a:pos x="0" y="94"/>
              </a:cxn>
              <a:cxn ang="0">
                <a:pos x="4" y="73"/>
              </a:cxn>
              <a:cxn ang="0">
                <a:pos x="12" y="54"/>
              </a:cxn>
              <a:cxn ang="0">
                <a:pos x="23" y="38"/>
              </a:cxn>
              <a:cxn ang="0">
                <a:pos x="38" y="25"/>
              </a:cxn>
              <a:cxn ang="0">
                <a:pos x="54" y="13"/>
              </a:cxn>
              <a:cxn ang="0">
                <a:pos x="73" y="6"/>
              </a:cxn>
              <a:cxn ang="0">
                <a:pos x="93" y="2"/>
              </a:cxn>
              <a:cxn ang="0">
                <a:pos x="103" y="0"/>
              </a:cxn>
              <a:cxn ang="0">
                <a:pos x="126" y="3"/>
              </a:cxn>
              <a:cxn ang="0">
                <a:pos x="146" y="10"/>
              </a:cxn>
              <a:cxn ang="0">
                <a:pos x="165" y="22"/>
              </a:cxn>
              <a:cxn ang="0">
                <a:pos x="181" y="37"/>
              </a:cxn>
              <a:cxn ang="0">
                <a:pos x="123" y="104"/>
              </a:cxn>
              <a:cxn ang="0">
                <a:pos x="181" y="171"/>
              </a:cxn>
              <a:cxn ang="0">
                <a:pos x="174" y="179"/>
              </a:cxn>
              <a:cxn ang="0">
                <a:pos x="155" y="192"/>
              </a:cxn>
              <a:cxn ang="0">
                <a:pos x="136" y="202"/>
              </a:cxn>
              <a:cxn ang="0">
                <a:pos x="115" y="206"/>
              </a:cxn>
              <a:cxn ang="0">
                <a:pos x="103" y="207"/>
              </a:cxn>
              <a:cxn ang="0">
                <a:pos x="103" y="11"/>
              </a:cxn>
              <a:cxn ang="0">
                <a:pos x="85" y="14"/>
              </a:cxn>
              <a:cxn ang="0">
                <a:pos x="68" y="19"/>
              </a:cxn>
              <a:cxn ang="0">
                <a:pos x="51" y="27"/>
              </a:cxn>
              <a:cxn ang="0">
                <a:pos x="38" y="38"/>
              </a:cxn>
              <a:cxn ang="0">
                <a:pos x="27" y="52"/>
              </a:cxn>
              <a:cxn ang="0">
                <a:pos x="18" y="68"/>
              </a:cxn>
              <a:cxn ang="0">
                <a:pos x="12" y="86"/>
              </a:cxn>
              <a:cxn ang="0">
                <a:pos x="11" y="104"/>
              </a:cxn>
              <a:cxn ang="0">
                <a:pos x="11" y="114"/>
              </a:cxn>
              <a:cxn ang="0">
                <a:pos x="15" y="131"/>
              </a:cxn>
              <a:cxn ang="0">
                <a:pos x="22" y="148"/>
              </a:cxn>
              <a:cxn ang="0">
                <a:pos x="32" y="162"/>
              </a:cxn>
              <a:cxn ang="0">
                <a:pos x="45" y="175"/>
              </a:cxn>
              <a:cxn ang="0">
                <a:pos x="59" y="185"/>
              </a:cxn>
              <a:cxn ang="0">
                <a:pos x="76" y="192"/>
              </a:cxn>
              <a:cxn ang="0">
                <a:pos x="93" y="195"/>
              </a:cxn>
              <a:cxn ang="0">
                <a:pos x="103" y="196"/>
              </a:cxn>
              <a:cxn ang="0">
                <a:pos x="122" y="194"/>
              </a:cxn>
              <a:cxn ang="0">
                <a:pos x="139" y="188"/>
              </a:cxn>
              <a:cxn ang="0">
                <a:pos x="155" y="180"/>
              </a:cxn>
              <a:cxn ang="0">
                <a:pos x="170" y="168"/>
              </a:cxn>
              <a:cxn ang="0">
                <a:pos x="170" y="40"/>
              </a:cxn>
              <a:cxn ang="0">
                <a:pos x="163" y="34"/>
              </a:cxn>
              <a:cxn ang="0">
                <a:pos x="147" y="23"/>
              </a:cxn>
              <a:cxn ang="0">
                <a:pos x="131" y="15"/>
              </a:cxn>
              <a:cxn ang="0">
                <a:pos x="112" y="13"/>
              </a:cxn>
              <a:cxn ang="0">
                <a:pos x="103" y="11"/>
              </a:cxn>
            </a:cxnLst>
            <a:rect l="0" t="0" r="r" b="b"/>
            <a:pathLst>
              <a:path w="185" h="207">
                <a:moveTo>
                  <a:pt x="103" y="207"/>
                </a:moveTo>
                <a:lnTo>
                  <a:pt x="103" y="207"/>
                </a:lnTo>
                <a:lnTo>
                  <a:pt x="93" y="206"/>
                </a:lnTo>
                <a:lnTo>
                  <a:pt x="82" y="204"/>
                </a:lnTo>
                <a:lnTo>
                  <a:pt x="73" y="202"/>
                </a:lnTo>
                <a:lnTo>
                  <a:pt x="64" y="199"/>
                </a:lnTo>
                <a:lnTo>
                  <a:pt x="54" y="195"/>
                </a:lnTo>
                <a:lnTo>
                  <a:pt x="46" y="189"/>
                </a:lnTo>
                <a:lnTo>
                  <a:pt x="38" y="183"/>
                </a:lnTo>
                <a:lnTo>
                  <a:pt x="30" y="176"/>
                </a:lnTo>
                <a:lnTo>
                  <a:pt x="23" y="169"/>
                </a:lnTo>
                <a:lnTo>
                  <a:pt x="18" y="161"/>
                </a:lnTo>
                <a:lnTo>
                  <a:pt x="12" y="153"/>
                </a:lnTo>
                <a:lnTo>
                  <a:pt x="8" y="144"/>
                </a:lnTo>
                <a:lnTo>
                  <a:pt x="4" y="134"/>
                </a:lnTo>
                <a:lnTo>
                  <a:pt x="3" y="125"/>
                </a:lnTo>
                <a:lnTo>
                  <a:pt x="0" y="114"/>
                </a:lnTo>
                <a:lnTo>
                  <a:pt x="0" y="104"/>
                </a:lnTo>
                <a:lnTo>
                  <a:pt x="0" y="104"/>
                </a:lnTo>
                <a:lnTo>
                  <a:pt x="0" y="94"/>
                </a:lnTo>
                <a:lnTo>
                  <a:pt x="3" y="83"/>
                </a:lnTo>
                <a:lnTo>
                  <a:pt x="4" y="73"/>
                </a:lnTo>
                <a:lnTo>
                  <a:pt x="8" y="64"/>
                </a:lnTo>
                <a:lnTo>
                  <a:pt x="12" y="54"/>
                </a:lnTo>
                <a:lnTo>
                  <a:pt x="18" y="46"/>
                </a:lnTo>
                <a:lnTo>
                  <a:pt x="23" y="38"/>
                </a:lnTo>
                <a:lnTo>
                  <a:pt x="30" y="31"/>
                </a:lnTo>
                <a:lnTo>
                  <a:pt x="38" y="25"/>
                </a:lnTo>
                <a:lnTo>
                  <a:pt x="46" y="18"/>
                </a:lnTo>
                <a:lnTo>
                  <a:pt x="54" y="13"/>
                </a:lnTo>
                <a:lnTo>
                  <a:pt x="64" y="9"/>
                </a:lnTo>
                <a:lnTo>
                  <a:pt x="73" y="6"/>
                </a:lnTo>
                <a:lnTo>
                  <a:pt x="82" y="3"/>
                </a:lnTo>
                <a:lnTo>
                  <a:pt x="93" y="2"/>
                </a:lnTo>
                <a:lnTo>
                  <a:pt x="103" y="0"/>
                </a:lnTo>
                <a:lnTo>
                  <a:pt x="103" y="0"/>
                </a:lnTo>
                <a:lnTo>
                  <a:pt x="115" y="2"/>
                </a:lnTo>
                <a:lnTo>
                  <a:pt x="126" y="3"/>
                </a:lnTo>
                <a:lnTo>
                  <a:pt x="136" y="6"/>
                </a:lnTo>
                <a:lnTo>
                  <a:pt x="146" y="10"/>
                </a:lnTo>
                <a:lnTo>
                  <a:pt x="155" y="15"/>
                </a:lnTo>
                <a:lnTo>
                  <a:pt x="165" y="22"/>
                </a:lnTo>
                <a:lnTo>
                  <a:pt x="174" y="29"/>
                </a:lnTo>
                <a:lnTo>
                  <a:pt x="181" y="37"/>
                </a:lnTo>
                <a:lnTo>
                  <a:pt x="185" y="41"/>
                </a:lnTo>
                <a:lnTo>
                  <a:pt x="123" y="104"/>
                </a:lnTo>
                <a:lnTo>
                  <a:pt x="185" y="167"/>
                </a:lnTo>
                <a:lnTo>
                  <a:pt x="181" y="171"/>
                </a:lnTo>
                <a:lnTo>
                  <a:pt x="181" y="171"/>
                </a:lnTo>
                <a:lnTo>
                  <a:pt x="174" y="179"/>
                </a:lnTo>
                <a:lnTo>
                  <a:pt x="165" y="187"/>
                </a:lnTo>
                <a:lnTo>
                  <a:pt x="155" y="192"/>
                </a:lnTo>
                <a:lnTo>
                  <a:pt x="146" y="198"/>
                </a:lnTo>
                <a:lnTo>
                  <a:pt x="136" y="202"/>
                </a:lnTo>
                <a:lnTo>
                  <a:pt x="126" y="204"/>
                </a:lnTo>
                <a:lnTo>
                  <a:pt x="115" y="206"/>
                </a:lnTo>
                <a:lnTo>
                  <a:pt x="103" y="207"/>
                </a:lnTo>
                <a:lnTo>
                  <a:pt x="103" y="207"/>
                </a:lnTo>
                <a:close/>
                <a:moveTo>
                  <a:pt x="103" y="11"/>
                </a:moveTo>
                <a:lnTo>
                  <a:pt x="103" y="11"/>
                </a:lnTo>
                <a:lnTo>
                  <a:pt x="93" y="13"/>
                </a:lnTo>
                <a:lnTo>
                  <a:pt x="85" y="14"/>
                </a:lnTo>
                <a:lnTo>
                  <a:pt x="76" y="15"/>
                </a:lnTo>
                <a:lnTo>
                  <a:pt x="68" y="19"/>
                </a:lnTo>
                <a:lnTo>
                  <a:pt x="59" y="22"/>
                </a:lnTo>
                <a:lnTo>
                  <a:pt x="51" y="27"/>
                </a:lnTo>
                <a:lnTo>
                  <a:pt x="45" y="33"/>
                </a:lnTo>
                <a:lnTo>
                  <a:pt x="38" y="38"/>
                </a:lnTo>
                <a:lnTo>
                  <a:pt x="32" y="45"/>
                </a:lnTo>
                <a:lnTo>
                  <a:pt x="27" y="52"/>
                </a:lnTo>
                <a:lnTo>
                  <a:pt x="22" y="60"/>
                </a:lnTo>
                <a:lnTo>
                  <a:pt x="18" y="68"/>
                </a:lnTo>
                <a:lnTo>
                  <a:pt x="15" y="76"/>
                </a:lnTo>
                <a:lnTo>
                  <a:pt x="12" y="86"/>
                </a:lnTo>
                <a:lnTo>
                  <a:pt x="11" y="95"/>
                </a:lnTo>
                <a:lnTo>
                  <a:pt x="11" y="104"/>
                </a:lnTo>
                <a:lnTo>
                  <a:pt x="11" y="104"/>
                </a:lnTo>
                <a:lnTo>
                  <a:pt x="11" y="114"/>
                </a:lnTo>
                <a:lnTo>
                  <a:pt x="12" y="122"/>
                </a:lnTo>
                <a:lnTo>
                  <a:pt x="15" y="131"/>
                </a:lnTo>
                <a:lnTo>
                  <a:pt x="18" y="140"/>
                </a:lnTo>
                <a:lnTo>
                  <a:pt x="22" y="148"/>
                </a:lnTo>
                <a:lnTo>
                  <a:pt x="27" y="156"/>
                </a:lnTo>
                <a:lnTo>
                  <a:pt x="32" y="162"/>
                </a:lnTo>
                <a:lnTo>
                  <a:pt x="38" y="169"/>
                </a:lnTo>
                <a:lnTo>
                  <a:pt x="45" y="175"/>
                </a:lnTo>
                <a:lnTo>
                  <a:pt x="51" y="180"/>
                </a:lnTo>
                <a:lnTo>
                  <a:pt x="59" y="185"/>
                </a:lnTo>
                <a:lnTo>
                  <a:pt x="68" y="188"/>
                </a:lnTo>
                <a:lnTo>
                  <a:pt x="76" y="192"/>
                </a:lnTo>
                <a:lnTo>
                  <a:pt x="85" y="194"/>
                </a:lnTo>
                <a:lnTo>
                  <a:pt x="93" y="195"/>
                </a:lnTo>
                <a:lnTo>
                  <a:pt x="103" y="196"/>
                </a:lnTo>
                <a:lnTo>
                  <a:pt x="103" y="196"/>
                </a:lnTo>
                <a:lnTo>
                  <a:pt x="112" y="195"/>
                </a:lnTo>
                <a:lnTo>
                  <a:pt x="122" y="194"/>
                </a:lnTo>
                <a:lnTo>
                  <a:pt x="131" y="192"/>
                </a:lnTo>
                <a:lnTo>
                  <a:pt x="139" y="188"/>
                </a:lnTo>
                <a:lnTo>
                  <a:pt x="147" y="184"/>
                </a:lnTo>
                <a:lnTo>
                  <a:pt x="155" y="180"/>
                </a:lnTo>
                <a:lnTo>
                  <a:pt x="163" y="173"/>
                </a:lnTo>
                <a:lnTo>
                  <a:pt x="170" y="168"/>
                </a:lnTo>
                <a:lnTo>
                  <a:pt x="108" y="104"/>
                </a:lnTo>
                <a:lnTo>
                  <a:pt x="170" y="40"/>
                </a:lnTo>
                <a:lnTo>
                  <a:pt x="170" y="40"/>
                </a:lnTo>
                <a:lnTo>
                  <a:pt x="163" y="34"/>
                </a:lnTo>
                <a:lnTo>
                  <a:pt x="155" y="27"/>
                </a:lnTo>
                <a:lnTo>
                  <a:pt x="147" y="23"/>
                </a:lnTo>
                <a:lnTo>
                  <a:pt x="139" y="19"/>
                </a:lnTo>
                <a:lnTo>
                  <a:pt x="131" y="15"/>
                </a:lnTo>
                <a:lnTo>
                  <a:pt x="122" y="14"/>
                </a:lnTo>
                <a:lnTo>
                  <a:pt x="112" y="13"/>
                </a:lnTo>
                <a:lnTo>
                  <a:pt x="103" y="11"/>
                </a:lnTo>
                <a:lnTo>
                  <a:pt x="103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" name="Freeform 189"/>
          <p:cNvSpPr>
            <a:spLocks noEditPoints="1"/>
          </p:cNvSpPr>
          <p:nvPr/>
        </p:nvSpPr>
        <p:spPr bwMode="auto">
          <a:xfrm>
            <a:off x="4688012" y="927271"/>
            <a:ext cx="46907" cy="51363"/>
          </a:xfrm>
          <a:custGeom>
            <a:avLst/>
            <a:gdLst/>
            <a:ahLst/>
            <a:cxnLst>
              <a:cxn ang="0">
                <a:pos x="16" y="32"/>
              </a:cxn>
              <a:cxn ang="0">
                <a:pos x="16" y="32"/>
              </a:cxn>
              <a:cxn ang="0">
                <a:pos x="11" y="31"/>
              </a:cxn>
              <a:cxn ang="0">
                <a:pos x="5" y="28"/>
              </a:cxn>
              <a:cxn ang="0">
                <a:pos x="1" y="23"/>
              </a:cxn>
              <a:cxn ang="0">
                <a:pos x="0" y="16"/>
              </a:cxn>
              <a:cxn ang="0">
                <a:pos x="0" y="16"/>
              </a:cxn>
              <a:cxn ang="0">
                <a:pos x="1" y="11"/>
              </a:cxn>
              <a:cxn ang="0">
                <a:pos x="5" y="5"/>
              </a:cxn>
              <a:cxn ang="0">
                <a:pos x="11" y="1"/>
              </a:cxn>
              <a:cxn ang="0">
                <a:pos x="16" y="0"/>
              </a:cxn>
              <a:cxn ang="0">
                <a:pos x="16" y="0"/>
              </a:cxn>
              <a:cxn ang="0">
                <a:pos x="23" y="1"/>
              </a:cxn>
              <a:cxn ang="0">
                <a:pos x="28" y="5"/>
              </a:cxn>
              <a:cxn ang="0">
                <a:pos x="32" y="11"/>
              </a:cxn>
              <a:cxn ang="0">
                <a:pos x="32" y="16"/>
              </a:cxn>
              <a:cxn ang="0">
                <a:pos x="32" y="16"/>
              </a:cxn>
              <a:cxn ang="0">
                <a:pos x="32" y="23"/>
              </a:cxn>
              <a:cxn ang="0">
                <a:pos x="28" y="28"/>
              </a:cxn>
              <a:cxn ang="0">
                <a:pos x="23" y="31"/>
              </a:cxn>
              <a:cxn ang="0">
                <a:pos x="16" y="32"/>
              </a:cxn>
              <a:cxn ang="0">
                <a:pos x="16" y="32"/>
              </a:cxn>
              <a:cxn ang="0">
                <a:pos x="16" y="5"/>
              </a:cxn>
              <a:cxn ang="0">
                <a:pos x="16" y="5"/>
              </a:cxn>
              <a:cxn ang="0">
                <a:pos x="12" y="7"/>
              </a:cxn>
              <a:cxn ang="0">
                <a:pos x="9" y="10"/>
              </a:cxn>
              <a:cxn ang="0">
                <a:pos x="7" y="12"/>
              </a:cxn>
              <a:cxn ang="0">
                <a:pos x="5" y="16"/>
              </a:cxn>
              <a:cxn ang="0">
                <a:pos x="5" y="16"/>
              </a:cxn>
              <a:cxn ang="0">
                <a:pos x="7" y="20"/>
              </a:cxn>
              <a:cxn ang="0">
                <a:pos x="9" y="24"/>
              </a:cxn>
              <a:cxn ang="0">
                <a:pos x="12" y="27"/>
              </a:cxn>
              <a:cxn ang="0">
                <a:pos x="16" y="27"/>
              </a:cxn>
              <a:cxn ang="0">
                <a:pos x="16" y="27"/>
              </a:cxn>
              <a:cxn ang="0">
                <a:pos x="21" y="27"/>
              </a:cxn>
              <a:cxn ang="0">
                <a:pos x="24" y="24"/>
              </a:cxn>
              <a:cxn ang="0">
                <a:pos x="27" y="20"/>
              </a:cxn>
              <a:cxn ang="0">
                <a:pos x="27" y="16"/>
              </a:cxn>
              <a:cxn ang="0">
                <a:pos x="27" y="16"/>
              </a:cxn>
              <a:cxn ang="0">
                <a:pos x="27" y="12"/>
              </a:cxn>
              <a:cxn ang="0">
                <a:pos x="24" y="10"/>
              </a:cxn>
              <a:cxn ang="0">
                <a:pos x="21" y="7"/>
              </a:cxn>
              <a:cxn ang="0">
                <a:pos x="16" y="5"/>
              </a:cxn>
              <a:cxn ang="0">
                <a:pos x="16" y="5"/>
              </a:cxn>
            </a:cxnLst>
            <a:rect l="0" t="0" r="r" b="b"/>
            <a:pathLst>
              <a:path w="32" h="32">
                <a:moveTo>
                  <a:pt x="16" y="32"/>
                </a:moveTo>
                <a:lnTo>
                  <a:pt x="16" y="32"/>
                </a:lnTo>
                <a:lnTo>
                  <a:pt x="11" y="31"/>
                </a:lnTo>
                <a:lnTo>
                  <a:pt x="5" y="28"/>
                </a:lnTo>
                <a:lnTo>
                  <a:pt x="1" y="23"/>
                </a:lnTo>
                <a:lnTo>
                  <a:pt x="0" y="16"/>
                </a:lnTo>
                <a:lnTo>
                  <a:pt x="0" y="16"/>
                </a:lnTo>
                <a:lnTo>
                  <a:pt x="1" y="11"/>
                </a:lnTo>
                <a:lnTo>
                  <a:pt x="5" y="5"/>
                </a:lnTo>
                <a:lnTo>
                  <a:pt x="11" y="1"/>
                </a:lnTo>
                <a:lnTo>
                  <a:pt x="16" y="0"/>
                </a:lnTo>
                <a:lnTo>
                  <a:pt x="16" y="0"/>
                </a:lnTo>
                <a:lnTo>
                  <a:pt x="23" y="1"/>
                </a:lnTo>
                <a:lnTo>
                  <a:pt x="28" y="5"/>
                </a:lnTo>
                <a:lnTo>
                  <a:pt x="32" y="11"/>
                </a:lnTo>
                <a:lnTo>
                  <a:pt x="32" y="16"/>
                </a:lnTo>
                <a:lnTo>
                  <a:pt x="32" y="16"/>
                </a:lnTo>
                <a:lnTo>
                  <a:pt x="32" y="23"/>
                </a:lnTo>
                <a:lnTo>
                  <a:pt x="28" y="28"/>
                </a:lnTo>
                <a:lnTo>
                  <a:pt x="23" y="31"/>
                </a:lnTo>
                <a:lnTo>
                  <a:pt x="16" y="32"/>
                </a:lnTo>
                <a:lnTo>
                  <a:pt x="16" y="32"/>
                </a:lnTo>
                <a:close/>
                <a:moveTo>
                  <a:pt x="16" y="5"/>
                </a:moveTo>
                <a:lnTo>
                  <a:pt x="16" y="5"/>
                </a:lnTo>
                <a:lnTo>
                  <a:pt x="12" y="7"/>
                </a:lnTo>
                <a:lnTo>
                  <a:pt x="9" y="10"/>
                </a:lnTo>
                <a:lnTo>
                  <a:pt x="7" y="12"/>
                </a:lnTo>
                <a:lnTo>
                  <a:pt x="5" y="16"/>
                </a:lnTo>
                <a:lnTo>
                  <a:pt x="5" y="16"/>
                </a:lnTo>
                <a:lnTo>
                  <a:pt x="7" y="20"/>
                </a:lnTo>
                <a:lnTo>
                  <a:pt x="9" y="24"/>
                </a:lnTo>
                <a:lnTo>
                  <a:pt x="12" y="27"/>
                </a:lnTo>
                <a:lnTo>
                  <a:pt x="16" y="27"/>
                </a:lnTo>
                <a:lnTo>
                  <a:pt x="16" y="27"/>
                </a:lnTo>
                <a:lnTo>
                  <a:pt x="21" y="27"/>
                </a:lnTo>
                <a:lnTo>
                  <a:pt x="24" y="24"/>
                </a:lnTo>
                <a:lnTo>
                  <a:pt x="27" y="20"/>
                </a:lnTo>
                <a:lnTo>
                  <a:pt x="27" y="16"/>
                </a:lnTo>
                <a:lnTo>
                  <a:pt x="27" y="16"/>
                </a:lnTo>
                <a:lnTo>
                  <a:pt x="27" y="12"/>
                </a:lnTo>
                <a:lnTo>
                  <a:pt x="24" y="10"/>
                </a:lnTo>
                <a:lnTo>
                  <a:pt x="21" y="7"/>
                </a:lnTo>
                <a:lnTo>
                  <a:pt x="16" y="5"/>
                </a:lnTo>
                <a:lnTo>
                  <a:pt x="16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" name="Freeform 190"/>
          <p:cNvSpPr>
            <a:spLocks noEditPoints="1"/>
          </p:cNvSpPr>
          <p:nvPr/>
        </p:nvSpPr>
        <p:spPr bwMode="auto">
          <a:xfrm>
            <a:off x="5316572" y="875908"/>
            <a:ext cx="290825" cy="336179"/>
          </a:xfrm>
          <a:custGeom>
            <a:avLst/>
            <a:gdLst/>
            <a:ahLst/>
            <a:cxnLst>
              <a:cxn ang="0">
                <a:pos x="50" y="202"/>
              </a:cxn>
              <a:cxn ang="0">
                <a:pos x="59" y="195"/>
              </a:cxn>
              <a:cxn ang="0">
                <a:pos x="75" y="168"/>
              </a:cxn>
              <a:cxn ang="0">
                <a:pos x="52" y="173"/>
              </a:cxn>
              <a:cxn ang="0">
                <a:pos x="36" y="172"/>
              </a:cxn>
              <a:cxn ang="0">
                <a:pos x="15" y="160"/>
              </a:cxn>
              <a:cxn ang="0">
                <a:pos x="3" y="141"/>
              </a:cxn>
              <a:cxn ang="0">
                <a:pos x="0" y="123"/>
              </a:cxn>
              <a:cxn ang="0">
                <a:pos x="9" y="98"/>
              </a:cxn>
              <a:cxn ang="0">
                <a:pos x="30" y="76"/>
              </a:cxn>
              <a:cxn ang="0">
                <a:pos x="53" y="56"/>
              </a:cxn>
              <a:cxn ang="0">
                <a:pos x="80" y="23"/>
              </a:cxn>
              <a:cxn ang="0">
                <a:pos x="98" y="10"/>
              </a:cxn>
              <a:cxn ang="0">
                <a:pos x="117" y="39"/>
              </a:cxn>
              <a:cxn ang="0">
                <a:pos x="144" y="65"/>
              </a:cxn>
              <a:cxn ang="0">
                <a:pos x="165" y="83"/>
              </a:cxn>
              <a:cxn ang="0">
                <a:pos x="181" y="107"/>
              </a:cxn>
              <a:cxn ang="0">
                <a:pos x="185" y="131"/>
              </a:cxn>
              <a:cxn ang="0">
                <a:pos x="180" y="148"/>
              </a:cxn>
              <a:cxn ang="0">
                <a:pos x="165" y="165"/>
              </a:cxn>
              <a:cxn ang="0">
                <a:pos x="144" y="173"/>
              </a:cxn>
              <a:cxn ang="0">
                <a:pos x="135" y="173"/>
              </a:cxn>
              <a:cxn ang="0">
                <a:pos x="111" y="168"/>
              </a:cxn>
              <a:cxn ang="0">
                <a:pos x="122" y="188"/>
              </a:cxn>
              <a:cxn ang="0">
                <a:pos x="135" y="202"/>
              </a:cxn>
              <a:cxn ang="0">
                <a:pos x="123" y="206"/>
              </a:cxn>
              <a:cxn ang="0">
                <a:pos x="108" y="188"/>
              </a:cxn>
              <a:cxn ang="0">
                <a:pos x="98" y="158"/>
              </a:cxn>
              <a:cxn ang="0">
                <a:pos x="106" y="153"/>
              </a:cxn>
              <a:cxn ang="0">
                <a:pos x="127" y="162"/>
              </a:cxn>
              <a:cxn ang="0">
                <a:pos x="135" y="162"/>
              </a:cxn>
              <a:cxn ang="0">
                <a:pos x="154" y="158"/>
              </a:cxn>
              <a:cxn ang="0">
                <a:pos x="168" y="148"/>
              </a:cxn>
              <a:cxn ang="0">
                <a:pos x="173" y="137"/>
              </a:cxn>
              <a:cxn ang="0">
                <a:pos x="175" y="116"/>
              </a:cxn>
              <a:cxn ang="0">
                <a:pos x="163" y="96"/>
              </a:cxn>
              <a:cxn ang="0">
                <a:pos x="149" y="84"/>
              </a:cxn>
              <a:cxn ang="0">
                <a:pos x="102" y="37"/>
              </a:cxn>
              <a:cxn ang="0">
                <a:pos x="86" y="37"/>
              </a:cxn>
              <a:cxn ang="0">
                <a:pos x="37" y="84"/>
              </a:cxn>
              <a:cxn ang="0">
                <a:pos x="23" y="96"/>
              </a:cxn>
              <a:cxn ang="0">
                <a:pos x="13" y="116"/>
              </a:cxn>
              <a:cxn ang="0">
                <a:pos x="13" y="137"/>
              </a:cxn>
              <a:cxn ang="0">
                <a:pos x="19" y="148"/>
              </a:cxn>
              <a:cxn ang="0">
                <a:pos x="33" y="158"/>
              </a:cxn>
              <a:cxn ang="0">
                <a:pos x="52" y="162"/>
              </a:cxn>
              <a:cxn ang="0">
                <a:pos x="65" y="161"/>
              </a:cxn>
              <a:cxn ang="0">
                <a:pos x="91" y="146"/>
              </a:cxn>
              <a:cxn ang="0">
                <a:pos x="87" y="166"/>
              </a:cxn>
              <a:cxn ang="0">
                <a:pos x="71" y="199"/>
              </a:cxn>
            </a:cxnLst>
            <a:rect l="0" t="0" r="r" b="b"/>
            <a:pathLst>
              <a:path w="185" h="216">
                <a:moveTo>
                  <a:pt x="135" y="216"/>
                </a:moveTo>
                <a:lnTo>
                  <a:pt x="50" y="216"/>
                </a:lnTo>
                <a:lnTo>
                  <a:pt x="50" y="202"/>
                </a:lnTo>
                <a:lnTo>
                  <a:pt x="53" y="200"/>
                </a:lnTo>
                <a:lnTo>
                  <a:pt x="53" y="200"/>
                </a:lnTo>
                <a:lnTo>
                  <a:pt x="59" y="195"/>
                </a:lnTo>
                <a:lnTo>
                  <a:pt x="65" y="188"/>
                </a:lnTo>
                <a:lnTo>
                  <a:pt x="71" y="180"/>
                </a:lnTo>
                <a:lnTo>
                  <a:pt x="75" y="168"/>
                </a:lnTo>
                <a:lnTo>
                  <a:pt x="75" y="168"/>
                </a:lnTo>
                <a:lnTo>
                  <a:pt x="63" y="172"/>
                </a:lnTo>
                <a:lnTo>
                  <a:pt x="52" y="173"/>
                </a:lnTo>
                <a:lnTo>
                  <a:pt x="52" y="173"/>
                </a:lnTo>
                <a:lnTo>
                  <a:pt x="42" y="173"/>
                </a:lnTo>
                <a:lnTo>
                  <a:pt x="36" y="172"/>
                </a:lnTo>
                <a:lnTo>
                  <a:pt x="27" y="168"/>
                </a:lnTo>
                <a:lnTo>
                  <a:pt x="21" y="165"/>
                </a:lnTo>
                <a:lnTo>
                  <a:pt x="15" y="160"/>
                </a:lnTo>
                <a:lnTo>
                  <a:pt x="10" y="154"/>
                </a:lnTo>
                <a:lnTo>
                  <a:pt x="6" y="148"/>
                </a:lnTo>
                <a:lnTo>
                  <a:pt x="3" y="141"/>
                </a:lnTo>
                <a:lnTo>
                  <a:pt x="3" y="141"/>
                </a:lnTo>
                <a:lnTo>
                  <a:pt x="0" y="131"/>
                </a:lnTo>
                <a:lnTo>
                  <a:pt x="0" y="123"/>
                </a:lnTo>
                <a:lnTo>
                  <a:pt x="2" y="115"/>
                </a:lnTo>
                <a:lnTo>
                  <a:pt x="5" y="107"/>
                </a:lnTo>
                <a:lnTo>
                  <a:pt x="9" y="98"/>
                </a:lnTo>
                <a:lnTo>
                  <a:pt x="15" y="91"/>
                </a:lnTo>
                <a:lnTo>
                  <a:pt x="22" y="83"/>
                </a:lnTo>
                <a:lnTo>
                  <a:pt x="30" y="76"/>
                </a:lnTo>
                <a:lnTo>
                  <a:pt x="30" y="76"/>
                </a:lnTo>
                <a:lnTo>
                  <a:pt x="42" y="65"/>
                </a:lnTo>
                <a:lnTo>
                  <a:pt x="53" y="56"/>
                </a:lnTo>
                <a:lnTo>
                  <a:pt x="63" y="48"/>
                </a:lnTo>
                <a:lnTo>
                  <a:pt x="69" y="39"/>
                </a:lnTo>
                <a:lnTo>
                  <a:pt x="80" y="23"/>
                </a:lnTo>
                <a:lnTo>
                  <a:pt x="88" y="10"/>
                </a:lnTo>
                <a:lnTo>
                  <a:pt x="94" y="0"/>
                </a:lnTo>
                <a:lnTo>
                  <a:pt x="98" y="10"/>
                </a:lnTo>
                <a:lnTo>
                  <a:pt x="98" y="10"/>
                </a:lnTo>
                <a:lnTo>
                  <a:pt x="106" y="23"/>
                </a:lnTo>
                <a:lnTo>
                  <a:pt x="117" y="39"/>
                </a:lnTo>
                <a:lnTo>
                  <a:pt x="125" y="48"/>
                </a:lnTo>
                <a:lnTo>
                  <a:pt x="133" y="56"/>
                </a:lnTo>
                <a:lnTo>
                  <a:pt x="144" y="65"/>
                </a:lnTo>
                <a:lnTo>
                  <a:pt x="156" y="76"/>
                </a:lnTo>
                <a:lnTo>
                  <a:pt x="156" y="76"/>
                </a:lnTo>
                <a:lnTo>
                  <a:pt x="165" y="83"/>
                </a:lnTo>
                <a:lnTo>
                  <a:pt x="172" y="91"/>
                </a:lnTo>
                <a:lnTo>
                  <a:pt x="177" y="98"/>
                </a:lnTo>
                <a:lnTo>
                  <a:pt x="181" y="107"/>
                </a:lnTo>
                <a:lnTo>
                  <a:pt x="184" y="115"/>
                </a:lnTo>
                <a:lnTo>
                  <a:pt x="185" y="123"/>
                </a:lnTo>
                <a:lnTo>
                  <a:pt x="185" y="131"/>
                </a:lnTo>
                <a:lnTo>
                  <a:pt x="184" y="141"/>
                </a:lnTo>
                <a:lnTo>
                  <a:pt x="184" y="141"/>
                </a:lnTo>
                <a:lnTo>
                  <a:pt x="180" y="148"/>
                </a:lnTo>
                <a:lnTo>
                  <a:pt x="176" y="154"/>
                </a:lnTo>
                <a:lnTo>
                  <a:pt x="172" y="160"/>
                </a:lnTo>
                <a:lnTo>
                  <a:pt x="165" y="165"/>
                </a:lnTo>
                <a:lnTo>
                  <a:pt x="158" y="168"/>
                </a:lnTo>
                <a:lnTo>
                  <a:pt x="152" y="172"/>
                </a:lnTo>
                <a:lnTo>
                  <a:pt x="144" y="173"/>
                </a:lnTo>
                <a:lnTo>
                  <a:pt x="135" y="173"/>
                </a:lnTo>
                <a:lnTo>
                  <a:pt x="135" y="173"/>
                </a:lnTo>
                <a:lnTo>
                  <a:pt x="135" y="173"/>
                </a:lnTo>
                <a:lnTo>
                  <a:pt x="135" y="173"/>
                </a:lnTo>
                <a:lnTo>
                  <a:pt x="123" y="172"/>
                </a:lnTo>
                <a:lnTo>
                  <a:pt x="111" y="168"/>
                </a:lnTo>
                <a:lnTo>
                  <a:pt x="111" y="168"/>
                </a:lnTo>
                <a:lnTo>
                  <a:pt x="115" y="180"/>
                </a:lnTo>
                <a:lnTo>
                  <a:pt x="122" y="188"/>
                </a:lnTo>
                <a:lnTo>
                  <a:pt x="127" y="195"/>
                </a:lnTo>
                <a:lnTo>
                  <a:pt x="133" y="200"/>
                </a:lnTo>
                <a:lnTo>
                  <a:pt x="135" y="202"/>
                </a:lnTo>
                <a:lnTo>
                  <a:pt x="135" y="216"/>
                </a:lnTo>
                <a:close/>
                <a:moveTo>
                  <a:pt x="63" y="206"/>
                </a:moveTo>
                <a:lnTo>
                  <a:pt x="123" y="206"/>
                </a:lnTo>
                <a:lnTo>
                  <a:pt x="123" y="206"/>
                </a:lnTo>
                <a:lnTo>
                  <a:pt x="115" y="199"/>
                </a:lnTo>
                <a:lnTo>
                  <a:pt x="108" y="188"/>
                </a:lnTo>
                <a:lnTo>
                  <a:pt x="102" y="175"/>
                </a:lnTo>
                <a:lnTo>
                  <a:pt x="99" y="166"/>
                </a:lnTo>
                <a:lnTo>
                  <a:pt x="98" y="158"/>
                </a:lnTo>
                <a:lnTo>
                  <a:pt x="96" y="146"/>
                </a:lnTo>
                <a:lnTo>
                  <a:pt x="106" y="153"/>
                </a:lnTo>
                <a:lnTo>
                  <a:pt x="106" y="153"/>
                </a:lnTo>
                <a:lnTo>
                  <a:pt x="114" y="157"/>
                </a:lnTo>
                <a:lnTo>
                  <a:pt x="121" y="161"/>
                </a:lnTo>
                <a:lnTo>
                  <a:pt x="127" y="162"/>
                </a:lnTo>
                <a:lnTo>
                  <a:pt x="135" y="162"/>
                </a:lnTo>
                <a:lnTo>
                  <a:pt x="135" y="162"/>
                </a:lnTo>
                <a:lnTo>
                  <a:pt x="135" y="162"/>
                </a:lnTo>
                <a:lnTo>
                  <a:pt x="142" y="162"/>
                </a:lnTo>
                <a:lnTo>
                  <a:pt x="148" y="161"/>
                </a:lnTo>
                <a:lnTo>
                  <a:pt x="154" y="158"/>
                </a:lnTo>
                <a:lnTo>
                  <a:pt x="158" y="156"/>
                </a:lnTo>
                <a:lnTo>
                  <a:pt x="164" y="152"/>
                </a:lnTo>
                <a:lnTo>
                  <a:pt x="168" y="148"/>
                </a:lnTo>
                <a:lnTo>
                  <a:pt x="171" y="142"/>
                </a:lnTo>
                <a:lnTo>
                  <a:pt x="173" y="137"/>
                </a:lnTo>
                <a:lnTo>
                  <a:pt x="173" y="137"/>
                </a:lnTo>
                <a:lnTo>
                  <a:pt x="175" y="130"/>
                </a:lnTo>
                <a:lnTo>
                  <a:pt x="175" y="123"/>
                </a:lnTo>
                <a:lnTo>
                  <a:pt x="175" y="116"/>
                </a:lnTo>
                <a:lnTo>
                  <a:pt x="172" y="110"/>
                </a:lnTo>
                <a:lnTo>
                  <a:pt x="168" y="103"/>
                </a:lnTo>
                <a:lnTo>
                  <a:pt x="163" y="96"/>
                </a:lnTo>
                <a:lnTo>
                  <a:pt x="157" y="91"/>
                </a:lnTo>
                <a:lnTo>
                  <a:pt x="149" y="84"/>
                </a:lnTo>
                <a:lnTo>
                  <a:pt x="149" y="84"/>
                </a:lnTo>
                <a:lnTo>
                  <a:pt x="129" y="66"/>
                </a:lnTo>
                <a:lnTo>
                  <a:pt x="113" y="52"/>
                </a:lnTo>
                <a:lnTo>
                  <a:pt x="102" y="37"/>
                </a:lnTo>
                <a:lnTo>
                  <a:pt x="94" y="23"/>
                </a:lnTo>
                <a:lnTo>
                  <a:pt x="94" y="23"/>
                </a:lnTo>
                <a:lnTo>
                  <a:pt x="86" y="37"/>
                </a:lnTo>
                <a:lnTo>
                  <a:pt x="73" y="52"/>
                </a:lnTo>
                <a:lnTo>
                  <a:pt x="59" y="66"/>
                </a:lnTo>
                <a:lnTo>
                  <a:pt x="37" y="84"/>
                </a:lnTo>
                <a:lnTo>
                  <a:pt x="37" y="84"/>
                </a:lnTo>
                <a:lnTo>
                  <a:pt x="30" y="91"/>
                </a:lnTo>
                <a:lnTo>
                  <a:pt x="23" y="96"/>
                </a:lnTo>
                <a:lnTo>
                  <a:pt x="18" y="103"/>
                </a:lnTo>
                <a:lnTo>
                  <a:pt x="15" y="110"/>
                </a:lnTo>
                <a:lnTo>
                  <a:pt x="13" y="116"/>
                </a:lnTo>
                <a:lnTo>
                  <a:pt x="11" y="123"/>
                </a:lnTo>
                <a:lnTo>
                  <a:pt x="11" y="130"/>
                </a:lnTo>
                <a:lnTo>
                  <a:pt x="13" y="137"/>
                </a:lnTo>
                <a:lnTo>
                  <a:pt x="13" y="137"/>
                </a:lnTo>
                <a:lnTo>
                  <a:pt x="15" y="142"/>
                </a:lnTo>
                <a:lnTo>
                  <a:pt x="19" y="148"/>
                </a:lnTo>
                <a:lnTo>
                  <a:pt x="22" y="152"/>
                </a:lnTo>
                <a:lnTo>
                  <a:pt x="27" y="156"/>
                </a:lnTo>
                <a:lnTo>
                  <a:pt x="33" y="158"/>
                </a:lnTo>
                <a:lnTo>
                  <a:pt x="38" y="161"/>
                </a:lnTo>
                <a:lnTo>
                  <a:pt x="45" y="162"/>
                </a:lnTo>
                <a:lnTo>
                  <a:pt x="52" y="162"/>
                </a:lnTo>
                <a:lnTo>
                  <a:pt x="52" y="162"/>
                </a:lnTo>
                <a:lnTo>
                  <a:pt x="59" y="162"/>
                </a:lnTo>
                <a:lnTo>
                  <a:pt x="65" y="161"/>
                </a:lnTo>
                <a:lnTo>
                  <a:pt x="73" y="157"/>
                </a:lnTo>
                <a:lnTo>
                  <a:pt x="80" y="153"/>
                </a:lnTo>
                <a:lnTo>
                  <a:pt x="91" y="146"/>
                </a:lnTo>
                <a:lnTo>
                  <a:pt x="88" y="158"/>
                </a:lnTo>
                <a:lnTo>
                  <a:pt x="88" y="158"/>
                </a:lnTo>
                <a:lnTo>
                  <a:pt x="87" y="166"/>
                </a:lnTo>
                <a:lnTo>
                  <a:pt x="84" y="175"/>
                </a:lnTo>
                <a:lnTo>
                  <a:pt x="79" y="188"/>
                </a:lnTo>
                <a:lnTo>
                  <a:pt x="71" y="199"/>
                </a:lnTo>
                <a:lnTo>
                  <a:pt x="63" y="206"/>
                </a:lnTo>
                <a:lnTo>
                  <a:pt x="63" y="2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" name="Freeform 191"/>
          <p:cNvSpPr>
            <a:spLocks noEditPoints="1"/>
          </p:cNvSpPr>
          <p:nvPr/>
        </p:nvSpPr>
        <p:spPr bwMode="auto">
          <a:xfrm>
            <a:off x="6090543" y="861903"/>
            <a:ext cx="356496" cy="378203"/>
          </a:xfrm>
          <a:custGeom>
            <a:avLst/>
            <a:gdLst/>
            <a:ahLst/>
            <a:cxnLst>
              <a:cxn ang="0">
                <a:pos x="68" y="223"/>
              </a:cxn>
              <a:cxn ang="0">
                <a:pos x="82" y="209"/>
              </a:cxn>
              <a:cxn ang="0">
                <a:pos x="96" y="179"/>
              </a:cxn>
              <a:cxn ang="0">
                <a:pos x="89" y="177"/>
              </a:cxn>
              <a:cxn ang="0">
                <a:pos x="53" y="193"/>
              </a:cxn>
              <a:cxn ang="0">
                <a:pos x="23" y="185"/>
              </a:cxn>
              <a:cxn ang="0">
                <a:pos x="1" y="151"/>
              </a:cxn>
              <a:cxn ang="0">
                <a:pos x="4" y="120"/>
              </a:cxn>
              <a:cxn ang="0">
                <a:pos x="32" y="93"/>
              </a:cxn>
              <a:cxn ang="0">
                <a:pos x="62" y="89"/>
              </a:cxn>
              <a:cxn ang="0">
                <a:pos x="88" y="104"/>
              </a:cxn>
              <a:cxn ang="0">
                <a:pos x="72" y="82"/>
              </a:cxn>
              <a:cxn ang="0">
                <a:pos x="62" y="53"/>
              </a:cxn>
              <a:cxn ang="0">
                <a:pos x="77" y="16"/>
              </a:cxn>
              <a:cxn ang="0">
                <a:pos x="113" y="0"/>
              </a:cxn>
              <a:cxn ang="0">
                <a:pos x="143" y="9"/>
              </a:cxn>
              <a:cxn ang="0">
                <a:pos x="165" y="43"/>
              </a:cxn>
              <a:cxn ang="0">
                <a:pos x="161" y="74"/>
              </a:cxn>
              <a:cxn ang="0">
                <a:pos x="144" y="96"/>
              </a:cxn>
              <a:cxn ang="0">
                <a:pos x="155" y="93"/>
              </a:cxn>
              <a:cxn ang="0">
                <a:pos x="186" y="90"/>
              </a:cxn>
              <a:cxn ang="0">
                <a:pos x="219" y="112"/>
              </a:cxn>
              <a:cxn ang="0">
                <a:pos x="227" y="142"/>
              </a:cxn>
              <a:cxn ang="0">
                <a:pos x="212" y="178"/>
              </a:cxn>
              <a:cxn ang="0">
                <a:pos x="176" y="193"/>
              </a:cxn>
              <a:cxn ang="0">
                <a:pos x="146" y="184"/>
              </a:cxn>
              <a:cxn ang="0">
                <a:pos x="131" y="170"/>
              </a:cxn>
              <a:cxn ang="0">
                <a:pos x="142" y="204"/>
              </a:cxn>
              <a:cxn ang="0">
                <a:pos x="159" y="223"/>
              </a:cxn>
              <a:cxn ang="0">
                <a:pos x="151" y="231"/>
              </a:cxn>
              <a:cxn ang="0">
                <a:pos x="135" y="213"/>
              </a:cxn>
              <a:cxn ang="0">
                <a:pos x="120" y="173"/>
              </a:cxn>
              <a:cxn ang="0">
                <a:pos x="127" y="155"/>
              </a:cxn>
              <a:cxn ang="0">
                <a:pos x="153" y="175"/>
              </a:cxn>
              <a:cxn ang="0">
                <a:pos x="176" y="182"/>
              </a:cxn>
              <a:cxn ang="0">
                <a:pos x="204" y="170"/>
              </a:cxn>
              <a:cxn ang="0">
                <a:pos x="216" y="142"/>
              </a:cxn>
              <a:cxn ang="0">
                <a:pos x="209" y="117"/>
              </a:cxn>
              <a:cxn ang="0">
                <a:pos x="184" y="100"/>
              </a:cxn>
              <a:cxn ang="0">
                <a:pos x="159" y="103"/>
              </a:cxn>
              <a:cxn ang="0">
                <a:pos x="136" y="120"/>
              </a:cxn>
              <a:cxn ang="0">
                <a:pos x="120" y="120"/>
              </a:cxn>
              <a:cxn ang="0">
                <a:pos x="142" y="84"/>
              </a:cxn>
              <a:cxn ang="0">
                <a:pos x="154" y="62"/>
              </a:cxn>
              <a:cxn ang="0">
                <a:pos x="151" y="36"/>
              </a:cxn>
              <a:cxn ang="0">
                <a:pos x="130" y="15"/>
              </a:cxn>
              <a:cxn ang="0">
                <a:pos x="105" y="12"/>
              </a:cxn>
              <a:cxn ang="0">
                <a:pos x="80" y="30"/>
              </a:cxn>
              <a:cxn ang="0">
                <a:pos x="73" y="53"/>
              </a:cxn>
              <a:cxn ang="0">
                <a:pos x="86" y="84"/>
              </a:cxn>
              <a:cxn ang="0">
                <a:pos x="104" y="109"/>
              </a:cxn>
              <a:cxn ang="0">
                <a:pos x="100" y="125"/>
              </a:cxn>
              <a:cxn ang="0">
                <a:pos x="76" y="107"/>
              </a:cxn>
              <a:cxn ang="0">
                <a:pos x="53" y="100"/>
              </a:cxn>
              <a:cxn ang="0">
                <a:pos x="23" y="112"/>
              </a:cxn>
              <a:cxn ang="0">
                <a:pos x="11" y="142"/>
              </a:cxn>
              <a:cxn ang="0">
                <a:pos x="18" y="165"/>
              </a:cxn>
              <a:cxn ang="0">
                <a:pos x="45" y="182"/>
              </a:cxn>
              <a:cxn ang="0">
                <a:pos x="69" y="179"/>
              </a:cxn>
              <a:cxn ang="0">
                <a:pos x="90" y="162"/>
              </a:cxn>
              <a:cxn ang="0">
                <a:pos x="109" y="161"/>
              </a:cxn>
              <a:cxn ang="0">
                <a:pos x="97" y="205"/>
              </a:cxn>
              <a:cxn ang="0">
                <a:pos x="76" y="231"/>
              </a:cxn>
            </a:cxnLst>
            <a:rect l="0" t="0" r="r" b="b"/>
            <a:pathLst>
              <a:path w="227" h="242">
                <a:moveTo>
                  <a:pt x="162" y="242"/>
                </a:moveTo>
                <a:lnTo>
                  <a:pt x="65" y="242"/>
                </a:lnTo>
                <a:lnTo>
                  <a:pt x="65" y="224"/>
                </a:lnTo>
                <a:lnTo>
                  <a:pt x="68" y="223"/>
                </a:lnTo>
                <a:lnTo>
                  <a:pt x="68" y="223"/>
                </a:lnTo>
                <a:lnTo>
                  <a:pt x="73" y="219"/>
                </a:lnTo>
                <a:lnTo>
                  <a:pt x="77" y="215"/>
                </a:lnTo>
                <a:lnTo>
                  <a:pt x="82" y="209"/>
                </a:lnTo>
                <a:lnTo>
                  <a:pt x="86" y="204"/>
                </a:lnTo>
                <a:lnTo>
                  <a:pt x="90" y="196"/>
                </a:lnTo>
                <a:lnTo>
                  <a:pt x="93" y="189"/>
                </a:lnTo>
                <a:lnTo>
                  <a:pt x="96" y="179"/>
                </a:lnTo>
                <a:lnTo>
                  <a:pt x="97" y="170"/>
                </a:lnTo>
                <a:lnTo>
                  <a:pt x="97" y="170"/>
                </a:lnTo>
                <a:lnTo>
                  <a:pt x="89" y="177"/>
                </a:lnTo>
                <a:lnTo>
                  <a:pt x="89" y="177"/>
                </a:lnTo>
                <a:lnTo>
                  <a:pt x="81" y="184"/>
                </a:lnTo>
                <a:lnTo>
                  <a:pt x="73" y="189"/>
                </a:lnTo>
                <a:lnTo>
                  <a:pt x="62" y="192"/>
                </a:lnTo>
                <a:lnTo>
                  <a:pt x="53" y="193"/>
                </a:lnTo>
                <a:lnTo>
                  <a:pt x="53" y="193"/>
                </a:lnTo>
                <a:lnTo>
                  <a:pt x="42" y="192"/>
                </a:lnTo>
                <a:lnTo>
                  <a:pt x="32" y="189"/>
                </a:lnTo>
                <a:lnTo>
                  <a:pt x="23" y="185"/>
                </a:lnTo>
                <a:lnTo>
                  <a:pt x="15" y="178"/>
                </a:lnTo>
                <a:lnTo>
                  <a:pt x="9" y="170"/>
                </a:lnTo>
                <a:lnTo>
                  <a:pt x="4" y="162"/>
                </a:lnTo>
                <a:lnTo>
                  <a:pt x="1" y="151"/>
                </a:lnTo>
                <a:lnTo>
                  <a:pt x="0" y="142"/>
                </a:lnTo>
                <a:lnTo>
                  <a:pt x="0" y="142"/>
                </a:lnTo>
                <a:lnTo>
                  <a:pt x="1" y="131"/>
                </a:lnTo>
                <a:lnTo>
                  <a:pt x="4" y="120"/>
                </a:lnTo>
                <a:lnTo>
                  <a:pt x="9" y="112"/>
                </a:lnTo>
                <a:lnTo>
                  <a:pt x="15" y="104"/>
                </a:lnTo>
                <a:lnTo>
                  <a:pt x="23" y="97"/>
                </a:lnTo>
                <a:lnTo>
                  <a:pt x="32" y="93"/>
                </a:lnTo>
                <a:lnTo>
                  <a:pt x="42" y="90"/>
                </a:lnTo>
                <a:lnTo>
                  <a:pt x="53" y="89"/>
                </a:lnTo>
                <a:lnTo>
                  <a:pt x="53" y="89"/>
                </a:lnTo>
                <a:lnTo>
                  <a:pt x="62" y="89"/>
                </a:lnTo>
                <a:lnTo>
                  <a:pt x="72" y="93"/>
                </a:lnTo>
                <a:lnTo>
                  <a:pt x="81" y="97"/>
                </a:lnTo>
                <a:lnTo>
                  <a:pt x="88" y="104"/>
                </a:lnTo>
                <a:lnTo>
                  <a:pt x="88" y="104"/>
                </a:lnTo>
                <a:lnTo>
                  <a:pt x="84" y="96"/>
                </a:lnTo>
                <a:lnTo>
                  <a:pt x="78" y="90"/>
                </a:lnTo>
                <a:lnTo>
                  <a:pt x="78" y="90"/>
                </a:lnTo>
                <a:lnTo>
                  <a:pt x="72" y="82"/>
                </a:lnTo>
                <a:lnTo>
                  <a:pt x="66" y="74"/>
                </a:lnTo>
                <a:lnTo>
                  <a:pt x="63" y="63"/>
                </a:lnTo>
                <a:lnTo>
                  <a:pt x="62" y="53"/>
                </a:lnTo>
                <a:lnTo>
                  <a:pt x="62" y="53"/>
                </a:lnTo>
                <a:lnTo>
                  <a:pt x="63" y="43"/>
                </a:lnTo>
                <a:lnTo>
                  <a:pt x="66" y="32"/>
                </a:lnTo>
                <a:lnTo>
                  <a:pt x="72" y="24"/>
                </a:lnTo>
                <a:lnTo>
                  <a:pt x="77" y="16"/>
                </a:lnTo>
                <a:lnTo>
                  <a:pt x="85" y="9"/>
                </a:lnTo>
                <a:lnTo>
                  <a:pt x="93" y="5"/>
                </a:lnTo>
                <a:lnTo>
                  <a:pt x="104" y="1"/>
                </a:lnTo>
                <a:lnTo>
                  <a:pt x="113" y="0"/>
                </a:lnTo>
                <a:lnTo>
                  <a:pt x="113" y="0"/>
                </a:lnTo>
                <a:lnTo>
                  <a:pt x="124" y="1"/>
                </a:lnTo>
                <a:lnTo>
                  <a:pt x="134" y="5"/>
                </a:lnTo>
                <a:lnTo>
                  <a:pt x="143" y="9"/>
                </a:lnTo>
                <a:lnTo>
                  <a:pt x="150" y="16"/>
                </a:lnTo>
                <a:lnTo>
                  <a:pt x="157" y="24"/>
                </a:lnTo>
                <a:lnTo>
                  <a:pt x="161" y="32"/>
                </a:lnTo>
                <a:lnTo>
                  <a:pt x="165" y="43"/>
                </a:lnTo>
                <a:lnTo>
                  <a:pt x="165" y="53"/>
                </a:lnTo>
                <a:lnTo>
                  <a:pt x="165" y="53"/>
                </a:lnTo>
                <a:lnTo>
                  <a:pt x="165" y="63"/>
                </a:lnTo>
                <a:lnTo>
                  <a:pt x="161" y="74"/>
                </a:lnTo>
                <a:lnTo>
                  <a:pt x="157" y="82"/>
                </a:lnTo>
                <a:lnTo>
                  <a:pt x="149" y="90"/>
                </a:lnTo>
                <a:lnTo>
                  <a:pt x="149" y="90"/>
                </a:lnTo>
                <a:lnTo>
                  <a:pt x="144" y="96"/>
                </a:lnTo>
                <a:lnTo>
                  <a:pt x="139" y="104"/>
                </a:lnTo>
                <a:lnTo>
                  <a:pt x="139" y="104"/>
                </a:lnTo>
                <a:lnTo>
                  <a:pt x="147" y="97"/>
                </a:lnTo>
                <a:lnTo>
                  <a:pt x="155" y="93"/>
                </a:lnTo>
                <a:lnTo>
                  <a:pt x="165" y="89"/>
                </a:lnTo>
                <a:lnTo>
                  <a:pt x="176" y="89"/>
                </a:lnTo>
                <a:lnTo>
                  <a:pt x="176" y="89"/>
                </a:lnTo>
                <a:lnTo>
                  <a:pt x="186" y="90"/>
                </a:lnTo>
                <a:lnTo>
                  <a:pt x="196" y="93"/>
                </a:lnTo>
                <a:lnTo>
                  <a:pt x="204" y="97"/>
                </a:lnTo>
                <a:lnTo>
                  <a:pt x="212" y="104"/>
                </a:lnTo>
                <a:lnTo>
                  <a:pt x="219" y="112"/>
                </a:lnTo>
                <a:lnTo>
                  <a:pt x="223" y="120"/>
                </a:lnTo>
                <a:lnTo>
                  <a:pt x="227" y="131"/>
                </a:lnTo>
                <a:lnTo>
                  <a:pt x="227" y="142"/>
                </a:lnTo>
                <a:lnTo>
                  <a:pt x="227" y="142"/>
                </a:lnTo>
                <a:lnTo>
                  <a:pt x="227" y="151"/>
                </a:lnTo>
                <a:lnTo>
                  <a:pt x="223" y="162"/>
                </a:lnTo>
                <a:lnTo>
                  <a:pt x="219" y="170"/>
                </a:lnTo>
                <a:lnTo>
                  <a:pt x="212" y="178"/>
                </a:lnTo>
                <a:lnTo>
                  <a:pt x="204" y="185"/>
                </a:lnTo>
                <a:lnTo>
                  <a:pt x="196" y="189"/>
                </a:lnTo>
                <a:lnTo>
                  <a:pt x="186" y="192"/>
                </a:lnTo>
                <a:lnTo>
                  <a:pt x="176" y="193"/>
                </a:lnTo>
                <a:lnTo>
                  <a:pt x="176" y="193"/>
                </a:lnTo>
                <a:lnTo>
                  <a:pt x="165" y="192"/>
                </a:lnTo>
                <a:lnTo>
                  <a:pt x="155" y="189"/>
                </a:lnTo>
                <a:lnTo>
                  <a:pt x="146" y="184"/>
                </a:lnTo>
                <a:lnTo>
                  <a:pt x="138" y="177"/>
                </a:lnTo>
                <a:lnTo>
                  <a:pt x="138" y="177"/>
                </a:lnTo>
                <a:lnTo>
                  <a:pt x="131" y="170"/>
                </a:lnTo>
                <a:lnTo>
                  <a:pt x="131" y="170"/>
                </a:lnTo>
                <a:lnTo>
                  <a:pt x="132" y="179"/>
                </a:lnTo>
                <a:lnTo>
                  <a:pt x="135" y="189"/>
                </a:lnTo>
                <a:lnTo>
                  <a:pt x="138" y="197"/>
                </a:lnTo>
                <a:lnTo>
                  <a:pt x="142" y="204"/>
                </a:lnTo>
                <a:lnTo>
                  <a:pt x="146" y="209"/>
                </a:lnTo>
                <a:lnTo>
                  <a:pt x="150" y="215"/>
                </a:lnTo>
                <a:lnTo>
                  <a:pt x="155" y="219"/>
                </a:lnTo>
                <a:lnTo>
                  <a:pt x="159" y="223"/>
                </a:lnTo>
                <a:lnTo>
                  <a:pt x="162" y="224"/>
                </a:lnTo>
                <a:lnTo>
                  <a:pt x="162" y="242"/>
                </a:lnTo>
                <a:close/>
                <a:moveTo>
                  <a:pt x="76" y="231"/>
                </a:moveTo>
                <a:lnTo>
                  <a:pt x="151" y="231"/>
                </a:lnTo>
                <a:lnTo>
                  <a:pt x="151" y="231"/>
                </a:lnTo>
                <a:lnTo>
                  <a:pt x="146" y="225"/>
                </a:lnTo>
                <a:lnTo>
                  <a:pt x="140" y="220"/>
                </a:lnTo>
                <a:lnTo>
                  <a:pt x="135" y="213"/>
                </a:lnTo>
                <a:lnTo>
                  <a:pt x="130" y="205"/>
                </a:lnTo>
                <a:lnTo>
                  <a:pt x="126" y="196"/>
                </a:lnTo>
                <a:lnTo>
                  <a:pt x="122" y="185"/>
                </a:lnTo>
                <a:lnTo>
                  <a:pt x="120" y="173"/>
                </a:lnTo>
                <a:lnTo>
                  <a:pt x="119" y="161"/>
                </a:lnTo>
                <a:lnTo>
                  <a:pt x="119" y="151"/>
                </a:lnTo>
                <a:lnTo>
                  <a:pt x="127" y="155"/>
                </a:lnTo>
                <a:lnTo>
                  <a:pt x="127" y="155"/>
                </a:lnTo>
                <a:lnTo>
                  <a:pt x="138" y="162"/>
                </a:lnTo>
                <a:lnTo>
                  <a:pt x="146" y="170"/>
                </a:lnTo>
                <a:lnTo>
                  <a:pt x="146" y="170"/>
                </a:lnTo>
                <a:lnTo>
                  <a:pt x="153" y="175"/>
                </a:lnTo>
                <a:lnTo>
                  <a:pt x="159" y="179"/>
                </a:lnTo>
                <a:lnTo>
                  <a:pt x="167" y="182"/>
                </a:lnTo>
                <a:lnTo>
                  <a:pt x="176" y="182"/>
                </a:lnTo>
                <a:lnTo>
                  <a:pt x="176" y="182"/>
                </a:lnTo>
                <a:lnTo>
                  <a:pt x="184" y="182"/>
                </a:lnTo>
                <a:lnTo>
                  <a:pt x="192" y="179"/>
                </a:lnTo>
                <a:lnTo>
                  <a:pt x="198" y="175"/>
                </a:lnTo>
                <a:lnTo>
                  <a:pt x="204" y="170"/>
                </a:lnTo>
                <a:lnTo>
                  <a:pt x="209" y="165"/>
                </a:lnTo>
                <a:lnTo>
                  <a:pt x="213" y="157"/>
                </a:lnTo>
                <a:lnTo>
                  <a:pt x="216" y="150"/>
                </a:lnTo>
                <a:lnTo>
                  <a:pt x="216" y="142"/>
                </a:lnTo>
                <a:lnTo>
                  <a:pt x="216" y="142"/>
                </a:lnTo>
                <a:lnTo>
                  <a:pt x="216" y="132"/>
                </a:lnTo>
                <a:lnTo>
                  <a:pt x="213" y="125"/>
                </a:lnTo>
                <a:lnTo>
                  <a:pt x="209" y="117"/>
                </a:lnTo>
                <a:lnTo>
                  <a:pt x="204" y="112"/>
                </a:lnTo>
                <a:lnTo>
                  <a:pt x="198" y="107"/>
                </a:lnTo>
                <a:lnTo>
                  <a:pt x="192" y="103"/>
                </a:lnTo>
                <a:lnTo>
                  <a:pt x="184" y="100"/>
                </a:lnTo>
                <a:lnTo>
                  <a:pt x="176" y="100"/>
                </a:lnTo>
                <a:lnTo>
                  <a:pt x="176" y="100"/>
                </a:lnTo>
                <a:lnTo>
                  <a:pt x="167" y="100"/>
                </a:lnTo>
                <a:lnTo>
                  <a:pt x="159" y="103"/>
                </a:lnTo>
                <a:lnTo>
                  <a:pt x="153" y="107"/>
                </a:lnTo>
                <a:lnTo>
                  <a:pt x="146" y="112"/>
                </a:lnTo>
                <a:lnTo>
                  <a:pt x="146" y="112"/>
                </a:lnTo>
                <a:lnTo>
                  <a:pt x="136" y="120"/>
                </a:lnTo>
                <a:lnTo>
                  <a:pt x="128" y="125"/>
                </a:lnTo>
                <a:lnTo>
                  <a:pt x="116" y="132"/>
                </a:lnTo>
                <a:lnTo>
                  <a:pt x="120" y="120"/>
                </a:lnTo>
                <a:lnTo>
                  <a:pt x="120" y="120"/>
                </a:lnTo>
                <a:lnTo>
                  <a:pt x="124" y="109"/>
                </a:lnTo>
                <a:lnTo>
                  <a:pt x="130" y="100"/>
                </a:lnTo>
                <a:lnTo>
                  <a:pt x="135" y="90"/>
                </a:lnTo>
                <a:lnTo>
                  <a:pt x="142" y="84"/>
                </a:lnTo>
                <a:lnTo>
                  <a:pt x="142" y="84"/>
                </a:lnTo>
                <a:lnTo>
                  <a:pt x="147" y="77"/>
                </a:lnTo>
                <a:lnTo>
                  <a:pt x="151" y="69"/>
                </a:lnTo>
                <a:lnTo>
                  <a:pt x="154" y="62"/>
                </a:lnTo>
                <a:lnTo>
                  <a:pt x="154" y="53"/>
                </a:lnTo>
                <a:lnTo>
                  <a:pt x="154" y="53"/>
                </a:lnTo>
                <a:lnTo>
                  <a:pt x="154" y="44"/>
                </a:lnTo>
                <a:lnTo>
                  <a:pt x="151" y="36"/>
                </a:lnTo>
                <a:lnTo>
                  <a:pt x="147" y="30"/>
                </a:lnTo>
                <a:lnTo>
                  <a:pt x="142" y="24"/>
                </a:lnTo>
                <a:lnTo>
                  <a:pt x="136" y="19"/>
                </a:lnTo>
                <a:lnTo>
                  <a:pt x="130" y="15"/>
                </a:lnTo>
                <a:lnTo>
                  <a:pt x="122" y="12"/>
                </a:lnTo>
                <a:lnTo>
                  <a:pt x="113" y="11"/>
                </a:lnTo>
                <a:lnTo>
                  <a:pt x="113" y="11"/>
                </a:lnTo>
                <a:lnTo>
                  <a:pt x="105" y="12"/>
                </a:lnTo>
                <a:lnTo>
                  <a:pt x="99" y="15"/>
                </a:lnTo>
                <a:lnTo>
                  <a:pt x="92" y="19"/>
                </a:lnTo>
                <a:lnTo>
                  <a:pt x="85" y="24"/>
                </a:lnTo>
                <a:lnTo>
                  <a:pt x="80" y="30"/>
                </a:lnTo>
                <a:lnTo>
                  <a:pt x="77" y="36"/>
                </a:lnTo>
                <a:lnTo>
                  <a:pt x="74" y="44"/>
                </a:lnTo>
                <a:lnTo>
                  <a:pt x="73" y="53"/>
                </a:lnTo>
                <a:lnTo>
                  <a:pt x="73" y="53"/>
                </a:lnTo>
                <a:lnTo>
                  <a:pt x="74" y="62"/>
                </a:lnTo>
                <a:lnTo>
                  <a:pt x="77" y="69"/>
                </a:lnTo>
                <a:lnTo>
                  <a:pt x="81" y="77"/>
                </a:lnTo>
                <a:lnTo>
                  <a:pt x="86" y="84"/>
                </a:lnTo>
                <a:lnTo>
                  <a:pt x="86" y="84"/>
                </a:lnTo>
                <a:lnTo>
                  <a:pt x="92" y="90"/>
                </a:lnTo>
                <a:lnTo>
                  <a:pt x="99" y="98"/>
                </a:lnTo>
                <a:lnTo>
                  <a:pt x="104" y="109"/>
                </a:lnTo>
                <a:lnTo>
                  <a:pt x="108" y="120"/>
                </a:lnTo>
                <a:lnTo>
                  <a:pt x="111" y="132"/>
                </a:lnTo>
                <a:lnTo>
                  <a:pt x="100" y="125"/>
                </a:lnTo>
                <a:lnTo>
                  <a:pt x="100" y="125"/>
                </a:lnTo>
                <a:lnTo>
                  <a:pt x="89" y="119"/>
                </a:lnTo>
                <a:lnTo>
                  <a:pt x="82" y="112"/>
                </a:lnTo>
                <a:lnTo>
                  <a:pt x="82" y="112"/>
                </a:lnTo>
                <a:lnTo>
                  <a:pt x="76" y="107"/>
                </a:lnTo>
                <a:lnTo>
                  <a:pt x="69" y="103"/>
                </a:lnTo>
                <a:lnTo>
                  <a:pt x="61" y="100"/>
                </a:lnTo>
                <a:lnTo>
                  <a:pt x="53" y="100"/>
                </a:lnTo>
                <a:lnTo>
                  <a:pt x="53" y="100"/>
                </a:lnTo>
                <a:lnTo>
                  <a:pt x="45" y="100"/>
                </a:lnTo>
                <a:lnTo>
                  <a:pt x="36" y="103"/>
                </a:lnTo>
                <a:lnTo>
                  <a:pt x="30" y="107"/>
                </a:lnTo>
                <a:lnTo>
                  <a:pt x="23" y="112"/>
                </a:lnTo>
                <a:lnTo>
                  <a:pt x="18" y="117"/>
                </a:lnTo>
                <a:lnTo>
                  <a:pt x="15" y="125"/>
                </a:lnTo>
                <a:lnTo>
                  <a:pt x="12" y="132"/>
                </a:lnTo>
                <a:lnTo>
                  <a:pt x="11" y="142"/>
                </a:lnTo>
                <a:lnTo>
                  <a:pt x="11" y="142"/>
                </a:lnTo>
                <a:lnTo>
                  <a:pt x="12" y="150"/>
                </a:lnTo>
                <a:lnTo>
                  <a:pt x="15" y="157"/>
                </a:lnTo>
                <a:lnTo>
                  <a:pt x="18" y="165"/>
                </a:lnTo>
                <a:lnTo>
                  <a:pt x="23" y="170"/>
                </a:lnTo>
                <a:lnTo>
                  <a:pt x="30" y="175"/>
                </a:lnTo>
                <a:lnTo>
                  <a:pt x="36" y="179"/>
                </a:lnTo>
                <a:lnTo>
                  <a:pt x="45" y="182"/>
                </a:lnTo>
                <a:lnTo>
                  <a:pt x="53" y="182"/>
                </a:lnTo>
                <a:lnTo>
                  <a:pt x="53" y="182"/>
                </a:lnTo>
                <a:lnTo>
                  <a:pt x="61" y="182"/>
                </a:lnTo>
                <a:lnTo>
                  <a:pt x="69" y="179"/>
                </a:lnTo>
                <a:lnTo>
                  <a:pt x="76" y="175"/>
                </a:lnTo>
                <a:lnTo>
                  <a:pt x="82" y="170"/>
                </a:lnTo>
                <a:lnTo>
                  <a:pt x="82" y="170"/>
                </a:lnTo>
                <a:lnTo>
                  <a:pt x="90" y="162"/>
                </a:lnTo>
                <a:lnTo>
                  <a:pt x="101" y="155"/>
                </a:lnTo>
                <a:lnTo>
                  <a:pt x="109" y="151"/>
                </a:lnTo>
                <a:lnTo>
                  <a:pt x="109" y="161"/>
                </a:lnTo>
                <a:lnTo>
                  <a:pt x="109" y="161"/>
                </a:lnTo>
                <a:lnTo>
                  <a:pt x="108" y="173"/>
                </a:lnTo>
                <a:lnTo>
                  <a:pt x="105" y="185"/>
                </a:lnTo>
                <a:lnTo>
                  <a:pt x="103" y="196"/>
                </a:lnTo>
                <a:lnTo>
                  <a:pt x="97" y="205"/>
                </a:lnTo>
                <a:lnTo>
                  <a:pt x="93" y="213"/>
                </a:lnTo>
                <a:lnTo>
                  <a:pt x="88" y="220"/>
                </a:lnTo>
                <a:lnTo>
                  <a:pt x="82" y="225"/>
                </a:lnTo>
                <a:lnTo>
                  <a:pt x="76" y="231"/>
                </a:lnTo>
                <a:lnTo>
                  <a:pt x="76" y="2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" name="Freeform 192"/>
          <p:cNvSpPr>
            <a:spLocks noEditPoints="1"/>
          </p:cNvSpPr>
          <p:nvPr/>
        </p:nvSpPr>
        <p:spPr bwMode="auto">
          <a:xfrm>
            <a:off x="6963019" y="857233"/>
            <a:ext cx="243919" cy="382871"/>
          </a:xfrm>
          <a:custGeom>
            <a:avLst/>
            <a:gdLst/>
            <a:ahLst/>
            <a:cxnLst>
              <a:cxn ang="0">
                <a:pos x="77" y="247"/>
              </a:cxn>
              <a:cxn ang="0">
                <a:pos x="0" y="124"/>
              </a:cxn>
              <a:cxn ang="0">
                <a:pos x="77" y="0"/>
              </a:cxn>
              <a:cxn ang="0">
                <a:pos x="155" y="124"/>
              </a:cxn>
              <a:cxn ang="0">
                <a:pos x="77" y="247"/>
              </a:cxn>
              <a:cxn ang="0">
                <a:pos x="13" y="124"/>
              </a:cxn>
              <a:cxn ang="0">
                <a:pos x="77" y="227"/>
              </a:cxn>
              <a:cxn ang="0">
                <a:pos x="141" y="124"/>
              </a:cxn>
              <a:cxn ang="0">
                <a:pos x="77" y="20"/>
              </a:cxn>
              <a:cxn ang="0">
                <a:pos x="13" y="124"/>
              </a:cxn>
            </a:cxnLst>
            <a:rect l="0" t="0" r="r" b="b"/>
            <a:pathLst>
              <a:path w="155" h="247">
                <a:moveTo>
                  <a:pt x="77" y="247"/>
                </a:moveTo>
                <a:lnTo>
                  <a:pt x="0" y="124"/>
                </a:lnTo>
                <a:lnTo>
                  <a:pt x="77" y="0"/>
                </a:lnTo>
                <a:lnTo>
                  <a:pt x="155" y="124"/>
                </a:lnTo>
                <a:lnTo>
                  <a:pt x="77" y="247"/>
                </a:lnTo>
                <a:close/>
                <a:moveTo>
                  <a:pt x="13" y="124"/>
                </a:moveTo>
                <a:lnTo>
                  <a:pt x="77" y="227"/>
                </a:lnTo>
                <a:lnTo>
                  <a:pt x="141" y="124"/>
                </a:lnTo>
                <a:lnTo>
                  <a:pt x="77" y="20"/>
                </a:lnTo>
                <a:lnTo>
                  <a:pt x="13" y="1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" name="Freeform 193"/>
          <p:cNvSpPr>
            <a:spLocks noEditPoints="1"/>
          </p:cNvSpPr>
          <p:nvPr/>
        </p:nvSpPr>
        <p:spPr bwMode="auto">
          <a:xfrm>
            <a:off x="7732302" y="880579"/>
            <a:ext cx="300207" cy="336179"/>
          </a:xfrm>
          <a:custGeom>
            <a:avLst/>
            <a:gdLst/>
            <a:ahLst/>
            <a:cxnLst>
              <a:cxn ang="0">
                <a:pos x="0" y="212"/>
              </a:cxn>
              <a:cxn ang="0">
                <a:pos x="4" y="189"/>
              </a:cxn>
              <a:cxn ang="0">
                <a:pos x="19" y="157"/>
              </a:cxn>
              <a:cxn ang="0">
                <a:pos x="45" y="132"/>
              </a:cxn>
              <a:cxn ang="0">
                <a:pos x="39" y="109"/>
              </a:cxn>
              <a:cxn ang="0">
                <a:pos x="42" y="95"/>
              </a:cxn>
              <a:cxn ang="0">
                <a:pos x="51" y="74"/>
              </a:cxn>
              <a:cxn ang="0">
                <a:pos x="66" y="59"/>
              </a:cxn>
              <a:cxn ang="0">
                <a:pos x="61" y="50"/>
              </a:cxn>
              <a:cxn ang="0">
                <a:pos x="60" y="38"/>
              </a:cxn>
              <a:cxn ang="0">
                <a:pos x="65" y="16"/>
              </a:cxn>
              <a:cxn ang="0">
                <a:pos x="82" y="3"/>
              </a:cxn>
              <a:cxn ang="0">
                <a:pos x="97" y="0"/>
              </a:cxn>
              <a:cxn ang="0">
                <a:pos x="118" y="5"/>
              </a:cxn>
              <a:cxn ang="0">
                <a:pos x="132" y="23"/>
              </a:cxn>
              <a:cxn ang="0">
                <a:pos x="135" y="38"/>
              </a:cxn>
              <a:cxn ang="0">
                <a:pos x="131" y="55"/>
              </a:cxn>
              <a:cxn ang="0">
                <a:pos x="134" y="65"/>
              </a:cxn>
              <a:cxn ang="0">
                <a:pos x="147" y="81"/>
              </a:cxn>
              <a:cxn ang="0">
                <a:pos x="154" y="101"/>
              </a:cxn>
              <a:cxn ang="0">
                <a:pos x="153" y="120"/>
              </a:cxn>
              <a:cxn ang="0">
                <a:pos x="159" y="139"/>
              </a:cxn>
              <a:cxn ang="0">
                <a:pos x="181" y="166"/>
              </a:cxn>
              <a:cxn ang="0">
                <a:pos x="192" y="201"/>
              </a:cxn>
              <a:cxn ang="0">
                <a:pos x="12" y="207"/>
              </a:cxn>
              <a:cxn ang="0">
                <a:pos x="181" y="197"/>
              </a:cxn>
              <a:cxn ang="0">
                <a:pos x="169" y="167"/>
              </a:cxn>
              <a:cxn ang="0">
                <a:pos x="149" y="145"/>
              </a:cxn>
              <a:cxn ang="0">
                <a:pos x="138" y="131"/>
              </a:cxn>
              <a:cxn ang="0">
                <a:pos x="143" y="109"/>
              </a:cxn>
              <a:cxn ang="0">
                <a:pos x="142" y="96"/>
              </a:cxn>
              <a:cxn ang="0">
                <a:pos x="132" y="78"/>
              </a:cxn>
              <a:cxn ang="0">
                <a:pos x="116" y="66"/>
              </a:cxn>
              <a:cxn ang="0">
                <a:pos x="115" y="58"/>
              </a:cxn>
              <a:cxn ang="0">
                <a:pos x="123" y="43"/>
              </a:cxn>
              <a:cxn ang="0">
                <a:pos x="123" y="32"/>
              </a:cxn>
              <a:cxn ang="0">
                <a:pos x="116" y="18"/>
              </a:cxn>
              <a:cxn ang="0">
                <a:pos x="103" y="11"/>
              </a:cxn>
              <a:cxn ang="0">
                <a:pos x="92" y="11"/>
              </a:cxn>
              <a:cxn ang="0">
                <a:pos x="78" y="18"/>
              </a:cxn>
              <a:cxn ang="0">
                <a:pos x="70" y="32"/>
              </a:cxn>
              <a:cxn ang="0">
                <a:pos x="70" y="43"/>
              </a:cxn>
              <a:cxn ang="0">
                <a:pos x="78" y="58"/>
              </a:cxn>
              <a:cxn ang="0">
                <a:pos x="77" y="66"/>
              </a:cxn>
              <a:cxn ang="0">
                <a:pos x="62" y="78"/>
              </a:cxn>
              <a:cxn ang="0">
                <a:pos x="53" y="96"/>
              </a:cxn>
              <a:cxn ang="0">
                <a:pos x="50" y="109"/>
              </a:cxn>
              <a:cxn ang="0">
                <a:pos x="58" y="136"/>
              </a:cxn>
              <a:cxn ang="0">
                <a:pos x="45" y="145"/>
              </a:cxn>
              <a:cxn ang="0">
                <a:pos x="24" y="167"/>
              </a:cxn>
              <a:cxn ang="0">
                <a:pos x="12" y="197"/>
              </a:cxn>
            </a:cxnLst>
            <a:rect l="0" t="0" r="r" b="b"/>
            <a:pathLst>
              <a:path w="193" h="217">
                <a:moveTo>
                  <a:pt x="193" y="217"/>
                </a:moveTo>
                <a:lnTo>
                  <a:pt x="0" y="217"/>
                </a:lnTo>
                <a:lnTo>
                  <a:pt x="0" y="212"/>
                </a:lnTo>
                <a:lnTo>
                  <a:pt x="0" y="212"/>
                </a:lnTo>
                <a:lnTo>
                  <a:pt x="1" y="201"/>
                </a:lnTo>
                <a:lnTo>
                  <a:pt x="4" y="189"/>
                </a:lnTo>
                <a:lnTo>
                  <a:pt x="7" y="177"/>
                </a:lnTo>
                <a:lnTo>
                  <a:pt x="12" y="166"/>
                </a:lnTo>
                <a:lnTo>
                  <a:pt x="19" y="157"/>
                </a:lnTo>
                <a:lnTo>
                  <a:pt x="26" y="147"/>
                </a:lnTo>
                <a:lnTo>
                  <a:pt x="35" y="139"/>
                </a:lnTo>
                <a:lnTo>
                  <a:pt x="45" y="132"/>
                </a:lnTo>
                <a:lnTo>
                  <a:pt x="45" y="132"/>
                </a:lnTo>
                <a:lnTo>
                  <a:pt x="41" y="120"/>
                </a:lnTo>
                <a:lnTo>
                  <a:pt x="39" y="109"/>
                </a:lnTo>
                <a:lnTo>
                  <a:pt x="39" y="109"/>
                </a:lnTo>
                <a:lnTo>
                  <a:pt x="41" y="101"/>
                </a:lnTo>
                <a:lnTo>
                  <a:pt x="42" y="95"/>
                </a:lnTo>
                <a:lnTo>
                  <a:pt x="43" y="88"/>
                </a:lnTo>
                <a:lnTo>
                  <a:pt x="47" y="81"/>
                </a:lnTo>
                <a:lnTo>
                  <a:pt x="51" y="74"/>
                </a:lnTo>
                <a:lnTo>
                  <a:pt x="55" y="69"/>
                </a:lnTo>
                <a:lnTo>
                  <a:pt x="61" y="65"/>
                </a:lnTo>
                <a:lnTo>
                  <a:pt x="66" y="59"/>
                </a:lnTo>
                <a:lnTo>
                  <a:pt x="66" y="59"/>
                </a:lnTo>
                <a:lnTo>
                  <a:pt x="64" y="55"/>
                </a:lnTo>
                <a:lnTo>
                  <a:pt x="61" y="50"/>
                </a:lnTo>
                <a:lnTo>
                  <a:pt x="60" y="43"/>
                </a:lnTo>
                <a:lnTo>
                  <a:pt x="60" y="38"/>
                </a:lnTo>
                <a:lnTo>
                  <a:pt x="60" y="38"/>
                </a:lnTo>
                <a:lnTo>
                  <a:pt x="60" y="30"/>
                </a:lnTo>
                <a:lnTo>
                  <a:pt x="62" y="23"/>
                </a:lnTo>
                <a:lnTo>
                  <a:pt x="65" y="16"/>
                </a:lnTo>
                <a:lnTo>
                  <a:pt x="70" y="11"/>
                </a:lnTo>
                <a:lnTo>
                  <a:pt x="76" y="5"/>
                </a:lnTo>
                <a:lnTo>
                  <a:pt x="82" y="3"/>
                </a:lnTo>
                <a:lnTo>
                  <a:pt x="89" y="0"/>
                </a:lnTo>
                <a:lnTo>
                  <a:pt x="97" y="0"/>
                </a:lnTo>
                <a:lnTo>
                  <a:pt x="97" y="0"/>
                </a:lnTo>
                <a:lnTo>
                  <a:pt x="104" y="0"/>
                </a:lnTo>
                <a:lnTo>
                  <a:pt x="112" y="3"/>
                </a:lnTo>
                <a:lnTo>
                  <a:pt x="118" y="5"/>
                </a:lnTo>
                <a:lnTo>
                  <a:pt x="124" y="11"/>
                </a:lnTo>
                <a:lnTo>
                  <a:pt x="128" y="16"/>
                </a:lnTo>
                <a:lnTo>
                  <a:pt x="132" y="23"/>
                </a:lnTo>
                <a:lnTo>
                  <a:pt x="134" y="30"/>
                </a:lnTo>
                <a:lnTo>
                  <a:pt x="135" y="38"/>
                </a:lnTo>
                <a:lnTo>
                  <a:pt x="135" y="38"/>
                </a:lnTo>
                <a:lnTo>
                  <a:pt x="134" y="43"/>
                </a:lnTo>
                <a:lnTo>
                  <a:pt x="132" y="50"/>
                </a:lnTo>
                <a:lnTo>
                  <a:pt x="131" y="55"/>
                </a:lnTo>
                <a:lnTo>
                  <a:pt x="127" y="59"/>
                </a:lnTo>
                <a:lnTo>
                  <a:pt x="127" y="59"/>
                </a:lnTo>
                <a:lnTo>
                  <a:pt x="134" y="65"/>
                </a:lnTo>
                <a:lnTo>
                  <a:pt x="138" y="69"/>
                </a:lnTo>
                <a:lnTo>
                  <a:pt x="143" y="74"/>
                </a:lnTo>
                <a:lnTo>
                  <a:pt x="147" y="81"/>
                </a:lnTo>
                <a:lnTo>
                  <a:pt x="150" y="88"/>
                </a:lnTo>
                <a:lnTo>
                  <a:pt x="153" y="95"/>
                </a:lnTo>
                <a:lnTo>
                  <a:pt x="154" y="101"/>
                </a:lnTo>
                <a:lnTo>
                  <a:pt x="154" y="109"/>
                </a:lnTo>
                <a:lnTo>
                  <a:pt x="154" y="109"/>
                </a:lnTo>
                <a:lnTo>
                  <a:pt x="153" y="120"/>
                </a:lnTo>
                <a:lnTo>
                  <a:pt x="150" y="132"/>
                </a:lnTo>
                <a:lnTo>
                  <a:pt x="150" y="132"/>
                </a:lnTo>
                <a:lnTo>
                  <a:pt x="159" y="139"/>
                </a:lnTo>
                <a:lnTo>
                  <a:pt x="168" y="147"/>
                </a:lnTo>
                <a:lnTo>
                  <a:pt x="176" y="157"/>
                </a:lnTo>
                <a:lnTo>
                  <a:pt x="181" y="166"/>
                </a:lnTo>
                <a:lnTo>
                  <a:pt x="186" y="177"/>
                </a:lnTo>
                <a:lnTo>
                  <a:pt x="190" y="189"/>
                </a:lnTo>
                <a:lnTo>
                  <a:pt x="192" y="201"/>
                </a:lnTo>
                <a:lnTo>
                  <a:pt x="193" y="212"/>
                </a:lnTo>
                <a:lnTo>
                  <a:pt x="193" y="217"/>
                </a:lnTo>
                <a:close/>
                <a:moveTo>
                  <a:pt x="12" y="207"/>
                </a:moveTo>
                <a:lnTo>
                  <a:pt x="182" y="207"/>
                </a:lnTo>
                <a:lnTo>
                  <a:pt x="182" y="207"/>
                </a:lnTo>
                <a:lnTo>
                  <a:pt x="181" y="197"/>
                </a:lnTo>
                <a:lnTo>
                  <a:pt x="178" y="186"/>
                </a:lnTo>
                <a:lnTo>
                  <a:pt x="174" y="177"/>
                </a:lnTo>
                <a:lnTo>
                  <a:pt x="169" y="167"/>
                </a:lnTo>
                <a:lnTo>
                  <a:pt x="163" y="159"/>
                </a:lnTo>
                <a:lnTo>
                  <a:pt x="157" y="151"/>
                </a:lnTo>
                <a:lnTo>
                  <a:pt x="149" y="145"/>
                </a:lnTo>
                <a:lnTo>
                  <a:pt x="139" y="139"/>
                </a:lnTo>
                <a:lnTo>
                  <a:pt x="135" y="136"/>
                </a:lnTo>
                <a:lnTo>
                  <a:pt x="138" y="131"/>
                </a:lnTo>
                <a:lnTo>
                  <a:pt x="138" y="131"/>
                </a:lnTo>
                <a:lnTo>
                  <a:pt x="142" y="120"/>
                </a:lnTo>
                <a:lnTo>
                  <a:pt x="143" y="109"/>
                </a:lnTo>
                <a:lnTo>
                  <a:pt x="143" y="109"/>
                </a:lnTo>
                <a:lnTo>
                  <a:pt x="143" y="103"/>
                </a:lnTo>
                <a:lnTo>
                  <a:pt x="142" y="96"/>
                </a:lnTo>
                <a:lnTo>
                  <a:pt x="139" y="89"/>
                </a:lnTo>
                <a:lnTo>
                  <a:pt x="136" y="84"/>
                </a:lnTo>
                <a:lnTo>
                  <a:pt x="132" y="78"/>
                </a:lnTo>
                <a:lnTo>
                  <a:pt x="127" y="74"/>
                </a:lnTo>
                <a:lnTo>
                  <a:pt x="122" y="70"/>
                </a:lnTo>
                <a:lnTo>
                  <a:pt x="116" y="66"/>
                </a:lnTo>
                <a:lnTo>
                  <a:pt x="109" y="63"/>
                </a:lnTo>
                <a:lnTo>
                  <a:pt x="115" y="58"/>
                </a:lnTo>
                <a:lnTo>
                  <a:pt x="115" y="58"/>
                </a:lnTo>
                <a:lnTo>
                  <a:pt x="119" y="53"/>
                </a:lnTo>
                <a:lnTo>
                  <a:pt x="122" y="49"/>
                </a:lnTo>
                <a:lnTo>
                  <a:pt x="123" y="43"/>
                </a:lnTo>
                <a:lnTo>
                  <a:pt x="124" y="38"/>
                </a:lnTo>
                <a:lnTo>
                  <a:pt x="124" y="38"/>
                </a:lnTo>
                <a:lnTo>
                  <a:pt x="123" y="32"/>
                </a:lnTo>
                <a:lnTo>
                  <a:pt x="122" y="27"/>
                </a:lnTo>
                <a:lnTo>
                  <a:pt x="119" y="22"/>
                </a:lnTo>
                <a:lnTo>
                  <a:pt x="116" y="18"/>
                </a:lnTo>
                <a:lnTo>
                  <a:pt x="112" y="15"/>
                </a:lnTo>
                <a:lnTo>
                  <a:pt x="107" y="12"/>
                </a:lnTo>
                <a:lnTo>
                  <a:pt x="103" y="11"/>
                </a:lnTo>
                <a:lnTo>
                  <a:pt x="97" y="11"/>
                </a:lnTo>
                <a:lnTo>
                  <a:pt x="97" y="11"/>
                </a:lnTo>
                <a:lnTo>
                  <a:pt x="92" y="11"/>
                </a:lnTo>
                <a:lnTo>
                  <a:pt x="87" y="12"/>
                </a:lnTo>
                <a:lnTo>
                  <a:pt x="81" y="15"/>
                </a:lnTo>
                <a:lnTo>
                  <a:pt x="78" y="18"/>
                </a:lnTo>
                <a:lnTo>
                  <a:pt x="74" y="22"/>
                </a:lnTo>
                <a:lnTo>
                  <a:pt x="72" y="27"/>
                </a:lnTo>
                <a:lnTo>
                  <a:pt x="70" y="32"/>
                </a:lnTo>
                <a:lnTo>
                  <a:pt x="70" y="38"/>
                </a:lnTo>
                <a:lnTo>
                  <a:pt x="70" y="38"/>
                </a:lnTo>
                <a:lnTo>
                  <a:pt x="70" y="43"/>
                </a:lnTo>
                <a:lnTo>
                  <a:pt x="72" y="49"/>
                </a:lnTo>
                <a:lnTo>
                  <a:pt x="74" y="53"/>
                </a:lnTo>
                <a:lnTo>
                  <a:pt x="78" y="58"/>
                </a:lnTo>
                <a:lnTo>
                  <a:pt x="85" y="63"/>
                </a:lnTo>
                <a:lnTo>
                  <a:pt x="77" y="66"/>
                </a:lnTo>
                <a:lnTo>
                  <a:pt x="77" y="66"/>
                </a:lnTo>
                <a:lnTo>
                  <a:pt x="72" y="70"/>
                </a:lnTo>
                <a:lnTo>
                  <a:pt x="66" y="74"/>
                </a:lnTo>
                <a:lnTo>
                  <a:pt x="62" y="78"/>
                </a:lnTo>
                <a:lnTo>
                  <a:pt x="58" y="84"/>
                </a:lnTo>
                <a:lnTo>
                  <a:pt x="54" y="89"/>
                </a:lnTo>
                <a:lnTo>
                  <a:pt x="53" y="96"/>
                </a:lnTo>
                <a:lnTo>
                  <a:pt x="51" y="103"/>
                </a:lnTo>
                <a:lnTo>
                  <a:pt x="50" y="109"/>
                </a:lnTo>
                <a:lnTo>
                  <a:pt x="50" y="109"/>
                </a:lnTo>
                <a:lnTo>
                  <a:pt x="51" y="120"/>
                </a:lnTo>
                <a:lnTo>
                  <a:pt x="57" y="131"/>
                </a:lnTo>
                <a:lnTo>
                  <a:pt x="58" y="136"/>
                </a:lnTo>
                <a:lnTo>
                  <a:pt x="54" y="139"/>
                </a:lnTo>
                <a:lnTo>
                  <a:pt x="54" y="139"/>
                </a:lnTo>
                <a:lnTo>
                  <a:pt x="45" y="145"/>
                </a:lnTo>
                <a:lnTo>
                  <a:pt x="38" y="151"/>
                </a:lnTo>
                <a:lnTo>
                  <a:pt x="30" y="159"/>
                </a:lnTo>
                <a:lnTo>
                  <a:pt x="24" y="167"/>
                </a:lnTo>
                <a:lnTo>
                  <a:pt x="19" y="177"/>
                </a:lnTo>
                <a:lnTo>
                  <a:pt x="15" y="186"/>
                </a:lnTo>
                <a:lnTo>
                  <a:pt x="12" y="197"/>
                </a:lnTo>
                <a:lnTo>
                  <a:pt x="12" y="207"/>
                </a:lnTo>
                <a:lnTo>
                  <a:pt x="12" y="20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" name="Freeform 194"/>
          <p:cNvSpPr>
            <a:spLocks noEditPoints="1"/>
          </p:cNvSpPr>
          <p:nvPr/>
        </p:nvSpPr>
        <p:spPr bwMode="auto">
          <a:xfrm>
            <a:off x="8506271" y="857233"/>
            <a:ext cx="347115" cy="340849"/>
          </a:xfrm>
          <a:custGeom>
            <a:avLst/>
            <a:gdLst/>
            <a:ahLst/>
            <a:cxnLst>
              <a:cxn ang="0">
                <a:pos x="98" y="220"/>
              </a:cxn>
              <a:cxn ang="0">
                <a:pos x="67" y="212"/>
              </a:cxn>
              <a:cxn ang="0">
                <a:pos x="39" y="196"/>
              </a:cxn>
              <a:cxn ang="0">
                <a:pos x="19" y="173"/>
              </a:cxn>
              <a:cxn ang="0">
                <a:pos x="4" y="143"/>
              </a:cxn>
              <a:cxn ang="0">
                <a:pos x="0" y="111"/>
              </a:cxn>
              <a:cxn ang="0">
                <a:pos x="1" y="88"/>
              </a:cxn>
              <a:cxn ang="0">
                <a:pos x="12" y="58"/>
              </a:cxn>
              <a:cxn ang="0">
                <a:pos x="32" y="32"/>
              </a:cxn>
              <a:cxn ang="0">
                <a:pos x="56" y="13"/>
              </a:cxn>
              <a:cxn ang="0">
                <a:pos x="87" y="3"/>
              </a:cxn>
              <a:cxn ang="0">
                <a:pos x="109" y="0"/>
              </a:cxn>
              <a:cxn ang="0">
                <a:pos x="143" y="5"/>
              </a:cxn>
              <a:cxn ang="0">
                <a:pos x="171" y="19"/>
              </a:cxn>
              <a:cxn ang="0">
                <a:pos x="195" y="40"/>
              </a:cxn>
              <a:cxn ang="0">
                <a:pos x="212" y="67"/>
              </a:cxn>
              <a:cxn ang="0">
                <a:pos x="220" y="100"/>
              </a:cxn>
              <a:cxn ang="0">
                <a:pos x="220" y="121"/>
              </a:cxn>
              <a:cxn ang="0">
                <a:pos x="212" y="154"/>
              </a:cxn>
              <a:cxn ang="0">
                <a:pos x="195" y="181"/>
              </a:cxn>
              <a:cxn ang="0">
                <a:pos x="171" y="202"/>
              </a:cxn>
              <a:cxn ang="0">
                <a:pos x="143" y="216"/>
              </a:cxn>
              <a:cxn ang="0">
                <a:pos x="109" y="221"/>
              </a:cxn>
              <a:cxn ang="0">
                <a:pos x="109" y="11"/>
              </a:cxn>
              <a:cxn ang="0">
                <a:pos x="81" y="15"/>
              </a:cxn>
              <a:cxn ang="0">
                <a:pos x="54" y="28"/>
              </a:cxn>
              <a:cxn ang="0">
                <a:pos x="32" y="47"/>
              </a:cxn>
              <a:cxn ang="0">
                <a:pos x="17" y="71"/>
              </a:cxn>
              <a:cxn ang="0">
                <a:pos x="10" y="100"/>
              </a:cxn>
              <a:cxn ang="0">
                <a:pos x="10" y="120"/>
              </a:cxn>
              <a:cxn ang="0">
                <a:pos x="17" y="150"/>
              </a:cxn>
              <a:cxn ang="0">
                <a:pos x="32" y="174"/>
              </a:cxn>
              <a:cxn ang="0">
                <a:pos x="54" y="193"/>
              </a:cxn>
              <a:cxn ang="0">
                <a:pos x="81" y="206"/>
              </a:cxn>
              <a:cxn ang="0">
                <a:pos x="109" y="210"/>
              </a:cxn>
              <a:cxn ang="0">
                <a:pos x="129" y="208"/>
              </a:cxn>
              <a:cxn ang="0">
                <a:pos x="158" y="198"/>
              </a:cxn>
              <a:cxn ang="0">
                <a:pos x="181" y="181"/>
              </a:cxn>
              <a:cxn ang="0">
                <a:pos x="197" y="158"/>
              </a:cxn>
              <a:cxn ang="0">
                <a:pos x="208" y="131"/>
              </a:cxn>
              <a:cxn ang="0">
                <a:pos x="209" y="111"/>
              </a:cxn>
              <a:cxn ang="0">
                <a:pos x="205" y="81"/>
              </a:cxn>
              <a:cxn ang="0">
                <a:pos x="193" y="55"/>
              </a:cxn>
              <a:cxn ang="0">
                <a:pos x="172" y="34"/>
              </a:cxn>
              <a:cxn ang="0">
                <a:pos x="148" y="19"/>
              </a:cxn>
              <a:cxn ang="0">
                <a:pos x="120" y="11"/>
              </a:cxn>
            </a:cxnLst>
            <a:rect l="0" t="0" r="r" b="b"/>
            <a:pathLst>
              <a:path w="220" h="221">
                <a:moveTo>
                  <a:pt x="109" y="221"/>
                </a:moveTo>
                <a:lnTo>
                  <a:pt x="109" y="221"/>
                </a:lnTo>
                <a:lnTo>
                  <a:pt x="98" y="220"/>
                </a:lnTo>
                <a:lnTo>
                  <a:pt x="87" y="219"/>
                </a:lnTo>
                <a:lnTo>
                  <a:pt x="77" y="216"/>
                </a:lnTo>
                <a:lnTo>
                  <a:pt x="67" y="212"/>
                </a:lnTo>
                <a:lnTo>
                  <a:pt x="56" y="208"/>
                </a:lnTo>
                <a:lnTo>
                  <a:pt x="48" y="202"/>
                </a:lnTo>
                <a:lnTo>
                  <a:pt x="39" y="196"/>
                </a:lnTo>
                <a:lnTo>
                  <a:pt x="32" y="189"/>
                </a:lnTo>
                <a:lnTo>
                  <a:pt x="24" y="181"/>
                </a:lnTo>
                <a:lnTo>
                  <a:pt x="19" y="173"/>
                </a:lnTo>
                <a:lnTo>
                  <a:pt x="12" y="163"/>
                </a:lnTo>
                <a:lnTo>
                  <a:pt x="8" y="154"/>
                </a:lnTo>
                <a:lnTo>
                  <a:pt x="4" y="143"/>
                </a:lnTo>
                <a:lnTo>
                  <a:pt x="1" y="132"/>
                </a:lnTo>
                <a:lnTo>
                  <a:pt x="0" y="121"/>
                </a:lnTo>
                <a:lnTo>
                  <a:pt x="0" y="111"/>
                </a:lnTo>
                <a:lnTo>
                  <a:pt x="0" y="111"/>
                </a:lnTo>
                <a:lnTo>
                  <a:pt x="0" y="100"/>
                </a:lnTo>
                <a:lnTo>
                  <a:pt x="1" y="88"/>
                </a:lnTo>
                <a:lnTo>
                  <a:pt x="4" y="78"/>
                </a:lnTo>
                <a:lnTo>
                  <a:pt x="8" y="67"/>
                </a:lnTo>
                <a:lnTo>
                  <a:pt x="12" y="58"/>
                </a:lnTo>
                <a:lnTo>
                  <a:pt x="19" y="48"/>
                </a:lnTo>
                <a:lnTo>
                  <a:pt x="24" y="40"/>
                </a:lnTo>
                <a:lnTo>
                  <a:pt x="32" y="32"/>
                </a:lnTo>
                <a:lnTo>
                  <a:pt x="39" y="25"/>
                </a:lnTo>
                <a:lnTo>
                  <a:pt x="48" y="19"/>
                </a:lnTo>
                <a:lnTo>
                  <a:pt x="56" y="13"/>
                </a:lnTo>
                <a:lnTo>
                  <a:pt x="67" y="8"/>
                </a:lnTo>
                <a:lnTo>
                  <a:pt x="77" y="5"/>
                </a:lnTo>
                <a:lnTo>
                  <a:pt x="87" y="3"/>
                </a:lnTo>
                <a:lnTo>
                  <a:pt x="98" y="0"/>
                </a:lnTo>
                <a:lnTo>
                  <a:pt x="109" y="0"/>
                </a:lnTo>
                <a:lnTo>
                  <a:pt x="109" y="0"/>
                </a:lnTo>
                <a:lnTo>
                  <a:pt x="121" y="0"/>
                </a:lnTo>
                <a:lnTo>
                  <a:pt x="132" y="3"/>
                </a:lnTo>
                <a:lnTo>
                  <a:pt x="143" y="5"/>
                </a:lnTo>
                <a:lnTo>
                  <a:pt x="152" y="8"/>
                </a:lnTo>
                <a:lnTo>
                  <a:pt x="163" y="13"/>
                </a:lnTo>
                <a:lnTo>
                  <a:pt x="171" y="19"/>
                </a:lnTo>
                <a:lnTo>
                  <a:pt x="181" y="25"/>
                </a:lnTo>
                <a:lnTo>
                  <a:pt x="187" y="32"/>
                </a:lnTo>
                <a:lnTo>
                  <a:pt x="195" y="40"/>
                </a:lnTo>
                <a:lnTo>
                  <a:pt x="201" y="48"/>
                </a:lnTo>
                <a:lnTo>
                  <a:pt x="208" y="58"/>
                </a:lnTo>
                <a:lnTo>
                  <a:pt x="212" y="67"/>
                </a:lnTo>
                <a:lnTo>
                  <a:pt x="216" y="78"/>
                </a:lnTo>
                <a:lnTo>
                  <a:pt x="218" y="88"/>
                </a:lnTo>
                <a:lnTo>
                  <a:pt x="220" y="100"/>
                </a:lnTo>
                <a:lnTo>
                  <a:pt x="220" y="111"/>
                </a:lnTo>
                <a:lnTo>
                  <a:pt x="220" y="111"/>
                </a:lnTo>
                <a:lnTo>
                  <a:pt x="220" y="121"/>
                </a:lnTo>
                <a:lnTo>
                  <a:pt x="218" y="132"/>
                </a:lnTo>
                <a:lnTo>
                  <a:pt x="216" y="143"/>
                </a:lnTo>
                <a:lnTo>
                  <a:pt x="212" y="154"/>
                </a:lnTo>
                <a:lnTo>
                  <a:pt x="208" y="163"/>
                </a:lnTo>
                <a:lnTo>
                  <a:pt x="201" y="173"/>
                </a:lnTo>
                <a:lnTo>
                  <a:pt x="195" y="181"/>
                </a:lnTo>
                <a:lnTo>
                  <a:pt x="187" y="189"/>
                </a:lnTo>
                <a:lnTo>
                  <a:pt x="181" y="196"/>
                </a:lnTo>
                <a:lnTo>
                  <a:pt x="171" y="202"/>
                </a:lnTo>
                <a:lnTo>
                  <a:pt x="163" y="208"/>
                </a:lnTo>
                <a:lnTo>
                  <a:pt x="152" y="212"/>
                </a:lnTo>
                <a:lnTo>
                  <a:pt x="143" y="216"/>
                </a:lnTo>
                <a:lnTo>
                  <a:pt x="132" y="219"/>
                </a:lnTo>
                <a:lnTo>
                  <a:pt x="121" y="220"/>
                </a:lnTo>
                <a:lnTo>
                  <a:pt x="109" y="221"/>
                </a:lnTo>
                <a:lnTo>
                  <a:pt x="109" y="221"/>
                </a:lnTo>
                <a:close/>
                <a:moveTo>
                  <a:pt x="109" y="11"/>
                </a:moveTo>
                <a:lnTo>
                  <a:pt x="109" y="11"/>
                </a:lnTo>
                <a:lnTo>
                  <a:pt x="100" y="11"/>
                </a:lnTo>
                <a:lnTo>
                  <a:pt x="90" y="12"/>
                </a:lnTo>
                <a:lnTo>
                  <a:pt x="81" y="15"/>
                </a:lnTo>
                <a:lnTo>
                  <a:pt x="71" y="19"/>
                </a:lnTo>
                <a:lnTo>
                  <a:pt x="62" y="23"/>
                </a:lnTo>
                <a:lnTo>
                  <a:pt x="54" y="28"/>
                </a:lnTo>
                <a:lnTo>
                  <a:pt x="46" y="34"/>
                </a:lnTo>
                <a:lnTo>
                  <a:pt x="39" y="40"/>
                </a:lnTo>
                <a:lnTo>
                  <a:pt x="32" y="47"/>
                </a:lnTo>
                <a:lnTo>
                  <a:pt x="27" y="55"/>
                </a:lnTo>
                <a:lnTo>
                  <a:pt x="21" y="63"/>
                </a:lnTo>
                <a:lnTo>
                  <a:pt x="17" y="71"/>
                </a:lnTo>
                <a:lnTo>
                  <a:pt x="14" y="81"/>
                </a:lnTo>
                <a:lnTo>
                  <a:pt x="12" y="90"/>
                </a:lnTo>
                <a:lnTo>
                  <a:pt x="10" y="100"/>
                </a:lnTo>
                <a:lnTo>
                  <a:pt x="10" y="111"/>
                </a:lnTo>
                <a:lnTo>
                  <a:pt x="10" y="111"/>
                </a:lnTo>
                <a:lnTo>
                  <a:pt x="10" y="120"/>
                </a:lnTo>
                <a:lnTo>
                  <a:pt x="12" y="131"/>
                </a:lnTo>
                <a:lnTo>
                  <a:pt x="14" y="140"/>
                </a:lnTo>
                <a:lnTo>
                  <a:pt x="17" y="150"/>
                </a:lnTo>
                <a:lnTo>
                  <a:pt x="21" y="158"/>
                </a:lnTo>
                <a:lnTo>
                  <a:pt x="27" y="166"/>
                </a:lnTo>
                <a:lnTo>
                  <a:pt x="32" y="174"/>
                </a:lnTo>
                <a:lnTo>
                  <a:pt x="39" y="181"/>
                </a:lnTo>
                <a:lnTo>
                  <a:pt x="46" y="188"/>
                </a:lnTo>
                <a:lnTo>
                  <a:pt x="54" y="193"/>
                </a:lnTo>
                <a:lnTo>
                  <a:pt x="62" y="198"/>
                </a:lnTo>
                <a:lnTo>
                  <a:pt x="71" y="202"/>
                </a:lnTo>
                <a:lnTo>
                  <a:pt x="81" y="206"/>
                </a:lnTo>
                <a:lnTo>
                  <a:pt x="90" y="208"/>
                </a:lnTo>
                <a:lnTo>
                  <a:pt x="100" y="209"/>
                </a:lnTo>
                <a:lnTo>
                  <a:pt x="109" y="210"/>
                </a:lnTo>
                <a:lnTo>
                  <a:pt x="109" y="210"/>
                </a:lnTo>
                <a:lnTo>
                  <a:pt x="120" y="209"/>
                </a:lnTo>
                <a:lnTo>
                  <a:pt x="129" y="208"/>
                </a:lnTo>
                <a:lnTo>
                  <a:pt x="139" y="206"/>
                </a:lnTo>
                <a:lnTo>
                  <a:pt x="148" y="202"/>
                </a:lnTo>
                <a:lnTo>
                  <a:pt x="158" y="198"/>
                </a:lnTo>
                <a:lnTo>
                  <a:pt x="166" y="193"/>
                </a:lnTo>
                <a:lnTo>
                  <a:pt x="172" y="188"/>
                </a:lnTo>
                <a:lnTo>
                  <a:pt x="181" y="181"/>
                </a:lnTo>
                <a:lnTo>
                  <a:pt x="187" y="174"/>
                </a:lnTo>
                <a:lnTo>
                  <a:pt x="193" y="166"/>
                </a:lnTo>
                <a:lnTo>
                  <a:pt x="197" y="158"/>
                </a:lnTo>
                <a:lnTo>
                  <a:pt x="202" y="150"/>
                </a:lnTo>
                <a:lnTo>
                  <a:pt x="205" y="140"/>
                </a:lnTo>
                <a:lnTo>
                  <a:pt x="208" y="131"/>
                </a:lnTo>
                <a:lnTo>
                  <a:pt x="209" y="120"/>
                </a:lnTo>
                <a:lnTo>
                  <a:pt x="209" y="111"/>
                </a:lnTo>
                <a:lnTo>
                  <a:pt x="209" y="111"/>
                </a:lnTo>
                <a:lnTo>
                  <a:pt x="209" y="100"/>
                </a:lnTo>
                <a:lnTo>
                  <a:pt x="208" y="90"/>
                </a:lnTo>
                <a:lnTo>
                  <a:pt x="205" y="81"/>
                </a:lnTo>
                <a:lnTo>
                  <a:pt x="202" y="71"/>
                </a:lnTo>
                <a:lnTo>
                  <a:pt x="197" y="63"/>
                </a:lnTo>
                <a:lnTo>
                  <a:pt x="193" y="55"/>
                </a:lnTo>
                <a:lnTo>
                  <a:pt x="187" y="47"/>
                </a:lnTo>
                <a:lnTo>
                  <a:pt x="181" y="40"/>
                </a:lnTo>
                <a:lnTo>
                  <a:pt x="172" y="34"/>
                </a:lnTo>
                <a:lnTo>
                  <a:pt x="166" y="28"/>
                </a:lnTo>
                <a:lnTo>
                  <a:pt x="158" y="23"/>
                </a:lnTo>
                <a:lnTo>
                  <a:pt x="148" y="19"/>
                </a:lnTo>
                <a:lnTo>
                  <a:pt x="139" y="15"/>
                </a:lnTo>
                <a:lnTo>
                  <a:pt x="129" y="12"/>
                </a:lnTo>
                <a:lnTo>
                  <a:pt x="120" y="11"/>
                </a:lnTo>
                <a:lnTo>
                  <a:pt x="109" y="11"/>
                </a:lnTo>
                <a:lnTo>
                  <a:pt x="109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" name="Rectangle 195"/>
          <p:cNvSpPr>
            <a:spLocks noChangeArrowheads="1"/>
          </p:cNvSpPr>
          <p:nvPr/>
        </p:nvSpPr>
        <p:spPr bwMode="auto">
          <a:xfrm>
            <a:off x="8595397" y="1025321"/>
            <a:ext cx="164177" cy="93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" name="Freeform 196"/>
          <p:cNvSpPr>
            <a:spLocks/>
          </p:cNvSpPr>
          <p:nvPr/>
        </p:nvSpPr>
        <p:spPr bwMode="auto">
          <a:xfrm>
            <a:off x="8801788" y="1151391"/>
            <a:ext cx="89125" cy="88716"/>
          </a:xfrm>
          <a:custGeom>
            <a:avLst/>
            <a:gdLst/>
            <a:ahLst/>
            <a:cxnLst>
              <a:cxn ang="0">
                <a:pos x="50" y="58"/>
              </a:cxn>
              <a:cxn ang="0">
                <a:pos x="0" y="7"/>
              </a:cxn>
              <a:cxn ang="0">
                <a:pos x="8" y="0"/>
              </a:cxn>
              <a:cxn ang="0">
                <a:pos x="58" y="50"/>
              </a:cxn>
              <a:cxn ang="0">
                <a:pos x="50" y="58"/>
              </a:cxn>
            </a:cxnLst>
            <a:rect l="0" t="0" r="r" b="b"/>
            <a:pathLst>
              <a:path w="58" h="58">
                <a:moveTo>
                  <a:pt x="50" y="58"/>
                </a:moveTo>
                <a:lnTo>
                  <a:pt x="0" y="7"/>
                </a:lnTo>
                <a:lnTo>
                  <a:pt x="8" y="0"/>
                </a:lnTo>
                <a:lnTo>
                  <a:pt x="58" y="50"/>
                </a:lnTo>
                <a:lnTo>
                  <a:pt x="50" y="5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" name="Freeform 197"/>
          <p:cNvSpPr>
            <a:spLocks noEditPoints="1"/>
          </p:cNvSpPr>
          <p:nvPr/>
        </p:nvSpPr>
        <p:spPr bwMode="auto">
          <a:xfrm>
            <a:off x="9317770" y="857233"/>
            <a:ext cx="342425" cy="340849"/>
          </a:xfrm>
          <a:custGeom>
            <a:avLst/>
            <a:gdLst/>
            <a:ahLst/>
            <a:cxnLst>
              <a:cxn ang="0">
                <a:pos x="98" y="220"/>
              </a:cxn>
              <a:cxn ang="0">
                <a:pos x="67" y="212"/>
              </a:cxn>
              <a:cxn ang="0">
                <a:pos x="40" y="196"/>
              </a:cxn>
              <a:cxn ang="0">
                <a:pos x="19" y="173"/>
              </a:cxn>
              <a:cxn ang="0">
                <a:pos x="4" y="143"/>
              </a:cxn>
              <a:cxn ang="0">
                <a:pos x="0" y="111"/>
              </a:cxn>
              <a:cxn ang="0">
                <a:pos x="1" y="88"/>
              </a:cxn>
              <a:cxn ang="0">
                <a:pos x="13" y="58"/>
              </a:cxn>
              <a:cxn ang="0">
                <a:pos x="32" y="32"/>
              </a:cxn>
              <a:cxn ang="0">
                <a:pos x="58" y="13"/>
              </a:cxn>
              <a:cxn ang="0">
                <a:pos x="87" y="3"/>
              </a:cxn>
              <a:cxn ang="0">
                <a:pos x="110" y="0"/>
              </a:cxn>
              <a:cxn ang="0">
                <a:pos x="143" y="5"/>
              </a:cxn>
              <a:cxn ang="0">
                <a:pos x="171" y="19"/>
              </a:cxn>
              <a:cxn ang="0">
                <a:pos x="196" y="40"/>
              </a:cxn>
              <a:cxn ang="0">
                <a:pos x="212" y="67"/>
              </a:cxn>
              <a:cxn ang="0">
                <a:pos x="220" y="100"/>
              </a:cxn>
              <a:cxn ang="0">
                <a:pos x="220" y="121"/>
              </a:cxn>
              <a:cxn ang="0">
                <a:pos x="212" y="154"/>
              </a:cxn>
              <a:cxn ang="0">
                <a:pos x="196" y="181"/>
              </a:cxn>
              <a:cxn ang="0">
                <a:pos x="171" y="202"/>
              </a:cxn>
              <a:cxn ang="0">
                <a:pos x="143" y="216"/>
              </a:cxn>
              <a:cxn ang="0">
                <a:pos x="110" y="221"/>
              </a:cxn>
              <a:cxn ang="0">
                <a:pos x="110" y="11"/>
              </a:cxn>
              <a:cxn ang="0">
                <a:pos x="81" y="15"/>
              </a:cxn>
              <a:cxn ang="0">
                <a:pos x="54" y="28"/>
              </a:cxn>
              <a:cxn ang="0">
                <a:pos x="33" y="47"/>
              </a:cxn>
              <a:cxn ang="0">
                <a:pos x="19" y="71"/>
              </a:cxn>
              <a:cxn ang="0">
                <a:pos x="11" y="100"/>
              </a:cxn>
              <a:cxn ang="0">
                <a:pos x="11" y="120"/>
              </a:cxn>
              <a:cxn ang="0">
                <a:pos x="19" y="150"/>
              </a:cxn>
              <a:cxn ang="0">
                <a:pos x="33" y="174"/>
              </a:cxn>
              <a:cxn ang="0">
                <a:pos x="54" y="193"/>
              </a:cxn>
              <a:cxn ang="0">
                <a:pos x="81" y="206"/>
              </a:cxn>
              <a:cxn ang="0">
                <a:pos x="110" y="210"/>
              </a:cxn>
              <a:cxn ang="0">
                <a:pos x="131" y="208"/>
              </a:cxn>
              <a:cxn ang="0">
                <a:pos x="158" y="198"/>
              </a:cxn>
              <a:cxn ang="0">
                <a:pos x="181" y="181"/>
              </a:cxn>
              <a:cxn ang="0">
                <a:pos x="198" y="158"/>
              </a:cxn>
              <a:cxn ang="0">
                <a:pos x="208" y="131"/>
              </a:cxn>
              <a:cxn ang="0">
                <a:pos x="210" y="111"/>
              </a:cxn>
              <a:cxn ang="0">
                <a:pos x="205" y="81"/>
              </a:cxn>
              <a:cxn ang="0">
                <a:pos x="193" y="55"/>
              </a:cxn>
              <a:cxn ang="0">
                <a:pos x="174" y="34"/>
              </a:cxn>
              <a:cxn ang="0">
                <a:pos x="148" y="19"/>
              </a:cxn>
              <a:cxn ang="0">
                <a:pos x="120" y="11"/>
              </a:cxn>
            </a:cxnLst>
            <a:rect l="0" t="0" r="r" b="b"/>
            <a:pathLst>
              <a:path w="221" h="221">
                <a:moveTo>
                  <a:pt x="110" y="221"/>
                </a:moveTo>
                <a:lnTo>
                  <a:pt x="110" y="221"/>
                </a:lnTo>
                <a:lnTo>
                  <a:pt x="98" y="220"/>
                </a:lnTo>
                <a:lnTo>
                  <a:pt x="87" y="219"/>
                </a:lnTo>
                <a:lnTo>
                  <a:pt x="77" y="216"/>
                </a:lnTo>
                <a:lnTo>
                  <a:pt x="67" y="212"/>
                </a:lnTo>
                <a:lnTo>
                  <a:pt x="58" y="208"/>
                </a:lnTo>
                <a:lnTo>
                  <a:pt x="48" y="202"/>
                </a:lnTo>
                <a:lnTo>
                  <a:pt x="40" y="196"/>
                </a:lnTo>
                <a:lnTo>
                  <a:pt x="32" y="189"/>
                </a:lnTo>
                <a:lnTo>
                  <a:pt x="24" y="181"/>
                </a:lnTo>
                <a:lnTo>
                  <a:pt x="19" y="173"/>
                </a:lnTo>
                <a:lnTo>
                  <a:pt x="13" y="163"/>
                </a:lnTo>
                <a:lnTo>
                  <a:pt x="8" y="154"/>
                </a:lnTo>
                <a:lnTo>
                  <a:pt x="4" y="143"/>
                </a:lnTo>
                <a:lnTo>
                  <a:pt x="1" y="132"/>
                </a:lnTo>
                <a:lnTo>
                  <a:pt x="0" y="121"/>
                </a:lnTo>
                <a:lnTo>
                  <a:pt x="0" y="111"/>
                </a:lnTo>
                <a:lnTo>
                  <a:pt x="0" y="111"/>
                </a:lnTo>
                <a:lnTo>
                  <a:pt x="0" y="100"/>
                </a:lnTo>
                <a:lnTo>
                  <a:pt x="1" y="88"/>
                </a:lnTo>
                <a:lnTo>
                  <a:pt x="4" y="78"/>
                </a:lnTo>
                <a:lnTo>
                  <a:pt x="8" y="67"/>
                </a:lnTo>
                <a:lnTo>
                  <a:pt x="13" y="58"/>
                </a:lnTo>
                <a:lnTo>
                  <a:pt x="19" y="48"/>
                </a:lnTo>
                <a:lnTo>
                  <a:pt x="24" y="40"/>
                </a:lnTo>
                <a:lnTo>
                  <a:pt x="32" y="32"/>
                </a:lnTo>
                <a:lnTo>
                  <a:pt x="40" y="25"/>
                </a:lnTo>
                <a:lnTo>
                  <a:pt x="48" y="19"/>
                </a:lnTo>
                <a:lnTo>
                  <a:pt x="58" y="13"/>
                </a:lnTo>
                <a:lnTo>
                  <a:pt x="67" y="8"/>
                </a:lnTo>
                <a:lnTo>
                  <a:pt x="77" y="5"/>
                </a:lnTo>
                <a:lnTo>
                  <a:pt x="87" y="3"/>
                </a:lnTo>
                <a:lnTo>
                  <a:pt x="98" y="0"/>
                </a:lnTo>
                <a:lnTo>
                  <a:pt x="110" y="0"/>
                </a:lnTo>
                <a:lnTo>
                  <a:pt x="110" y="0"/>
                </a:lnTo>
                <a:lnTo>
                  <a:pt x="121" y="0"/>
                </a:lnTo>
                <a:lnTo>
                  <a:pt x="132" y="3"/>
                </a:lnTo>
                <a:lnTo>
                  <a:pt x="143" y="5"/>
                </a:lnTo>
                <a:lnTo>
                  <a:pt x="152" y="8"/>
                </a:lnTo>
                <a:lnTo>
                  <a:pt x="163" y="13"/>
                </a:lnTo>
                <a:lnTo>
                  <a:pt x="171" y="19"/>
                </a:lnTo>
                <a:lnTo>
                  <a:pt x="181" y="25"/>
                </a:lnTo>
                <a:lnTo>
                  <a:pt x="189" y="32"/>
                </a:lnTo>
                <a:lnTo>
                  <a:pt x="196" y="40"/>
                </a:lnTo>
                <a:lnTo>
                  <a:pt x="202" y="48"/>
                </a:lnTo>
                <a:lnTo>
                  <a:pt x="208" y="58"/>
                </a:lnTo>
                <a:lnTo>
                  <a:pt x="212" y="67"/>
                </a:lnTo>
                <a:lnTo>
                  <a:pt x="216" y="78"/>
                </a:lnTo>
                <a:lnTo>
                  <a:pt x="218" y="88"/>
                </a:lnTo>
                <a:lnTo>
                  <a:pt x="220" y="100"/>
                </a:lnTo>
                <a:lnTo>
                  <a:pt x="221" y="111"/>
                </a:lnTo>
                <a:lnTo>
                  <a:pt x="221" y="111"/>
                </a:lnTo>
                <a:lnTo>
                  <a:pt x="220" y="121"/>
                </a:lnTo>
                <a:lnTo>
                  <a:pt x="218" y="132"/>
                </a:lnTo>
                <a:lnTo>
                  <a:pt x="216" y="143"/>
                </a:lnTo>
                <a:lnTo>
                  <a:pt x="212" y="154"/>
                </a:lnTo>
                <a:lnTo>
                  <a:pt x="208" y="163"/>
                </a:lnTo>
                <a:lnTo>
                  <a:pt x="202" y="173"/>
                </a:lnTo>
                <a:lnTo>
                  <a:pt x="196" y="181"/>
                </a:lnTo>
                <a:lnTo>
                  <a:pt x="189" y="189"/>
                </a:lnTo>
                <a:lnTo>
                  <a:pt x="181" y="196"/>
                </a:lnTo>
                <a:lnTo>
                  <a:pt x="171" y="202"/>
                </a:lnTo>
                <a:lnTo>
                  <a:pt x="163" y="208"/>
                </a:lnTo>
                <a:lnTo>
                  <a:pt x="152" y="212"/>
                </a:lnTo>
                <a:lnTo>
                  <a:pt x="143" y="216"/>
                </a:lnTo>
                <a:lnTo>
                  <a:pt x="132" y="219"/>
                </a:lnTo>
                <a:lnTo>
                  <a:pt x="121" y="220"/>
                </a:lnTo>
                <a:lnTo>
                  <a:pt x="110" y="221"/>
                </a:lnTo>
                <a:lnTo>
                  <a:pt x="110" y="221"/>
                </a:lnTo>
                <a:close/>
                <a:moveTo>
                  <a:pt x="110" y="11"/>
                </a:moveTo>
                <a:lnTo>
                  <a:pt x="110" y="11"/>
                </a:lnTo>
                <a:lnTo>
                  <a:pt x="100" y="11"/>
                </a:lnTo>
                <a:lnTo>
                  <a:pt x="90" y="12"/>
                </a:lnTo>
                <a:lnTo>
                  <a:pt x="81" y="15"/>
                </a:lnTo>
                <a:lnTo>
                  <a:pt x="71" y="19"/>
                </a:lnTo>
                <a:lnTo>
                  <a:pt x="62" y="23"/>
                </a:lnTo>
                <a:lnTo>
                  <a:pt x="54" y="28"/>
                </a:lnTo>
                <a:lnTo>
                  <a:pt x="47" y="34"/>
                </a:lnTo>
                <a:lnTo>
                  <a:pt x="39" y="40"/>
                </a:lnTo>
                <a:lnTo>
                  <a:pt x="33" y="47"/>
                </a:lnTo>
                <a:lnTo>
                  <a:pt x="27" y="55"/>
                </a:lnTo>
                <a:lnTo>
                  <a:pt x="23" y="63"/>
                </a:lnTo>
                <a:lnTo>
                  <a:pt x="19" y="71"/>
                </a:lnTo>
                <a:lnTo>
                  <a:pt x="15" y="81"/>
                </a:lnTo>
                <a:lnTo>
                  <a:pt x="12" y="90"/>
                </a:lnTo>
                <a:lnTo>
                  <a:pt x="11" y="100"/>
                </a:lnTo>
                <a:lnTo>
                  <a:pt x="11" y="111"/>
                </a:lnTo>
                <a:lnTo>
                  <a:pt x="11" y="111"/>
                </a:lnTo>
                <a:lnTo>
                  <a:pt x="11" y="120"/>
                </a:lnTo>
                <a:lnTo>
                  <a:pt x="12" y="131"/>
                </a:lnTo>
                <a:lnTo>
                  <a:pt x="15" y="140"/>
                </a:lnTo>
                <a:lnTo>
                  <a:pt x="19" y="150"/>
                </a:lnTo>
                <a:lnTo>
                  <a:pt x="23" y="158"/>
                </a:lnTo>
                <a:lnTo>
                  <a:pt x="27" y="166"/>
                </a:lnTo>
                <a:lnTo>
                  <a:pt x="33" y="174"/>
                </a:lnTo>
                <a:lnTo>
                  <a:pt x="39" y="181"/>
                </a:lnTo>
                <a:lnTo>
                  <a:pt x="47" y="188"/>
                </a:lnTo>
                <a:lnTo>
                  <a:pt x="54" y="193"/>
                </a:lnTo>
                <a:lnTo>
                  <a:pt x="62" y="198"/>
                </a:lnTo>
                <a:lnTo>
                  <a:pt x="71" y="202"/>
                </a:lnTo>
                <a:lnTo>
                  <a:pt x="81" y="206"/>
                </a:lnTo>
                <a:lnTo>
                  <a:pt x="90" y="208"/>
                </a:lnTo>
                <a:lnTo>
                  <a:pt x="100" y="209"/>
                </a:lnTo>
                <a:lnTo>
                  <a:pt x="110" y="210"/>
                </a:lnTo>
                <a:lnTo>
                  <a:pt x="110" y="210"/>
                </a:lnTo>
                <a:lnTo>
                  <a:pt x="120" y="209"/>
                </a:lnTo>
                <a:lnTo>
                  <a:pt x="131" y="208"/>
                </a:lnTo>
                <a:lnTo>
                  <a:pt x="140" y="206"/>
                </a:lnTo>
                <a:lnTo>
                  <a:pt x="148" y="202"/>
                </a:lnTo>
                <a:lnTo>
                  <a:pt x="158" y="198"/>
                </a:lnTo>
                <a:lnTo>
                  <a:pt x="166" y="193"/>
                </a:lnTo>
                <a:lnTo>
                  <a:pt x="174" y="188"/>
                </a:lnTo>
                <a:lnTo>
                  <a:pt x="181" y="181"/>
                </a:lnTo>
                <a:lnTo>
                  <a:pt x="187" y="174"/>
                </a:lnTo>
                <a:lnTo>
                  <a:pt x="193" y="166"/>
                </a:lnTo>
                <a:lnTo>
                  <a:pt x="198" y="158"/>
                </a:lnTo>
                <a:lnTo>
                  <a:pt x="202" y="150"/>
                </a:lnTo>
                <a:lnTo>
                  <a:pt x="205" y="140"/>
                </a:lnTo>
                <a:lnTo>
                  <a:pt x="208" y="131"/>
                </a:lnTo>
                <a:lnTo>
                  <a:pt x="209" y="120"/>
                </a:lnTo>
                <a:lnTo>
                  <a:pt x="210" y="111"/>
                </a:lnTo>
                <a:lnTo>
                  <a:pt x="210" y="111"/>
                </a:lnTo>
                <a:lnTo>
                  <a:pt x="209" y="100"/>
                </a:lnTo>
                <a:lnTo>
                  <a:pt x="208" y="90"/>
                </a:lnTo>
                <a:lnTo>
                  <a:pt x="205" y="81"/>
                </a:lnTo>
                <a:lnTo>
                  <a:pt x="202" y="71"/>
                </a:lnTo>
                <a:lnTo>
                  <a:pt x="198" y="63"/>
                </a:lnTo>
                <a:lnTo>
                  <a:pt x="193" y="55"/>
                </a:lnTo>
                <a:lnTo>
                  <a:pt x="187" y="47"/>
                </a:lnTo>
                <a:lnTo>
                  <a:pt x="181" y="40"/>
                </a:lnTo>
                <a:lnTo>
                  <a:pt x="174" y="34"/>
                </a:lnTo>
                <a:lnTo>
                  <a:pt x="166" y="28"/>
                </a:lnTo>
                <a:lnTo>
                  <a:pt x="158" y="23"/>
                </a:lnTo>
                <a:lnTo>
                  <a:pt x="148" y="19"/>
                </a:lnTo>
                <a:lnTo>
                  <a:pt x="140" y="15"/>
                </a:lnTo>
                <a:lnTo>
                  <a:pt x="131" y="12"/>
                </a:lnTo>
                <a:lnTo>
                  <a:pt x="120" y="11"/>
                </a:lnTo>
                <a:lnTo>
                  <a:pt x="110" y="11"/>
                </a:lnTo>
                <a:lnTo>
                  <a:pt x="110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" name="Rectangle 198"/>
          <p:cNvSpPr>
            <a:spLocks noChangeArrowheads="1"/>
          </p:cNvSpPr>
          <p:nvPr/>
        </p:nvSpPr>
        <p:spPr bwMode="auto">
          <a:xfrm>
            <a:off x="9402203" y="1025321"/>
            <a:ext cx="168867" cy="93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9" name="Rectangle 199"/>
          <p:cNvSpPr>
            <a:spLocks noChangeArrowheads="1"/>
          </p:cNvSpPr>
          <p:nvPr/>
        </p:nvSpPr>
        <p:spPr bwMode="auto">
          <a:xfrm>
            <a:off x="9481947" y="945949"/>
            <a:ext cx="4692" cy="1680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0" name="Freeform 200"/>
          <p:cNvSpPr>
            <a:spLocks/>
          </p:cNvSpPr>
          <p:nvPr/>
        </p:nvSpPr>
        <p:spPr bwMode="auto">
          <a:xfrm>
            <a:off x="9608595" y="1151391"/>
            <a:ext cx="89125" cy="88716"/>
          </a:xfrm>
          <a:custGeom>
            <a:avLst/>
            <a:gdLst/>
            <a:ahLst/>
            <a:cxnLst>
              <a:cxn ang="0">
                <a:pos x="50" y="58"/>
              </a:cxn>
              <a:cxn ang="0">
                <a:pos x="0" y="7"/>
              </a:cxn>
              <a:cxn ang="0">
                <a:pos x="9" y="0"/>
              </a:cxn>
              <a:cxn ang="0">
                <a:pos x="58" y="50"/>
              </a:cxn>
              <a:cxn ang="0">
                <a:pos x="50" y="58"/>
              </a:cxn>
            </a:cxnLst>
            <a:rect l="0" t="0" r="r" b="b"/>
            <a:pathLst>
              <a:path w="58" h="58">
                <a:moveTo>
                  <a:pt x="50" y="58"/>
                </a:moveTo>
                <a:lnTo>
                  <a:pt x="0" y="7"/>
                </a:lnTo>
                <a:lnTo>
                  <a:pt x="9" y="0"/>
                </a:lnTo>
                <a:lnTo>
                  <a:pt x="58" y="50"/>
                </a:lnTo>
                <a:lnTo>
                  <a:pt x="50" y="5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1" name="Freeform 201"/>
          <p:cNvSpPr>
            <a:spLocks noEditPoints="1"/>
          </p:cNvSpPr>
          <p:nvPr/>
        </p:nvSpPr>
        <p:spPr bwMode="auto">
          <a:xfrm>
            <a:off x="10110504" y="857233"/>
            <a:ext cx="347115" cy="340849"/>
          </a:xfrm>
          <a:custGeom>
            <a:avLst/>
            <a:gdLst/>
            <a:ahLst/>
            <a:cxnLst>
              <a:cxn ang="0">
                <a:pos x="100" y="220"/>
              </a:cxn>
              <a:cxn ang="0">
                <a:pos x="67" y="212"/>
              </a:cxn>
              <a:cxn ang="0">
                <a:pos x="40" y="196"/>
              </a:cxn>
              <a:cxn ang="0">
                <a:pos x="19" y="173"/>
              </a:cxn>
              <a:cxn ang="0">
                <a:pos x="5" y="143"/>
              </a:cxn>
              <a:cxn ang="0">
                <a:pos x="0" y="111"/>
              </a:cxn>
              <a:cxn ang="0">
                <a:pos x="2" y="88"/>
              </a:cxn>
              <a:cxn ang="0">
                <a:pos x="13" y="58"/>
              </a:cxn>
              <a:cxn ang="0">
                <a:pos x="32" y="32"/>
              </a:cxn>
              <a:cxn ang="0">
                <a:pos x="58" y="13"/>
              </a:cxn>
              <a:cxn ang="0">
                <a:pos x="89" y="3"/>
              </a:cxn>
              <a:cxn ang="0">
                <a:pos x="110" y="0"/>
              </a:cxn>
              <a:cxn ang="0">
                <a:pos x="143" y="5"/>
              </a:cxn>
              <a:cxn ang="0">
                <a:pos x="173" y="19"/>
              </a:cxn>
              <a:cxn ang="0">
                <a:pos x="196" y="40"/>
              </a:cxn>
              <a:cxn ang="0">
                <a:pos x="213" y="67"/>
              </a:cxn>
              <a:cxn ang="0">
                <a:pos x="221" y="100"/>
              </a:cxn>
              <a:cxn ang="0">
                <a:pos x="221" y="121"/>
              </a:cxn>
              <a:cxn ang="0">
                <a:pos x="213" y="154"/>
              </a:cxn>
              <a:cxn ang="0">
                <a:pos x="196" y="181"/>
              </a:cxn>
              <a:cxn ang="0">
                <a:pos x="173" y="202"/>
              </a:cxn>
              <a:cxn ang="0">
                <a:pos x="143" y="216"/>
              </a:cxn>
              <a:cxn ang="0">
                <a:pos x="110" y="221"/>
              </a:cxn>
              <a:cxn ang="0">
                <a:pos x="110" y="11"/>
              </a:cxn>
              <a:cxn ang="0">
                <a:pos x="81" y="15"/>
              </a:cxn>
              <a:cxn ang="0">
                <a:pos x="55" y="28"/>
              </a:cxn>
              <a:cxn ang="0">
                <a:pos x="34" y="47"/>
              </a:cxn>
              <a:cxn ang="0">
                <a:pos x="19" y="71"/>
              </a:cxn>
              <a:cxn ang="0">
                <a:pos x="11" y="100"/>
              </a:cxn>
              <a:cxn ang="0">
                <a:pos x="11" y="120"/>
              </a:cxn>
              <a:cxn ang="0">
                <a:pos x="19" y="150"/>
              </a:cxn>
              <a:cxn ang="0">
                <a:pos x="34" y="174"/>
              </a:cxn>
              <a:cxn ang="0">
                <a:pos x="55" y="193"/>
              </a:cxn>
              <a:cxn ang="0">
                <a:pos x="81" y="206"/>
              </a:cxn>
              <a:cxn ang="0">
                <a:pos x="110" y="210"/>
              </a:cxn>
              <a:cxn ang="0">
                <a:pos x="131" y="208"/>
              </a:cxn>
              <a:cxn ang="0">
                <a:pos x="158" y="198"/>
              </a:cxn>
              <a:cxn ang="0">
                <a:pos x="181" y="181"/>
              </a:cxn>
              <a:cxn ang="0">
                <a:pos x="198" y="158"/>
              </a:cxn>
              <a:cxn ang="0">
                <a:pos x="208" y="131"/>
              </a:cxn>
              <a:cxn ang="0">
                <a:pos x="210" y="111"/>
              </a:cxn>
              <a:cxn ang="0">
                <a:pos x="206" y="81"/>
              </a:cxn>
              <a:cxn ang="0">
                <a:pos x="193" y="55"/>
              </a:cxn>
              <a:cxn ang="0">
                <a:pos x="174" y="34"/>
              </a:cxn>
              <a:cxn ang="0">
                <a:pos x="150" y="19"/>
              </a:cxn>
              <a:cxn ang="0">
                <a:pos x="121" y="11"/>
              </a:cxn>
            </a:cxnLst>
            <a:rect l="0" t="0" r="r" b="b"/>
            <a:pathLst>
              <a:path w="221" h="221">
                <a:moveTo>
                  <a:pt x="110" y="221"/>
                </a:moveTo>
                <a:lnTo>
                  <a:pt x="110" y="221"/>
                </a:lnTo>
                <a:lnTo>
                  <a:pt x="100" y="220"/>
                </a:lnTo>
                <a:lnTo>
                  <a:pt x="89" y="219"/>
                </a:lnTo>
                <a:lnTo>
                  <a:pt x="78" y="216"/>
                </a:lnTo>
                <a:lnTo>
                  <a:pt x="67" y="212"/>
                </a:lnTo>
                <a:lnTo>
                  <a:pt x="58" y="208"/>
                </a:lnTo>
                <a:lnTo>
                  <a:pt x="48" y="202"/>
                </a:lnTo>
                <a:lnTo>
                  <a:pt x="40" y="196"/>
                </a:lnTo>
                <a:lnTo>
                  <a:pt x="32" y="189"/>
                </a:lnTo>
                <a:lnTo>
                  <a:pt x="25" y="181"/>
                </a:lnTo>
                <a:lnTo>
                  <a:pt x="19" y="173"/>
                </a:lnTo>
                <a:lnTo>
                  <a:pt x="13" y="163"/>
                </a:lnTo>
                <a:lnTo>
                  <a:pt x="9" y="154"/>
                </a:lnTo>
                <a:lnTo>
                  <a:pt x="5" y="143"/>
                </a:lnTo>
                <a:lnTo>
                  <a:pt x="2" y="132"/>
                </a:lnTo>
                <a:lnTo>
                  <a:pt x="1" y="121"/>
                </a:lnTo>
                <a:lnTo>
                  <a:pt x="0" y="111"/>
                </a:lnTo>
                <a:lnTo>
                  <a:pt x="0" y="111"/>
                </a:lnTo>
                <a:lnTo>
                  <a:pt x="1" y="100"/>
                </a:lnTo>
                <a:lnTo>
                  <a:pt x="2" y="88"/>
                </a:lnTo>
                <a:lnTo>
                  <a:pt x="5" y="78"/>
                </a:lnTo>
                <a:lnTo>
                  <a:pt x="9" y="67"/>
                </a:lnTo>
                <a:lnTo>
                  <a:pt x="13" y="58"/>
                </a:lnTo>
                <a:lnTo>
                  <a:pt x="19" y="48"/>
                </a:lnTo>
                <a:lnTo>
                  <a:pt x="25" y="40"/>
                </a:lnTo>
                <a:lnTo>
                  <a:pt x="32" y="32"/>
                </a:lnTo>
                <a:lnTo>
                  <a:pt x="40" y="25"/>
                </a:lnTo>
                <a:lnTo>
                  <a:pt x="48" y="19"/>
                </a:lnTo>
                <a:lnTo>
                  <a:pt x="58" y="13"/>
                </a:lnTo>
                <a:lnTo>
                  <a:pt x="67" y="8"/>
                </a:lnTo>
                <a:lnTo>
                  <a:pt x="78" y="5"/>
                </a:lnTo>
                <a:lnTo>
                  <a:pt x="89" y="3"/>
                </a:lnTo>
                <a:lnTo>
                  <a:pt x="100" y="0"/>
                </a:lnTo>
                <a:lnTo>
                  <a:pt x="110" y="0"/>
                </a:lnTo>
                <a:lnTo>
                  <a:pt x="110" y="0"/>
                </a:lnTo>
                <a:lnTo>
                  <a:pt x="121" y="0"/>
                </a:lnTo>
                <a:lnTo>
                  <a:pt x="133" y="3"/>
                </a:lnTo>
                <a:lnTo>
                  <a:pt x="143" y="5"/>
                </a:lnTo>
                <a:lnTo>
                  <a:pt x="154" y="8"/>
                </a:lnTo>
                <a:lnTo>
                  <a:pt x="163" y="13"/>
                </a:lnTo>
                <a:lnTo>
                  <a:pt x="173" y="19"/>
                </a:lnTo>
                <a:lnTo>
                  <a:pt x="181" y="25"/>
                </a:lnTo>
                <a:lnTo>
                  <a:pt x="189" y="32"/>
                </a:lnTo>
                <a:lnTo>
                  <a:pt x="196" y="40"/>
                </a:lnTo>
                <a:lnTo>
                  <a:pt x="202" y="48"/>
                </a:lnTo>
                <a:lnTo>
                  <a:pt x="208" y="58"/>
                </a:lnTo>
                <a:lnTo>
                  <a:pt x="213" y="67"/>
                </a:lnTo>
                <a:lnTo>
                  <a:pt x="216" y="78"/>
                </a:lnTo>
                <a:lnTo>
                  <a:pt x="218" y="88"/>
                </a:lnTo>
                <a:lnTo>
                  <a:pt x="221" y="100"/>
                </a:lnTo>
                <a:lnTo>
                  <a:pt x="221" y="111"/>
                </a:lnTo>
                <a:lnTo>
                  <a:pt x="221" y="111"/>
                </a:lnTo>
                <a:lnTo>
                  <a:pt x="221" y="121"/>
                </a:lnTo>
                <a:lnTo>
                  <a:pt x="218" y="132"/>
                </a:lnTo>
                <a:lnTo>
                  <a:pt x="216" y="143"/>
                </a:lnTo>
                <a:lnTo>
                  <a:pt x="213" y="154"/>
                </a:lnTo>
                <a:lnTo>
                  <a:pt x="208" y="163"/>
                </a:lnTo>
                <a:lnTo>
                  <a:pt x="202" y="173"/>
                </a:lnTo>
                <a:lnTo>
                  <a:pt x="196" y="181"/>
                </a:lnTo>
                <a:lnTo>
                  <a:pt x="189" y="189"/>
                </a:lnTo>
                <a:lnTo>
                  <a:pt x="181" y="196"/>
                </a:lnTo>
                <a:lnTo>
                  <a:pt x="173" y="202"/>
                </a:lnTo>
                <a:lnTo>
                  <a:pt x="163" y="208"/>
                </a:lnTo>
                <a:lnTo>
                  <a:pt x="154" y="212"/>
                </a:lnTo>
                <a:lnTo>
                  <a:pt x="143" y="216"/>
                </a:lnTo>
                <a:lnTo>
                  <a:pt x="133" y="219"/>
                </a:lnTo>
                <a:lnTo>
                  <a:pt x="121" y="220"/>
                </a:lnTo>
                <a:lnTo>
                  <a:pt x="110" y="221"/>
                </a:lnTo>
                <a:lnTo>
                  <a:pt x="110" y="221"/>
                </a:lnTo>
                <a:close/>
                <a:moveTo>
                  <a:pt x="110" y="11"/>
                </a:moveTo>
                <a:lnTo>
                  <a:pt x="110" y="11"/>
                </a:lnTo>
                <a:lnTo>
                  <a:pt x="100" y="11"/>
                </a:lnTo>
                <a:lnTo>
                  <a:pt x="90" y="12"/>
                </a:lnTo>
                <a:lnTo>
                  <a:pt x="81" y="15"/>
                </a:lnTo>
                <a:lnTo>
                  <a:pt x="71" y="19"/>
                </a:lnTo>
                <a:lnTo>
                  <a:pt x="63" y="23"/>
                </a:lnTo>
                <a:lnTo>
                  <a:pt x="55" y="28"/>
                </a:lnTo>
                <a:lnTo>
                  <a:pt x="47" y="34"/>
                </a:lnTo>
                <a:lnTo>
                  <a:pt x="40" y="40"/>
                </a:lnTo>
                <a:lnTo>
                  <a:pt x="34" y="47"/>
                </a:lnTo>
                <a:lnTo>
                  <a:pt x="28" y="55"/>
                </a:lnTo>
                <a:lnTo>
                  <a:pt x="23" y="63"/>
                </a:lnTo>
                <a:lnTo>
                  <a:pt x="19" y="71"/>
                </a:lnTo>
                <a:lnTo>
                  <a:pt x="15" y="81"/>
                </a:lnTo>
                <a:lnTo>
                  <a:pt x="13" y="90"/>
                </a:lnTo>
                <a:lnTo>
                  <a:pt x="11" y="100"/>
                </a:lnTo>
                <a:lnTo>
                  <a:pt x="11" y="111"/>
                </a:lnTo>
                <a:lnTo>
                  <a:pt x="11" y="111"/>
                </a:lnTo>
                <a:lnTo>
                  <a:pt x="11" y="120"/>
                </a:lnTo>
                <a:lnTo>
                  <a:pt x="13" y="131"/>
                </a:lnTo>
                <a:lnTo>
                  <a:pt x="15" y="140"/>
                </a:lnTo>
                <a:lnTo>
                  <a:pt x="19" y="150"/>
                </a:lnTo>
                <a:lnTo>
                  <a:pt x="23" y="158"/>
                </a:lnTo>
                <a:lnTo>
                  <a:pt x="28" y="166"/>
                </a:lnTo>
                <a:lnTo>
                  <a:pt x="34" y="174"/>
                </a:lnTo>
                <a:lnTo>
                  <a:pt x="40" y="181"/>
                </a:lnTo>
                <a:lnTo>
                  <a:pt x="47" y="188"/>
                </a:lnTo>
                <a:lnTo>
                  <a:pt x="55" y="193"/>
                </a:lnTo>
                <a:lnTo>
                  <a:pt x="63" y="198"/>
                </a:lnTo>
                <a:lnTo>
                  <a:pt x="71" y="202"/>
                </a:lnTo>
                <a:lnTo>
                  <a:pt x="81" y="206"/>
                </a:lnTo>
                <a:lnTo>
                  <a:pt x="90" y="208"/>
                </a:lnTo>
                <a:lnTo>
                  <a:pt x="100" y="209"/>
                </a:lnTo>
                <a:lnTo>
                  <a:pt x="110" y="210"/>
                </a:lnTo>
                <a:lnTo>
                  <a:pt x="110" y="210"/>
                </a:lnTo>
                <a:lnTo>
                  <a:pt x="121" y="209"/>
                </a:lnTo>
                <a:lnTo>
                  <a:pt x="131" y="208"/>
                </a:lnTo>
                <a:lnTo>
                  <a:pt x="140" y="206"/>
                </a:lnTo>
                <a:lnTo>
                  <a:pt x="150" y="202"/>
                </a:lnTo>
                <a:lnTo>
                  <a:pt x="158" y="198"/>
                </a:lnTo>
                <a:lnTo>
                  <a:pt x="166" y="193"/>
                </a:lnTo>
                <a:lnTo>
                  <a:pt x="174" y="188"/>
                </a:lnTo>
                <a:lnTo>
                  <a:pt x="181" y="181"/>
                </a:lnTo>
                <a:lnTo>
                  <a:pt x="187" y="174"/>
                </a:lnTo>
                <a:lnTo>
                  <a:pt x="193" y="166"/>
                </a:lnTo>
                <a:lnTo>
                  <a:pt x="198" y="158"/>
                </a:lnTo>
                <a:lnTo>
                  <a:pt x="202" y="150"/>
                </a:lnTo>
                <a:lnTo>
                  <a:pt x="206" y="140"/>
                </a:lnTo>
                <a:lnTo>
                  <a:pt x="208" y="131"/>
                </a:lnTo>
                <a:lnTo>
                  <a:pt x="210" y="120"/>
                </a:lnTo>
                <a:lnTo>
                  <a:pt x="210" y="111"/>
                </a:lnTo>
                <a:lnTo>
                  <a:pt x="210" y="111"/>
                </a:lnTo>
                <a:lnTo>
                  <a:pt x="210" y="100"/>
                </a:lnTo>
                <a:lnTo>
                  <a:pt x="208" y="90"/>
                </a:lnTo>
                <a:lnTo>
                  <a:pt x="206" y="81"/>
                </a:lnTo>
                <a:lnTo>
                  <a:pt x="202" y="71"/>
                </a:lnTo>
                <a:lnTo>
                  <a:pt x="198" y="63"/>
                </a:lnTo>
                <a:lnTo>
                  <a:pt x="193" y="55"/>
                </a:lnTo>
                <a:lnTo>
                  <a:pt x="187" y="47"/>
                </a:lnTo>
                <a:lnTo>
                  <a:pt x="181" y="40"/>
                </a:lnTo>
                <a:lnTo>
                  <a:pt x="174" y="34"/>
                </a:lnTo>
                <a:lnTo>
                  <a:pt x="166" y="28"/>
                </a:lnTo>
                <a:lnTo>
                  <a:pt x="158" y="23"/>
                </a:lnTo>
                <a:lnTo>
                  <a:pt x="150" y="19"/>
                </a:lnTo>
                <a:lnTo>
                  <a:pt x="140" y="15"/>
                </a:lnTo>
                <a:lnTo>
                  <a:pt x="131" y="12"/>
                </a:lnTo>
                <a:lnTo>
                  <a:pt x="121" y="11"/>
                </a:lnTo>
                <a:lnTo>
                  <a:pt x="110" y="11"/>
                </a:lnTo>
                <a:lnTo>
                  <a:pt x="110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2" name="Freeform 202"/>
          <p:cNvSpPr>
            <a:spLocks noEditPoints="1"/>
          </p:cNvSpPr>
          <p:nvPr/>
        </p:nvSpPr>
        <p:spPr bwMode="auto">
          <a:xfrm>
            <a:off x="10940763" y="857232"/>
            <a:ext cx="379951" cy="378203"/>
          </a:xfrm>
          <a:custGeom>
            <a:avLst/>
            <a:gdLst/>
            <a:ahLst/>
            <a:cxnLst>
              <a:cxn ang="0">
                <a:pos x="109" y="242"/>
              </a:cxn>
              <a:cxn ang="0">
                <a:pos x="74" y="233"/>
              </a:cxn>
              <a:cxn ang="0">
                <a:pos x="45" y="215"/>
              </a:cxn>
              <a:cxn ang="0">
                <a:pos x="22" y="189"/>
              </a:cxn>
              <a:cxn ang="0">
                <a:pos x="7" y="158"/>
              </a:cxn>
              <a:cxn ang="0">
                <a:pos x="0" y="121"/>
              </a:cxn>
              <a:cxn ang="0">
                <a:pos x="3" y="97"/>
              </a:cxn>
              <a:cxn ang="0">
                <a:pos x="15" y="63"/>
              </a:cxn>
              <a:cxn ang="0">
                <a:pos x="36" y="35"/>
              </a:cxn>
              <a:cxn ang="0">
                <a:pos x="65" y="15"/>
              </a:cxn>
              <a:cxn ang="0">
                <a:pos x="97" y="3"/>
              </a:cxn>
              <a:cxn ang="0">
                <a:pos x="122" y="0"/>
              </a:cxn>
              <a:cxn ang="0">
                <a:pos x="158" y="5"/>
              </a:cxn>
              <a:cxn ang="0">
                <a:pos x="190" y="20"/>
              </a:cxn>
              <a:cxn ang="0">
                <a:pos x="216" y="44"/>
              </a:cxn>
              <a:cxn ang="0">
                <a:pos x="234" y="74"/>
              </a:cxn>
              <a:cxn ang="0">
                <a:pos x="243" y="109"/>
              </a:cxn>
              <a:cxn ang="0">
                <a:pos x="243" y="134"/>
              </a:cxn>
              <a:cxn ang="0">
                <a:pos x="234" y="169"/>
              </a:cxn>
              <a:cxn ang="0">
                <a:pos x="216" y="198"/>
              </a:cxn>
              <a:cxn ang="0">
                <a:pos x="190" y="221"/>
              </a:cxn>
              <a:cxn ang="0">
                <a:pos x="158" y="237"/>
              </a:cxn>
              <a:cxn ang="0">
                <a:pos x="122" y="243"/>
              </a:cxn>
              <a:cxn ang="0">
                <a:pos x="122" y="11"/>
              </a:cxn>
              <a:cxn ang="0">
                <a:pos x="89" y="16"/>
              </a:cxn>
              <a:cxn ang="0">
                <a:pos x="61" y="30"/>
              </a:cxn>
              <a:cxn ang="0">
                <a:pos x="36" y="51"/>
              </a:cxn>
              <a:cxn ang="0">
                <a:pos x="20" y="78"/>
              </a:cxn>
              <a:cxn ang="0">
                <a:pos x="12" y="111"/>
              </a:cxn>
              <a:cxn ang="0">
                <a:pos x="12" y="132"/>
              </a:cxn>
              <a:cxn ang="0">
                <a:pos x="20" y="165"/>
              </a:cxn>
              <a:cxn ang="0">
                <a:pos x="36" y="192"/>
              </a:cxn>
              <a:cxn ang="0">
                <a:pos x="61" y="213"/>
              </a:cxn>
              <a:cxn ang="0">
                <a:pos x="89" y="227"/>
              </a:cxn>
              <a:cxn ang="0">
                <a:pos x="122" y="232"/>
              </a:cxn>
              <a:cxn ang="0">
                <a:pos x="144" y="229"/>
              </a:cxn>
              <a:cxn ang="0">
                <a:pos x="174" y="219"/>
              </a:cxn>
              <a:cxn ang="0">
                <a:pos x="200" y="200"/>
              </a:cxn>
              <a:cxn ang="0">
                <a:pos x="219" y="174"/>
              </a:cxn>
              <a:cxn ang="0">
                <a:pos x="231" y="143"/>
              </a:cxn>
              <a:cxn ang="0">
                <a:pos x="232" y="121"/>
              </a:cxn>
              <a:cxn ang="0">
                <a:pos x="228" y="89"/>
              </a:cxn>
              <a:cxn ang="0">
                <a:pos x="213" y="59"/>
              </a:cxn>
              <a:cxn ang="0">
                <a:pos x="192" y="36"/>
              </a:cxn>
              <a:cxn ang="0">
                <a:pos x="165" y="19"/>
              </a:cxn>
              <a:cxn ang="0">
                <a:pos x="134" y="11"/>
              </a:cxn>
            </a:cxnLst>
            <a:rect l="0" t="0" r="r" b="b"/>
            <a:pathLst>
              <a:path w="243" h="243">
                <a:moveTo>
                  <a:pt x="122" y="243"/>
                </a:moveTo>
                <a:lnTo>
                  <a:pt x="122" y="243"/>
                </a:lnTo>
                <a:lnTo>
                  <a:pt x="109" y="242"/>
                </a:lnTo>
                <a:lnTo>
                  <a:pt x="97" y="240"/>
                </a:lnTo>
                <a:lnTo>
                  <a:pt x="86" y="237"/>
                </a:lnTo>
                <a:lnTo>
                  <a:pt x="74" y="233"/>
                </a:lnTo>
                <a:lnTo>
                  <a:pt x="65" y="228"/>
                </a:lnTo>
                <a:lnTo>
                  <a:pt x="54" y="221"/>
                </a:lnTo>
                <a:lnTo>
                  <a:pt x="45" y="215"/>
                </a:lnTo>
                <a:lnTo>
                  <a:pt x="36" y="206"/>
                </a:lnTo>
                <a:lnTo>
                  <a:pt x="28" y="198"/>
                </a:lnTo>
                <a:lnTo>
                  <a:pt x="22" y="189"/>
                </a:lnTo>
                <a:lnTo>
                  <a:pt x="15" y="179"/>
                </a:lnTo>
                <a:lnTo>
                  <a:pt x="11" y="169"/>
                </a:lnTo>
                <a:lnTo>
                  <a:pt x="7" y="158"/>
                </a:lnTo>
                <a:lnTo>
                  <a:pt x="3" y="146"/>
                </a:lnTo>
                <a:lnTo>
                  <a:pt x="1" y="134"/>
                </a:lnTo>
                <a:lnTo>
                  <a:pt x="0" y="121"/>
                </a:lnTo>
                <a:lnTo>
                  <a:pt x="0" y="121"/>
                </a:lnTo>
                <a:lnTo>
                  <a:pt x="1" y="109"/>
                </a:lnTo>
                <a:lnTo>
                  <a:pt x="3" y="97"/>
                </a:lnTo>
                <a:lnTo>
                  <a:pt x="7" y="85"/>
                </a:lnTo>
                <a:lnTo>
                  <a:pt x="11" y="74"/>
                </a:lnTo>
                <a:lnTo>
                  <a:pt x="15" y="63"/>
                </a:lnTo>
                <a:lnTo>
                  <a:pt x="22" y="54"/>
                </a:lnTo>
                <a:lnTo>
                  <a:pt x="28" y="44"/>
                </a:lnTo>
                <a:lnTo>
                  <a:pt x="36" y="35"/>
                </a:lnTo>
                <a:lnTo>
                  <a:pt x="45" y="28"/>
                </a:lnTo>
                <a:lnTo>
                  <a:pt x="54" y="20"/>
                </a:lnTo>
                <a:lnTo>
                  <a:pt x="65" y="15"/>
                </a:lnTo>
                <a:lnTo>
                  <a:pt x="74" y="9"/>
                </a:lnTo>
                <a:lnTo>
                  <a:pt x="86" y="5"/>
                </a:lnTo>
                <a:lnTo>
                  <a:pt x="97" y="3"/>
                </a:lnTo>
                <a:lnTo>
                  <a:pt x="109" y="0"/>
                </a:lnTo>
                <a:lnTo>
                  <a:pt x="122" y="0"/>
                </a:lnTo>
                <a:lnTo>
                  <a:pt x="122" y="0"/>
                </a:lnTo>
                <a:lnTo>
                  <a:pt x="135" y="0"/>
                </a:lnTo>
                <a:lnTo>
                  <a:pt x="147" y="3"/>
                </a:lnTo>
                <a:lnTo>
                  <a:pt x="158" y="5"/>
                </a:lnTo>
                <a:lnTo>
                  <a:pt x="169" y="9"/>
                </a:lnTo>
                <a:lnTo>
                  <a:pt x="180" y="15"/>
                </a:lnTo>
                <a:lnTo>
                  <a:pt x="190" y="20"/>
                </a:lnTo>
                <a:lnTo>
                  <a:pt x="200" y="28"/>
                </a:lnTo>
                <a:lnTo>
                  <a:pt x="208" y="35"/>
                </a:lnTo>
                <a:lnTo>
                  <a:pt x="216" y="44"/>
                </a:lnTo>
                <a:lnTo>
                  <a:pt x="223" y="54"/>
                </a:lnTo>
                <a:lnTo>
                  <a:pt x="228" y="63"/>
                </a:lnTo>
                <a:lnTo>
                  <a:pt x="234" y="74"/>
                </a:lnTo>
                <a:lnTo>
                  <a:pt x="238" y="85"/>
                </a:lnTo>
                <a:lnTo>
                  <a:pt x="242" y="97"/>
                </a:lnTo>
                <a:lnTo>
                  <a:pt x="243" y="109"/>
                </a:lnTo>
                <a:lnTo>
                  <a:pt x="243" y="121"/>
                </a:lnTo>
                <a:lnTo>
                  <a:pt x="243" y="121"/>
                </a:lnTo>
                <a:lnTo>
                  <a:pt x="243" y="134"/>
                </a:lnTo>
                <a:lnTo>
                  <a:pt x="242" y="146"/>
                </a:lnTo>
                <a:lnTo>
                  <a:pt x="238" y="158"/>
                </a:lnTo>
                <a:lnTo>
                  <a:pt x="234" y="169"/>
                </a:lnTo>
                <a:lnTo>
                  <a:pt x="228" y="179"/>
                </a:lnTo>
                <a:lnTo>
                  <a:pt x="223" y="189"/>
                </a:lnTo>
                <a:lnTo>
                  <a:pt x="216" y="198"/>
                </a:lnTo>
                <a:lnTo>
                  <a:pt x="208" y="206"/>
                </a:lnTo>
                <a:lnTo>
                  <a:pt x="200" y="215"/>
                </a:lnTo>
                <a:lnTo>
                  <a:pt x="190" y="221"/>
                </a:lnTo>
                <a:lnTo>
                  <a:pt x="180" y="228"/>
                </a:lnTo>
                <a:lnTo>
                  <a:pt x="169" y="233"/>
                </a:lnTo>
                <a:lnTo>
                  <a:pt x="158" y="237"/>
                </a:lnTo>
                <a:lnTo>
                  <a:pt x="147" y="240"/>
                </a:lnTo>
                <a:lnTo>
                  <a:pt x="135" y="242"/>
                </a:lnTo>
                <a:lnTo>
                  <a:pt x="122" y="243"/>
                </a:lnTo>
                <a:lnTo>
                  <a:pt x="122" y="243"/>
                </a:lnTo>
                <a:close/>
                <a:moveTo>
                  <a:pt x="122" y="11"/>
                </a:moveTo>
                <a:lnTo>
                  <a:pt x="122" y="11"/>
                </a:lnTo>
                <a:lnTo>
                  <a:pt x="111" y="11"/>
                </a:lnTo>
                <a:lnTo>
                  <a:pt x="100" y="13"/>
                </a:lnTo>
                <a:lnTo>
                  <a:pt x="89" y="16"/>
                </a:lnTo>
                <a:lnTo>
                  <a:pt x="80" y="19"/>
                </a:lnTo>
                <a:lnTo>
                  <a:pt x="69" y="24"/>
                </a:lnTo>
                <a:lnTo>
                  <a:pt x="61" y="30"/>
                </a:lnTo>
                <a:lnTo>
                  <a:pt x="51" y="36"/>
                </a:lnTo>
                <a:lnTo>
                  <a:pt x="43" y="43"/>
                </a:lnTo>
                <a:lnTo>
                  <a:pt x="36" y="51"/>
                </a:lnTo>
                <a:lnTo>
                  <a:pt x="30" y="59"/>
                </a:lnTo>
                <a:lnTo>
                  <a:pt x="24" y="69"/>
                </a:lnTo>
                <a:lnTo>
                  <a:pt x="20" y="78"/>
                </a:lnTo>
                <a:lnTo>
                  <a:pt x="16" y="89"/>
                </a:lnTo>
                <a:lnTo>
                  <a:pt x="14" y="98"/>
                </a:lnTo>
                <a:lnTo>
                  <a:pt x="12" y="111"/>
                </a:lnTo>
                <a:lnTo>
                  <a:pt x="11" y="121"/>
                </a:lnTo>
                <a:lnTo>
                  <a:pt x="11" y="121"/>
                </a:lnTo>
                <a:lnTo>
                  <a:pt x="12" y="132"/>
                </a:lnTo>
                <a:lnTo>
                  <a:pt x="14" y="143"/>
                </a:lnTo>
                <a:lnTo>
                  <a:pt x="16" y="154"/>
                </a:lnTo>
                <a:lnTo>
                  <a:pt x="20" y="165"/>
                </a:lnTo>
                <a:lnTo>
                  <a:pt x="24" y="174"/>
                </a:lnTo>
                <a:lnTo>
                  <a:pt x="30" y="183"/>
                </a:lnTo>
                <a:lnTo>
                  <a:pt x="36" y="192"/>
                </a:lnTo>
                <a:lnTo>
                  <a:pt x="43" y="200"/>
                </a:lnTo>
                <a:lnTo>
                  <a:pt x="51" y="206"/>
                </a:lnTo>
                <a:lnTo>
                  <a:pt x="61" y="213"/>
                </a:lnTo>
                <a:lnTo>
                  <a:pt x="69" y="219"/>
                </a:lnTo>
                <a:lnTo>
                  <a:pt x="80" y="223"/>
                </a:lnTo>
                <a:lnTo>
                  <a:pt x="89" y="227"/>
                </a:lnTo>
                <a:lnTo>
                  <a:pt x="100" y="229"/>
                </a:lnTo>
                <a:lnTo>
                  <a:pt x="111" y="231"/>
                </a:lnTo>
                <a:lnTo>
                  <a:pt x="122" y="232"/>
                </a:lnTo>
                <a:lnTo>
                  <a:pt x="122" y="232"/>
                </a:lnTo>
                <a:lnTo>
                  <a:pt x="134" y="231"/>
                </a:lnTo>
                <a:lnTo>
                  <a:pt x="144" y="229"/>
                </a:lnTo>
                <a:lnTo>
                  <a:pt x="155" y="227"/>
                </a:lnTo>
                <a:lnTo>
                  <a:pt x="165" y="223"/>
                </a:lnTo>
                <a:lnTo>
                  <a:pt x="174" y="219"/>
                </a:lnTo>
                <a:lnTo>
                  <a:pt x="184" y="213"/>
                </a:lnTo>
                <a:lnTo>
                  <a:pt x="192" y="206"/>
                </a:lnTo>
                <a:lnTo>
                  <a:pt x="200" y="200"/>
                </a:lnTo>
                <a:lnTo>
                  <a:pt x="208" y="192"/>
                </a:lnTo>
                <a:lnTo>
                  <a:pt x="213" y="183"/>
                </a:lnTo>
                <a:lnTo>
                  <a:pt x="219" y="174"/>
                </a:lnTo>
                <a:lnTo>
                  <a:pt x="224" y="165"/>
                </a:lnTo>
                <a:lnTo>
                  <a:pt x="228" y="154"/>
                </a:lnTo>
                <a:lnTo>
                  <a:pt x="231" y="143"/>
                </a:lnTo>
                <a:lnTo>
                  <a:pt x="232" y="132"/>
                </a:lnTo>
                <a:lnTo>
                  <a:pt x="232" y="121"/>
                </a:lnTo>
                <a:lnTo>
                  <a:pt x="232" y="121"/>
                </a:lnTo>
                <a:lnTo>
                  <a:pt x="232" y="111"/>
                </a:lnTo>
                <a:lnTo>
                  <a:pt x="231" y="98"/>
                </a:lnTo>
                <a:lnTo>
                  <a:pt x="228" y="89"/>
                </a:lnTo>
                <a:lnTo>
                  <a:pt x="224" y="78"/>
                </a:lnTo>
                <a:lnTo>
                  <a:pt x="219" y="69"/>
                </a:lnTo>
                <a:lnTo>
                  <a:pt x="213" y="59"/>
                </a:lnTo>
                <a:lnTo>
                  <a:pt x="208" y="51"/>
                </a:lnTo>
                <a:lnTo>
                  <a:pt x="200" y="43"/>
                </a:lnTo>
                <a:lnTo>
                  <a:pt x="192" y="36"/>
                </a:lnTo>
                <a:lnTo>
                  <a:pt x="184" y="30"/>
                </a:lnTo>
                <a:lnTo>
                  <a:pt x="174" y="24"/>
                </a:lnTo>
                <a:lnTo>
                  <a:pt x="165" y="19"/>
                </a:lnTo>
                <a:lnTo>
                  <a:pt x="155" y="16"/>
                </a:lnTo>
                <a:lnTo>
                  <a:pt x="144" y="13"/>
                </a:lnTo>
                <a:lnTo>
                  <a:pt x="134" y="11"/>
                </a:lnTo>
                <a:lnTo>
                  <a:pt x="122" y="11"/>
                </a:lnTo>
                <a:lnTo>
                  <a:pt x="122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3" name="Freeform 203"/>
          <p:cNvSpPr>
            <a:spLocks/>
          </p:cNvSpPr>
          <p:nvPr/>
        </p:nvSpPr>
        <p:spPr bwMode="auto">
          <a:xfrm>
            <a:off x="10406019" y="1151391"/>
            <a:ext cx="89125" cy="88716"/>
          </a:xfrm>
          <a:custGeom>
            <a:avLst/>
            <a:gdLst/>
            <a:ahLst/>
            <a:cxnLst>
              <a:cxn ang="0">
                <a:pos x="52" y="58"/>
              </a:cxn>
              <a:cxn ang="0">
                <a:pos x="0" y="7"/>
              </a:cxn>
              <a:cxn ang="0">
                <a:pos x="9" y="0"/>
              </a:cxn>
              <a:cxn ang="0">
                <a:pos x="58" y="50"/>
              </a:cxn>
              <a:cxn ang="0">
                <a:pos x="52" y="58"/>
              </a:cxn>
            </a:cxnLst>
            <a:rect l="0" t="0" r="r" b="b"/>
            <a:pathLst>
              <a:path w="58" h="58">
                <a:moveTo>
                  <a:pt x="52" y="58"/>
                </a:moveTo>
                <a:lnTo>
                  <a:pt x="0" y="7"/>
                </a:lnTo>
                <a:lnTo>
                  <a:pt x="9" y="0"/>
                </a:lnTo>
                <a:lnTo>
                  <a:pt x="58" y="50"/>
                </a:lnTo>
                <a:lnTo>
                  <a:pt x="52" y="5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4" name="Freeform 204"/>
          <p:cNvSpPr>
            <a:spLocks noEditPoints="1"/>
          </p:cNvSpPr>
          <p:nvPr/>
        </p:nvSpPr>
        <p:spPr bwMode="auto">
          <a:xfrm>
            <a:off x="11109628" y="1025322"/>
            <a:ext cx="37525" cy="37353"/>
          </a:xfrm>
          <a:custGeom>
            <a:avLst/>
            <a:gdLst/>
            <a:ahLst/>
            <a:cxnLst>
              <a:cxn ang="0">
                <a:pos x="13" y="25"/>
              </a:cxn>
              <a:cxn ang="0">
                <a:pos x="13" y="25"/>
              </a:cxn>
              <a:cxn ang="0">
                <a:pos x="8" y="23"/>
              </a:cxn>
              <a:cxn ang="0">
                <a:pos x="4" y="20"/>
              </a:cxn>
              <a:cxn ang="0">
                <a:pos x="2" y="16"/>
              </a:cxn>
              <a:cxn ang="0">
                <a:pos x="0" y="12"/>
              </a:cxn>
              <a:cxn ang="0">
                <a:pos x="0" y="12"/>
              </a:cxn>
              <a:cxn ang="0">
                <a:pos x="2" y="7"/>
              </a:cxn>
              <a:cxn ang="0">
                <a:pos x="4" y="4"/>
              </a:cxn>
              <a:cxn ang="0">
                <a:pos x="8" y="2"/>
              </a:cxn>
              <a:cxn ang="0">
                <a:pos x="13" y="0"/>
              </a:cxn>
              <a:cxn ang="0">
                <a:pos x="13" y="0"/>
              </a:cxn>
              <a:cxn ang="0">
                <a:pos x="18" y="2"/>
              </a:cxn>
              <a:cxn ang="0">
                <a:pos x="22" y="4"/>
              </a:cxn>
              <a:cxn ang="0">
                <a:pos x="25" y="7"/>
              </a:cxn>
              <a:cxn ang="0">
                <a:pos x="25" y="12"/>
              </a:cxn>
              <a:cxn ang="0">
                <a:pos x="25" y="12"/>
              </a:cxn>
              <a:cxn ang="0">
                <a:pos x="25" y="16"/>
              </a:cxn>
              <a:cxn ang="0">
                <a:pos x="22" y="20"/>
              </a:cxn>
              <a:cxn ang="0">
                <a:pos x="18" y="23"/>
              </a:cxn>
              <a:cxn ang="0">
                <a:pos x="13" y="25"/>
              </a:cxn>
              <a:cxn ang="0">
                <a:pos x="13" y="25"/>
              </a:cxn>
              <a:cxn ang="0">
                <a:pos x="13" y="6"/>
              </a:cxn>
              <a:cxn ang="0">
                <a:pos x="13" y="6"/>
              </a:cxn>
              <a:cxn ang="0">
                <a:pos x="10" y="6"/>
              </a:cxn>
              <a:cxn ang="0">
                <a:pos x="8" y="7"/>
              </a:cxn>
              <a:cxn ang="0">
                <a:pos x="7" y="10"/>
              </a:cxn>
              <a:cxn ang="0">
                <a:pos x="6" y="12"/>
              </a:cxn>
              <a:cxn ang="0">
                <a:pos x="6" y="12"/>
              </a:cxn>
              <a:cxn ang="0">
                <a:pos x="7" y="15"/>
              </a:cxn>
              <a:cxn ang="0">
                <a:pos x="8" y="16"/>
              </a:cxn>
              <a:cxn ang="0">
                <a:pos x="10" y="18"/>
              </a:cxn>
              <a:cxn ang="0">
                <a:pos x="13" y="19"/>
              </a:cxn>
              <a:cxn ang="0">
                <a:pos x="13" y="19"/>
              </a:cxn>
              <a:cxn ang="0">
                <a:pos x="15" y="18"/>
              </a:cxn>
              <a:cxn ang="0">
                <a:pos x="18" y="16"/>
              </a:cxn>
              <a:cxn ang="0">
                <a:pos x="19" y="15"/>
              </a:cxn>
              <a:cxn ang="0">
                <a:pos x="19" y="12"/>
              </a:cxn>
              <a:cxn ang="0">
                <a:pos x="19" y="12"/>
              </a:cxn>
              <a:cxn ang="0">
                <a:pos x="19" y="10"/>
              </a:cxn>
              <a:cxn ang="0">
                <a:pos x="18" y="7"/>
              </a:cxn>
              <a:cxn ang="0">
                <a:pos x="15" y="6"/>
              </a:cxn>
              <a:cxn ang="0">
                <a:pos x="13" y="6"/>
              </a:cxn>
              <a:cxn ang="0">
                <a:pos x="13" y="6"/>
              </a:cxn>
            </a:cxnLst>
            <a:rect l="0" t="0" r="r" b="b"/>
            <a:pathLst>
              <a:path w="25" h="25">
                <a:moveTo>
                  <a:pt x="13" y="25"/>
                </a:moveTo>
                <a:lnTo>
                  <a:pt x="13" y="25"/>
                </a:lnTo>
                <a:lnTo>
                  <a:pt x="8" y="23"/>
                </a:lnTo>
                <a:lnTo>
                  <a:pt x="4" y="20"/>
                </a:lnTo>
                <a:lnTo>
                  <a:pt x="2" y="16"/>
                </a:lnTo>
                <a:lnTo>
                  <a:pt x="0" y="12"/>
                </a:lnTo>
                <a:lnTo>
                  <a:pt x="0" y="12"/>
                </a:lnTo>
                <a:lnTo>
                  <a:pt x="2" y="7"/>
                </a:lnTo>
                <a:lnTo>
                  <a:pt x="4" y="4"/>
                </a:lnTo>
                <a:lnTo>
                  <a:pt x="8" y="2"/>
                </a:lnTo>
                <a:lnTo>
                  <a:pt x="13" y="0"/>
                </a:lnTo>
                <a:lnTo>
                  <a:pt x="13" y="0"/>
                </a:lnTo>
                <a:lnTo>
                  <a:pt x="18" y="2"/>
                </a:lnTo>
                <a:lnTo>
                  <a:pt x="22" y="4"/>
                </a:lnTo>
                <a:lnTo>
                  <a:pt x="25" y="7"/>
                </a:lnTo>
                <a:lnTo>
                  <a:pt x="25" y="12"/>
                </a:lnTo>
                <a:lnTo>
                  <a:pt x="25" y="12"/>
                </a:lnTo>
                <a:lnTo>
                  <a:pt x="25" y="16"/>
                </a:lnTo>
                <a:lnTo>
                  <a:pt x="22" y="20"/>
                </a:lnTo>
                <a:lnTo>
                  <a:pt x="18" y="23"/>
                </a:lnTo>
                <a:lnTo>
                  <a:pt x="13" y="25"/>
                </a:lnTo>
                <a:lnTo>
                  <a:pt x="13" y="25"/>
                </a:lnTo>
                <a:close/>
                <a:moveTo>
                  <a:pt x="13" y="6"/>
                </a:moveTo>
                <a:lnTo>
                  <a:pt x="13" y="6"/>
                </a:lnTo>
                <a:lnTo>
                  <a:pt x="10" y="6"/>
                </a:lnTo>
                <a:lnTo>
                  <a:pt x="8" y="7"/>
                </a:lnTo>
                <a:lnTo>
                  <a:pt x="7" y="10"/>
                </a:lnTo>
                <a:lnTo>
                  <a:pt x="6" y="12"/>
                </a:lnTo>
                <a:lnTo>
                  <a:pt x="6" y="12"/>
                </a:lnTo>
                <a:lnTo>
                  <a:pt x="7" y="15"/>
                </a:lnTo>
                <a:lnTo>
                  <a:pt x="8" y="16"/>
                </a:lnTo>
                <a:lnTo>
                  <a:pt x="10" y="18"/>
                </a:lnTo>
                <a:lnTo>
                  <a:pt x="13" y="19"/>
                </a:lnTo>
                <a:lnTo>
                  <a:pt x="13" y="19"/>
                </a:lnTo>
                <a:lnTo>
                  <a:pt x="15" y="18"/>
                </a:lnTo>
                <a:lnTo>
                  <a:pt x="18" y="16"/>
                </a:lnTo>
                <a:lnTo>
                  <a:pt x="19" y="15"/>
                </a:lnTo>
                <a:lnTo>
                  <a:pt x="19" y="12"/>
                </a:lnTo>
                <a:lnTo>
                  <a:pt x="19" y="12"/>
                </a:lnTo>
                <a:lnTo>
                  <a:pt x="19" y="10"/>
                </a:lnTo>
                <a:lnTo>
                  <a:pt x="18" y="7"/>
                </a:lnTo>
                <a:lnTo>
                  <a:pt x="15" y="6"/>
                </a:lnTo>
                <a:lnTo>
                  <a:pt x="13" y="6"/>
                </a:ln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5" name="Freeform 206"/>
          <p:cNvSpPr>
            <a:spLocks/>
          </p:cNvSpPr>
          <p:nvPr/>
        </p:nvSpPr>
        <p:spPr bwMode="auto">
          <a:xfrm>
            <a:off x="11142465" y="1039331"/>
            <a:ext cx="79744" cy="9339"/>
          </a:xfrm>
          <a:custGeom>
            <a:avLst/>
            <a:gdLst/>
            <a:ahLst/>
            <a:cxnLst>
              <a:cxn ang="0">
                <a:pos x="47" y="5"/>
              </a:cxn>
              <a:cxn ang="0">
                <a:pos x="3" y="5"/>
              </a:cxn>
              <a:cxn ang="0">
                <a:pos x="3" y="5"/>
              </a:cxn>
              <a:cxn ang="0">
                <a:pos x="1" y="4"/>
              </a:cxn>
              <a:cxn ang="0">
                <a:pos x="0" y="2"/>
              </a:cxn>
              <a:cxn ang="0">
                <a:pos x="0" y="2"/>
              </a:cxn>
              <a:cxn ang="0">
                <a:pos x="1" y="0"/>
              </a:cxn>
              <a:cxn ang="0">
                <a:pos x="3" y="0"/>
              </a:cxn>
              <a:cxn ang="0">
                <a:pos x="47" y="0"/>
              </a:cxn>
              <a:cxn ang="0">
                <a:pos x="47" y="0"/>
              </a:cxn>
              <a:cxn ang="0">
                <a:pos x="49" y="0"/>
              </a:cxn>
              <a:cxn ang="0">
                <a:pos x="50" y="2"/>
              </a:cxn>
              <a:cxn ang="0">
                <a:pos x="50" y="2"/>
              </a:cxn>
              <a:cxn ang="0">
                <a:pos x="49" y="4"/>
              </a:cxn>
              <a:cxn ang="0">
                <a:pos x="47" y="5"/>
              </a:cxn>
              <a:cxn ang="0">
                <a:pos x="47" y="5"/>
              </a:cxn>
            </a:cxnLst>
            <a:rect l="0" t="0" r="r" b="b"/>
            <a:pathLst>
              <a:path w="50" h="5">
                <a:moveTo>
                  <a:pt x="47" y="5"/>
                </a:moveTo>
                <a:lnTo>
                  <a:pt x="3" y="5"/>
                </a:lnTo>
                <a:lnTo>
                  <a:pt x="3" y="5"/>
                </a:lnTo>
                <a:lnTo>
                  <a:pt x="1" y="4"/>
                </a:lnTo>
                <a:lnTo>
                  <a:pt x="0" y="2"/>
                </a:lnTo>
                <a:lnTo>
                  <a:pt x="0" y="2"/>
                </a:lnTo>
                <a:lnTo>
                  <a:pt x="1" y="0"/>
                </a:lnTo>
                <a:lnTo>
                  <a:pt x="3" y="0"/>
                </a:lnTo>
                <a:lnTo>
                  <a:pt x="47" y="0"/>
                </a:lnTo>
                <a:lnTo>
                  <a:pt x="47" y="0"/>
                </a:lnTo>
                <a:lnTo>
                  <a:pt x="49" y="0"/>
                </a:lnTo>
                <a:lnTo>
                  <a:pt x="50" y="2"/>
                </a:lnTo>
                <a:lnTo>
                  <a:pt x="50" y="2"/>
                </a:lnTo>
                <a:lnTo>
                  <a:pt x="49" y="4"/>
                </a:lnTo>
                <a:lnTo>
                  <a:pt x="47" y="5"/>
                </a:lnTo>
                <a:lnTo>
                  <a:pt x="47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6" name="Freeform 207"/>
          <p:cNvSpPr>
            <a:spLocks/>
          </p:cNvSpPr>
          <p:nvPr/>
        </p:nvSpPr>
        <p:spPr bwMode="auto">
          <a:xfrm>
            <a:off x="11123703" y="917933"/>
            <a:ext cx="9381" cy="112060"/>
          </a:xfrm>
          <a:custGeom>
            <a:avLst/>
            <a:gdLst/>
            <a:ahLst/>
            <a:cxnLst>
              <a:cxn ang="0">
                <a:pos x="3" y="72"/>
              </a:cxn>
              <a:cxn ang="0">
                <a:pos x="3" y="72"/>
              </a:cxn>
              <a:cxn ang="0">
                <a:pos x="1" y="72"/>
              </a:cxn>
              <a:cxn ang="0">
                <a:pos x="0" y="69"/>
              </a:cxn>
              <a:cxn ang="0">
                <a:pos x="0" y="3"/>
              </a:cxn>
              <a:cxn ang="0">
                <a:pos x="0" y="3"/>
              </a:cxn>
              <a:cxn ang="0">
                <a:pos x="1" y="0"/>
              </a:cxn>
              <a:cxn ang="0">
                <a:pos x="3" y="0"/>
              </a:cxn>
              <a:cxn ang="0">
                <a:pos x="3" y="0"/>
              </a:cxn>
              <a:cxn ang="0">
                <a:pos x="5" y="0"/>
              </a:cxn>
              <a:cxn ang="0">
                <a:pos x="5" y="3"/>
              </a:cxn>
              <a:cxn ang="0">
                <a:pos x="5" y="69"/>
              </a:cxn>
              <a:cxn ang="0">
                <a:pos x="5" y="69"/>
              </a:cxn>
              <a:cxn ang="0">
                <a:pos x="5" y="72"/>
              </a:cxn>
              <a:cxn ang="0">
                <a:pos x="3" y="72"/>
              </a:cxn>
              <a:cxn ang="0">
                <a:pos x="3" y="72"/>
              </a:cxn>
            </a:cxnLst>
            <a:rect l="0" t="0" r="r" b="b"/>
            <a:pathLst>
              <a:path w="5" h="72">
                <a:moveTo>
                  <a:pt x="3" y="72"/>
                </a:moveTo>
                <a:lnTo>
                  <a:pt x="3" y="72"/>
                </a:lnTo>
                <a:lnTo>
                  <a:pt x="1" y="72"/>
                </a:lnTo>
                <a:lnTo>
                  <a:pt x="0" y="69"/>
                </a:lnTo>
                <a:lnTo>
                  <a:pt x="0" y="3"/>
                </a:lnTo>
                <a:lnTo>
                  <a:pt x="0" y="3"/>
                </a:lnTo>
                <a:lnTo>
                  <a:pt x="1" y="0"/>
                </a:lnTo>
                <a:lnTo>
                  <a:pt x="3" y="0"/>
                </a:lnTo>
                <a:lnTo>
                  <a:pt x="3" y="0"/>
                </a:lnTo>
                <a:lnTo>
                  <a:pt x="5" y="0"/>
                </a:lnTo>
                <a:lnTo>
                  <a:pt x="5" y="3"/>
                </a:lnTo>
                <a:lnTo>
                  <a:pt x="5" y="69"/>
                </a:lnTo>
                <a:lnTo>
                  <a:pt x="5" y="69"/>
                </a:lnTo>
                <a:lnTo>
                  <a:pt x="5" y="72"/>
                </a:lnTo>
                <a:lnTo>
                  <a:pt x="3" y="72"/>
                </a:lnTo>
                <a:lnTo>
                  <a:pt x="3" y="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7" name="Freeform 208"/>
          <p:cNvSpPr>
            <a:spLocks noEditPoints="1"/>
          </p:cNvSpPr>
          <p:nvPr/>
        </p:nvSpPr>
        <p:spPr bwMode="auto">
          <a:xfrm>
            <a:off x="8529728" y="1707022"/>
            <a:ext cx="342425" cy="322173"/>
          </a:xfrm>
          <a:custGeom>
            <a:avLst/>
            <a:gdLst/>
            <a:ahLst/>
            <a:cxnLst>
              <a:cxn ang="0">
                <a:pos x="17" y="190"/>
              </a:cxn>
              <a:cxn ang="0">
                <a:pos x="32" y="178"/>
              </a:cxn>
              <a:cxn ang="0">
                <a:pos x="40" y="162"/>
              </a:cxn>
              <a:cxn ang="0">
                <a:pos x="40" y="159"/>
              </a:cxn>
              <a:cxn ang="0">
                <a:pos x="17" y="136"/>
              </a:cxn>
              <a:cxn ang="0">
                <a:pos x="3" y="109"/>
              </a:cxn>
              <a:cxn ang="0">
                <a:pos x="0" y="91"/>
              </a:cxn>
              <a:cxn ang="0">
                <a:pos x="6" y="64"/>
              </a:cxn>
              <a:cxn ang="0">
                <a:pos x="19" y="41"/>
              </a:cxn>
              <a:cxn ang="0">
                <a:pos x="41" y="20"/>
              </a:cxn>
              <a:cxn ang="0">
                <a:pos x="68" y="8"/>
              </a:cxn>
              <a:cxn ang="0">
                <a:pos x="99" y="1"/>
              </a:cxn>
              <a:cxn ang="0">
                <a:pos x="121" y="1"/>
              </a:cxn>
              <a:cxn ang="0">
                <a:pos x="153" y="8"/>
              </a:cxn>
              <a:cxn ang="0">
                <a:pos x="180" y="20"/>
              </a:cxn>
              <a:cxn ang="0">
                <a:pos x="200" y="41"/>
              </a:cxn>
              <a:cxn ang="0">
                <a:pos x="214" y="64"/>
              </a:cxn>
              <a:cxn ang="0">
                <a:pos x="219" y="91"/>
              </a:cxn>
              <a:cxn ang="0">
                <a:pos x="216" y="108"/>
              </a:cxn>
              <a:cxn ang="0">
                <a:pos x="206" y="134"/>
              </a:cxn>
              <a:cxn ang="0">
                <a:pos x="187" y="154"/>
              </a:cxn>
              <a:cxn ang="0">
                <a:pos x="162" y="169"/>
              </a:cxn>
              <a:cxn ang="0">
                <a:pos x="131" y="178"/>
              </a:cxn>
              <a:cxn ang="0">
                <a:pos x="110" y="180"/>
              </a:cxn>
              <a:cxn ang="0">
                <a:pos x="87" y="186"/>
              </a:cxn>
              <a:cxn ang="0">
                <a:pos x="57" y="201"/>
              </a:cxn>
              <a:cxn ang="0">
                <a:pos x="19" y="207"/>
              </a:cxn>
              <a:cxn ang="0">
                <a:pos x="110" y="11"/>
              </a:cxn>
              <a:cxn ang="0">
                <a:pos x="72" y="18"/>
              </a:cxn>
              <a:cxn ang="0">
                <a:pos x="34" y="41"/>
              </a:cxn>
              <a:cxn ang="0">
                <a:pos x="19" y="59"/>
              </a:cxn>
              <a:cxn ang="0">
                <a:pos x="11" y="82"/>
              </a:cxn>
              <a:cxn ang="0">
                <a:pos x="11" y="99"/>
              </a:cxn>
              <a:cxn ang="0">
                <a:pos x="21" y="124"/>
              </a:cxn>
              <a:cxn ang="0">
                <a:pos x="40" y="146"/>
              </a:cxn>
              <a:cxn ang="0">
                <a:pos x="50" y="155"/>
              </a:cxn>
              <a:cxn ang="0">
                <a:pos x="50" y="162"/>
              </a:cxn>
              <a:cxn ang="0">
                <a:pos x="44" y="181"/>
              </a:cxn>
              <a:cxn ang="0">
                <a:pos x="30" y="195"/>
              </a:cxn>
              <a:cxn ang="0">
                <a:pos x="68" y="185"/>
              </a:cxn>
              <a:cxn ang="0">
                <a:pos x="90" y="170"/>
              </a:cxn>
              <a:cxn ang="0">
                <a:pos x="95" y="169"/>
              </a:cxn>
              <a:cxn ang="0">
                <a:pos x="119" y="169"/>
              </a:cxn>
              <a:cxn ang="0">
                <a:pos x="165" y="155"/>
              </a:cxn>
              <a:cxn ang="0">
                <a:pos x="192" y="135"/>
              </a:cxn>
              <a:cxn ang="0">
                <a:pos x="204" y="114"/>
              </a:cxn>
              <a:cxn ang="0">
                <a:pos x="208" y="91"/>
              </a:cxn>
              <a:cxn ang="0">
                <a:pos x="207" y="74"/>
              </a:cxn>
              <a:cxn ang="0">
                <a:pos x="196" y="53"/>
              </a:cxn>
              <a:cxn ang="0">
                <a:pos x="180" y="34"/>
              </a:cxn>
              <a:cxn ang="0">
                <a:pos x="130" y="12"/>
              </a:cxn>
              <a:cxn ang="0">
                <a:pos x="110" y="11"/>
              </a:cxn>
            </a:cxnLst>
            <a:rect l="0" t="0" r="r" b="b"/>
            <a:pathLst>
              <a:path w="219" h="207">
                <a:moveTo>
                  <a:pt x="14" y="207"/>
                </a:moveTo>
                <a:lnTo>
                  <a:pt x="14" y="192"/>
                </a:lnTo>
                <a:lnTo>
                  <a:pt x="17" y="190"/>
                </a:lnTo>
                <a:lnTo>
                  <a:pt x="17" y="190"/>
                </a:lnTo>
                <a:lnTo>
                  <a:pt x="25" y="185"/>
                </a:lnTo>
                <a:lnTo>
                  <a:pt x="32" y="178"/>
                </a:lnTo>
                <a:lnTo>
                  <a:pt x="37" y="172"/>
                </a:lnTo>
                <a:lnTo>
                  <a:pt x="38" y="166"/>
                </a:lnTo>
                <a:lnTo>
                  <a:pt x="40" y="162"/>
                </a:lnTo>
                <a:lnTo>
                  <a:pt x="40" y="162"/>
                </a:lnTo>
                <a:lnTo>
                  <a:pt x="40" y="159"/>
                </a:lnTo>
                <a:lnTo>
                  <a:pt x="40" y="159"/>
                </a:lnTo>
                <a:lnTo>
                  <a:pt x="30" y="153"/>
                </a:lnTo>
                <a:lnTo>
                  <a:pt x="23" y="145"/>
                </a:lnTo>
                <a:lnTo>
                  <a:pt x="17" y="136"/>
                </a:lnTo>
                <a:lnTo>
                  <a:pt x="11" y="128"/>
                </a:lnTo>
                <a:lnTo>
                  <a:pt x="6" y="119"/>
                </a:lnTo>
                <a:lnTo>
                  <a:pt x="3" y="109"/>
                </a:lnTo>
                <a:lnTo>
                  <a:pt x="0" y="100"/>
                </a:lnTo>
                <a:lnTo>
                  <a:pt x="0" y="91"/>
                </a:lnTo>
                <a:lnTo>
                  <a:pt x="0" y="91"/>
                </a:lnTo>
                <a:lnTo>
                  <a:pt x="0" y="81"/>
                </a:lnTo>
                <a:lnTo>
                  <a:pt x="3" y="72"/>
                </a:lnTo>
                <a:lnTo>
                  <a:pt x="6" y="64"/>
                </a:lnTo>
                <a:lnTo>
                  <a:pt x="9" y="55"/>
                </a:lnTo>
                <a:lnTo>
                  <a:pt x="14" y="47"/>
                </a:lnTo>
                <a:lnTo>
                  <a:pt x="19" y="41"/>
                </a:lnTo>
                <a:lnTo>
                  <a:pt x="26" y="34"/>
                </a:lnTo>
                <a:lnTo>
                  <a:pt x="33" y="27"/>
                </a:lnTo>
                <a:lnTo>
                  <a:pt x="41" y="20"/>
                </a:lnTo>
                <a:lnTo>
                  <a:pt x="49" y="16"/>
                </a:lnTo>
                <a:lnTo>
                  <a:pt x="57" y="11"/>
                </a:lnTo>
                <a:lnTo>
                  <a:pt x="68" y="8"/>
                </a:lnTo>
                <a:lnTo>
                  <a:pt x="77" y="4"/>
                </a:lnTo>
                <a:lnTo>
                  <a:pt x="88" y="3"/>
                </a:lnTo>
                <a:lnTo>
                  <a:pt x="99" y="1"/>
                </a:lnTo>
                <a:lnTo>
                  <a:pt x="110" y="0"/>
                </a:lnTo>
                <a:lnTo>
                  <a:pt x="110" y="0"/>
                </a:lnTo>
                <a:lnTo>
                  <a:pt x="121" y="1"/>
                </a:lnTo>
                <a:lnTo>
                  <a:pt x="131" y="3"/>
                </a:lnTo>
                <a:lnTo>
                  <a:pt x="142" y="4"/>
                </a:lnTo>
                <a:lnTo>
                  <a:pt x="153" y="8"/>
                </a:lnTo>
                <a:lnTo>
                  <a:pt x="162" y="11"/>
                </a:lnTo>
                <a:lnTo>
                  <a:pt x="171" y="16"/>
                </a:lnTo>
                <a:lnTo>
                  <a:pt x="180" y="20"/>
                </a:lnTo>
                <a:lnTo>
                  <a:pt x="187" y="27"/>
                </a:lnTo>
                <a:lnTo>
                  <a:pt x="194" y="34"/>
                </a:lnTo>
                <a:lnTo>
                  <a:pt x="200" y="41"/>
                </a:lnTo>
                <a:lnTo>
                  <a:pt x="206" y="47"/>
                </a:lnTo>
                <a:lnTo>
                  <a:pt x="211" y="55"/>
                </a:lnTo>
                <a:lnTo>
                  <a:pt x="214" y="64"/>
                </a:lnTo>
                <a:lnTo>
                  <a:pt x="216" y="72"/>
                </a:lnTo>
                <a:lnTo>
                  <a:pt x="219" y="81"/>
                </a:lnTo>
                <a:lnTo>
                  <a:pt x="219" y="91"/>
                </a:lnTo>
                <a:lnTo>
                  <a:pt x="219" y="91"/>
                </a:lnTo>
                <a:lnTo>
                  <a:pt x="219" y="100"/>
                </a:lnTo>
                <a:lnTo>
                  <a:pt x="216" y="108"/>
                </a:lnTo>
                <a:lnTo>
                  <a:pt x="214" y="118"/>
                </a:lnTo>
                <a:lnTo>
                  <a:pt x="211" y="126"/>
                </a:lnTo>
                <a:lnTo>
                  <a:pt x="206" y="134"/>
                </a:lnTo>
                <a:lnTo>
                  <a:pt x="200" y="141"/>
                </a:lnTo>
                <a:lnTo>
                  <a:pt x="194" y="147"/>
                </a:lnTo>
                <a:lnTo>
                  <a:pt x="187" y="154"/>
                </a:lnTo>
                <a:lnTo>
                  <a:pt x="180" y="159"/>
                </a:lnTo>
                <a:lnTo>
                  <a:pt x="171" y="165"/>
                </a:lnTo>
                <a:lnTo>
                  <a:pt x="162" y="169"/>
                </a:lnTo>
                <a:lnTo>
                  <a:pt x="153" y="173"/>
                </a:lnTo>
                <a:lnTo>
                  <a:pt x="142" y="176"/>
                </a:lnTo>
                <a:lnTo>
                  <a:pt x="131" y="178"/>
                </a:lnTo>
                <a:lnTo>
                  <a:pt x="121" y="180"/>
                </a:lnTo>
                <a:lnTo>
                  <a:pt x="110" y="180"/>
                </a:lnTo>
                <a:lnTo>
                  <a:pt x="110" y="180"/>
                </a:lnTo>
                <a:lnTo>
                  <a:pt x="95" y="180"/>
                </a:lnTo>
                <a:lnTo>
                  <a:pt x="95" y="180"/>
                </a:lnTo>
                <a:lnTo>
                  <a:pt x="87" y="186"/>
                </a:lnTo>
                <a:lnTo>
                  <a:pt x="77" y="193"/>
                </a:lnTo>
                <a:lnTo>
                  <a:pt x="68" y="197"/>
                </a:lnTo>
                <a:lnTo>
                  <a:pt x="57" y="201"/>
                </a:lnTo>
                <a:lnTo>
                  <a:pt x="48" y="204"/>
                </a:lnTo>
                <a:lnTo>
                  <a:pt x="38" y="205"/>
                </a:lnTo>
                <a:lnTo>
                  <a:pt x="19" y="207"/>
                </a:lnTo>
                <a:lnTo>
                  <a:pt x="14" y="207"/>
                </a:lnTo>
                <a:close/>
                <a:moveTo>
                  <a:pt x="110" y="11"/>
                </a:moveTo>
                <a:lnTo>
                  <a:pt x="110" y="11"/>
                </a:lnTo>
                <a:lnTo>
                  <a:pt x="100" y="12"/>
                </a:lnTo>
                <a:lnTo>
                  <a:pt x="90" y="12"/>
                </a:lnTo>
                <a:lnTo>
                  <a:pt x="72" y="18"/>
                </a:lnTo>
                <a:lnTo>
                  <a:pt x="54" y="24"/>
                </a:lnTo>
                <a:lnTo>
                  <a:pt x="40" y="34"/>
                </a:lnTo>
                <a:lnTo>
                  <a:pt x="34" y="41"/>
                </a:lnTo>
                <a:lnTo>
                  <a:pt x="27" y="46"/>
                </a:lnTo>
                <a:lnTo>
                  <a:pt x="23" y="53"/>
                </a:lnTo>
                <a:lnTo>
                  <a:pt x="19" y="59"/>
                </a:lnTo>
                <a:lnTo>
                  <a:pt x="15" y="66"/>
                </a:lnTo>
                <a:lnTo>
                  <a:pt x="13" y="74"/>
                </a:lnTo>
                <a:lnTo>
                  <a:pt x="11" y="82"/>
                </a:lnTo>
                <a:lnTo>
                  <a:pt x="11" y="91"/>
                </a:lnTo>
                <a:lnTo>
                  <a:pt x="11" y="91"/>
                </a:lnTo>
                <a:lnTo>
                  <a:pt x="11" y="99"/>
                </a:lnTo>
                <a:lnTo>
                  <a:pt x="14" y="108"/>
                </a:lnTo>
                <a:lnTo>
                  <a:pt x="17" y="116"/>
                </a:lnTo>
                <a:lnTo>
                  <a:pt x="21" y="124"/>
                </a:lnTo>
                <a:lnTo>
                  <a:pt x="26" y="132"/>
                </a:lnTo>
                <a:lnTo>
                  <a:pt x="32" y="139"/>
                </a:lnTo>
                <a:lnTo>
                  <a:pt x="40" y="146"/>
                </a:lnTo>
                <a:lnTo>
                  <a:pt x="48" y="151"/>
                </a:lnTo>
                <a:lnTo>
                  <a:pt x="49" y="153"/>
                </a:lnTo>
                <a:lnTo>
                  <a:pt x="50" y="155"/>
                </a:lnTo>
                <a:lnTo>
                  <a:pt x="50" y="155"/>
                </a:lnTo>
                <a:lnTo>
                  <a:pt x="50" y="162"/>
                </a:lnTo>
                <a:lnTo>
                  <a:pt x="50" y="162"/>
                </a:lnTo>
                <a:lnTo>
                  <a:pt x="50" y="168"/>
                </a:lnTo>
                <a:lnTo>
                  <a:pt x="49" y="172"/>
                </a:lnTo>
                <a:lnTo>
                  <a:pt x="44" y="181"/>
                </a:lnTo>
                <a:lnTo>
                  <a:pt x="38" y="188"/>
                </a:lnTo>
                <a:lnTo>
                  <a:pt x="30" y="195"/>
                </a:lnTo>
                <a:lnTo>
                  <a:pt x="30" y="195"/>
                </a:lnTo>
                <a:lnTo>
                  <a:pt x="46" y="193"/>
                </a:lnTo>
                <a:lnTo>
                  <a:pt x="61" y="189"/>
                </a:lnTo>
                <a:lnTo>
                  <a:pt x="68" y="185"/>
                </a:lnTo>
                <a:lnTo>
                  <a:pt x="76" y="181"/>
                </a:lnTo>
                <a:lnTo>
                  <a:pt x="83" y="176"/>
                </a:lnTo>
                <a:lnTo>
                  <a:pt x="90" y="170"/>
                </a:lnTo>
                <a:lnTo>
                  <a:pt x="92" y="168"/>
                </a:lnTo>
                <a:lnTo>
                  <a:pt x="95" y="169"/>
                </a:lnTo>
                <a:lnTo>
                  <a:pt x="95" y="169"/>
                </a:lnTo>
                <a:lnTo>
                  <a:pt x="110" y="169"/>
                </a:lnTo>
                <a:lnTo>
                  <a:pt x="110" y="169"/>
                </a:lnTo>
                <a:lnTo>
                  <a:pt x="119" y="169"/>
                </a:lnTo>
                <a:lnTo>
                  <a:pt x="130" y="168"/>
                </a:lnTo>
                <a:lnTo>
                  <a:pt x="148" y="163"/>
                </a:lnTo>
                <a:lnTo>
                  <a:pt x="165" y="155"/>
                </a:lnTo>
                <a:lnTo>
                  <a:pt x="180" y="146"/>
                </a:lnTo>
                <a:lnTo>
                  <a:pt x="185" y="141"/>
                </a:lnTo>
                <a:lnTo>
                  <a:pt x="192" y="135"/>
                </a:lnTo>
                <a:lnTo>
                  <a:pt x="196" y="128"/>
                </a:lnTo>
                <a:lnTo>
                  <a:pt x="200" y="122"/>
                </a:lnTo>
                <a:lnTo>
                  <a:pt x="204" y="114"/>
                </a:lnTo>
                <a:lnTo>
                  <a:pt x="207" y="107"/>
                </a:lnTo>
                <a:lnTo>
                  <a:pt x="208" y="99"/>
                </a:lnTo>
                <a:lnTo>
                  <a:pt x="208" y="91"/>
                </a:lnTo>
                <a:lnTo>
                  <a:pt x="208" y="91"/>
                </a:lnTo>
                <a:lnTo>
                  <a:pt x="208" y="82"/>
                </a:lnTo>
                <a:lnTo>
                  <a:pt x="207" y="74"/>
                </a:lnTo>
                <a:lnTo>
                  <a:pt x="204" y="66"/>
                </a:lnTo>
                <a:lnTo>
                  <a:pt x="200" y="59"/>
                </a:lnTo>
                <a:lnTo>
                  <a:pt x="196" y="53"/>
                </a:lnTo>
                <a:lnTo>
                  <a:pt x="192" y="46"/>
                </a:lnTo>
                <a:lnTo>
                  <a:pt x="185" y="41"/>
                </a:lnTo>
                <a:lnTo>
                  <a:pt x="180" y="34"/>
                </a:lnTo>
                <a:lnTo>
                  <a:pt x="165" y="24"/>
                </a:lnTo>
                <a:lnTo>
                  <a:pt x="148" y="18"/>
                </a:lnTo>
                <a:lnTo>
                  <a:pt x="130" y="12"/>
                </a:lnTo>
                <a:lnTo>
                  <a:pt x="119" y="12"/>
                </a:lnTo>
                <a:lnTo>
                  <a:pt x="110" y="11"/>
                </a:lnTo>
                <a:lnTo>
                  <a:pt x="110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8" name="Freeform 209"/>
          <p:cNvSpPr>
            <a:spLocks noEditPoints="1"/>
          </p:cNvSpPr>
          <p:nvPr/>
        </p:nvSpPr>
        <p:spPr bwMode="auto">
          <a:xfrm>
            <a:off x="9505399" y="1833087"/>
            <a:ext cx="187629" cy="191437"/>
          </a:xfrm>
          <a:custGeom>
            <a:avLst/>
            <a:gdLst/>
            <a:ahLst/>
            <a:cxnLst>
              <a:cxn ang="0">
                <a:pos x="112" y="123"/>
              </a:cxn>
              <a:cxn ang="0">
                <a:pos x="93" y="119"/>
              </a:cxn>
              <a:cxn ang="0">
                <a:pos x="77" y="108"/>
              </a:cxn>
              <a:cxn ang="0">
                <a:pos x="69" y="109"/>
              </a:cxn>
              <a:cxn ang="0">
                <a:pos x="61" y="109"/>
              </a:cxn>
              <a:cxn ang="0">
                <a:pos x="36" y="105"/>
              </a:cxn>
              <a:cxn ang="0">
                <a:pos x="17" y="93"/>
              </a:cxn>
              <a:cxn ang="0">
                <a:pos x="4" y="76"/>
              </a:cxn>
              <a:cxn ang="0">
                <a:pos x="0" y="55"/>
              </a:cxn>
              <a:cxn ang="0">
                <a:pos x="1" y="43"/>
              </a:cxn>
              <a:cxn ang="0">
                <a:pos x="9" y="24"/>
              </a:cxn>
              <a:cxn ang="0">
                <a:pos x="27" y="10"/>
              </a:cxn>
              <a:cxn ang="0">
                <a:pos x="49" y="1"/>
              </a:cxn>
              <a:cxn ang="0">
                <a:pos x="61" y="0"/>
              </a:cxn>
              <a:cxn ang="0">
                <a:pos x="85" y="4"/>
              </a:cxn>
              <a:cxn ang="0">
                <a:pos x="104" y="16"/>
              </a:cxn>
              <a:cxn ang="0">
                <a:pos x="117" y="34"/>
              </a:cxn>
              <a:cxn ang="0">
                <a:pos x="121" y="55"/>
              </a:cxn>
              <a:cxn ang="0">
                <a:pos x="121" y="64"/>
              </a:cxn>
              <a:cxn ang="0">
                <a:pos x="116" y="80"/>
              </a:cxn>
              <a:cxn ang="0">
                <a:pos x="111" y="87"/>
              </a:cxn>
              <a:cxn ang="0">
                <a:pos x="109" y="95"/>
              </a:cxn>
              <a:cxn ang="0">
                <a:pos x="109" y="100"/>
              </a:cxn>
              <a:cxn ang="0">
                <a:pos x="116" y="111"/>
              </a:cxn>
              <a:cxn ang="0">
                <a:pos x="121" y="115"/>
              </a:cxn>
              <a:cxn ang="0">
                <a:pos x="120" y="122"/>
              </a:cxn>
              <a:cxn ang="0">
                <a:pos x="112" y="123"/>
              </a:cxn>
              <a:cxn ang="0">
                <a:pos x="78" y="101"/>
              </a:cxn>
              <a:cxn ang="0">
                <a:pos x="80" y="103"/>
              </a:cxn>
              <a:cxn ang="0">
                <a:pos x="96" y="114"/>
              </a:cxn>
              <a:cxn ang="0">
                <a:pos x="115" y="118"/>
              </a:cxn>
              <a:cxn ang="0">
                <a:pos x="111" y="112"/>
              </a:cxn>
              <a:cxn ang="0">
                <a:pos x="104" y="101"/>
              </a:cxn>
              <a:cxn ang="0">
                <a:pos x="104" y="95"/>
              </a:cxn>
              <a:cxn ang="0">
                <a:pos x="105" y="84"/>
              </a:cxn>
              <a:cxn ang="0">
                <a:pos x="107" y="84"/>
              </a:cxn>
              <a:cxn ang="0">
                <a:pos x="113" y="70"/>
              </a:cxn>
              <a:cxn ang="0">
                <a:pos x="116" y="55"/>
              </a:cxn>
              <a:cxn ang="0">
                <a:pos x="115" y="45"/>
              </a:cxn>
              <a:cxn ang="0">
                <a:pos x="107" y="27"/>
              </a:cxn>
              <a:cxn ang="0">
                <a:pos x="92" y="14"/>
              </a:cxn>
              <a:cxn ang="0">
                <a:pos x="71" y="7"/>
              </a:cxn>
              <a:cxn ang="0">
                <a:pos x="61" y="6"/>
              </a:cxn>
              <a:cxn ang="0">
                <a:pos x="39" y="10"/>
              </a:cxn>
              <a:cxn ang="0">
                <a:pos x="22" y="20"/>
              </a:cxn>
              <a:cxn ang="0">
                <a:pos x="9" y="35"/>
              </a:cxn>
              <a:cxn ang="0">
                <a:pos x="5" y="55"/>
              </a:cxn>
              <a:cxn ang="0">
                <a:pos x="7" y="65"/>
              </a:cxn>
              <a:cxn ang="0">
                <a:pos x="15" y="82"/>
              </a:cxn>
              <a:cxn ang="0">
                <a:pos x="30" y="96"/>
              </a:cxn>
              <a:cxn ang="0">
                <a:pos x="50" y="103"/>
              </a:cxn>
              <a:cxn ang="0">
                <a:pos x="61" y="104"/>
              </a:cxn>
              <a:cxn ang="0">
                <a:pos x="77" y="101"/>
              </a:cxn>
            </a:cxnLst>
            <a:rect l="0" t="0" r="r" b="b"/>
            <a:pathLst>
              <a:path w="121" h="123">
                <a:moveTo>
                  <a:pt x="112" y="123"/>
                </a:moveTo>
                <a:lnTo>
                  <a:pt x="112" y="123"/>
                </a:lnTo>
                <a:lnTo>
                  <a:pt x="103" y="122"/>
                </a:lnTo>
                <a:lnTo>
                  <a:pt x="93" y="119"/>
                </a:lnTo>
                <a:lnTo>
                  <a:pt x="85" y="114"/>
                </a:lnTo>
                <a:lnTo>
                  <a:pt x="77" y="108"/>
                </a:lnTo>
                <a:lnTo>
                  <a:pt x="77" y="108"/>
                </a:lnTo>
                <a:lnTo>
                  <a:pt x="69" y="109"/>
                </a:lnTo>
                <a:lnTo>
                  <a:pt x="61" y="109"/>
                </a:lnTo>
                <a:lnTo>
                  <a:pt x="61" y="109"/>
                </a:lnTo>
                <a:lnTo>
                  <a:pt x="49" y="108"/>
                </a:lnTo>
                <a:lnTo>
                  <a:pt x="36" y="105"/>
                </a:lnTo>
                <a:lnTo>
                  <a:pt x="27" y="100"/>
                </a:lnTo>
                <a:lnTo>
                  <a:pt x="17" y="93"/>
                </a:lnTo>
                <a:lnTo>
                  <a:pt x="9" y="85"/>
                </a:lnTo>
                <a:lnTo>
                  <a:pt x="4" y="76"/>
                </a:lnTo>
                <a:lnTo>
                  <a:pt x="1" y="66"/>
                </a:lnTo>
                <a:lnTo>
                  <a:pt x="0" y="55"/>
                </a:lnTo>
                <a:lnTo>
                  <a:pt x="0" y="55"/>
                </a:lnTo>
                <a:lnTo>
                  <a:pt x="1" y="43"/>
                </a:lnTo>
                <a:lnTo>
                  <a:pt x="4" y="34"/>
                </a:lnTo>
                <a:lnTo>
                  <a:pt x="9" y="24"/>
                </a:lnTo>
                <a:lnTo>
                  <a:pt x="17" y="16"/>
                </a:lnTo>
                <a:lnTo>
                  <a:pt x="27" y="10"/>
                </a:lnTo>
                <a:lnTo>
                  <a:pt x="36" y="4"/>
                </a:lnTo>
                <a:lnTo>
                  <a:pt x="49" y="1"/>
                </a:lnTo>
                <a:lnTo>
                  <a:pt x="61" y="0"/>
                </a:lnTo>
                <a:lnTo>
                  <a:pt x="61" y="0"/>
                </a:lnTo>
                <a:lnTo>
                  <a:pt x="73" y="1"/>
                </a:lnTo>
                <a:lnTo>
                  <a:pt x="85" y="4"/>
                </a:lnTo>
                <a:lnTo>
                  <a:pt x="94" y="10"/>
                </a:lnTo>
                <a:lnTo>
                  <a:pt x="104" y="16"/>
                </a:lnTo>
                <a:lnTo>
                  <a:pt x="112" y="24"/>
                </a:lnTo>
                <a:lnTo>
                  <a:pt x="117" y="34"/>
                </a:lnTo>
                <a:lnTo>
                  <a:pt x="120" y="43"/>
                </a:lnTo>
                <a:lnTo>
                  <a:pt x="121" y="55"/>
                </a:lnTo>
                <a:lnTo>
                  <a:pt x="121" y="55"/>
                </a:lnTo>
                <a:lnTo>
                  <a:pt x="121" y="64"/>
                </a:lnTo>
                <a:lnTo>
                  <a:pt x="119" y="72"/>
                </a:lnTo>
                <a:lnTo>
                  <a:pt x="116" y="80"/>
                </a:lnTo>
                <a:lnTo>
                  <a:pt x="111" y="87"/>
                </a:lnTo>
                <a:lnTo>
                  <a:pt x="111" y="87"/>
                </a:lnTo>
                <a:lnTo>
                  <a:pt x="109" y="91"/>
                </a:lnTo>
                <a:lnTo>
                  <a:pt x="109" y="95"/>
                </a:lnTo>
                <a:lnTo>
                  <a:pt x="109" y="95"/>
                </a:lnTo>
                <a:lnTo>
                  <a:pt x="109" y="100"/>
                </a:lnTo>
                <a:lnTo>
                  <a:pt x="112" y="105"/>
                </a:lnTo>
                <a:lnTo>
                  <a:pt x="116" y="111"/>
                </a:lnTo>
                <a:lnTo>
                  <a:pt x="120" y="114"/>
                </a:lnTo>
                <a:lnTo>
                  <a:pt x="121" y="115"/>
                </a:lnTo>
                <a:lnTo>
                  <a:pt x="121" y="122"/>
                </a:lnTo>
                <a:lnTo>
                  <a:pt x="120" y="122"/>
                </a:lnTo>
                <a:lnTo>
                  <a:pt x="120" y="122"/>
                </a:lnTo>
                <a:lnTo>
                  <a:pt x="112" y="123"/>
                </a:lnTo>
                <a:lnTo>
                  <a:pt x="112" y="123"/>
                </a:lnTo>
                <a:close/>
                <a:moveTo>
                  <a:pt x="78" y="101"/>
                </a:moveTo>
                <a:lnTo>
                  <a:pt x="80" y="103"/>
                </a:lnTo>
                <a:lnTo>
                  <a:pt x="80" y="103"/>
                </a:lnTo>
                <a:lnTo>
                  <a:pt x="88" y="109"/>
                </a:lnTo>
                <a:lnTo>
                  <a:pt x="96" y="114"/>
                </a:lnTo>
                <a:lnTo>
                  <a:pt x="105" y="116"/>
                </a:lnTo>
                <a:lnTo>
                  <a:pt x="115" y="118"/>
                </a:lnTo>
                <a:lnTo>
                  <a:pt x="115" y="118"/>
                </a:lnTo>
                <a:lnTo>
                  <a:pt x="111" y="112"/>
                </a:lnTo>
                <a:lnTo>
                  <a:pt x="107" y="108"/>
                </a:lnTo>
                <a:lnTo>
                  <a:pt x="104" y="101"/>
                </a:lnTo>
                <a:lnTo>
                  <a:pt x="104" y="95"/>
                </a:lnTo>
                <a:lnTo>
                  <a:pt x="104" y="95"/>
                </a:lnTo>
                <a:lnTo>
                  <a:pt x="104" y="89"/>
                </a:lnTo>
                <a:lnTo>
                  <a:pt x="105" y="84"/>
                </a:lnTo>
                <a:lnTo>
                  <a:pt x="107" y="84"/>
                </a:lnTo>
                <a:lnTo>
                  <a:pt x="107" y="84"/>
                </a:lnTo>
                <a:lnTo>
                  <a:pt x="111" y="77"/>
                </a:lnTo>
                <a:lnTo>
                  <a:pt x="113" y="70"/>
                </a:lnTo>
                <a:lnTo>
                  <a:pt x="116" y="62"/>
                </a:lnTo>
                <a:lnTo>
                  <a:pt x="116" y="55"/>
                </a:lnTo>
                <a:lnTo>
                  <a:pt x="116" y="55"/>
                </a:lnTo>
                <a:lnTo>
                  <a:pt x="115" y="45"/>
                </a:lnTo>
                <a:lnTo>
                  <a:pt x="112" y="35"/>
                </a:lnTo>
                <a:lnTo>
                  <a:pt x="107" y="27"/>
                </a:lnTo>
                <a:lnTo>
                  <a:pt x="100" y="20"/>
                </a:lnTo>
                <a:lnTo>
                  <a:pt x="92" y="14"/>
                </a:lnTo>
                <a:lnTo>
                  <a:pt x="82" y="10"/>
                </a:lnTo>
                <a:lnTo>
                  <a:pt x="71" y="7"/>
                </a:lnTo>
                <a:lnTo>
                  <a:pt x="61" y="6"/>
                </a:lnTo>
                <a:lnTo>
                  <a:pt x="61" y="6"/>
                </a:lnTo>
                <a:lnTo>
                  <a:pt x="50" y="7"/>
                </a:lnTo>
                <a:lnTo>
                  <a:pt x="39" y="10"/>
                </a:lnTo>
                <a:lnTo>
                  <a:pt x="30" y="14"/>
                </a:lnTo>
                <a:lnTo>
                  <a:pt x="22" y="20"/>
                </a:lnTo>
                <a:lnTo>
                  <a:pt x="15" y="27"/>
                </a:lnTo>
                <a:lnTo>
                  <a:pt x="9" y="35"/>
                </a:lnTo>
                <a:lnTo>
                  <a:pt x="7" y="45"/>
                </a:lnTo>
                <a:lnTo>
                  <a:pt x="5" y="55"/>
                </a:lnTo>
                <a:lnTo>
                  <a:pt x="5" y="55"/>
                </a:lnTo>
                <a:lnTo>
                  <a:pt x="7" y="65"/>
                </a:lnTo>
                <a:lnTo>
                  <a:pt x="9" y="74"/>
                </a:lnTo>
                <a:lnTo>
                  <a:pt x="15" y="82"/>
                </a:lnTo>
                <a:lnTo>
                  <a:pt x="22" y="89"/>
                </a:lnTo>
                <a:lnTo>
                  <a:pt x="30" y="96"/>
                </a:lnTo>
                <a:lnTo>
                  <a:pt x="39" y="100"/>
                </a:lnTo>
                <a:lnTo>
                  <a:pt x="50" y="103"/>
                </a:lnTo>
                <a:lnTo>
                  <a:pt x="61" y="104"/>
                </a:lnTo>
                <a:lnTo>
                  <a:pt x="61" y="104"/>
                </a:lnTo>
                <a:lnTo>
                  <a:pt x="69" y="104"/>
                </a:lnTo>
                <a:lnTo>
                  <a:pt x="77" y="101"/>
                </a:lnTo>
                <a:lnTo>
                  <a:pt x="78" y="10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9" name="Freeform 210"/>
          <p:cNvSpPr>
            <a:spLocks noEditPoints="1"/>
          </p:cNvSpPr>
          <p:nvPr/>
        </p:nvSpPr>
        <p:spPr bwMode="auto">
          <a:xfrm>
            <a:off x="9317770" y="1688344"/>
            <a:ext cx="337733" cy="322173"/>
          </a:xfrm>
          <a:custGeom>
            <a:avLst/>
            <a:gdLst/>
            <a:ahLst/>
            <a:cxnLst>
              <a:cxn ang="0">
                <a:pos x="16" y="189"/>
              </a:cxn>
              <a:cxn ang="0">
                <a:pos x="31" y="178"/>
              </a:cxn>
              <a:cxn ang="0">
                <a:pos x="39" y="161"/>
              </a:cxn>
              <a:cxn ang="0">
                <a:pos x="39" y="158"/>
              </a:cxn>
              <a:cxn ang="0">
                <a:pos x="16" y="136"/>
              </a:cxn>
              <a:cxn ang="0">
                <a:pos x="2" y="109"/>
              </a:cxn>
              <a:cxn ang="0">
                <a:pos x="0" y="89"/>
              </a:cxn>
              <a:cxn ang="0">
                <a:pos x="5" y="62"/>
              </a:cxn>
              <a:cxn ang="0">
                <a:pos x="19" y="39"/>
              </a:cxn>
              <a:cxn ang="0">
                <a:pos x="40" y="20"/>
              </a:cxn>
              <a:cxn ang="0">
                <a:pos x="67" y="7"/>
              </a:cxn>
              <a:cxn ang="0">
                <a:pos x="98" y="0"/>
              </a:cxn>
              <a:cxn ang="0">
                <a:pos x="120" y="0"/>
              </a:cxn>
              <a:cxn ang="0">
                <a:pos x="151" y="7"/>
              </a:cxn>
              <a:cxn ang="0">
                <a:pos x="178" y="19"/>
              </a:cxn>
              <a:cxn ang="0">
                <a:pos x="200" y="38"/>
              </a:cxn>
              <a:cxn ang="0">
                <a:pos x="213" y="61"/>
              </a:cxn>
              <a:cxn ang="0">
                <a:pos x="218" y="88"/>
              </a:cxn>
              <a:cxn ang="0">
                <a:pos x="210" y="92"/>
              </a:cxn>
              <a:cxn ang="0">
                <a:pos x="189" y="86"/>
              </a:cxn>
              <a:cxn ang="0">
                <a:pos x="167" y="86"/>
              </a:cxn>
              <a:cxn ang="0">
                <a:pos x="132" y="104"/>
              </a:cxn>
              <a:cxn ang="0">
                <a:pos x="117" y="124"/>
              </a:cxn>
              <a:cxn ang="0">
                <a:pos x="112" y="148"/>
              </a:cxn>
              <a:cxn ang="0">
                <a:pos x="121" y="180"/>
              </a:cxn>
              <a:cxn ang="0">
                <a:pos x="94" y="178"/>
              </a:cxn>
              <a:cxn ang="0">
                <a:pos x="77" y="192"/>
              </a:cxn>
              <a:cxn ang="0">
                <a:pos x="47" y="202"/>
              </a:cxn>
              <a:cxn ang="0">
                <a:pos x="13" y="205"/>
              </a:cxn>
              <a:cxn ang="0">
                <a:pos x="100" y="11"/>
              </a:cxn>
              <a:cxn ang="0">
                <a:pos x="54" y="24"/>
              </a:cxn>
              <a:cxn ang="0">
                <a:pos x="28" y="44"/>
              </a:cxn>
              <a:cxn ang="0">
                <a:pos x="15" y="66"/>
              </a:cxn>
              <a:cxn ang="0">
                <a:pos x="11" y="89"/>
              </a:cxn>
              <a:cxn ang="0">
                <a:pos x="13" y="107"/>
              </a:cxn>
              <a:cxn ang="0">
                <a:pos x="25" y="131"/>
              </a:cxn>
              <a:cxn ang="0">
                <a:pos x="47" y="151"/>
              </a:cxn>
              <a:cxn ang="0">
                <a:pos x="50" y="154"/>
              </a:cxn>
              <a:cxn ang="0">
                <a:pos x="50" y="166"/>
              </a:cxn>
              <a:cxn ang="0">
                <a:pos x="38" y="188"/>
              </a:cxn>
              <a:cxn ang="0">
                <a:pos x="46" y="192"/>
              </a:cxn>
              <a:cxn ang="0">
                <a:pos x="75" y="181"/>
              </a:cxn>
              <a:cxn ang="0">
                <a:pos x="92" y="167"/>
              </a:cxn>
              <a:cxn ang="0">
                <a:pos x="105" y="169"/>
              </a:cxn>
              <a:cxn ang="0">
                <a:pos x="101" y="148"/>
              </a:cxn>
              <a:cxn ang="0">
                <a:pos x="108" y="119"/>
              </a:cxn>
              <a:cxn ang="0">
                <a:pos x="125" y="96"/>
              </a:cxn>
              <a:cxn ang="0">
                <a:pos x="166" y="77"/>
              </a:cxn>
              <a:cxn ang="0">
                <a:pos x="194" y="76"/>
              </a:cxn>
              <a:cxn ang="0">
                <a:pos x="205" y="71"/>
              </a:cxn>
              <a:cxn ang="0">
                <a:pos x="186" y="40"/>
              </a:cxn>
              <a:cxn ang="0">
                <a:pos x="144" y="16"/>
              </a:cxn>
              <a:cxn ang="0">
                <a:pos x="109" y="11"/>
              </a:cxn>
            </a:cxnLst>
            <a:rect l="0" t="0" r="r" b="b"/>
            <a:pathLst>
              <a:path w="218" h="205">
                <a:moveTo>
                  <a:pt x="13" y="205"/>
                </a:moveTo>
                <a:lnTo>
                  <a:pt x="13" y="190"/>
                </a:lnTo>
                <a:lnTo>
                  <a:pt x="16" y="189"/>
                </a:lnTo>
                <a:lnTo>
                  <a:pt x="16" y="189"/>
                </a:lnTo>
                <a:lnTo>
                  <a:pt x="24" y="185"/>
                </a:lnTo>
                <a:lnTo>
                  <a:pt x="31" y="178"/>
                </a:lnTo>
                <a:lnTo>
                  <a:pt x="36" y="170"/>
                </a:lnTo>
                <a:lnTo>
                  <a:pt x="38" y="166"/>
                </a:lnTo>
                <a:lnTo>
                  <a:pt x="39" y="161"/>
                </a:lnTo>
                <a:lnTo>
                  <a:pt x="39" y="161"/>
                </a:lnTo>
                <a:lnTo>
                  <a:pt x="39" y="158"/>
                </a:lnTo>
                <a:lnTo>
                  <a:pt x="39" y="158"/>
                </a:lnTo>
                <a:lnTo>
                  <a:pt x="29" y="151"/>
                </a:lnTo>
                <a:lnTo>
                  <a:pt x="23" y="144"/>
                </a:lnTo>
                <a:lnTo>
                  <a:pt x="16" y="136"/>
                </a:lnTo>
                <a:lnTo>
                  <a:pt x="11" y="127"/>
                </a:lnTo>
                <a:lnTo>
                  <a:pt x="5" y="119"/>
                </a:lnTo>
                <a:lnTo>
                  <a:pt x="2" y="109"/>
                </a:lnTo>
                <a:lnTo>
                  <a:pt x="1" y="100"/>
                </a:lnTo>
                <a:lnTo>
                  <a:pt x="0" y="89"/>
                </a:lnTo>
                <a:lnTo>
                  <a:pt x="0" y="89"/>
                </a:lnTo>
                <a:lnTo>
                  <a:pt x="0" y="80"/>
                </a:lnTo>
                <a:lnTo>
                  <a:pt x="2" y="71"/>
                </a:lnTo>
                <a:lnTo>
                  <a:pt x="5" y="62"/>
                </a:lnTo>
                <a:lnTo>
                  <a:pt x="8" y="54"/>
                </a:lnTo>
                <a:lnTo>
                  <a:pt x="13" y="47"/>
                </a:lnTo>
                <a:lnTo>
                  <a:pt x="19" y="39"/>
                </a:lnTo>
                <a:lnTo>
                  <a:pt x="25" y="32"/>
                </a:lnTo>
                <a:lnTo>
                  <a:pt x="32" y="26"/>
                </a:lnTo>
                <a:lnTo>
                  <a:pt x="40" y="20"/>
                </a:lnTo>
                <a:lnTo>
                  <a:pt x="48" y="15"/>
                </a:lnTo>
                <a:lnTo>
                  <a:pt x="56" y="11"/>
                </a:lnTo>
                <a:lnTo>
                  <a:pt x="67" y="7"/>
                </a:lnTo>
                <a:lnTo>
                  <a:pt x="77" y="4"/>
                </a:lnTo>
                <a:lnTo>
                  <a:pt x="87" y="1"/>
                </a:lnTo>
                <a:lnTo>
                  <a:pt x="98" y="0"/>
                </a:lnTo>
                <a:lnTo>
                  <a:pt x="109" y="0"/>
                </a:lnTo>
                <a:lnTo>
                  <a:pt x="109" y="0"/>
                </a:lnTo>
                <a:lnTo>
                  <a:pt x="120" y="0"/>
                </a:lnTo>
                <a:lnTo>
                  <a:pt x="131" y="1"/>
                </a:lnTo>
                <a:lnTo>
                  <a:pt x="142" y="4"/>
                </a:lnTo>
                <a:lnTo>
                  <a:pt x="151" y="7"/>
                </a:lnTo>
                <a:lnTo>
                  <a:pt x="160" y="9"/>
                </a:lnTo>
                <a:lnTo>
                  <a:pt x="170" y="15"/>
                </a:lnTo>
                <a:lnTo>
                  <a:pt x="178" y="19"/>
                </a:lnTo>
                <a:lnTo>
                  <a:pt x="186" y="24"/>
                </a:lnTo>
                <a:lnTo>
                  <a:pt x="193" y="31"/>
                </a:lnTo>
                <a:lnTo>
                  <a:pt x="200" y="38"/>
                </a:lnTo>
                <a:lnTo>
                  <a:pt x="205" y="44"/>
                </a:lnTo>
                <a:lnTo>
                  <a:pt x="209" y="53"/>
                </a:lnTo>
                <a:lnTo>
                  <a:pt x="213" y="61"/>
                </a:lnTo>
                <a:lnTo>
                  <a:pt x="216" y="69"/>
                </a:lnTo>
                <a:lnTo>
                  <a:pt x="217" y="78"/>
                </a:lnTo>
                <a:lnTo>
                  <a:pt x="218" y="88"/>
                </a:lnTo>
                <a:lnTo>
                  <a:pt x="218" y="96"/>
                </a:lnTo>
                <a:lnTo>
                  <a:pt x="210" y="92"/>
                </a:lnTo>
                <a:lnTo>
                  <a:pt x="210" y="92"/>
                </a:lnTo>
                <a:lnTo>
                  <a:pt x="204" y="89"/>
                </a:lnTo>
                <a:lnTo>
                  <a:pt x="197" y="88"/>
                </a:lnTo>
                <a:lnTo>
                  <a:pt x="189" y="86"/>
                </a:lnTo>
                <a:lnTo>
                  <a:pt x="181" y="86"/>
                </a:lnTo>
                <a:lnTo>
                  <a:pt x="181" y="86"/>
                </a:lnTo>
                <a:lnTo>
                  <a:pt x="167" y="86"/>
                </a:lnTo>
                <a:lnTo>
                  <a:pt x="155" y="90"/>
                </a:lnTo>
                <a:lnTo>
                  <a:pt x="143" y="96"/>
                </a:lnTo>
                <a:lnTo>
                  <a:pt x="132" y="104"/>
                </a:lnTo>
                <a:lnTo>
                  <a:pt x="132" y="104"/>
                </a:lnTo>
                <a:lnTo>
                  <a:pt x="124" y="113"/>
                </a:lnTo>
                <a:lnTo>
                  <a:pt x="117" y="124"/>
                </a:lnTo>
                <a:lnTo>
                  <a:pt x="113" y="135"/>
                </a:lnTo>
                <a:lnTo>
                  <a:pt x="112" y="148"/>
                </a:lnTo>
                <a:lnTo>
                  <a:pt x="112" y="148"/>
                </a:lnTo>
                <a:lnTo>
                  <a:pt x="113" y="161"/>
                </a:lnTo>
                <a:lnTo>
                  <a:pt x="117" y="171"/>
                </a:lnTo>
                <a:lnTo>
                  <a:pt x="121" y="180"/>
                </a:lnTo>
                <a:lnTo>
                  <a:pt x="113" y="180"/>
                </a:lnTo>
                <a:lnTo>
                  <a:pt x="113" y="180"/>
                </a:lnTo>
                <a:lnTo>
                  <a:pt x="94" y="178"/>
                </a:lnTo>
                <a:lnTo>
                  <a:pt x="94" y="178"/>
                </a:lnTo>
                <a:lnTo>
                  <a:pt x="86" y="186"/>
                </a:lnTo>
                <a:lnTo>
                  <a:pt x="77" y="192"/>
                </a:lnTo>
                <a:lnTo>
                  <a:pt x="67" y="197"/>
                </a:lnTo>
                <a:lnTo>
                  <a:pt x="56" y="200"/>
                </a:lnTo>
                <a:lnTo>
                  <a:pt x="47" y="202"/>
                </a:lnTo>
                <a:lnTo>
                  <a:pt x="38" y="204"/>
                </a:lnTo>
                <a:lnTo>
                  <a:pt x="19" y="205"/>
                </a:lnTo>
                <a:lnTo>
                  <a:pt x="13" y="205"/>
                </a:lnTo>
                <a:close/>
                <a:moveTo>
                  <a:pt x="109" y="11"/>
                </a:moveTo>
                <a:lnTo>
                  <a:pt x="109" y="11"/>
                </a:lnTo>
                <a:lnTo>
                  <a:pt x="100" y="11"/>
                </a:lnTo>
                <a:lnTo>
                  <a:pt x="89" y="12"/>
                </a:lnTo>
                <a:lnTo>
                  <a:pt x="71" y="16"/>
                </a:lnTo>
                <a:lnTo>
                  <a:pt x="54" y="24"/>
                </a:lnTo>
                <a:lnTo>
                  <a:pt x="39" y="34"/>
                </a:lnTo>
                <a:lnTo>
                  <a:pt x="33" y="39"/>
                </a:lnTo>
                <a:lnTo>
                  <a:pt x="28" y="44"/>
                </a:lnTo>
                <a:lnTo>
                  <a:pt x="23" y="51"/>
                </a:lnTo>
                <a:lnTo>
                  <a:pt x="19" y="58"/>
                </a:lnTo>
                <a:lnTo>
                  <a:pt x="15" y="66"/>
                </a:lnTo>
                <a:lnTo>
                  <a:pt x="13" y="73"/>
                </a:lnTo>
                <a:lnTo>
                  <a:pt x="11" y="81"/>
                </a:lnTo>
                <a:lnTo>
                  <a:pt x="11" y="89"/>
                </a:lnTo>
                <a:lnTo>
                  <a:pt x="11" y="89"/>
                </a:lnTo>
                <a:lnTo>
                  <a:pt x="11" y="99"/>
                </a:lnTo>
                <a:lnTo>
                  <a:pt x="13" y="107"/>
                </a:lnTo>
                <a:lnTo>
                  <a:pt x="16" y="115"/>
                </a:lnTo>
                <a:lnTo>
                  <a:pt x="20" y="123"/>
                </a:lnTo>
                <a:lnTo>
                  <a:pt x="25" y="131"/>
                </a:lnTo>
                <a:lnTo>
                  <a:pt x="31" y="138"/>
                </a:lnTo>
                <a:lnTo>
                  <a:pt x="39" y="144"/>
                </a:lnTo>
                <a:lnTo>
                  <a:pt x="47" y="151"/>
                </a:lnTo>
                <a:lnTo>
                  <a:pt x="48" y="151"/>
                </a:lnTo>
                <a:lnTo>
                  <a:pt x="50" y="154"/>
                </a:lnTo>
                <a:lnTo>
                  <a:pt x="50" y="154"/>
                </a:lnTo>
                <a:lnTo>
                  <a:pt x="50" y="161"/>
                </a:lnTo>
                <a:lnTo>
                  <a:pt x="50" y="161"/>
                </a:lnTo>
                <a:lnTo>
                  <a:pt x="50" y="166"/>
                </a:lnTo>
                <a:lnTo>
                  <a:pt x="48" y="171"/>
                </a:lnTo>
                <a:lnTo>
                  <a:pt x="43" y="180"/>
                </a:lnTo>
                <a:lnTo>
                  <a:pt x="38" y="188"/>
                </a:lnTo>
                <a:lnTo>
                  <a:pt x="29" y="194"/>
                </a:lnTo>
                <a:lnTo>
                  <a:pt x="29" y="194"/>
                </a:lnTo>
                <a:lnTo>
                  <a:pt x="46" y="192"/>
                </a:lnTo>
                <a:lnTo>
                  <a:pt x="60" y="188"/>
                </a:lnTo>
                <a:lnTo>
                  <a:pt x="67" y="185"/>
                </a:lnTo>
                <a:lnTo>
                  <a:pt x="75" y="181"/>
                </a:lnTo>
                <a:lnTo>
                  <a:pt x="82" y="175"/>
                </a:lnTo>
                <a:lnTo>
                  <a:pt x="89" y="169"/>
                </a:lnTo>
                <a:lnTo>
                  <a:pt x="92" y="167"/>
                </a:lnTo>
                <a:lnTo>
                  <a:pt x="94" y="167"/>
                </a:lnTo>
                <a:lnTo>
                  <a:pt x="94" y="167"/>
                </a:lnTo>
                <a:lnTo>
                  <a:pt x="105" y="169"/>
                </a:lnTo>
                <a:lnTo>
                  <a:pt x="105" y="169"/>
                </a:lnTo>
                <a:lnTo>
                  <a:pt x="102" y="158"/>
                </a:lnTo>
                <a:lnTo>
                  <a:pt x="101" y="148"/>
                </a:lnTo>
                <a:lnTo>
                  <a:pt x="101" y="148"/>
                </a:lnTo>
                <a:lnTo>
                  <a:pt x="102" y="134"/>
                </a:lnTo>
                <a:lnTo>
                  <a:pt x="108" y="119"/>
                </a:lnTo>
                <a:lnTo>
                  <a:pt x="114" y="107"/>
                </a:lnTo>
                <a:lnTo>
                  <a:pt x="125" y="96"/>
                </a:lnTo>
                <a:lnTo>
                  <a:pt x="125" y="96"/>
                </a:lnTo>
                <a:lnTo>
                  <a:pt x="137" y="86"/>
                </a:lnTo>
                <a:lnTo>
                  <a:pt x="151" y="81"/>
                </a:lnTo>
                <a:lnTo>
                  <a:pt x="166" y="77"/>
                </a:lnTo>
                <a:lnTo>
                  <a:pt x="181" y="76"/>
                </a:lnTo>
                <a:lnTo>
                  <a:pt x="181" y="76"/>
                </a:lnTo>
                <a:lnTo>
                  <a:pt x="194" y="76"/>
                </a:lnTo>
                <a:lnTo>
                  <a:pt x="206" y="80"/>
                </a:lnTo>
                <a:lnTo>
                  <a:pt x="206" y="80"/>
                </a:lnTo>
                <a:lnTo>
                  <a:pt x="205" y="71"/>
                </a:lnTo>
                <a:lnTo>
                  <a:pt x="202" y="65"/>
                </a:lnTo>
                <a:lnTo>
                  <a:pt x="196" y="53"/>
                </a:lnTo>
                <a:lnTo>
                  <a:pt x="186" y="40"/>
                </a:lnTo>
                <a:lnTo>
                  <a:pt x="174" y="30"/>
                </a:lnTo>
                <a:lnTo>
                  <a:pt x="160" y="22"/>
                </a:lnTo>
                <a:lnTo>
                  <a:pt x="144" y="16"/>
                </a:lnTo>
                <a:lnTo>
                  <a:pt x="127" y="12"/>
                </a:lnTo>
                <a:lnTo>
                  <a:pt x="109" y="11"/>
                </a:lnTo>
                <a:lnTo>
                  <a:pt x="109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0" name="Freeform 211"/>
          <p:cNvSpPr>
            <a:spLocks noEditPoints="1"/>
          </p:cNvSpPr>
          <p:nvPr/>
        </p:nvSpPr>
        <p:spPr bwMode="auto">
          <a:xfrm>
            <a:off x="10124578" y="1688344"/>
            <a:ext cx="323661" cy="303496"/>
          </a:xfrm>
          <a:custGeom>
            <a:avLst/>
            <a:gdLst/>
            <a:ahLst/>
            <a:cxnLst>
              <a:cxn ang="0">
                <a:pos x="16" y="177"/>
              </a:cxn>
              <a:cxn ang="0">
                <a:pos x="31" y="165"/>
              </a:cxn>
              <a:cxn ang="0">
                <a:pos x="37" y="151"/>
              </a:cxn>
              <a:cxn ang="0">
                <a:pos x="29" y="142"/>
              </a:cxn>
              <a:cxn ang="0">
                <a:pos x="10" y="119"/>
              </a:cxn>
              <a:cxn ang="0">
                <a:pos x="2" y="93"/>
              </a:cxn>
              <a:cxn ang="0">
                <a:pos x="0" y="76"/>
              </a:cxn>
              <a:cxn ang="0">
                <a:pos x="8" y="51"/>
              </a:cxn>
              <a:cxn ang="0">
                <a:pos x="23" y="30"/>
              </a:cxn>
              <a:cxn ang="0">
                <a:pos x="46" y="13"/>
              </a:cxn>
              <a:cxn ang="0">
                <a:pos x="73" y="3"/>
              </a:cxn>
              <a:cxn ang="0">
                <a:pos x="103" y="0"/>
              </a:cxn>
              <a:cxn ang="0">
                <a:pos x="124" y="1"/>
              </a:cxn>
              <a:cxn ang="0">
                <a:pos x="153" y="9"/>
              </a:cxn>
              <a:cxn ang="0">
                <a:pos x="176" y="24"/>
              </a:cxn>
              <a:cxn ang="0">
                <a:pos x="193" y="43"/>
              </a:cxn>
              <a:cxn ang="0">
                <a:pos x="204" y="67"/>
              </a:cxn>
              <a:cxn ang="0">
                <a:pos x="205" y="84"/>
              </a:cxn>
              <a:cxn ang="0">
                <a:pos x="201" y="109"/>
              </a:cxn>
              <a:cxn ang="0">
                <a:pos x="188" y="131"/>
              </a:cxn>
              <a:cxn ang="0">
                <a:pos x="169" y="148"/>
              </a:cxn>
              <a:cxn ang="0">
                <a:pos x="143" y="162"/>
              </a:cxn>
              <a:cxn ang="0">
                <a:pos x="114" y="167"/>
              </a:cxn>
              <a:cxn ang="0">
                <a:pos x="89" y="167"/>
              </a:cxn>
              <a:cxn ang="0">
                <a:pos x="73" y="180"/>
              </a:cxn>
              <a:cxn ang="0">
                <a:pos x="46" y="189"/>
              </a:cxn>
              <a:cxn ang="0">
                <a:pos x="14" y="193"/>
              </a:cxn>
              <a:cxn ang="0">
                <a:pos x="85" y="12"/>
              </a:cxn>
              <a:cxn ang="0">
                <a:pos x="38" y="32"/>
              </a:cxn>
              <a:cxn ang="0">
                <a:pos x="18" y="55"/>
              </a:cxn>
              <a:cxn ang="0">
                <a:pos x="11" y="77"/>
              </a:cxn>
              <a:cxn ang="0">
                <a:pos x="11" y="92"/>
              </a:cxn>
              <a:cxn ang="0">
                <a:pos x="20" y="115"/>
              </a:cxn>
              <a:cxn ang="0">
                <a:pos x="37" y="135"/>
              </a:cxn>
              <a:cxn ang="0">
                <a:pos x="47" y="144"/>
              </a:cxn>
              <a:cxn ang="0">
                <a:pos x="47" y="151"/>
              </a:cxn>
              <a:cxn ang="0">
                <a:pos x="38" y="174"/>
              </a:cxn>
              <a:cxn ang="0">
                <a:pos x="45" y="180"/>
              </a:cxn>
              <a:cxn ang="0">
                <a:pos x="79" y="163"/>
              </a:cxn>
              <a:cxn ang="0">
                <a:pos x="88" y="157"/>
              </a:cxn>
              <a:cxn ang="0">
                <a:pos x="103" y="158"/>
              </a:cxn>
              <a:cxn ang="0">
                <a:pos x="154" y="144"/>
              </a:cxn>
              <a:cxn ang="0">
                <a:pos x="184" y="119"/>
              </a:cxn>
              <a:cxn ang="0">
                <a:pos x="193" y="99"/>
              </a:cxn>
              <a:cxn ang="0">
                <a:pos x="195" y="84"/>
              </a:cxn>
              <a:cxn ang="0">
                <a:pos x="191" y="62"/>
              </a:cxn>
              <a:cxn ang="0">
                <a:pos x="180" y="43"/>
              </a:cxn>
              <a:cxn ang="0">
                <a:pos x="139" y="16"/>
              </a:cxn>
              <a:cxn ang="0">
                <a:pos x="103" y="11"/>
              </a:cxn>
            </a:cxnLst>
            <a:rect l="0" t="0" r="r" b="b"/>
            <a:pathLst>
              <a:path w="205" h="193">
                <a:moveTo>
                  <a:pt x="14" y="193"/>
                </a:moveTo>
                <a:lnTo>
                  <a:pt x="14" y="178"/>
                </a:lnTo>
                <a:lnTo>
                  <a:pt x="16" y="177"/>
                </a:lnTo>
                <a:lnTo>
                  <a:pt x="16" y="177"/>
                </a:lnTo>
                <a:lnTo>
                  <a:pt x="25" y="171"/>
                </a:lnTo>
                <a:lnTo>
                  <a:pt x="31" y="165"/>
                </a:lnTo>
                <a:lnTo>
                  <a:pt x="35" y="158"/>
                </a:lnTo>
                <a:lnTo>
                  <a:pt x="37" y="151"/>
                </a:lnTo>
                <a:lnTo>
                  <a:pt x="37" y="151"/>
                </a:lnTo>
                <a:lnTo>
                  <a:pt x="37" y="148"/>
                </a:lnTo>
                <a:lnTo>
                  <a:pt x="37" y="148"/>
                </a:lnTo>
                <a:lnTo>
                  <a:pt x="29" y="142"/>
                </a:lnTo>
                <a:lnTo>
                  <a:pt x="22" y="135"/>
                </a:lnTo>
                <a:lnTo>
                  <a:pt x="15" y="127"/>
                </a:lnTo>
                <a:lnTo>
                  <a:pt x="10" y="119"/>
                </a:lnTo>
                <a:lnTo>
                  <a:pt x="6" y="111"/>
                </a:lnTo>
                <a:lnTo>
                  <a:pt x="3" y="103"/>
                </a:lnTo>
                <a:lnTo>
                  <a:pt x="2" y="93"/>
                </a:lnTo>
                <a:lnTo>
                  <a:pt x="0" y="84"/>
                </a:lnTo>
                <a:lnTo>
                  <a:pt x="0" y="84"/>
                </a:lnTo>
                <a:lnTo>
                  <a:pt x="0" y="76"/>
                </a:lnTo>
                <a:lnTo>
                  <a:pt x="3" y="67"/>
                </a:lnTo>
                <a:lnTo>
                  <a:pt x="4" y="59"/>
                </a:lnTo>
                <a:lnTo>
                  <a:pt x="8" y="51"/>
                </a:lnTo>
                <a:lnTo>
                  <a:pt x="12" y="43"/>
                </a:lnTo>
                <a:lnTo>
                  <a:pt x="18" y="36"/>
                </a:lnTo>
                <a:lnTo>
                  <a:pt x="23" y="30"/>
                </a:lnTo>
                <a:lnTo>
                  <a:pt x="30" y="24"/>
                </a:lnTo>
                <a:lnTo>
                  <a:pt x="38" y="19"/>
                </a:lnTo>
                <a:lnTo>
                  <a:pt x="46" y="13"/>
                </a:lnTo>
                <a:lnTo>
                  <a:pt x="54" y="9"/>
                </a:lnTo>
                <a:lnTo>
                  <a:pt x="64" y="7"/>
                </a:lnTo>
                <a:lnTo>
                  <a:pt x="73" y="3"/>
                </a:lnTo>
                <a:lnTo>
                  <a:pt x="83" y="1"/>
                </a:lnTo>
                <a:lnTo>
                  <a:pt x="92" y="0"/>
                </a:lnTo>
                <a:lnTo>
                  <a:pt x="103" y="0"/>
                </a:lnTo>
                <a:lnTo>
                  <a:pt x="103" y="0"/>
                </a:lnTo>
                <a:lnTo>
                  <a:pt x="114" y="0"/>
                </a:lnTo>
                <a:lnTo>
                  <a:pt x="124" y="1"/>
                </a:lnTo>
                <a:lnTo>
                  <a:pt x="134" y="3"/>
                </a:lnTo>
                <a:lnTo>
                  <a:pt x="143" y="7"/>
                </a:lnTo>
                <a:lnTo>
                  <a:pt x="153" y="9"/>
                </a:lnTo>
                <a:lnTo>
                  <a:pt x="161" y="13"/>
                </a:lnTo>
                <a:lnTo>
                  <a:pt x="169" y="19"/>
                </a:lnTo>
                <a:lnTo>
                  <a:pt x="176" y="24"/>
                </a:lnTo>
                <a:lnTo>
                  <a:pt x="182" y="30"/>
                </a:lnTo>
                <a:lnTo>
                  <a:pt x="188" y="36"/>
                </a:lnTo>
                <a:lnTo>
                  <a:pt x="193" y="43"/>
                </a:lnTo>
                <a:lnTo>
                  <a:pt x="197" y="51"/>
                </a:lnTo>
                <a:lnTo>
                  <a:pt x="201" y="59"/>
                </a:lnTo>
                <a:lnTo>
                  <a:pt x="204" y="67"/>
                </a:lnTo>
                <a:lnTo>
                  <a:pt x="205" y="76"/>
                </a:lnTo>
                <a:lnTo>
                  <a:pt x="205" y="84"/>
                </a:lnTo>
                <a:lnTo>
                  <a:pt x="205" y="84"/>
                </a:lnTo>
                <a:lnTo>
                  <a:pt x="205" y="92"/>
                </a:lnTo>
                <a:lnTo>
                  <a:pt x="204" y="101"/>
                </a:lnTo>
                <a:lnTo>
                  <a:pt x="201" y="109"/>
                </a:lnTo>
                <a:lnTo>
                  <a:pt x="197" y="116"/>
                </a:lnTo>
                <a:lnTo>
                  <a:pt x="193" y="124"/>
                </a:lnTo>
                <a:lnTo>
                  <a:pt x="188" y="131"/>
                </a:lnTo>
                <a:lnTo>
                  <a:pt x="182" y="138"/>
                </a:lnTo>
                <a:lnTo>
                  <a:pt x="176" y="143"/>
                </a:lnTo>
                <a:lnTo>
                  <a:pt x="169" y="148"/>
                </a:lnTo>
                <a:lnTo>
                  <a:pt x="161" y="154"/>
                </a:lnTo>
                <a:lnTo>
                  <a:pt x="153" y="158"/>
                </a:lnTo>
                <a:lnTo>
                  <a:pt x="143" y="162"/>
                </a:lnTo>
                <a:lnTo>
                  <a:pt x="134" y="165"/>
                </a:lnTo>
                <a:lnTo>
                  <a:pt x="124" y="166"/>
                </a:lnTo>
                <a:lnTo>
                  <a:pt x="114" y="167"/>
                </a:lnTo>
                <a:lnTo>
                  <a:pt x="103" y="169"/>
                </a:lnTo>
                <a:lnTo>
                  <a:pt x="103" y="169"/>
                </a:lnTo>
                <a:lnTo>
                  <a:pt x="89" y="167"/>
                </a:lnTo>
                <a:lnTo>
                  <a:pt x="89" y="167"/>
                </a:lnTo>
                <a:lnTo>
                  <a:pt x="81" y="174"/>
                </a:lnTo>
                <a:lnTo>
                  <a:pt x="73" y="180"/>
                </a:lnTo>
                <a:lnTo>
                  <a:pt x="64" y="185"/>
                </a:lnTo>
                <a:lnTo>
                  <a:pt x="56" y="188"/>
                </a:lnTo>
                <a:lnTo>
                  <a:pt x="46" y="189"/>
                </a:lnTo>
                <a:lnTo>
                  <a:pt x="37" y="192"/>
                </a:lnTo>
                <a:lnTo>
                  <a:pt x="19" y="192"/>
                </a:lnTo>
                <a:lnTo>
                  <a:pt x="14" y="193"/>
                </a:lnTo>
                <a:close/>
                <a:moveTo>
                  <a:pt x="103" y="11"/>
                </a:moveTo>
                <a:lnTo>
                  <a:pt x="103" y="11"/>
                </a:lnTo>
                <a:lnTo>
                  <a:pt x="85" y="12"/>
                </a:lnTo>
                <a:lnTo>
                  <a:pt x="68" y="16"/>
                </a:lnTo>
                <a:lnTo>
                  <a:pt x="52" y="23"/>
                </a:lnTo>
                <a:lnTo>
                  <a:pt x="38" y="32"/>
                </a:lnTo>
                <a:lnTo>
                  <a:pt x="27" y="43"/>
                </a:lnTo>
                <a:lnTo>
                  <a:pt x="22" y="49"/>
                </a:lnTo>
                <a:lnTo>
                  <a:pt x="18" y="55"/>
                </a:lnTo>
                <a:lnTo>
                  <a:pt x="15" y="62"/>
                </a:lnTo>
                <a:lnTo>
                  <a:pt x="12" y="69"/>
                </a:lnTo>
                <a:lnTo>
                  <a:pt x="11" y="77"/>
                </a:lnTo>
                <a:lnTo>
                  <a:pt x="11" y="84"/>
                </a:lnTo>
                <a:lnTo>
                  <a:pt x="11" y="84"/>
                </a:lnTo>
                <a:lnTo>
                  <a:pt x="11" y="92"/>
                </a:lnTo>
                <a:lnTo>
                  <a:pt x="14" y="100"/>
                </a:lnTo>
                <a:lnTo>
                  <a:pt x="16" y="108"/>
                </a:lnTo>
                <a:lnTo>
                  <a:pt x="20" y="115"/>
                </a:lnTo>
                <a:lnTo>
                  <a:pt x="25" y="123"/>
                </a:lnTo>
                <a:lnTo>
                  <a:pt x="30" y="128"/>
                </a:lnTo>
                <a:lnTo>
                  <a:pt x="37" y="135"/>
                </a:lnTo>
                <a:lnTo>
                  <a:pt x="45" y="140"/>
                </a:lnTo>
                <a:lnTo>
                  <a:pt x="47" y="142"/>
                </a:lnTo>
                <a:lnTo>
                  <a:pt x="47" y="144"/>
                </a:lnTo>
                <a:lnTo>
                  <a:pt x="47" y="144"/>
                </a:lnTo>
                <a:lnTo>
                  <a:pt x="47" y="151"/>
                </a:lnTo>
                <a:lnTo>
                  <a:pt x="47" y="151"/>
                </a:lnTo>
                <a:lnTo>
                  <a:pt x="46" y="159"/>
                </a:lnTo>
                <a:lnTo>
                  <a:pt x="43" y="167"/>
                </a:lnTo>
                <a:lnTo>
                  <a:pt x="38" y="174"/>
                </a:lnTo>
                <a:lnTo>
                  <a:pt x="30" y="181"/>
                </a:lnTo>
                <a:lnTo>
                  <a:pt x="30" y="181"/>
                </a:lnTo>
                <a:lnTo>
                  <a:pt x="45" y="180"/>
                </a:lnTo>
                <a:lnTo>
                  <a:pt x="58" y="175"/>
                </a:lnTo>
                <a:lnTo>
                  <a:pt x="72" y="169"/>
                </a:lnTo>
                <a:lnTo>
                  <a:pt x="79" y="163"/>
                </a:lnTo>
                <a:lnTo>
                  <a:pt x="84" y="158"/>
                </a:lnTo>
                <a:lnTo>
                  <a:pt x="87" y="157"/>
                </a:lnTo>
                <a:lnTo>
                  <a:pt x="88" y="157"/>
                </a:lnTo>
                <a:lnTo>
                  <a:pt x="88" y="157"/>
                </a:lnTo>
                <a:lnTo>
                  <a:pt x="103" y="158"/>
                </a:lnTo>
                <a:lnTo>
                  <a:pt x="103" y="158"/>
                </a:lnTo>
                <a:lnTo>
                  <a:pt x="122" y="155"/>
                </a:lnTo>
                <a:lnTo>
                  <a:pt x="139" y="151"/>
                </a:lnTo>
                <a:lnTo>
                  <a:pt x="154" y="144"/>
                </a:lnTo>
                <a:lnTo>
                  <a:pt x="168" y="136"/>
                </a:lnTo>
                <a:lnTo>
                  <a:pt x="180" y="124"/>
                </a:lnTo>
                <a:lnTo>
                  <a:pt x="184" y="119"/>
                </a:lnTo>
                <a:lnTo>
                  <a:pt x="188" y="112"/>
                </a:lnTo>
                <a:lnTo>
                  <a:pt x="191" y="105"/>
                </a:lnTo>
                <a:lnTo>
                  <a:pt x="193" y="99"/>
                </a:lnTo>
                <a:lnTo>
                  <a:pt x="195" y="92"/>
                </a:lnTo>
                <a:lnTo>
                  <a:pt x="195" y="84"/>
                </a:lnTo>
                <a:lnTo>
                  <a:pt x="195" y="84"/>
                </a:lnTo>
                <a:lnTo>
                  <a:pt x="195" y="77"/>
                </a:lnTo>
                <a:lnTo>
                  <a:pt x="193" y="69"/>
                </a:lnTo>
                <a:lnTo>
                  <a:pt x="191" y="62"/>
                </a:lnTo>
                <a:lnTo>
                  <a:pt x="188" y="55"/>
                </a:lnTo>
                <a:lnTo>
                  <a:pt x="184" y="49"/>
                </a:lnTo>
                <a:lnTo>
                  <a:pt x="180" y="43"/>
                </a:lnTo>
                <a:lnTo>
                  <a:pt x="168" y="32"/>
                </a:lnTo>
                <a:lnTo>
                  <a:pt x="154" y="23"/>
                </a:lnTo>
                <a:lnTo>
                  <a:pt x="139" y="16"/>
                </a:lnTo>
                <a:lnTo>
                  <a:pt x="122" y="12"/>
                </a:lnTo>
                <a:lnTo>
                  <a:pt x="103" y="11"/>
                </a:lnTo>
                <a:lnTo>
                  <a:pt x="103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1" name="Freeform 212"/>
          <p:cNvSpPr>
            <a:spLocks noEditPoints="1"/>
          </p:cNvSpPr>
          <p:nvPr/>
        </p:nvSpPr>
        <p:spPr bwMode="auto">
          <a:xfrm>
            <a:off x="10274681" y="1800404"/>
            <a:ext cx="229848" cy="224120"/>
          </a:xfrm>
          <a:custGeom>
            <a:avLst/>
            <a:gdLst/>
            <a:ahLst/>
            <a:cxnLst>
              <a:cxn ang="0">
                <a:pos x="132" y="145"/>
              </a:cxn>
              <a:cxn ang="0">
                <a:pos x="116" y="144"/>
              </a:cxn>
              <a:cxn ang="0">
                <a:pos x="93" y="137"/>
              </a:cxn>
              <a:cxn ang="0">
                <a:pos x="79" y="129"/>
              </a:cxn>
              <a:cxn ang="0">
                <a:pos x="73" y="123"/>
              </a:cxn>
              <a:cxn ang="0">
                <a:pos x="38" y="122"/>
              </a:cxn>
              <a:cxn ang="0">
                <a:pos x="8" y="110"/>
              </a:cxn>
              <a:cxn ang="0">
                <a:pos x="9" y="104"/>
              </a:cxn>
              <a:cxn ang="0">
                <a:pos x="20" y="104"/>
              </a:cxn>
              <a:cxn ang="0">
                <a:pos x="40" y="100"/>
              </a:cxn>
              <a:cxn ang="0">
                <a:pos x="59" y="94"/>
              </a:cxn>
              <a:cxn ang="0">
                <a:pos x="77" y="84"/>
              </a:cxn>
              <a:cxn ang="0">
                <a:pos x="85" y="79"/>
              </a:cxn>
              <a:cxn ang="0">
                <a:pos x="98" y="65"/>
              </a:cxn>
              <a:cxn ang="0">
                <a:pos x="109" y="49"/>
              </a:cxn>
              <a:cxn ang="0">
                <a:pos x="113" y="41"/>
              </a:cxn>
              <a:cxn ang="0">
                <a:pos x="117" y="22"/>
              </a:cxn>
              <a:cxn ang="0">
                <a:pos x="119" y="13"/>
              </a:cxn>
              <a:cxn ang="0">
                <a:pos x="117" y="0"/>
              </a:cxn>
              <a:cxn ang="0">
                <a:pos x="123" y="5"/>
              </a:cxn>
              <a:cxn ang="0">
                <a:pos x="141" y="28"/>
              </a:cxn>
              <a:cxn ang="0">
                <a:pos x="147" y="46"/>
              </a:cxn>
              <a:cxn ang="0">
                <a:pos x="147" y="53"/>
              </a:cxn>
              <a:cxn ang="0">
                <a:pos x="146" y="69"/>
              </a:cxn>
              <a:cxn ang="0">
                <a:pos x="139" y="83"/>
              </a:cxn>
              <a:cxn ang="0">
                <a:pos x="129" y="96"/>
              </a:cxn>
              <a:cxn ang="0">
                <a:pos x="116" y="107"/>
              </a:cxn>
              <a:cxn ang="0">
                <a:pos x="116" y="111"/>
              </a:cxn>
              <a:cxn ang="0">
                <a:pos x="117" y="118"/>
              </a:cxn>
              <a:cxn ang="0">
                <a:pos x="125" y="130"/>
              </a:cxn>
              <a:cxn ang="0">
                <a:pos x="135" y="136"/>
              </a:cxn>
              <a:cxn ang="0">
                <a:pos x="74" y="118"/>
              </a:cxn>
              <a:cxn ang="0">
                <a:pos x="75" y="118"/>
              </a:cxn>
              <a:cxn ang="0">
                <a:pos x="87" y="129"/>
              </a:cxn>
              <a:cxn ang="0">
                <a:pos x="101" y="134"/>
              </a:cxn>
              <a:cxn ang="0">
                <a:pos x="129" y="140"/>
              </a:cxn>
              <a:cxn ang="0">
                <a:pos x="121" y="134"/>
              </a:cxn>
              <a:cxn ang="0">
                <a:pos x="112" y="119"/>
              </a:cxn>
              <a:cxn ang="0">
                <a:pos x="110" y="111"/>
              </a:cxn>
              <a:cxn ang="0">
                <a:pos x="110" y="104"/>
              </a:cxn>
              <a:cxn ang="0">
                <a:pos x="112" y="103"/>
              </a:cxn>
              <a:cxn ang="0">
                <a:pos x="124" y="94"/>
              </a:cxn>
              <a:cxn ang="0">
                <a:pos x="133" y="82"/>
              </a:cxn>
              <a:cxn ang="0">
                <a:pos x="140" y="68"/>
              </a:cxn>
              <a:cxn ang="0">
                <a:pos x="141" y="53"/>
              </a:cxn>
              <a:cxn ang="0">
                <a:pos x="140" y="42"/>
              </a:cxn>
              <a:cxn ang="0">
                <a:pos x="132" y="22"/>
              </a:cxn>
              <a:cxn ang="0">
                <a:pos x="124" y="13"/>
              </a:cxn>
              <a:cxn ang="0">
                <a:pos x="124" y="13"/>
              </a:cxn>
              <a:cxn ang="0">
                <a:pos x="121" y="33"/>
              </a:cxn>
              <a:cxn ang="0">
                <a:pos x="114" y="52"/>
              </a:cxn>
              <a:cxn ang="0">
                <a:pos x="109" y="60"/>
              </a:cxn>
              <a:cxn ang="0">
                <a:pos x="96" y="76"/>
              </a:cxn>
              <a:cxn ang="0">
                <a:pos x="89" y="83"/>
              </a:cxn>
              <a:cxn ang="0">
                <a:pos x="56" y="100"/>
              </a:cxn>
              <a:cxn ang="0">
                <a:pos x="19" y="110"/>
              </a:cxn>
              <a:cxn ang="0">
                <a:pos x="31" y="114"/>
              </a:cxn>
              <a:cxn ang="0">
                <a:pos x="59" y="118"/>
              </a:cxn>
              <a:cxn ang="0">
                <a:pos x="74" y="118"/>
              </a:cxn>
            </a:cxnLst>
            <a:rect l="0" t="0" r="r" b="b"/>
            <a:pathLst>
              <a:path w="147" h="145">
                <a:moveTo>
                  <a:pt x="135" y="145"/>
                </a:moveTo>
                <a:lnTo>
                  <a:pt x="132" y="145"/>
                </a:lnTo>
                <a:lnTo>
                  <a:pt x="132" y="145"/>
                </a:lnTo>
                <a:lnTo>
                  <a:pt x="116" y="144"/>
                </a:lnTo>
                <a:lnTo>
                  <a:pt x="100" y="140"/>
                </a:lnTo>
                <a:lnTo>
                  <a:pt x="93" y="137"/>
                </a:lnTo>
                <a:lnTo>
                  <a:pt x="86" y="134"/>
                </a:lnTo>
                <a:lnTo>
                  <a:pt x="79" y="129"/>
                </a:lnTo>
                <a:lnTo>
                  <a:pt x="73" y="123"/>
                </a:lnTo>
                <a:lnTo>
                  <a:pt x="73" y="123"/>
                </a:lnTo>
                <a:lnTo>
                  <a:pt x="55" y="123"/>
                </a:lnTo>
                <a:lnTo>
                  <a:pt x="38" y="122"/>
                </a:lnTo>
                <a:lnTo>
                  <a:pt x="21" y="117"/>
                </a:lnTo>
                <a:lnTo>
                  <a:pt x="8" y="110"/>
                </a:lnTo>
                <a:lnTo>
                  <a:pt x="0" y="104"/>
                </a:lnTo>
                <a:lnTo>
                  <a:pt x="9" y="104"/>
                </a:lnTo>
                <a:lnTo>
                  <a:pt x="9" y="104"/>
                </a:lnTo>
                <a:lnTo>
                  <a:pt x="20" y="104"/>
                </a:lnTo>
                <a:lnTo>
                  <a:pt x="29" y="103"/>
                </a:lnTo>
                <a:lnTo>
                  <a:pt x="40" y="100"/>
                </a:lnTo>
                <a:lnTo>
                  <a:pt x="50" y="98"/>
                </a:lnTo>
                <a:lnTo>
                  <a:pt x="59" y="94"/>
                </a:lnTo>
                <a:lnTo>
                  <a:pt x="69" y="90"/>
                </a:lnTo>
                <a:lnTo>
                  <a:pt x="77" y="84"/>
                </a:lnTo>
                <a:lnTo>
                  <a:pt x="85" y="79"/>
                </a:lnTo>
                <a:lnTo>
                  <a:pt x="85" y="79"/>
                </a:lnTo>
                <a:lnTo>
                  <a:pt x="93" y="72"/>
                </a:lnTo>
                <a:lnTo>
                  <a:pt x="98" y="65"/>
                </a:lnTo>
                <a:lnTo>
                  <a:pt x="105" y="57"/>
                </a:lnTo>
                <a:lnTo>
                  <a:pt x="109" y="49"/>
                </a:lnTo>
                <a:lnTo>
                  <a:pt x="109" y="49"/>
                </a:lnTo>
                <a:lnTo>
                  <a:pt x="113" y="41"/>
                </a:lnTo>
                <a:lnTo>
                  <a:pt x="116" y="32"/>
                </a:lnTo>
                <a:lnTo>
                  <a:pt x="117" y="22"/>
                </a:lnTo>
                <a:lnTo>
                  <a:pt x="119" y="13"/>
                </a:lnTo>
                <a:lnTo>
                  <a:pt x="119" y="13"/>
                </a:lnTo>
                <a:lnTo>
                  <a:pt x="119" y="7"/>
                </a:lnTo>
                <a:lnTo>
                  <a:pt x="117" y="0"/>
                </a:lnTo>
                <a:lnTo>
                  <a:pt x="123" y="5"/>
                </a:lnTo>
                <a:lnTo>
                  <a:pt x="123" y="5"/>
                </a:lnTo>
                <a:lnTo>
                  <a:pt x="133" y="15"/>
                </a:lnTo>
                <a:lnTo>
                  <a:pt x="141" y="28"/>
                </a:lnTo>
                <a:lnTo>
                  <a:pt x="146" y="40"/>
                </a:lnTo>
                <a:lnTo>
                  <a:pt x="147" y="46"/>
                </a:lnTo>
                <a:lnTo>
                  <a:pt x="147" y="53"/>
                </a:lnTo>
                <a:lnTo>
                  <a:pt x="147" y="53"/>
                </a:lnTo>
                <a:lnTo>
                  <a:pt x="147" y="61"/>
                </a:lnTo>
                <a:lnTo>
                  <a:pt x="146" y="69"/>
                </a:lnTo>
                <a:lnTo>
                  <a:pt x="143" y="76"/>
                </a:lnTo>
                <a:lnTo>
                  <a:pt x="139" y="83"/>
                </a:lnTo>
                <a:lnTo>
                  <a:pt x="135" y="90"/>
                </a:lnTo>
                <a:lnTo>
                  <a:pt x="129" y="96"/>
                </a:lnTo>
                <a:lnTo>
                  <a:pt x="123" y="102"/>
                </a:lnTo>
                <a:lnTo>
                  <a:pt x="116" y="107"/>
                </a:lnTo>
                <a:lnTo>
                  <a:pt x="116" y="107"/>
                </a:lnTo>
                <a:lnTo>
                  <a:pt x="116" y="111"/>
                </a:lnTo>
                <a:lnTo>
                  <a:pt x="116" y="111"/>
                </a:lnTo>
                <a:lnTo>
                  <a:pt x="117" y="118"/>
                </a:lnTo>
                <a:lnTo>
                  <a:pt x="120" y="125"/>
                </a:lnTo>
                <a:lnTo>
                  <a:pt x="125" y="130"/>
                </a:lnTo>
                <a:lnTo>
                  <a:pt x="133" y="136"/>
                </a:lnTo>
                <a:lnTo>
                  <a:pt x="135" y="136"/>
                </a:lnTo>
                <a:lnTo>
                  <a:pt x="135" y="145"/>
                </a:lnTo>
                <a:close/>
                <a:moveTo>
                  <a:pt x="74" y="118"/>
                </a:moveTo>
                <a:lnTo>
                  <a:pt x="75" y="118"/>
                </a:lnTo>
                <a:lnTo>
                  <a:pt x="75" y="118"/>
                </a:lnTo>
                <a:lnTo>
                  <a:pt x="81" y="123"/>
                </a:lnTo>
                <a:lnTo>
                  <a:pt x="87" y="129"/>
                </a:lnTo>
                <a:lnTo>
                  <a:pt x="94" y="131"/>
                </a:lnTo>
                <a:lnTo>
                  <a:pt x="101" y="134"/>
                </a:lnTo>
                <a:lnTo>
                  <a:pt x="114" y="138"/>
                </a:lnTo>
                <a:lnTo>
                  <a:pt x="129" y="140"/>
                </a:lnTo>
                <a:lnTo>
                  <a:pt x="129" y="140"/>
                </a:lnTo>
                <a:lnTo>
                  <a:pt x="121" y="134"/>
                </a:lnTo>
                <a:lnTo>
                  <a:pt x="114" y="127"/>
                </a:lnTo>
                <a:lnTo>
                  <a:pt x="112" y="119"/>
                </a:lnTo>
                <a:lnTo>
                  <a:pt x="110" y="111"/>
                </a:lnTo>
                <a:lnTo>
                  <a:pt x="110" y="111"/>
                </a:lnTo>
                <a:lnTo>
                  <a:pt x="110" y="106"/>
                </a:lnTo>
                <a:lnTo>
                  <a:pt x="110" y="104"/>
                </a:lnTo>
                <a:lnTo>
                  <a:pt x="112" y="103"/>
                </a:lnTo>
                <a:lnTo>
                  <a:pt x="112" y="103"/>
                </a:lnTo>
                <a:lnTo>
                  <a:pt x="119" y="99"/>
                </a:lnTo>
                <a:lnTo>
                  <a:pt x="124" y="94"/>
                </a:lnTo>
                <a:lnTo>
                  <a:pt x="129" y="87"/>
                </a:lnTo>
                <a:lnTo>
                  <a:pt x="133" y="82"/>
                </a:lnTo>
                <a:lnTo>
                  <a:pt x="137" y="75"/>
                </a:lnTo>
                <a:lnTo>
                  <a:pt x="140" y="68"/>
                </a:lnTo>
                <a:lnTo>
                  <a:pt x="141" y="61"/>
                </a:lnTo>
                <a:lnTo>
                  <a:pt x="141" y="53"/>
                </a:lnTo>
                <a:lnTo>
                  <a:pt x="141" y="53"/>
                </a:lnTo>
                <a:lnTo>
                  <a:pt x="140" y="42"/>
                </a:lnTo>
                <a:lnTo>
                  <a:pt x="137" y="32"/>
                </a:lnTo>
                <a:lnTo>
                  <a:pt x="132" y="22"/>
                </a:lnTo>
                <a:lnTo>
                  <a:pt x="124" y="13"/>
                </a:lnTo>
                <a:lnTo>
                  <a:pt x="124" y="13"/>
                </a:lnTo>
                <a:lnTo>
                  <a:pt x="124" y="13"/>
                </a:lnTo>
                <a:lnTo>
                  <a:pt x="124" y="13"/>
                </a:lnTo>
                <a:lnTo>
                  <a:pt x="123" y="23"/>
                </a:lnTo>
                <a:lnTo>
                  <a:pt x="121" y="33"/>
                </a:lnTo>
                <a:lnTo>
                  <a:pt x="119" y="42"/>
                </a:lnTo>
                <a:lnTo>
                  <a:pt x="114" y="52"/>
                </a:lnTo>
                <a:lnTo>
                  <a:pt x="114" y="52"/>
                </a:lnTo>
                <a:lnTo>
                  <a:pt x="109" y="60"/>
                </a:lnTo>
                <a:lnTo>
                  <a:pt x="104" y="68"/>
                </a:lnTo>
                <a:lnTo>
                  <a:pt x="96" y="76"/>
                </a:lnTo>
                <a:lnTo>
                  <a:pt x="89" y="83"/>
                </a:lnTo>
                <a:lnTo>
                  <a:pt x="89" y="83"/>
                </a:lnTo>
                <a:lnTo>
                  <a:pt x="73" y="94"/>
                </a:lnTo>
                <a:lnTo>
                  <a:pt x="56" y="100"/>
                </a:lnTo>
                <a:lnTo>
                  <a:pt x="38" y="107"/>
                </a:lnTo>
                <a:lnTo>
                  <a:pt x="19" y="110"/>
                </a:lnTo>
                <a:lnTo>
                  <a:pt x="19" y="110"/>
                </a:lnTo>
                <a:lnTo>
                  <a:pt x="31" y="114"/>
                </a:lnTo>
                <a:lnTo>
                  <a:pt x="44" y="117"/>
                </a:lnTo>
                <a:lnTo>
                  <a:pt x="59" y="118"/>
                </a:lnTo>
                <a:lnTo>
                  <a:pt x="73" y="118"/>
                </a:lnTo>
                <a:lnTo>
                  <a:pt x="74" y="1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2" name="Freeform 213"/>
          <p:cNvSpPr>
            <a:spLocks noEditPoints="1"/>
          </p:cNvSpPr>
          <p:nvPr/>
        </p:nvSpPr>
        <p:spPr bwMode="auto">
          <a:xfrm>
            <a:off x="7694777" y="1693013"/>
            <a:ext cx="121959" cy="331511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0" y="31"/>
              </a:cxn>
              <a:cxn ang="0">
                <a:pos x="78" y="0"/>
              </a:cxn>
              <a:cxn ang="0">
                <a:pos x="78" y="181"/>
              </a:cxn>
              <a:cxn ang="0">
                <a:pos x="0" y="214"/>
              </a:cxn>
              <a:cxn ang="0">
                <a:pos x="6" y="35"/>
              </a:cxn>
              <a:cxn ang="0">
                <a:pos x="6" y="206"/>
              </a:cxn>
              <a:cxn ang="0">
                <a:pos x="73" y="179"/>
              </a:cxn>
              <a:cxn ang="0">
                <a:pos x="73" y="8"/>
              </a:cxn>
              <a:cxn ang="0">
                <a:pos x="6" y="35"/>
              </a:cxn>
            </a:cxnLst>
            <a:rect l="0" t="0" r="r" b="b"/>
            <a:pathLst>
              <a:path w="78" h="214">
                <a:moveTo>
                  <a:pt x="0" y="214"/>
                </a:moveTo>
                <a:lnTo>
                  <a:pt x="0" y="31"/>
                </a:lnTo>
                <a:lnTo>
                  <a:pt x="78" y="0"/>
                </a:lnTo>
                <a:lnTo>
                  <a:pt x="78" y="181"/>
                </a:lnTo>
                <a:lnTo>
                  <a:pt x="0" y="214"/>
                </a:lnTo>
                <a:close/>
                <a:moveTo>
                  <a:pt x="6" y="35"/>
                </a:moveTo>
                <a:lnTo>
                  <a:pt x="6" y="206"/>
                </a:lnTo>
                <a:lnTo>
                  <a:pt x="73" y="179"/>
                </a:lnTo>
                <a:lnTo>
                  <a:pt x="73" y="8"/>
                </a:ln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3" name="Freeform 214"/>
          <p:cNvSpPr>
            <a:spLocks noEditPoints="1"/>
          </p:cNvSpPr>
          <p:nvPr/>
        </p:nvSpPr>
        <p:spPr bwMode="auto">
          <a:xfrm>
            <a:off x="7830806" y="1693012"/>
            <a:ext cx="131340" cy="336179"/>
          </a:xfrm>
          <a:custGeom>
            <a:avLst/>
            <a:gdLst/>
            <a:ahLst/>
            <a:cxnLst>
              <a:cxn ang="0">
                <a:pos x="84" y="214"/>
              </a:cxn>
              <a:cxn ang="0">
                <a:pos x="0" y="187"/>
              </a:cxn>
              <a:cxn ang="0">
                <a:pos x="0" y="0"/>
              </a:cxn>
              <a:cxn ang="0">
                <a:pos x="84" y="28"/>
              </a:cxn>
              <a:cxn ang="0">
                <a:pos x="84" y="214"/>
              </a:cxn>
              <a:cxn ang="0">
                <a:pos x="11" y="179"/>
              </a:cxn>
              <a:cxn ang="0">
                <a:pos x="73" y="199"/>
              </a:cxn>
              <a:cxn ang="0">
                <a:pos x="73" y="35"/>
              </a:cxn>
              <a:cxn ang="0">
                <a:pos x="11" y="14"/>
              </a:cxn>
              <a:cxn ang="0">
                <a:pos x="11" y="179"/>
              </a:cxn>
            </a:cxnLst>
            <a:rect l="0" t="0" r="r" b="b"/>
            <a:pathLst>
              <a:path w="84" h="214">
                <a:moveTo>
                  <a:pt x="84" y="214"/>
                </a:moveTo>
                <a:lnTo>
                  <a:pt x="0" y="187"/>
                </a:lnTo>
                <a:lnTo>
                  <a:pt x="0" y="0"/>
                </a:lnTo>
                <a:lnTo>
                  <a:pt x="84" y="28"/>
                </a:lnTo>
                <a:lnTo>
                  <a:pt x="84" y="214"/>
                </a:lnTo>
                <a:close/>
                <a:moveTo>
                  <a:pt x="11" y="179"/>
                </a:moveTo>
                <a:lnTo>
                  <a:pt x="73" y="199"/>
                </a:lnTo>
                <a:lnTo>
                  <a:pt x="73" y="35"/>
                </a:lnTo>
                <a:lnTo>
                  <a:pt x="11" y="14"/>
                </a:lnTo>
                <a:lnTo>
                  <a:pt x="11" y="1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4" name="Freeform 215"/>
          <p:cNvSpPr>
            <a:spLocks noEditPoints="1"/>
          </p:cNvSpPr>
          <p:nvPr/>
        </p:nvSpPr>
        <p:spPr bwMode="auto">
          <a:xfrm>
            <a:off x="7971528" y="1693012"/>
            <a:ext cx="98507" cy="322173"/>
          </a:xfrm>
          <a:custGeom>
            <a:avLst/>
            <a:gdLst/>
            <a:ahLst/>
            <a:cxnLst>
              <a:cxn ang="0">
                <a:pos x="0" y="207"/>
              </a:cxn>
              <a:cxn ang="0">
                <a:pos x="0" y="26"/>
              </a:cxn>
              <a:cxn ang="0">
                <a:pos x="64" y="0"/>
              </a:cxn>
              <a:cxn ang="0">
                <a:pos x="64" y="181"/>
              </a:cxn>
              <a:cxn ang="0">
                <a:pos x="0" y="207"/>
              </a:cxn>
              <a:cxn ang="0">
                <a:pos x="5" y="30"/>
              </a:cxn>
              <a:cxn ang="0">
                <a:pos x="5" y="200"/>
              </a:cxn>
              <a:cxn ang="0">
                <a:pos x="59" y="179"/>
              </a:cxn>
              <a:cxn ang="0">
                <a:pos x="59" y="8"/>
              </a:cxn>
              <a:cxn ang="0">
                <a:pos x="5" y="30"/>
              </a:cxn>
            </a:cxnLst>
            <a:rect l="0" t="0" r="r" b="b"/>
            <a:pathLst>
              <a:path w="64" h="207">
                <a:moveTo>
                  <a:pt x="0" y="207"/>
                </a:moveTo>
                <a:lnTo>
                  <a:pt x="0" y="26"/>
                </a:lnTo>
                <a:lnTo>
                  <a:pt x="64" y="0"/>
                </a:lnTo>
                <a:lnTo>
                  <a:pt x="64" y="181"/>
                </a:lnTo>
                <a:lnTo>
                  <a:pt x="0" y="207"/>
                </a:lnTo>
                <a:close/>
                <a:moveTo>
                  <a:pt x="5" y="30"/>
                </a:moveTo>
                <a:lnTo>
                  <a:pt x="5" y="200"/>
                </a:lnTo>
                <a:lnTo>
                  <a:pt x="59" y="179"/>
                </a:lnTo>
                <a:lnTo>
                  <a:pt x="59" y="8"/>
                </a:lnTo>
                <a:lnTo>
                  <a:pt x="5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" name="Freeform 216"/>
          <p:cNvSpPr>
            <a:spLocks noEditPoints="1"/>
          </p:cNvSpPr>
          <p:nvPr/>
        </p:nvSpPr>
        <p:spPr bwMode="auto">
          <a:xfrm>
            <a:off x="6887970" y="1664998"/>
            <a:ext cx="379951" cy="382871"/>
          </a:xfrm>
          <a:custGeom>
            <a:avLst/>
            <a:gdLst/>
            <a:ahLst/>
            <a:cxnLst>
              <a:cxn ang="0">
                <a:pos x="92" y="240"/>
              </a:cxn>
              <a:cxn ang="0">
                <a:pos x="89" y="226"/>
              </a:cxn>
              <a:cxn ang="0">
                <a:pos x="74" y="208"/>
              </a:cxn>
              <a:cxn ang="0">
                <a:pos x="53" y="201"/>
              </a:cxn>
              <a:cxn ang="0">
                <a:pos x="34" y="207"/>
              </a:cxn>
              <a:cxn ang="0">
                <a:pos x="4" y="157"/>
              </a:cxn>
              <a:cxn ang="0">
                <a:pos x="16" y="146"/>
              </a:cxn>
              <a:cxn ang="0">
                <a:pos x="24" y="126"/>
              </a:cxn>
              <a:cxn ang="0">
                <a:pos x="19" y="103"/>
              </a:cxn>
              <a:cxn ang="0">
                <a:pos x="4" y="89"/>
              </a:cxn>
              <a:cxn ang="0">
                <a:pos x="34" y="39"/>
              </a:cxn>
              <a:cxn ang="0">
                <a:pos x="53" y="45"/>
              </a:cxn>
              <a:cxn ang="0">
                <a:pos x="73" y="39"/>
              </a:cxn>
              <a:cxn ang="0">
                <a:pos x="86" y="24"/>
              </a:cxn>
              <a:cxn ang="0">
                <a:pos x="92" y="0"/>
              </a:cxn>
              <a:cxn ang="0">
                <a:pos x="150" y="5"/>
              </a:cxn>
              <a:cxn ang="0">
                <a:pos x="157" y="27"/>
              </a:cxn>
              <a:cxn ang="0">
                <a:pos x="173" y="42"/>
              </a:cxn>
              <a:cxn ang="0">
                <a:pos x="189" y="45"/>
              </a:cxn>
              <a:cxn ang="0">
                <a:pos x="213" y="37"/>
              </a:cxn>
              <a:cxn ang="0">
                <a:pos x="238" y="89"/>
              </a:cxn>
              <a:cxn ang="0">
                <a:pos x="221" y="105"/>
              </a:cxn>
              <a:cxn ang="0">
                <a:pos x="217" y="128"/>
              </a:cxn>
              <a:cxn ang="0">
                <a:pos x="223" y="143"/>
              </a:cxn>
              <a:cxn ang="0">
                <a:pos x="242" y="159"/>
              </a:cxn>
              <a:cxn ang="0">
                <a:pos x="208" y="207"/>
              </a:cxn>
              <a:cxn ang="0">
                <a:pos x="189" y="201"/>
              </a:cxn>
              <a:cxn ang="0">
                <a:pos x="161" y="212"/>
              </a:cxn>
              <a:cxn ang="0">
                <a:pos x="151" y="230"/>
              </a:cxn>
              <a:cxn ang="0">
                <a:pos x="103" y="235"/>
              </a:cxn>
              <a:cxn ang="0">
                <a:pos x="140" y="226"/>
              </a:cxn>
              <a:cxn ang="0">
                <a:pos x="149" y="209"/>
              </a:cxn>
              <a:cxn ang="0">
                <a:pos x="163" y="197"/>
              </a:cxn>
              <a:cxn ang="0">
                <a:pos x="182" y="190"/>
              </a:cxn>
              <a:cxn ang="0">
                <a:pos x="198" y="192"/>
              </a:cxn>
              <a:cxn ang="0">
                <a:pos x="227" y="163"/>
              </a:cxn>
              <a:cxn ang="0">
                <a:pos x="213" y="149"/>
              </a:cxn>
              <a:cxn ang="0">
                <a:pos x="207" y="122"/>
              </a:cxn>
              <a:cxn ang="0">
                <a:pos x="215" y="96"/>
              </a:cxn>
              <a:cxn ang="0">
                <a:pos x="209" y="51"/>
              </a:cxn>
              <a:cxn ang="0">
                <a:pos x="189" y="55"/>
              </a:cxn>
              <a:cxn ang="0">
                <a:pos x="170" y="51"/>
              </a:cxn>
              <a:cxn ang="0">
                <a:pos x="149" y="35"/>
              </a:cxn>
              <a:cxn ang="0">
                <a:pos x="139" y="11"/>
              </a:cxn>
              <a:cxn ang="0">
                <a:pos x="101" y="20"/>
              </a:cxn>
              <a:cxn ang="0">
                <a:pos x="93" y="35"/>
              </a:cxn>
              <a:cxn ang="0">
                <a:pos x="78" y="49"/>
              </a:cxn>
              <a:cxn ang="0">
                <a:pos x="59" y="55"/>
              </a:cxn>
              <a:cxn ang="0">
                <a:pos x="42" y="54"/>
              </a:cxn>
              <a:cxn ang="0">
                <a:pos x="15" y="82"/>
              </a:cxn>
              <a:cxn ang="0">
                <a:pos x="28" y="97"/>
              </a:cxn>
              <a:cxn ang="0">
                <a:pos x="35" y="124"/>
              </a:cxn>
              <a:cxn ang="0">
                <a:pos x="27" y="150"/>
              </a:cxn>
              <a:cxn ang="0">
                <a:pos x="32" y="195"/>
              </a:cxn>
              <a:cxn ang="0">
                <a:pos x="53" y="190"/>
              </a:cxn>
              <a:cxn ang="0">
                <a:pos x="72" y="193"/>
              </a:cxn>
              <a:cxn ang="0">
                <a:pos x="92" y="209"/>
              </a:cxn>
              <a:cxn ang="0">
                <a:pos x="103" y="235"/>
              </a:cxn>
            </a:cxnLst>
            <a:rect l="0" t="0" r="r" b="b"/>
            <a:pathLst>
              <a:path w="242" h="246">
                <a:moveTo>
                  <a:pt x="150" y="246"/>
                </a:moveTo>
                <a:lnTo>
                  <a:pt x="92" y="246"/>
                </a:lnTo>
                <a:lnTo>
                  <a:pt x="92" y="240"/>
                </a:lnTo>
                <a:lnTo>
                  <a:pt x="92" y="240"/>
                </a:lnTo>
                <a:lnTo>
                  <a:pt x="92" y="232"/>
                </a:lnTo>
                <a:lnTo>
                  <a:pt x="89" y="226"/>
                </a:lnTo>
                <a:lnTo>
                  <a:pt x="85" y="219"/>
                </a:lnTo>
                <a:lnTo>
                  <a:pt x="81" y="212"/>
                </a:lnTo>
                <a:lnTo>
                  <a:pt x="74" y="208"/>
                </a:lnTo>
                <a:lnTo>
                  <a:pt x="68" y="204"/>
                </a:lnTo>
                <a:lnTo>
                  <a:pt x="61" y="201"/>
                </a:lnTo>
                <a:lnTo>
                  <a:pt x="53" y="201"/>
                </a:lnTo>
                <a:lnTo>
                  <a:pt x="53" y="201"/>
                </a:lnTo>
                <a:lnTo>
                  <a:pt x="43" y="203"/>
                </a:lnTo>
                <a:lnTo>
                  <a:pt x="34" y="207"/>
                </a:lnTo>
                <a:lnTo>
                  <a:pt x="28" y="209"/>
                </a:lnTo>
                <a:lnTo>
                  <a:pt x="0" y="159"/>
                </a:lnTo>
                <a:lnTo>
                  <a:pt x="4" y="157"/>
                </a:lnTo>
                <a:lnTo>
                  <a:pt x="4" y="157"/>
                </a:lnTo>
                <a:lnTo>
                  <a:pt x="11" y="153"/>
                </a:lnTo>
                <a:lnTo>
                  <a:pt x="16" y="146"/>
                </a:lnTo>
                <a:lnTo>
                  <a:pt x="20" y="141"/>
                </a:lnTo>
                <a:lnTo>
                  <a:pt x="23" y="132"/>
                </a:lnTo>
                <a:lnTo>
                  <a:pt x="24" y="126"/>
                </a:lnTo>
                <a:lnTo>
                  <a:pt x="24" y="118"/>
                </a:lnTo>
                <a:lnTo>
                  <a:pt x="23" y="111"/>
                </a:lnTo>
                <a:lnTo>
                  <a:pt x="19" y="103"/>
                </a:lnTo>
                <a:lnTo>
                  <a:pt x="19" y="103"/>
                </a:lnTo>
                <a:lnTo>
                  <a:pt x="12" y="95"/>
                </a:lnTo>
                <a:lnTo>
                  <a:pt x="4" y="89"/>
                </a:lnTo>
                <a:lnTo>
                  <a:pt x="0" y="86"/>
                </a:lnTo>
                <a:lnTo>
                  <a:pt x="28" y="37"/>
                </a:lnTo>
                <a:lnTo>
                  <a:pt x="34" y="39"/>
                </a:lnTo>
                <a:lnTo>
                  <a:pt x="34" y="39"/>
                </a:lnTo>
                <a:lnTo>
                  <a:pt x="43" y="43"/>
                </a:lnTo>
                <a:lnTo>
                  <a:pt x="53" y="45"/>
                </a:lnTo>
                <a:lnTo>
                  <a:pt x="53" y="45"/>
                </a:lnTo>
                <a:lnTo>
                  <a:pt x="63" y="43"/>
                </a:lnTo>
                <a:lnTo>
                  <a:pt x="73" y="39"/>
                </a:lnTo>
                <a:lnTo>
                  <a:pt x="81" y="32"/>
                </a:lnTo>
                <a:lnTo>
                  <a:pt x="86" y="24"/>
                </a:lnTo>
                <a:lnTo>
                  <a:pt x="86" y="24"/>
                </a:lnTo>
                <a:lnTo>
                  <a:pt x="90" y="15"/>
                </a:lnTo>
                <a:lnTo>
                  <a:pt x="92" y="5"/>
                </a:lnTo>
                <a:lnTo>
                  <a:pt x="92" y="0"/>
                </a:lnTo>
                <a:lnTo>
                  <a:pt x="150" y="0"/>
                </a:lnTo>
                <a:lnTo>
                  <a:pt x="150" y="5"/>
                </a:lnTo>
                <a:lnTo>
                  <a:pt x="150" y="5"/>
                </a:lnTo>
                <a:lnTo>
                  <a:pt x="150" y="14"/>
                </a:lnTo>
                <a:lnTo>
                  <a:pt x="153" y="20"/>
                </a:lnTo>
                <a:lnTo>
                  <a:pt x="157" y="27"/>
                </a:lnTo>
                <a:lnTo>
                  <a:pt x="161" y="32"/>
                </a:lnTo>
                <a:lnTo>
                  <a:pt x="167" y="38"/>
                </a:lnTo>
                <a:lnTo>
                  <a:pt x="173" y="42"/>
                </a:lnTo>
                <a:lnTo>
                  <a:pt x="181" y="43"/>
                </a:lnTo>
                <a:lnTo>
                  <a:pt x="189" y="45"/>
                </a:lnTo>
                <a:lnTo>
                  <a:pt x="189" y="45"/>
                </a:lnTo>
                <a:lnTo>
                  <a:pt x="198" y="43"/>
                </a:lnTo>
                <a:lnTo>
                  <a:pt x="208" y="39"/>
                </a:lnTo>
                <a:lnTo>
                  <a:pt x="213" y="37"/>
                </a:lnTo>
                <a:lnTo>
                  <a:pt x="242" y="86"/>
                </a:lnTo>
                <a:lnTo>
                  <a:pt x="238" y="89"/>
                </a:lnTo>
                <a:lnTo>
                  <a:pt x="238" y="89"/>
                </a:lnTo>
                <a:lnTo>
                  <a:pt x="231" y="93"/>
                </a:lnTo>
                <a:lnTo>
                  <a:pt x="225" y="99"/>
                </a:lnTo>
                <a:lnTo>
                  <a:pt x="221" y="105"/>
                </a:lnTo>
                <a:lnTo>
                  <a:pt x="219" y="112"/>
                </a:lnTo>
                <a:lnTo>
                  <a:pt x="217" y="120"/>
                </a:lnTo>
                <a:lnTo>
                  <a:pt x="217" y="128"/>
                </a:lnTo>
                <a:lnTo>
                  <a:pt x="219" y="135"/>
                </a:lnTo>
                <a:lnTo>
                  <a:pt x="223" y="143"/>
                </a:lnTo>
                <a:lnTo>
                  <a:pt x="223" y="143"/>
                </a:lnTo>
                <a:lnTo>
                  <a:pt x="228" y="151"/>
                </a:lnTo>
                <a:lnTo>
                  <a:pt x="236" y="157"/>
                </a:lnTo>
                <a:lnTo>
                  <a:pt x="242" y="159"/>
                </a:lnTo>
                <a:lnTo>
                  <a:pt x="213" y="209"/>
                </a:lnTo>
                <a:lnTo>
                  <a:pt x="208" y="207"/>
                </a:lnTo>
                <a:lnTo>
                  <a:pt x="208" y="207"/>
                </a:lnTo>
                <a:lnTo>
                  <a:pt x="198" y="203"/>
                </a:lnTo>
                <a:lnTo>
                  <a:pt x="189" y="201"/>
                </a:lnTo>
                <a:lnTo>
                  <a:pt x="189" y="201"/>
                </a:lnTo>
                <a:lnTo>
                  <a:pt x="178" y="203"/>
                </a:lnTo>
                <a:lnTo>
                  <a:pt x="169" y="207"/>
                </a:lnTo>
                <a:lnTo>
                  <a:pt x="161" y="212"/>
                </a:lnTo>
                <a:lnTo>
                  <a:pt x="154" y="220"/>
                </a:lnTo>
                <a:lnTo>
                  <a:pt x="154" y="220"/>
                </a:lnTo>
                <a:lnTo>
                  <a:pt x="151" y="230"/>
                </a:lnTo>
                <a:lnTo>
                  <a:pt x="150" y="240"/>
                </a:lnTo>
                <a:lnTo>
                  <a:pt x="150" y="246"/>
                </a:lnTo>
                <a:close/>
                <a:moveTo>
                  <a:pt x="103" y="235"/>
                </a:moveTo>
                <a:lnTo>
                  <a:pt x="139" y="235"/>
                </a:lnTo>
                <a:lnTo>
                  <a:pt x="139" y="235"/>
                </a:lnTo>
                <a:lnTo>
                  <a:pt x="140" y="226"/>
                </a:lnTo>
                <a:lnTo>
                  <a:pt x="146" y="215"/>
                </a:lnTo>
                <a:lnTo>
                  <a:pt x="146" y="215"/>
                </a:lnTo>
                <a:lnTo>
                  <a:pt x="149" y="209"/>
                </a:lnTo>
                <a:lnTo>
                  <a:pt x="153" y="205"/>
                </a:lnTo>
                <a:lnTo>
                  <a:pt x="158" y="201"/>
                </a:lnTo>
                <a:lnTo>
                  <a:pt x="163" y="197"/>
                </a:lnTo>
                <a:lnTo>
                  <a:pt x="169" y="195"/>
                </a:lnTo>
                <a:lnTo>
                  <a:pt x="176" y="192"/>
                </a:lnTo>
                <a:lnTo>
                  <a:pt x="182" y="190"/>
                </a:lnTo>
                <a:lnTo>
                  <a:pt x="189" y="190"/>
                </a:lnTo>
                <a:lnTo>
                  <a:pt x="189" y="190"/>
                </a:lnTo>
                <a:lnTo>
                  <a:pt x="198" y="192"/>
                </a:lnTo>
                <a:lnTo>
                  <a:pt x="209" y="195"/>
                </a:lnTo>
                <a:lnTo>
                  <a:pt x="227" y="163"/>
                </a:lnTo>
                <a:lnTo>
                  <a:pt x="227" y="163"/>
                </a:lnTo>
                <a:lnTo>
                  <a:pt x="219" y="157"/>
                </a:lnTo>
                <a:lnTo>
                  <a:pt x="213" y="149"/>
                </a:lnTo>
                <a:lnTo>
                  <a:pt x="213" y="149"/>
                </a:lnTo>
                <a:lnTo>
                  <a:pt x="209" y="139"/>
                </a:lnTo>
                <a:lnTo>
                  <a:pt x="207" y="131"/>
                </a:lnTo>
                <a:lnTo>
                  <a:pt x="207" y="122"/>
                </a:lnTo>
                <a:lnTo>
                  <a:pt x="208" y="112"/>
                </a:lnTo>
                <a:lnTo>
                  <a:pt x="211" y="104"/>
                </a:lnTo>
                <a:lnTo>
                  <a:pt x="215" y="96"/>
                </a:lnTo>
                <a:lnTo>
                  <a:pt x="220" y="88"/>
                </a:lnTo>
                <a:lnTo>
                  <a:pt x="227" y="82"/>
                </a:lnTo>
                <a:lnTo>
                  <a:pt x="209" y="51"/>
                </a:lnTo>
                <a:lnTo>
                  <a:pt x="209" y="51"/>
                </a:lnTo>
                <a:lnTo>
                  <a:pt x="200" y="54"/>
                </a:lnTo>
                <a:lnTo>
                  <a:pt x="189" y="55"/>
                </a:lnTo>
                <a:lnTo>
                  <a:pt x="189" y="55"/>
                </a:lnTo>
                <a:lnTo>
                  <a:pt x="180" y="54"/>
                </a:lnTo>
                <a:lnTo>
                  <a:pt x="170" y="51"/>
                </a:lnTo>
                <a:lnTo>
                  <a:pt x="162" y="47"/>
                </a:lnTo>
                <a:lnTo>
                  <a:pt x="155" y="42"/>
                </a:lnTo>
                <a:lnTo>
                  <a:pt x="149" y="35"/>
                </a:lnTo>
                <a:lnTo>
                  <a:pt x="144" y="28"/>
                </a:lnTo>
                <a:lnTo>
                  <a:pt x="140" y="19"/>
                </a:lnTo>
                <a:lnTo>
                  <a:pt x="139" y="11"/>
                </a:lnTo>
                <a:lnTo>
                  <a:pt x="103" y="11"/>
                </a:lnTo>
                <a:lnTo>
                  <a:pt x="103" y="11"/>
                </a:lnTo>
                <a:lnTo>
                  <a:pt x="101" y="20"/>
                </a:lnTo>
                <a:lnTo>
                  <a:pt x="96" y="30"/>
                </a:lnTo>
                <a:lnTo>
                  <a:pt x="96" y="30"/>
                </a:lnTo>
                <a:lnTo>
                  <a:pt x="93" y="35"/>
                </a:lnTo>
                <a:lnTo>
                  <a:pt x="88" y="41"/>
                </a:lnTo>
                <a:lnTo>
                  <a:pt x="84" y="45"/>
                </a:lnTo>
                <a:lnTo>
                  <a:pt x="78" y="49"/>
                </a:lnTo>
                <a:lnTo>
                  <a:pt x="72" y="51"/>
                </a:lnTo>
                <a:lnTo>
                  <a:pt x="66" y="54"/>
                </a:lnTo>
                <a:lnTo>
                  <a:pt x="59" y="55"/>
                </a:lnTo>
                <a:lnTo>
                  <a:pt x="53" y="55"/>
                </a:lnTo>
                <a:lnTo>
                  <a:pt x="53" y="55"/>
                </a:lnTo>
                <a:lnTo>
                  <a:pt x="42" y="54"/>
                </a:lnTo>
                <a:lnTo>
                  <a:pt x="32" y="51"/>
                </a:lnTo>
                <a:lnTo>
                  <a:pt x="15" y="82"/>
                </a:lnTo>
                <a:lnTo>
                  <a:pt x="15" y="82"/>
                </a:lnTo>
                <a:lnTo>
                  <a:pt x="22" y="89"/>
                </a:lnTo>
                <a:lnTo>
                  <a:pt x="28" y="97"/>
                </a:lnTo>
                <a:lnTo>
                  <a:pt x="28" y="97"/>
                </a:lnTo>
                <a:lnTo>
                  <a:pt x="32" y="107"/>
                </a:lnTo>
                <a:lnTo>
                  <a:pt x="35" y="115"/>
                </a:lnTo>
                <a:lnTo>
                  <a:pt x="35" y="124"/>
                </a:lnTo>
                <a:lnTo>
                  <a:pt x="34" y="134"/>
                </a:lnTo>
                <a:lnTo>
                  <a:pt x="31" y="142"/>
                </a:lnTo>
                <a:lnTo>
                  <a:pt x="27" y="150"/>
                </a:lnTo>
                <a:lnTo>
                  <a:pt x="22" y="157"/>
                </a:lnTo>
                <a:lnTo>
                  <a:pt x="15" y="163"/>
                </a:lnTo>
                <a:lnTo>
                  <a:pt x="32" y="195"/>
                </a:lnTo>
                <a:lnTo>
                  <a:pt x="32" y="195"/>
                </a:lnTo>
                <a:lnTo>
                  <a:pt x="42" y="192"/>
                </a:lnTo>
                <a:lnTo>
                  <a:pt x="53" y="190"/>
                </a:lnTo>
                <a:lnTo>
                  <a:pt x="53" y="190"/>
                </a:lnTo>
                <a:lnTo>
                  <a:pt x="62" y="190"/>
                </a:lnTo>
                <a:lnTo>
                  <a:pt x="72" y="193"/>
                </a:lnTo>
                <a:lnTo>
                  <a:pt x="80" y="197"/>
                </a:lnTo>
                <a:lnTo>
                  <a:pt x="86" y="203"/>
                </a:lnTo>
                <a:lnTo>
                  <a:pt x="92" y="209"/>
                </a:lnTo>
                <a:lnTo>
                  <a:pt x="97" y="217"/>
                </a:lnTo>
                <a:lnTo>
                  <a:pt x="101" y="226"/>
                </a:lnTo>
                <a:lnTo>
                  <a:pt x="103" y="235"/>
                </a:lnTo>
                <a:lnTo>
                  <a:pt x="103" y="2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6" name="Freeform 217"/>
          <p:cNvSpPr>
            <a:spLocks noEditPoints="1"/>
          </p:cNvSpPr>
          <p:nvPr/>
        </p:nvSpPr>
        <p:spPr bwMode="auto">
          <a:xfrm>
            <a:off x="6995855" y="1781727"/>
            <a:ext cx="159485" cy="154084"/>
          </a:xfrm>
          <a:custGeom>
            <a:avLst/>
            <a:gdLst/>
            <a:ahLst/>
            <a:cxnLst>
              <a:cxn ang="0">
                <a:pos x="50" y="100"/>
              </a:cxn>
              <a:cxn ang="0">
                <a:pos x="31" y="96"/>
              </a:cxn>
              <a:cxn ang="0">
                <a:pos x="15" y="85"/>
              </a:cxn>
              <a:cxn ang="0">
                <a:pos x="4" y="69"/>
              </a:cxn>
              <a:cxn ang="0">
                <a:pos x="0" y="50"/>
              </a:cxn>
              <a:cxn ang="0">
                <a:pos x="2" y="39"/>
              </a:cxn>
              <a:cxn ang="0">
                <a:pos x="10" y="22"/>
              </a:cxn>
              <a:cxn ang="0">
                <a:pos x="23" y="8"/>
              </a:cxn>
              <a:cxn ang="0">
                <a:pos x="41" y="0"/>
              </a:cxn>
              <a:cxn ang="0">
                <a:pos x="50" y="0"/>
              </a:cxn>
              <a:cxn ang="0">
                <a:pos x="70" y="3"/>
              </a:cxn>
              <a:cxn ang="0">
                <a:pos x="87" y="13"/>
              </a:cxn>
              <a:cxn ang="0">
                <a:pos x="97" y="30"/>
              </a:cxn>
              <a:cxn ang="0">
                <a:pos x="101" y="50"/>
              </a:cxn>
              <a:cxn ang="0">
                <a:pos x="100" y="59"/>
              </a:cxn>
              <a:cxn ang="0">
                <a:pos x="92" y="78"/>
              </a:cxn>
              <a:cxn ang="0">
                <a:pos x="79" y="92"/>
              </a:cxn>
              <a:cxn ang="0">
                <a:pos x="61" y="99"/>
              </a:cxn>
              <a:cxn ang="0">
                <a:pos x="50" y="100"/>
              </a:cxn>
              <a:cxn ang="0">
                <a:pos x="50" y="5"/>
              </a:cxn>
              <a:cxn ang="0">
                <a:pos x="34" y="8"/>
              </a:cxn>
              <a:cxn ang="0">
                <a:pos x="19" y="18"/>
              </a:cxn>
              <a:cxn ang="0">
                <a:pos x="10" y="32"/>
              </a:cxn>
              <a:cxn ang="0">
                <a:pos x="6" y="50"/>
              </a:cxn>
              <a:cxn ang="0">
                <a:pos x="7" y="59"/>
              </a:cxn>
              <a:cxn ang="0">
                <a:pos x="14" y="74"/>
              </a:cxn>
              <a:cxn ang="0">
                <a:pos x="26" y="86"/>
              </a:cxn>
              <a:cxn ang="0">
                <a:pos x="42" y="93"/>
              </a:cxn>
              <a:cxn ang="0">
                <a:pos x="50" y="95"/>
              </a:cxn>
              <a:cxn ang="0">
                <a:pos x="68" y="90"/>
              </a:cxn>
              <a:cxn ang="0">
                <a:pos x="83" y="81"/>
              </a:cxn>
              <a:cxn ang="0">
                <a:pos x="92" y="68"/>
              </a:cxn>
              <a:cxn ang="0">
                <a:pos x="96" y="50"/>
              </a:cxn>
              <a:cxn ang="0">
                <a:pos x="95" y="41"/>
              </a:cxn>
              <a:cxn ang="0">
                <a:pos x="88" y="24"/>
              </a:cxn>
              <a:cxn ang="0">
                <a:pos x="76" y="12"/>
              </a:cxn>
              <a:cxn ang="0">
                <a:pos x="60" y="5"/>
              </a:cxn>
              <a:cxn ang="0">
                <a:pos x="50" y="5"/>
              </a:cxn>
            </a:cxnLst>
            <a:rect l="0" t="0" r="r" b="b"/>
            <a:pathLst>
              <a:path w="101" h="100">
                <a:moveTo>
                  <a:pt x="50" y="100"/>
                </a:moveTo>
                <a:lnTo>
                  <a:pt x="50" y="100"/>
                </a:lnTo>
                <a:lnTo>
                  <a:pt x="41" y="99"/>
                </a:lnTo>
                <a:lnTo>
                  <a:pt x="31" y="96"/>
                </a:lnTo>
                <a:lnTo>
                  <a:pt x="23" y="92"/>
                </a:lnTo>
                <a:lnTo>
                  <a:pt x="15" y="85"/>
                </a:lnTo>
                <a:lnTo>
                  <a:pt x="10" y="78"/>
                </a:lnTo>
                <a:lnTo>
                  <a:pt x="4" y="69"/>
                </a:lnTo>
                <a:lnTo>
                  <a:pt x="2" y="59"/>
                </a:lnTo>
                <a:lnTo>
                  <a:pt x="0" y="50"/>
                </a:lnTo>
                <a:lnTo>
                  <a:pt x="0" y="50"/>
                </a:lnTo>
                <a:lnTo>
                  <a:pt x="2" y="39"/>
                </a:lnTo>
                <a:lnTo>
                  <a:pt x="4" y="30"/>
                </a:lnTo>
                <a:lnTo>
                  <a:pt x="10" y="22"/>
                </a:lnTo>
                <a:lnTo>
                  <a:pt x="15" y="13"/>
                </a:lnTo>
                <a:lnTo>
                  <a:pt x="23" y="8"/>
                </a:lnTo>
                <a:lnTo>
                  <a:pt x="31" y="3"/>
                </a:lnTo>
                <a:lnTo>
                  <a:pt x="41" y="0"/>
                </a:lnTo>
                <a:lnTo>
                  <a:pt x="50" y="0"/>
                </a:lnTo>
                <a:lnTo>
                  <a:pt x="50" y="0"/>
                </a:lnTo>
                <a:lnTo>
                  <a:pt x="61" y="0"/>
                </a:lnTo>
                <a:lnTo>
                  <a:pt x="70" y="3"/>
                </a:lnTo>
                <a:lnTo>
                  <a:pt x="79" y="8"/>
                </a:lnTo>
                <a:lnTo>
                  <a:pt x="87" y="13"/>
                </a:lnTo>
                <a:lnTo>
                  <a:pt x="92" y="22"/>
                </a:lnTo>
                <a:lnTo>
                  <a:pt x="97" y="30"/>
                </a:lnTo>
                <a:lnTo>
                  <a:pt x="100" y="39"/>
                </a:lnTo>
                <a:lnTo>
                  <a:pt x="101" y="50"/>
                </a:lnTo>
                <a:lnTo>
                  <a:pt x="101" y="50"/>
                </a:lnTo>
                <a:lnTo>
                  <a:pt x="100" y="59"/>
                </a:lnTo>
                <a:lnTo>
                  <a:pt x="97" y="69"/>
                </a:lnTo>
                <a:lnTo>
                  <a:pt x="92" y="78"/>
                </a:lnTo>
                <a:lnTo>
                  <a:pt x="87" y="85"/>
                </a:lnTo>
                <a:lnTo>
                  <a:pt x="79" y="92"/>
                </a:lnTo>
                <a:lnTo>
                  <a:pt x="70" y="96"/>
                </a:lnTo>
                <a:lnTo>
                  <a:pt x="61" y="99"/>
                </a:lnTo>
                <a:lnTo>
                  <a:pt x="50" y="100"/>
                </a:lnTo>
                <a:lnTo>
                  <a:pt x="50" y="100"/>
                </a:lnTo>
                <a:close/>
                <a:moveTo>
                  <a:pt x="50" y="5"/>
                </a:moveTo>
                <a:lnTo>
                  <a:pt x="50" y="5"/>
                </a:lnTo>
                <a:lnTo>
                  <a:pt x="42" y="5"/>
                </a:lnTo>
                <a:lnTo>
                  <a:pt x="34" y="8"/>
                </a:lnTo>
                <a:lnTo>
                  <a:pt x="26" y="12"/>
                </a:lnTo>
                <a:lnTo>
                  <a:pt x="19" y="18"/>
                </a:lnTo>
                <a:lnTo>
                  <a:pt x="14" y="24"/>
                </a:lnTo>
                <a:lnTo>
                  <a:pt x="10" y="32"/>
                </a:lnTo>
                <a:lnTo>
                  <a:pt x="7" y="41"/>
                </a:lnTo>
                <a:lnTo>
                  <a:pt x="6" y="50"/>
                </a:lnTo>
                <a:lnTo>
                  <a:pt x="6" y="50"/>
                </a:lnTo>
                <a:lnTo>
                  <a:pt x="7" y="59"/>
                </a:lnTo>
                <a:lnTo>
                  <a:pt x="10" y="68"/>
                </a:lnTo>
                <a:lnTo>
                  <a:pt x="14" y="74"/>
                </a:lnTo>
                <a:lnTo>
                  <a:pt x="19" y="81"/>
                </a:lnTo>
                <a:lnTo>
                  <a:pt x="26" y="86"/>
                </a:lnTo>
                <a:lnTo>
                  <a:pt x="34" y="90"/>
                </a:lnTo>
                <a:lnTo>
                  <a:pt x="42" y="93"/>
                </a:lnTo>
                <a:lnTo>
                  <a:pt x="50" y="95"/>
                </a:lnTo>
                <a:lnTo>
                  <a:pt x="50" y="95"/>
                </a:lnTo>
                <a:lnTo>
                  <a:pt x="60" y="93"/>
                </a:lnTo>
                <a:lnTo>
                  <a:pt x="68" y="90"/>
                </a:lnTo>
                <a:lnTo>
                  <a:pt x="76" y="86"/>
                </a:lnTo>
                <a:lnTo>
                  <a:pt x="83" y="81"/>
                </a:lnTo>
                <a:lnTo>
                  <a:pt x="88" y="74"/>
                </a:lnTo>
                <a:lnTo>
                  <a:pt x="92" y="68"/>
                </a:lnTo>
                <a:lnTo>
                  <a:pt x="95" y="59"/>
                </a:lnTo>
                <a:lnTo>
                  <a:pt x="96" y="50"/>
                </a:lnTo>
                <a:lnTo>
                  <a:pt x="96" y="50"/>
                </a:lnTo>
                <a:lnTo>
                  <a:pt x="95" y="41"/>
                </a:lnTo>
                <a:lnTo>
                  <a:pt x="92" y="32"/>
                </a:lnTo>
                <a:lnTo>
                  <a:pt x="88" y="24"/>
                </a:lnTo>
                <a:lnTo>
                  <a:pt x="83" y="18"/>
                </a:lnTo>
                <a:lnTo>
                  <a:pt x="76" y="12"/>
                </a:lnTo>
                <a:lnTo>
                  <a:pt x="68" y="8"/>
                </a:lnTo>
                <a:lnTo>
                  <a:pt x="60" y="5"/>
                </a:lnTo>
                <a:lnTo>
                  <a:pt x="50" y="5"/>
                </a:lnTo>
                <a:lnTo>
                  <a:pt x="50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7" name="Freeform 218"/>
          <p:cNvSpPr>
            <a:spLocks noEditPoints="1"/>
          </p:cNvSpPr>
          <p:nvPr/>
        </p:nvSpPr>
        <p:spPr bwMode="auto">
          <a:xfrm>
            <a:off x="10936074" y="2748241"/>
            <a:ext cx="394021" cy="88716"/>
          </a:xfrm>
          <a:custGeom>
            <a:avLst/>
            <a:gdLst/>
            <a:ahLst/>
            <a:cxnLst>
              <a:cxn ang="0">
                <a:pos x="203" y="57"/>
              </a:cxn>
              <a:cxn ang="0">
                <a:pos x="52" y="57"/>
              </a:cxn>
              <a:cxn ang="0">
                <a:pos x="52" y="57"/>
              </a:cxn>
              <a:cxn ang="0">
                <a:pos x="41" y="56"/>
              </a:cxn>
              <a:cxn ang="0">
                <a:pos x="31" y="53"/>
              </a:cxn>
              <a:cxn ang="0">
                <a:pos x="22" y="49"/>
              </a:cxn>
              <a:cxn ang="0">
                <a:pos x="15" y="42"/>
              </a:cxn>
              <a:cxn ang="0">
                <a:pos x="8" y="34"/>
              </a:cxn>
              <a:cxn ang="0">
                <a:pos x="4" y="26"/>
              </a:cxn>
              <a:cxn ang="0">
                <a:pos x="2" y="16"/>
              </a:cxn>
              <a:cxn ang="0">
                <a:pos x="0" y="6"/>
              </a:cxn>
              <a:cxn ang="0">
                <a:pos x="0" y="0"/>
              </a:cxn>
              <a:cxn ang="0">
                <a:pos x="254" y="0"/>
              </a:cxn>
              <a:cxn ang="0">
                <a:pos x="254" y="6"/>
              </a:cxn>
              <a:cxn ang="0">
                <a:pos x="254" y="6"/>
              </a:cxn>
              <a:cxn ang="0">
                <a:pos x="253" y="16"/>
              </a:cxn>
              <a:cxn ang="0">
                <a:pos x="250" y="26"/>
              </a:cxn>
              <a:cxn ang="0">
                <a:pos x="245" y="34"/>
              </a:cxn>
              <a:cxn ang="0">
                <a:pos x="239" y="42"/>
              </a:cxn>
              <a:cxn ang="0">
                <a:pos x="231" y="49"/>
              </a:cxn>
              <a:cxn ang="0">
                <a:pos x="223" y="53"/>
              </a:cxn>
              <a:cxn ang="0">
                <a:pos x="214" y="56"/>
              </a:cxn>
              <a:cxn ang="0">
                <a:pos x="203" y="57"/>
              </a:cxn>
              <a:cxn ang="0">
                <a:pos x="203" y="57"/>
              </a:cxn>
              <a:cxn ang="0">
                <a:pos x="11" y="11"/>
              </a:cxn>
              <a:cxn ang="0">
                <a:pos x="11" y="11"/>
              </a:cxn>
              <a:cxn ang="0">
                <a:pos x="12" y="19"/>
              </a:cxn>
              <a:cxn ang="0">
                <a:pos x="15" y="24"/>
              </a:cxn>
              <a:cxn ang="0">
                <a:pos x="19" y="31"/>
              </a:cxn>
              <a:cxn ang="0">
                <a:pos x="25" y="37"/>
              </a:cxn>
              <a:cxn ang="0">
                <a:pos x="30" y="41"/>
              </a:cxn>
              <a:cxn ang="0">
                <a:pos x="37" y="43"/>
              </a:cxn>
              <a:cxn ang="0">
                <a:pos x="44" y="45"/>
              </a:cxn>
              <a:cxn ang="0">
                <a:pos x="52" y="46"/>
              </a:cxn>
              <a:cxn ang="0">
                <a:pos x="203" y="46"/>
              </a:cxn>
              <a:cxn ang="0">
                <a:pos x="203" y="46"/>
              </a:cxn>
              <a:cxn ang="0">
                <a:pos x="210" y="45"/>
              </a:cxn>
              <a:cxn ang="0">
                <a:pos x="218" y="43"/>
              </a:cxn>
              <a:cxn ang="0">
                <a:pos x="223" y="41"/>
              </a:cxn>
              <a:cxn ang="0">
                <a:pos x="230" y="37"/>
              </a:cxn>
              <a:cxn ang="0">
                <a:pos x="234" y="31"/>
              </a:cxn>
              <a:cxn ang="0">
                <a:pos x="238" y="24"/>
              </a:cxn>
              <a:cxn ang="0">
                <a:pos x="241" y="19"/>
              </a:cxn>
              <a:cxn ang="0">
                <a:pos x="242" y="11"/>
              </a:cxn>
              <a:cxn ang="0">
                <a:pos x="11" y="11"/>
              </a:cxn>
            </a:cxnLst>
            <a:rect l="0" t="0" r="r" b="b"/>
            <a:pathLst>
              <a:path w="254" h="57">
                <a:moveTo>
                  <a:pt x="203" y="57"/>
                </a:moveTo>
                <a:lnTo>
                  <a:pt x="52" y="57"/>
                </a:lnTo>
                <a:lnTo>
                  <a:pt x="52" y="57"/>
                </a:lnTo>
                <a:lnTo>
                  <a:pt x="41" y="56"/>
                </a:lnTo>
                <a:lnTo>
                  <a:pt x="31" y="53"/>
                </a:lnTo>
                <a:lnTo>
                  <a:pt x="22" y="49"/>
                </a:lnTo>
                <a:lnTo>
                  <a:pt x="15" y="42"/>
                </a:lnTo>
                <a:lnTo>
                  <a:pt x="8" y="34"/>
                </a:lnTo>
                <a:lnTo>
                  <a:pt x="4" y="26"/>
                </a:lnTo>
                <a:lnTo>
                  <a:pt x="2" y="16"/>
                </a:lnTo>
                <a:lnTo>
                  <a:pt x="0" y="6"/>
                </a:lnTo>
                <a:lnTo>
                  <a:pt x="0" y="0"/>
                </a:lnTo>
                <a:lnTo>
                  <a:pt x="254" y="0"/>
                </a:lnTo>
                <a:lnTo>
                  <a:pt x="254" y="6"/>
                </a:lnTo>
                <a:lnTo>
                  <a:pt x="254" y="6"/>
                </a:lnTo>
                <a:lnTo>
                  <a:pt x="253" y="16"/>
                </a:lnTo>
                <a:lnTo>
                  <a:pt x="250" y="26"/>
                </a:lnTo>
                <a:lnTo>
                  <a:pt x="245" y="34"/>
                </a:lnTo>
                <a:lnTo>
                  <a:pt x="239" y="42"/>
                </a:lnTo>
                <a:lnTo>
                  <a:pt x="231" y="49"/>
                </a:lnTo>
                <a:lnTo>
                  <a:pt x="223" y="53"/>
                </a:lnTo>
                <a:lnTo>
                  <a:pt x="214" y="56"/>
                </a:lnTo>
                <a:lnTo>
                  <a:pt x="203" y="57"/>
                </a:lnTo>
                <a:lnTo>
                  <a:pt x="203" y="57"/>
                </a:lnTo>
                <a:close/>
                <a:moveTo>
                  <a:pt x="11" y="11"/>
                </a:moveTo>
                <a:lnTo>
                  <a:pt x="11" y="11"/>
                </a:lnTo>
                <a:lnTo>
                  <a:pt x="12" y="19"/>
                </a:lnTo>
                <a:lnTo>
                  <a:pt x="15" y="24"/>
                </a:lnTo>
                <a:lnTo>
                  <a:pt x="19" y="31"/>
                </a:lnTo>
                <a:lnTo>
                  <a:pt x="25" y="37"/>
                </a:lnTo>
                <a:lnTo>
                  <a:pt x="30" y="41"/>
                </a:lnTo>
                <a:lnTo>
                  <a:pt x="37" y="43"/>
                </a:lnTo>
                <a:lnTo>
                  <a:pt x="44" y="45"/>
                </a:lnTo>
                <a:lnTo>
                  <a:pt x="52" y="46"/>
                </a:lnTo>
                <a:lnTo>
                  <a:pt x="203" y="46"/>
                </a:lnTo>
                <a:lnTo>
                  <a:pt x="203" y="46"/>
                </a:lnTo>
                <a:lnTo>
                  <a:pt x="210" y="45"/>
                </a:lnTo>
                <a:lnTo>
                  <a:pt x="218" y="43"/>
                </a:lnTo>
                <a:lnTo>
                  <a:pt x="223" y="41"/>
                </a:lnTo>
                <a:lnTo>
                  <a:pt x="230" y="37"/>
                </a:lnTo>
                <a:lnTo>
                  <a:pt x="234" y="31"/>
                </a:lnTo>
                <a:lnTo>
                  <a:pt x="238" y="24"/>
                </a:lnTo>
                <a:lnTo>
                  <a:pt x="241" y="19"/>
                </a:lnTo>
                <a:lnTo>
                  <a:pt x="242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8" name="Rectangle 219"/>
          <p:cNvSpPr>
            <a:spLocks noChangeArrowheads="1"/>
          </p:cNvSpPr>
          <p:nvPr/>
        </p:nvSpPr>
        <p:spPr bwMode="auto">
          <a:xfrm>
            <a:off x="11255044" y="2780926"/>
            <a:ext cx="14073" cy="186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9" name="Freeform 220"/>
          <p:cNvSpPr>
            <a:spLocks noEditPoints="1"/>
          </p:cNvSpPr>
          <p:nvPr/>
        </p:nvSpPr>
        <p:spPr bwMode="auto">
          <a:xfrm>
            <a:off x="10931385" y="2524122"/>
            <a:ext cx="398713" cy="210113"/>
          </a:xfrm>
          <a:custGeom>
            <a:avLst/>
            <a:gdLst/>
            <a:ahLst/>
            <a:cxnLst>
              <a:cxn ang="0">
                <a:pos x="255" y="133"/>
              </a:cxn>
              <a:cxn ang="0">
                <a:pos x="0" y="133"/>
              </a:cxn>
              <a:cxn ang="0">
                <a:pos x="18" y="0"/>
              </a:cxn>
              <a:cxn ang="0">
                <a:pos x="239" y="0"/>
              </a:cxn>
              <a:cxn ang="0">
                <a:pos x="255" y="133"/>
              </a:cxn>
              <a:cxn ang="0">
                <a:pos x="12" y="122"/>
              </a:cxn>
              <a:cxn ang="0">
                <a:pos x="243" y="122"/>
              </a:cxn>
              <a:cxn ang="0">
                <a:pos x="230" y="11"/>
              </a:cxn>
              <a:cxn ang="0">
                <a:pos x="27" y="11"/>
              </a:cxn>
              <a:cxn ang="0">
                <a:pos x="12" y="122"/>
              </a:cxn>
            </a:cxnLst>
            <a:rect l="0" t="0" r="r" b="b"/>
            <a:pathLst>
              <a:path w="255" h="133">
                <a:moveTo>
                  <a:pt x="255" y="133"/>
                </a:moveTo>
                <a:lnTo>
                  <a:pt x="0" y="133"/>
                </a:lnTo>
                <a:lnTo>
                  <a:pt x="18" y="0"/>
                </a:lnTo>
                <a:lnTo>
                  <a:pt x="239" y="0"/>
                </a:lnTo>
                <a:lnTo>
                  <a:pt x="255" y="133"/>
                </a:lnTo>
                <a:close/>
                <a:moveTo>
                  <a:pt x="12" y="122"/>
                </a:moveTo>
                <a:lnTo>
                  <a:pt x="243" y="122"/>
                </a:lnTo>
                <a:lnTo>
                  <a:pt x="230" y="11"/>
                </a:lnTo>
                <a:lnTo>
                  <a:pt x="27" y="11"/>
                </a:lnTo>
                <a:lnTo>
                  <a:pt x="12" y="1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0" name="Rectangle 221"/>
          <p:cNvSpPr>
            <a:spLocks noChangeArrowheads="1"/>
          </p:cNvSpPr>
          <p:nvPr/>
        </p:nvSpPr>
        <p:spPr bwMode="auto">
          <a:xfrm>
            <a:off x="4580127" y="1851763"/>
            <a:ext cx="131340" cy="93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1" name="Rectangle 222"/>
          <p:cNvSpPr>
            <a:spLocks noChangeArrowheads="1"/>
          </p:cNvSpPr>
          <p:nvPr/>
        </p:nvSpPr>
        <p:spPr bwMode="auto">
          <a:xfrm>
            <a:off x="4641106" y="1791066"/>
            <a:ext cx="9381" cy="1354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2" name="Freeform 223"/>
          <p:cNvSpPr>
            <a:spLocks noEditPoints="1"/>
          </p:cNvSpPr>
          <p:nvPr/>
        </p:nvSpPr>
        <p:spPr bwMode="auto">
          <a:xfrm>
            <a:off x="2830483" y="1664998"/>
            <a:ext cx="389332" cy="387541"/>
          </a:xfrm>
          <a:custGeom>
            <a:avLst/>
            <a:gdLst/>
            <a:ahLst/>
            <a:cxnLst>
              <a:cxn ang="0">
                <a:pos x="112" y="248"/>
              </a:cxn>
              <a:cxn ang="0">
                <a:pos x="77" y="240"/>
              </a:cxn>
              <a:cxn ang="0">
                <a:pos x="46" y="221"/>
              </a:cxn>
              <a:cxn ang="0">
                <a:pos x="21" y="194"/>
              </a:cxn>
              <a:cxn ang="0">
                <a:pos x="5" y="162"/>
              </a:cxn>
              <a:cxn ang="0">
                <a:pos x="0" y="124"/>
              </a:cxn>
              <a:cxn ang="0">
                <a:pos x="2" y="100"/>
              </a:cxn>
              <a:cxn ang="0">
                <a:pos x="14" y="65"/>
              </a:cxn>
              <a:cxn ang="0">
                <a:pos x="36" y="36"/>
              </a:cxn>
              <a:cxn ang="0">
                <a:pos x="66" y="15"/>
              </a:cxn>
              <a:cxn ang="0">
                <a:pos x="100" y="2"/>
              </a:cxn>
              <a:cxn ang="0">
                <a:pos x="125" y="0"/>
              </a:cxn>
              <a:cxn ang="0">
                <a:pos x="162" y="5"/>
              </a:cxn>
              <a:cxn ang="0">
                <a:pos x="194" y="21"/>
              </a:cxn>
              <a:cxn ang="0">
                <a:pos x="221" y="46"/>
              </a:cxn>
              <a:cxn ang="0">
                <a:pos x="240" y="75"/>
              </a:cxn>
              <a:cxn ang="0">
                <a:pos x="249" y="112"/>
              </a:cxn>
              <a:cxn ang="0">
                <a:pos x="249" y="137"/>
              </a:cxn>
              <a:cxn ang="0">
                <a:pos x="240" y="173"/>
              </a:cxn>
              <a:cxn ang="0">
                <a:pos x="221" y="204"/>
              </a:cxn>
              <a:cxn ang="0">
                <a:pos x="194" y="228"/>
              </a:cxn>
              <a:cxn ang="0">
                <a:pos x="162" y="244"/>
              </a:cxn>
              <a:cxn ang="0">
                <a:pos x="125" y="250"/>
              </a:cxn>
              <a:cxn ang="0">
                <a:pos x="125" y="11"/>
              </a:cxn>
              <a:cxn ang="0">
                <a:pos x="91" y="16"/>
              </a:cxn>
              <a:cxn ang="0">
                <a:pos x="60" y="29"/>
              </a:cxn>
              <a:cxn ang="0">
                <a:pos x="36" y="52"/>
              </a:cxn>
              <a:cxn ang="0">
                <a:pos x="20" y="81"/>
              </a:cxn>
              <a:cxn ang="0">
                <a:pos x="12" y="113"/>
              </a:cxn>
              <a:cxn ang="0">
                <a:pos x="12" y="136"/>
              </a:cxn>
              <a:cxn ang="0">
                <a:pos x="20" y="169"/>
              </a:cxn>
              <a:cxn ang="0">
                <a:pos x="36" y="197"/>
              </a:cxn>
              <a:cxn ang="0">
                <a:pos x="60" y="218"/>
              </a:cxn>
              <a:cxn ang="0">
                <a:pos x="91" y="233"/>
              </a:cxn>
              <a:cxn ang="0">
                <a:pos x="125" y="239"/>
              </a:cxn>
              <a:cxn ang="0">
                <a:pos x="148" y="236"/>
              </a:cxn>
              <a:cxn ang="0">
                <a:pos x="179" y="225"/>
              </a:cxn>
              <a:cxn ang="0">
                <a:pos x="205" y="205"/>
              </a:cxn>
              <a:cxn ang="0">
                <a:pos x="225" y="179"/>
              </a:cxn>
              <a:cxn ang="0">
                <a:pos x="236" y="147"/>
              </a:cxn>
              <a:cxn ang="0">
                <a:pos x="239" y="124"/>
              </a:cxn>
              <a:cxn ang="0">
                <a:pos x="233" y="90"/>
              </a:cxn>
              <a:cxn ang="0">
                <a:pos x="220" y="60"/>
              </a:cxn>
              <a:cxn ang="0">
                <a:pos x="197" y="36"/>
              </a:cxn>
              <a:cxn ang="0">
                <a:pos x="168" y="20"/>
              </a:cxn>
              <a:cxn ang="0">
                <a:pos x="136" y="11"/>
              </a:cxn>
            </a:cxnLst>
            <a:rect l="0" t="0" r="r" b="b"/>
            <a:pathLst>
              <a:path w="249" h="250">
                <a:moveTo>
                  <a:pt x="125" y="250"/>
                </a:moveTo>
                <a:lnTo>
                  <a:pt x="125" y="250"/>
                </a:lnTo>
                <a:lnTo>
                  <a:pt x="112" y="248"/>
                </a:lnTo>
                <a:lnTo>
                  <a:pt x="100" y="247"/>
                </a:lnTo>
                <a:lnTo>
                  <a:pt x="87" y="244"/>
                </a:lnTo>
                <a:lnTo>
                  <a:pt x="77" y="240"/>
                </a:lnTo>
                <a:lnTo>
                  <a:pt x="66" y="235"/>
                </a:lnTo>
                <a:lnTo>
                  <a:pt x="55" y="228"/>
                </a:lnTo>
                <a:lnTo>
                  <a:pt x="46" y="221"/>
                </a:lnTo>
                <a:lnTo>
                  <a:pt x="36" y="213"/>
                </a:lnTo>
                <a:lnTo>
                  <a:pt x="28" y="204"/>
                </a:lnTo>
                <a:lnTo>
                  <a:pt x="21" y="194"/>
                </a:lnTo>
                <a:lnTo>
                  <a:pt x="14" y="183"/>
                </a:lnTo>
                <a:lnTo>
                  <a:pt x="9" y="173"/>
                </a:lnTo>
                <a:lnTo>
                  <a:pt x="5" y="162"/>
                </a:lnTo>
                <a:lnTo>
                  <a:pt x="2" y="150"/>
                </a:lnTo>
                <a:lnTo>
                  <a:pt x="1" y="137"/>
                </a:lnTo>
                <a:lnTo>
                  <a:pt x="0" y="124"/>
                </a:lnTo>
                <a:lnTo>
                  <a:pt x="0" y="124"/>
                </a:lnTo>
                <a:lnTo>
                  <a:pt x="1" y="112"/>
                </a:lnTo>
                <a:lnTo>
                  <a:pt x="2" y="100"/>
                </a:lnTo>
                <a:lnTo>
                  <a:pt x="5" y="87"/>
                </a:lnTo>
                <a:lnTo>
                  <a:pt x="9" y="75"/>
                </a:lnTo>
                <a:lnTo>
                  <a:pt x="14" y="65"/>
                </a:lnTo>
                <a:lnTo>
                  <a:pt x="21" y="55"/>
                </a:lnTo>
                <a:lnTo>
                  <a:pt x="28" y="46"/>
                </a:lnTo>
                <a:lnTo>
                  <a:pt x="36" y="36"/>
                </a:lnTo>
                <a:lnTo>
                  <a:pt x="46" y="28"/>
                </a:lnTo>
                <a:lnTo>
                  <a:pt x="55" y="21"/>
                </a:lnTo>
                <a:lnTo>
                  <a:pt x="66" y="15"/>
                </a:lnTo>
                <a:lnTo>
                  <a:pt x="77" y="9"/>
                </a:lnTo>
                <a:lnTo>
                  <a:pt x="87" y="5"/>
                </a:lnTo>
                <a:lnTo>
                  <a:pt x="100" y="2"/>
                </a:lnTo>
                <a:lnTo>
                  <a:pt x="112" y="0"/>
                </a:lnTo>
                <a:lnTo>
                  <a:pt x="125" y="0"/>
                </a:lnTo>
                <a:lnTo>
                  <a:pt x="125" y="0"/>
                </a:lnTo>
                <a:lnTo>
                  <a:pt x="137" y="0"/>
                </a:lnTo>
                <a:lnTo>
                  <a:pt x="149" y="2"/>
                </a:lnTo>
                <a:lnTo>
                  <a:pt x="162" y="5"/>
                </a:lnTo>
                <a:lnTo>
                  <a:pt x="174" y="9"/>
                </a:lnTo>
                <a:lnTo>
                  <a:pt x="185" y="15"/>
                </a:lnTo>
                <a:lnTo>
                  <a:pt x="194" y="21"/>
                </a:lnTo>
                <a:lnTo>
                  <a:pt x="203" y="28"/>
                </a:lnTo>
                <a:lnTo>
                  <a:pt x="213" y="36"/>
                </a:lnTo>
                <a:lnTo>
                  <a:pt x="221" y="46"/>
                </a:lnTo>
                <a:lnTo>
                  <a:pt x="228" y="55"/>
                </a:lnTo>
                <a:lnTo>
                  <a:pt x="235" y="65"/>
                </a:lnTo>
                <a:lnTo>
                  <a:pt x="240" y="75"/>
                </a:lnTo>
                <a:lnTo>
                  <a:pt x="244" y="87"/>
                </a:lnTo>
                <a:lnTo>
                  <a:pt x="247" y="100"/>
                </a:lnTo>
                <a:lnTo>
                  <a:pt x="249" y="112"/>
                </a:lnTo>
                <a:lnTo>
                  <a:pt x="249" y="124"/>
                </a:lnTo>
                <a:lnTo>
                  <a:pt x="249" y="124"/>
                </a:lnTo>
                <a:lnTo>
                  <a:pt x="249" y="137"/>
                </a:lnTo>
                <a:lnTo>
                  <a:pt x="247" y="150"/>
                </a:lnTo>
                <a:lnTo>
                  <a:pt x="244" y="162"/>
                </a:lnTo>
                <a:lnTo>
                  <a:pt x="240" y="173"/>
                </a:lnTo>
                <a:lnTo>
                  <a:pt x="235" y="183"/>
                </a:lnTo>
                <a:lnTo>
                  <a:pt x="228" y="194"/>
                </a:lnTo>
                <a:lnTo>
                  <a:pt x="221" y="204"/>
                </a:lnTo>
                <a:lnTo>
                  <a:pt x="213" y="213"/>
                </a:lnTo>
                <a:lnTo>
                  <a:pt x="203" y="221"/>
                </a:lnTo>
                <a:lnTo>
                  <a:pt x="194" y="228"/>
                </a:lnTo>
                <a:lnTo>
                  <a:pt x="185" y="235"/>
                </a:lnTo>
                <a:lnTo>
                  <a:pt x="174" y="240"/>
                </a:lnTo>
                <a:lnTo>
                  <a:pt x="162" y="244"/>
                </a:lnTo>
                <a:lnTo>
                  <a:pt x="149" y="247"/>
                </a:lnTo>
                <a:lnTo>
                  <a:pt x="137" y="248"/>
                </a:lnTo>
                <a:lnTo>
                  <a:pt x="125" y="250"/>
                </a:lnTo>
                <a:lnTo>
                  <a:pt x="125" y="250"/>
                </a:lnTo>
                <a:close/>
                <a:moveTo>
                  <a:pt x="125" y="11"/>
                </a:moveTo>
                <a:lnTo>
                  <a:pt x="125" y="11"/>
                </a:lnTo>
                <a:lnTo>
                  <a:pt x="113" y="11"/>
                </a:lnTo>
                <a:lnTo>
                  <a:pt x="102" y="13"/>
                </a:lnTo>
                <a:lnTo>
                  <a:pt x="91" y="16"/>
                </a:lnTo>
                <a:lnTo>
                  <a:pt x="81" y="20"/>
                </a:lnTo>
                <a:lnTo>
                  <a:pt x="70" y="24"/>
                </a:lnTo>
                <a:lnTo>
                  <a:pt x="60" y="29"/>
                </a:lnTo>
                <a:lnTo>
                  <a:pt x="52" y="36"/>
                </a:lnTo>
                <a:lnTo>
                  <a:pt x="44" y="44"/>
                </a:lnTo>
                <a:lnTo>
                  <a:pt x="36" y="52"/>
                </a:lnTo>
                <a:lnTo>
                  <a:pt x="31" y="60"/>
                </a:lnTo>
                <a:lnTo>
                  <a:pt x="24" y="70"/>
                </a:lnTo>
                <a:lnTo>
                  <a:pt x="20" y="81"/>
                </a:lnTo>
                <a:lnTo>
                  <a:pt x="16" y="90"/>
                </a:lnTo>
                <a:lnTo>
                  <a:pt x="13" y="101"/>
                </a:lnTo>
                <a:lnTo>
                  <a:pt x="12" y="113"/>
                </a:lnTo>
                <a:lnTo>
                  <a:pt x="10" y="124"/>
                </a:lnTo>
                <a:lnTo>
                  <a:pt x="10" y="124"/>
                </a:lnTo>
                <a:lnTo>
                  <a:pt x="12" y="136"/>
                </a:lnTo>
                <a:lnTo>
                  <a:pt x="13" y="147"/>
                </a:lnTo>
                <a:lnTo>
                  <a:pt x="16" y="158"/>
                </a:lnTo>
                <a:lnTo>
                  <a:pt x="20" y="169"/>
                </a:lnTo>
                <a:lnTo>
                  <a:pt x="24" y="179"/>
                </a:lnTo>
                <a:lnTo>
                  <a:pt x="31" y="189"/>
                </a:lnTo>
                <a:lnTo>
                  <a:pt x="36" y="197"/>
                </a:lnTo>
                <a:lnTo>
                  <a:pt x="44" y="205"/>
                </a:lnTo>
                <a:lnTo>
                  <a:pt x="52" y="212"/>
                </a:lnTo>
                <a:lnTo>
                  <a:pt x="60" y="218"/>
                </a:lnTo>
                <a:lnTo>
                  <a:pt x="70" y="225"/>
                </a:lnTo>
                <a:lnTo>
                  <a:pt x="81" y="229"/>
                </a:lnTo>
                <a:lnTo>
                  <a:pt x="91" y="233"/>
                </a:lnTo>
                <a:lnTo>
                  <a:pt x="102" y="236"/>
                </a:lnTo>
                <a:lnTo>
                  <a:pt x="113" y="237"/>
                </a:lnTo>
                <a:lnTo>
                  <a:pt x="125" y="239"/>
                </a:lnTo>
                <a:lnTo>
                  <a:pt x="125" y="239"/>
                </a:lnTo>
                <a:lnTo>
                  <a:pt x="136" y="237"/>
                </a:lnTo>
                <a:lnTo>
                  <a:pt x="148" y="236"/>
                </a:lnTo>
                <a:lnTo>
                  <a:pt x="159" y="233"/>
                </a:lnTo>
                <a:lnTo>
                  <a:pt x="168" y="229"/>
                </a:lnTo>
                <a:lnTo>
                  <a:pt x="179" y="225"/>
                </a:lnTo>
                <a:lnTo>
                  <a:pt x="189" y="218"/>
                </a:lnTo>
                <a:lnTo>
                  <a:pt x="197" y="212"/>
                </a:lnTo>
                <a:lnTo>
                  <a:pt x="205" y="205"/>
                </a:lnTo>
                <a:lnTo>
                  <a:pt x="213" y="197"/>
                </a:lnTo>
                <a:lnTo>
                  <a:pt x="220" y="189"/>
                </a:lnTo>
                <a:lnTo>
                  <a:pt x="225" y="179"/>
                </a:lnTo>
                <a:lnTo>
                  <a:pt x="229" y="169"/>
                </a:lnTo>
                <a:lnTo>
                  <a:pt x="233" y="158"/>
                </a:lnTo>
                <a:lnTo>
                  <a:pt x="236" y="147"/>
                </a:lnTo>
                <a:lnTo>
                  <a:pt x="239" y="136"/>
                </a:lnTo>
                <a:lnTo>
                  <a:pt x="239" y="124"/>
                </a:lnTo>
                <a:lnTo>
                  <a:pt x="239" y="124"/>
                </a:lnTo>
                <a:lnTo>
                  <a:pt x="239" y="113"/>
                </a:lnTo>
                <a:lnTo>
                  <a:pt x="236" y="101"/>
                </a:lnTo>
                <a:lnTo>
                  <a:pt x="233" y="90"/>
                </a:lnTo>
                <a:lnTo>
                  <a:pt x="229" y="81"/>
                </a:lnTo>
                <a:lnTo>
                  <a:pt x="225" y="70"/>
                </a:lnTo>
                <a:lnTo>
                  <a:pt x="220" y="60"/>
                </a:lnTo>
                <a:lnTo>
                  <a:pt x="213" y="52"/>
                </a:lnTo>
                <a:lnTo>
                  <a:pt x="205" y="44"/>
                </a:lnTo>
                <a:lnTo>
                  <a:pt x="197" y="36"/>
                </a:lnTo>
                <a:lnTo>
                  <a:pt x="189" y="29"/>
                </a:lnTo>
                <a:lnTo>
                  <a:pt x="179" y="24"/>
                </a:lnTo>
                <a:lnTo>
                  <a:pt x="168" y="20"/>
                </a:lnTo>
                <a:lnTo>
                  <a:pt x="159" y="16"/>
                </a:lnTo>
                <a:lnTo>
                  <a:pt x="148" y="13"/>
                </a:lnTo>
                <a:lnTo>
                  <a:pt x="136" y="11"/>
                </a:lnTo>
                <a:lnTo>
                  <a:pt x="125" y="11"/>
                </a:lnTo>
                <a:lnTo>
                  <a:pt x="125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3" name="Freeform 224"/>
          <p:cNvSpPr>
            <a:spLocks noEditPoints="1"/>
          </p:cNvSpPr>
          <p:nvPr/>
        </p:nvSpPr>
        <p:spPr bwMode="auto">
          <a:xfrm>
            <a:off x="2868008" y="1702351"/>
            <a:ext cx="314280" cy="312835"/>
          </a:xfrm>
          <a:custGeom>
            <a:avLst/>
            <a:gdLst/>
            <a:ahLst/>
            <a:cxnLst>
              <a:cxn ang="0">
                <a:pos x="90" y="202"/>
              </a:cxn>
              <a:cxn ang="0">
                <a:pos x="61" y="195"/>
              </a:cxn>
              <a:cxn ang="0">
                <a:pos x="36" y="179"/>
              </a:cxn>
              <a:cxn ang="0">
                <a:pos x="16" y="158"/>
              </a:cxn>
              <a:cxn ang="0">
                <a:pos x="4" y="132"/>
              </a:cxn>
              <a:cxn ang="0">
                <a:pos x="0" y="101"/>
              </a:cxn>
              <a:cxn ang="0">
                <a:pos x="1" y="81"/>
              </a:cxn>
              <a:cxn ang="0">
                <a:pos x="12" y="54"/>
              </a:cxn>
              <a:cxn ang="0">
                <a:pos x="30" y="29"/>
              </a:cxn>
              <a:cxn ang="0">
                <a:pos x="53" y="12"/>
              </a:cxn>
              <a:cxn ang="0">
                <a:pos x="80" y="2"/>
              </a:cxn>
              <a:cxn ang="0">
                <a:pos x="101" y="0"/>
              </a:cxn>
              <a:cxn ang="0">
                <a:pos x="131" y="5"/>
              </a:cxn>
              <a:cxn ang="0">
                <a:pos x="158" y="17"/>
              </a:cxn>
              <a:cxn ang="0">
                <a:pos x="178" y="37"/>
              </a:cxn>
              <a:cxn ang="0">
                <a:pos x="194" y="62"/>
              </a:cxn>
              <a:cxn ang="0">
                <a:pos x="201" y="92"/>
              </a:cxn>
              <a:cxn ang="0">
                <a:pos x="201" y="112"/>
              </a:cxn>
              <a:cxn ang="0">
                <a:pos x="194" y="141"/>
              </a:cxn>
              <a:cxn ang="0">
                <a:pos x="178" y="166"/>
              </a:cxn>
              <a:cxn ang="0">
                <a:pos x="158" y="186"/>
              </a:cxn>
              <a:cxn ang="0">
                <a:pos x="131" y="198"/>
              </a:cxn>
              <a:cxn ang="0">
                <a:pos x="101" y="202"/>
              </a:cxn>
              <a:cxn ang="0">
                <a:pos x="101" y="5"/>
              </a:cxn>
              <a:cxn ang="0">
                <a:pos x="71" y="10"/>
              </a:cxn>
              <a:cxn ang="0">
                <a:pos x="47" y="21"/>
              </a:cxn>
              <a:cxn ang="0">
                <a:pos x="27" y="40"/>
              </a:cxn>
              <a:cxn ang="0">
                <a:pos x="12" y="64"/>
              </a:cxn>
              <a:cxn ang="0">
                <a:pos x="5" y="92"/>
              </a:cxn>
              <a:cxn ang="0">
                <a:pos x="5" y="112"/>
              </a:cxn>
              <a:cxn ang="0">
                <a:pos x="12" y="139"/>
              </a:cxn>
              <a:cxn ang="0">
                <a:pos x="27" y="163"/>
              </a:cxn>
              <a:cxn ang="0">
                <a:pos x="47" y="181"/>
              </a:cxn>
              <a:cxn ang="0">
                <a:pos x="71" y="193"/>
              </a:cxn>
              <a:cxn ang="0">
                <a:pos x="101" y="197"/>
              </a:cxn>
              <a:cxn ang="0">
                <a:pos x="120" y="195"/>
              </a:cxn>
              <a:cxn ang="0">
                <a:pos x="146" y="186"/>
              </a:cxn>
              <a:cxn ang="0">
                <a:pos x="169" y="170"/>
              </a:cxn>
              <a:cxn ang="0">
                <a:pos x="185" y="147"/>
              </a:cxn>
              <a:cxn ang="0">
                <a:pos x="194" y="121"/>
              </a:cxn>
              <a:cxn ang="0">
                <a:pos x="197" y="101"/>
              </a:cxn>
              <a:cxn ang="0">
                <a:pos x="192" y="73"/>
              </a:cxn>
              <a:cxn ang="0">
                <a:pos x="179" y="48"/>
              </a:cxn>
              <a:cxn ang="0">
                <a:pos x="162" y="28"/>
              </a:cxn>
              <a:cxn ang="0">
                <a:pos x="138" y="13"/>
              </a:cxn>
              <a:cxn ang="0">
                <a:pos x="111" y="6"/>
              </a:cxn>
            </a:cxnLst>
            <a:rect l="0" t="0" r="r" b="b"/>
            <a:pathLst>
              <a:path w="202" h="202">
                <a:moveTo>
                  <a:pt x="101" y="202"/>
                </a:moveTo>
                <a:lnTo>
                  <a:pt x="101" y="202"/>
                </a:lnTo>
                <a:lnTo>
                  <a:pt x="90" y="202"/>
                </a:lnTo>
                <a:lnTo>
                  <a:pt x="80" y="201"/>
                </a:lnTo>
                <a:lnTo>
                  <a:pt x="70" y="198"/>
                </a:lnTo>
                <a:lnTo>
                  <a:pt x="61" y="195"/>
                </a:lnTo>
                <a:lnTo>
                  <a:pt x="53" y="190"/>
                </a:lnTo>
                <a:lnTo>
                  <a:pt x="44" y="186"/>
                </a:lnTo>
                <a:lnTo>
                  <a:pt x="36" y="179"/>
                </a:lnTo>
                <a:lnTo>
                  <a:pt x="30" y="173"/>
                </a:lnTo>
                <a:lnTo>
                  <a:pt x="23" y="166"/>
                </a:lnTo>
                <a:lnTo>
                  <a:pt x="16" y="158"/>
                </a:lnTo>
                <a:lnTo>
                  <a:pt x="12" y="150"/>
                </a:lnTo>
                <a:lnTo>
                  <a:pt x="7" y="141"/>
                </a:lnTo>
                <a:lnTo>
                  <a:pt x="4" y="132"/>
                </a:lnTo>
                <a:lnTo>
                  <a:pt x="1" y="121"/>
                </a:lnTo>
                <a:lnTo>
                  <a:pt x="0" y="112"/>
                </a:lnTo>
                <a:lnTo>
                  <a:pt x="0" y="101"/>
                </a:lnTo>
                <a:lnTo>
                  <a:pt x="0" y="101"/>
                </a:lnTo>
                <a:lnTo>
                  <a:pt x="0" y="92"/>
                </a:lnTo>
                <a:lnTo>
                  <a:pt x="1" y="81"/>
                </a:lnTo>
                <a:lnTo>
                  <a:pt x="4" y="71"/>
                </a:lnTo>
                <a:lnTo>
                  <a:pt x="7" y="62"/>
                </a:lnTo>
                <a:lnTo>
                  <a:pt x="12" y="54"/>
                </a:lnTo>
                <a:lnTo>
                  <a:pt x="16" y="44"/>
                </a:lnTo>
                <a:lnTo>
                  <a:pt x="23" y="37"/>
                </a:lnTo>
                <a:lnTo>
                  <a:pt x="30" y="29"/>
                </a:lnTo>
                <a:lnTo>
                  <a:pt x="36" y="23"/>
                </a:lnTo>
                <a:lnTo>
                  <a:pt x="44" y="17"/>
                </a:lnTo>
                <a:lnTo>
                  <a:pt x="53" y="12"/>
                </a:lnTo>
                <a:lnTo>
                  <a:pt x="61" y="8"/>
                </a:lnTo>
                <a:lnTo>
                  <a:pt x="70" y="5"/>
                </a:lnTo>
                <a:lnTo>
                  <a:pt x="80" y="2"/>
                </a:lnTo>
                <a:lnTo>
                  <a:pt x="90" y="1"/>
                </a:lnTo>
                <a:lnTo>
                  <a:pt x="101" y="0"/>
                </a:lnTo>
                <a:lnTo>
                  <a:pt x="101" y="0"/>
                </a:lnTo>
                <a:lnTo>
                  <a:pt x="111" y="1"/>
                </a:lnTo>
                <a:lnTo>
                  <a:pt x="121" y="2"/>
                </a:lnTo>
                <a:lnTo>
                  <a:pt x="131" y="5"/>
                </a:lnTo>
                <a:lnTo>
                  <a:pt x="140" y="8"/>
                </a:lnTo>
                <a:lnTo>
                  <a:pt x="148" y="12"/>
                </a:lnTo>
                <a:lnTo>
                  <a:pt x="158" y="17"/>
                </a:lnTo>
                <a:lnTo>
                  <a:pt x="165" y="23"/>
                </a:lnTo>
                <a:lnTo>
                  <a:pt x="173" y="29"/>
                </a:lnTo>
                <a:lnTo>
                  <a:pt x="178" y="37"/>
                </a:lnTo>
                <a:lnTo>
                  <a:pt x="185" y="44"/>
                </a:lnTo>
                <a:lnTo>
                  <a:pt x="190" y="54"/>
                </a:lnTo>
                <a:lnTo>
                  <a:pt x="194" y="62"/>
                </a:lnTo>
                <a:lnTo>
                  <a:pt x="197" y="71"/>
                </a:lnTo>
                <a:lnTo>
                  <a:pt x="200" y="81"/>
                </a:lnTo>
                <a:lnTo>
                  <a:pt x="201" y="92"/>
                </a:lnTo>
                <a:lnTo>
                  <a:pt x="202" y="101"/>
                </a:lnTo>
                <a:lnTo>
                  <a:pt x="202" y="101"/>
                </a:lnTo>
                <a:lnTo>
                  <a:pt x="201" y="112"/>
                </a:lnTo>
                <a:lnTo>
                  <a:pt x="200" y="121"/>
                </a:lnTo>
                <a:lnTo>
                  <a:pt x="197" y="132"/>
                </a:lnTo>
                <a:lnTo>
                  <a:pt x="194" y="141"/>
                </a:lnTo>
                <a:lnTo>
                  <a:pt x="190" y="150"/>
                </a:lnTo>
                <a:lnTo>
                  <a:pt x="185" y="158"/>
                </a:lnTo>
                <a:lnTo>
                  <a:pt x="178" y="166"/>
                </a:lnTo>
                <a:lnTo>
                  <a:pt x="173" y="173"/>
                </a:lnTo>
                <a:lnTo>
                  <a:pt x="165" y="179"/>
                </a:lnTo>
                <a:lnTo>
                  <a:pt x="158" y="186"/>
                </a:lnTo>
                <a:lnTo>
                  <a:pt x="148" y="190"/>
                </a:lnTo>
                <a:lnTo>
                  <a:pt x="140" y="195"/>
                </a:lnTo>
                <a:lnTo>
                  <a:pt x="131" y="198"/>
                </a:lnTo>
                <a:lnTo>
                  <a:pt x="121" y="201"/>
                </a:lnTo>
                <a:lnTo>
                  <a:pt x="111" y="202"/>
                </a:lnTo>
                <a:lnTo>
                  <a:pt x="101" y="202"/>
                </a:lnTo>
                <a:lnTo>
                  <a:pt x="101" y="202"/>
                </a:lnTo>
                <a:close/>
                <a:moveTo>
                  <a:pt x="101" y="5"/>
                </a:moveTo>
                <a:lnTo>
                  <a:pt x="101" y="5"/>
                </a:lnTo>
                <a:lnTo>
                  <a:pt x="90" y="6"/>
                </a:lnTo>
                <a:lnTo>
                  <a:pt x="81" y="8"/>
                </a:lnTo>
                <a:lnTo>
                  <a:pt x="71" y="10"/>
                </a:lnTo>
                <a:lnTo>
                  <a:pt x="63" y="13"/>
                </a:lnTo>
                <a:lnTo>
                  <a:pt x="55" y="17"/>
                </a:lnTo>
                <a:lnTo>
                  <a:pt x="47" y="21"/>
                </a:lnTo>
                <a:lnTo>
                  <a:pt x="39" y="28"/>
                </a:lnTo>
                <a:lnTo>
                  <a:pt x="32" y="33"/>
                </a:lnTo>
                <a:lnTo>
                  <a:pt x="27" y="40"/>
                </a:lnTo>
                <a:lnTo>
                  <a:pt x="22" y="48"/>
                </a:lnTo>
                <a:lnTo>
                  <a:pt x="16" y="56"/>
                </a:lnTo>
                <a:lnTo>
                  <a:pt x="12" y="64"/>
                </a:lnTo>
                <a:lnTo>
                  <a:pt x="9" y="73"/>
                </a:lnTo>
                <a:lnTo>
                  <a:pt x="7" y="82"/>
                </a:lnTo>
                <a:lnTo>
                  <a:pt x="5" y="92"/>
                </a:lnTo>
                <a:lnTo>
                  <a:pt x="5" y="101"/>
                </a:lnTo>
                <a:lnTo>
                  <a:pt x="5" y="101"/>
                </a:lnTo>
                <a:lnTo>
                  <a:pt x="5" y="112"/>
                </a:lnTo>
                <a:lnTo>
                  <a:pt x="7" y="121"/>
                </a:lnTo>
                <a:lnTo>
                  <a:pt x="9" y="129"/>
                </a:lnTo>
                <a:lnTo>
                  <a:pt x="12" y="139"/>
                </a:lnTo>
                <a:lnTo>
                  <a:pt x="16" y="147"/>
                </a:lnTo>
                <a:lnTo>
                  <a:pt x="22" y="155"/>
                </a:lnTo>
                <a:lnTo>
                  <a:pt x="27" y="163"/>
                </a:lnTo>
                <a:lnTo>
                  <a:pt x="32" y="170"/>
                </a:lnTo>
                <a:lnTo>
                  <a:pt x="39" y="175"/>
                </a:lnTo>
                <a:lnTo>
                  <a:pt x="47" y="181"/>
                </a:lnTo>
                <a:lnTo>
                  <a:pt x="55" y="186"/>
                </a:lnTo>
                <a:lnTo>
                  <a:pt x="63" y="190"/>
                </a:lnTo>
                <a:lnTo>
                  <a:pt x="71" y="193"/>
                </a:lnTo>
                <a:lnTo>
                  <a:pt x="81" y="195"/>
                </a:lnTo>
                <a:lnTo>
                  <a:pt x="90" y="197"/>
                </a:lnTo>
                <a:lnTo>
                  <a:pt x="101" y="197"/>
                </a:lnTo>
                <a:lnTo>
                  <a:pt x="101" y="197"/>
                </a:lnTo>
                <a:lnTo>
                  <a:pt x="111" y="197"/>
                </a:lnTo>
                <a:lnTo>
                  <a:pt x="120" y="195"/>
                </a:lnTo>
                <a:lnTo>
                  <a:pt x="130" y="193"/>
                </a:lnTo>
                <a:lnTo>
                  <a:pt x="138" y="190"/>
                </a:lnTo>
                <a:lnTo>
                  <a:pt x="146" y="186"/>
                </a:lnTo>
                <a:lnTo>
                  <a:pt x="154" y="181"/>
                </a:lnTo>
                <a:lnTo>
                  <a:pt x="162" y="175"/>
                </a:lnTo>
                <a:lnTo>
                  <a:pt x="169" y="170"/>
                </a:lnTo>
                <a:lnTo>
                  <a:pt x="174" y="163"/>
                </a:lnTo>
                <a:lnTo>
                  <a:pt x="179" y="155"/>
                </a:lnTo>
                <a:lnTo>
                  <a:pt x="185" y="147"/>
                </a:lnTo>
                <a:lnTo>
                  <a:pt x="189" y="139"/>
                </a:lnTo>
                <a:lnTo>
                  <a:pt x="192" y="129"/>
                </a:lnTo>
                <a:lnTo>
                  <a:pt x="194" y="121"/>
                </a:lnTo>
                <a:lnTo>
                  <a:pt x="196" y="112"/>
                </a:lnTo>
                <a:lnTo>
                  <a:pt x="197" y="101"/>
                </a:lnTo>
                <a:lnTo>
                  <a:pt x="197" y="101"/>
                </a:lnTo>
                <a:lnTo>
                  <a:pt x="196" y="92"/>
                </a:lnTo>
                <a:lnTo>
                  <a:pt x="194" y="82"/>
                </a:lnTo>
                <a:lnTo>
                  <a:pt x="192" y="73"/>
                </a:lnTo>
                <a:lnTo>
                  <a:pt x="189" y="64"/>
                </a:lnTo>
                <a:lnTo>
                  <a:pt x="185" y="56"/>
                </a:lnTo>
                <a:lnTo>
                  <a:pt x="179" y="48"/>
                </a:lnTo>
                <a:lnTo>
                  <a:pt x="174" y="40"/>
                </a:lnTo>
                <a:lnTo>
                  <a:pt x="169" y="33"/>
                </a:lnTo>
                <a:lnTo>
                  <a:pt x="162" y="28"/>
                </a:lnTo>
                <a:lnTo>
                  <a:pt x="154" y="21"/>
                </a:lnTo>
                <a:lnTo>
                  <a:pt x="146" y="17"/>
                </a:lnTo>
                <a:lnTo>
                  <a:pt x="138" y="13"/>
                </a:lnTo>
                <a:lnTo>
                  <a:pt x="130" y="10"/>
                </a:lnTo>
                <a:lnTo>
                  <a:pt x="120" y="8"/>
                </a:lnTo>
                <a:lnTo>
                  <a:pt x="111" y="6"/>
                </a:lnTo>
                <a:lnTo>
                  <a:pt x="101" y="5"/>
                </a:lnTo>
                <a:lnTo>
                  <a:pt x="101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4" name="Freeform 225"/>
          <p:cNvSpPr>
            <a:spLocks/>
          </p:cNvSpPr>
          <p:nvPr/>
        </p:nvSpPr>
        <p:spPr bwMode="auto">
          <a:xfrm>
            <a:off x="2975893" y="1809743"/>
            <a:ext cx="98507" cy="98053"/>
          </a:xfrm>
          <a:custGeom>
            <a:avLst/>
            <a:gdLst/>
            <a:ahLst/>
            <a:cxnLst>
              <a:cxn ang="0">
                <a:pos x="61" y="64"/>
              </a:cxn>
              <a:cxn ang="0">
                <a:pos x="0" y="4"/>
              </a:cxn>
              <a:cxn ang="0">
                <a:pos x="2" y="0"/>
              </a:cxn>
              <a:cxn ang="0">
                <a:pos x="65" y="62"/>
              </a:cxn>
              <a:cxn ang="0">
                <a:pos x="61" y="64"/>
              </a:cxn>
            </a:cxnLst>
            <a:rect l="0" t="0" r="r" b="b"/>
            <a:pathLst>
              <a:path w="65" h="64">
                <a:moveTo>
                  <a:pt x="61" y="64"/>
                </a:moveTo>
                <a:lnTo>
                  <a:pt x="0" y="4"/>
                </a:lnTo>
                <a:lnTo>
                  <a:pt x="2" y="0"/>
                </a:lnTo>
                <a:lnTo>
                  <a:pt x="65" y="62"/>
                </a:lnTo>
                <a:lnTo>
                  <a:pt x="61" y="6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5" name="Freeform 226"/>
          <p:cNvSpPr>
            <a:spLocks/>
          </p:cNvSpPr>
          <p:nvPr/>
        </p:nvSpPr>
        <p:spPr bwMode="auto">
          <a:xfrm>
            <a:off x="2975893" y="1809743"/>
            <a:ext cx="98507" cy="98053"/>
          </a:xfrm>
          <a:custGeom>
            <a:avLst/>
            <a:gdLst/>
            <a:ahLst/>
            <a:cxnLst>
              <a:cxn ang="0">
                <a:pos x="2" y="64"/>
              </a:cxn>
              <a:cxn ang="0">
                <a:pos x="0" y="62"/>
              </a:cxn>
              <a:cxn ang="0">
                <a:pos x="61" y="0"/>
              </a:cxn>
              <a:cxn ang="0">
                <a:pos x="65" y="4"/>
              </a:cxn>
              <a:cxn ang="0">
                <a:pos x="2" y="64"/>
              </a:cxn>
            </a:cxnLst>
            <a:rect l="0" t="0" r="r" b="b"/>
            <a:pathLst>
              <a:path w="65" h="64">
                <a:moveTo>
                  <a:pt x="2" y="64"/>
                </a:moveTo>
                <a:lnTo>
                  <a:pt x="0" y="62"/>
                </a:lnTo>
                <a:lnTo>
                  <a:pt x="61" y="0"/>
                </a:lnTo>
                <a:lnTo>
                  <a:pt x="65" y="4"/>
                </a:lnTo>
                <a:lnTo>
                  <a:pt x="2" y="6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6" name="Freeform 227"/>
          <p:cNvSpPr>
            <a:spLocks noEditPoints="1"/>
          </p:cNvSpPr>
          <p:nvPr/>
        </p:nvSpPr>
        <p:spPr bwMode="auto">
          <a:xfrm>
            <a:off x="3637289" y="1664998"/>
            <a:ext cx="389332" cy="387541"/>
          </a:xfrm>
          <a:custGeom>
            <a:avLst/>
            <a:gdLst/>
            <a:ahLst/>
            <a:cxnLst>
              <a:cxn ang="0">
                <a:pos x="112" y="248"/>
              </a:cxn>
              <a:cxn ang="0">
                <a:pos x="77" y="240"/>
              </a:cxn>
              <a:cxn ang="0">
                <a:pos x="46" y="221"/>
              </a:cxn>
              <a:cxn ang="0">
                <a:pos x="21" y="194"/>
              </a:cxn>
              <a:cxn ang="0">
                <a:pos x="5" y="162"/>
              </a:cxn>
              <a:cxn ang="0">
                <a:pos x="0" y="124"/>
              </a:cxn>
              <a:cxn ang="0">
                <a:pos x="2" y="100"/>
              </a:cxn>
              <a:cxn ang="0">
                <a:pos x="15" y="65"/>
              </a:cxn>
              <a:cxn ang="0">
                <a:pos x="36" y="36"/>
              </a:cxn>
              <a:cxn ang="0">
                <a:pos x="65" y="15"/>
              </a:cxn>
              <a:cxn ang="0">
                <a:pos x="100" y="2"/>
              </a:cxn>
              <a:cxn ang="0">
                <a:pos x="124" y="0"/>
              </a:cxn>
              <a:cxn ang="0">
                <a:pos x="162" y="5"/>
              </a:cxn>
              <a:cxn ang="0">
                <a:pos x="194" y="21"/>
              </a:cxn>
              <a:cxn ang="0">
                <a:pos x="221" y="46"/>
              </a:cxn>
              <a:cxn ang="0">
                <a:pos x="240" y="75"/>
              </a:cxn>
              <a:cxn ang="0">
                <a:pos x="248" y="112"/>
              </a:cxn>
              <a:cxn ang="0">
                <a:pos x="248" y="137"/>
              </a:cxn>
              <a:cxn ang="0">
                <a:pos x="240" y="173"/>
              </a:cxn>
              <a:cxn ang="0">
                <a:pos x="221" y="204"/>
              </a:cxn>
              <a:cxn ang="0">
                <a:pos x="194" y="228"/>
              </a:cxn>
              <a:cxn ang="0">
                <a:pos x="162" y="244"/>
              </a:cxn>
              <a:cxn ang="0">
                <a:pos x="124" y="250"/>
              </a:cxn>
              <a:cxn ang="0">
                <a:pos x="124" y="11"/>
              </a:cxn>
              <a:cxn ang="0">
                <a:pos x="90" y="16"/>
              </a:cxn>
              <a:cxn ang="0">
                <a:pos x="60" y="29"/>
              </a:cxn>
              <a:cxn ang="0">
                <a:pos x="36" y="52"/>
              </a:cxn>
              <a:cxn ang="0">
                <a:pos x="20" y="81"/>
              </a:cxn>
              <a:cxn ang="0">
                <a:pos x="12" y="113"/>
              </a:cxn>
              <a:cxn ang="0">
                <a:pos x="12" y="136"/>
              </a:cxn>
              <a:cxn ang="0">
                <a:pos x="20" y="169"/>
              </a:cxn>
              <a:cxn ang="0">
                <a:pos x="36" y="197"/>
              </a:cxn>
              <a:cxn ang="0">
                <a:pos x="60" y="218"/>
              </a:cxn>
              <a:cxn ang="0">
                <a:pos x="90" y="233"/>
              </a:cxn>
              <a:cxn ang="0">
                <a:pos x="124" y="239"/>
              </a:cxn>
              <a:cxn ang="0">
                <a:pos x="147" y="236"/>
              </a:cxn>
              <a:cxn ang="0">
                <a:pos x="179" y="225"/>
              </a:cxn>
              <a:cxn ang="0">
                <a:pos x="205" y="205"/>
              </a:cxn>
              <a:cxn ang="0">
                <a:pos x="225" y="179"/>
              </a:cxn>
              <a:cxn ang="0">
                <a:pos x="236" y="147"/>
              </a:cxn>
              <a:cxn ang="0">
                <a:pos x="239" y="124"/>
              </a:cxn>
              <a:cxn ang="0">
                <a:pos x="233" y="90"/>
              </a:cxn>
              <a:cxn ang="0">
                <a:pos x="218" y="60"/>
              </a:cxn>
              <a:cxn ang="0">
                <a:pos x="197" y="36"/>
              </a:cxn>
              <a:cxn ang="0">
                <a:pos x="169" y="20"/>
              </a:cxn>
              <a:cxn ang="0">
                <a:pos x="136" y="11"/>
              </a:cxn>
            </a:cxnLst>
            <a:rect l="0" t="0" r="r" b="b"/>
            <a:pathLst>
              <a:path w="250" h="250">
                <a:moveTo>
                  <a:pt x="124" y="250"/>
                </a:moveTo>
                <a:lnTo>
                  <a:pt x="124" y="250"/>
                </a:lnTo>
                <a:lnTo>
                  <a:pt x="112" y="248"/>
                </a:lnTo>
                <a:lnTo>
                  <a:pt x="100" y="247"/>
                </a:lnTo>
                <a:lnTo>
                  <a:pt x="87" y="244"/>
                </a:lnTo>
                <a:lnTo>
                  <a:pt x="77" y="240"/>
                </a:lnTo>
                <a:lnTo>
                  <a:pt x="65" y="235"/>
                </a:lnTo>
                <a:lnTo>
                  <a:pt x="55" y="228"/>
                </a:lnTo>
                <a:lnTo>
                  <a:pt x="46" y="221"/>
                </a:lnTo>
                <a:lnTo>
                  <a:pt x="36" y="213"/>
                </a:lnTo>
                <a:lnTo>
                  <a:pt x="28" y="204"/>
                </a:lnTo>
                <a:lnTo>
                  <a:pt x="21" y="194"/>
                </a:lnTo>
                <a:lnTo>
                  <a:pt x="15" y="183"/>
                </a:lnTo>
                <a:lnTo>
                  <a:pt x="9" y="173"/>
                </a:lnTo>
                <a:lnTo>
                  <a:pt x="5" y="162"/>
                </a:lnTo>
                <a:lnTo>
                  <a:pt x="2" y="150"/>
                </a:lnTo>
                <a:lnTo>
                  <a:pt x="1" y="137"/>
                </a:lnTo>
                <a:lnTo>
                  <a:pt x="0" y="124"/>
                </a:lnTo>
                <a:lnTo>
                  <a:pt x="0" y="124"/>
                </a:lnTo>
                <a:lnTo>
                  <a:pt x="1" y="112"/>
                </a:lnTo>
                <a:lnTo>
                  <a:pt x="2" y="100"/>
                </a:lnTo>
                <a:lnTo>
                  <a:pt x="5" y="87"/>
                </a:lnTo>
                <a:lnTo>
                  <a:pt x="9" y="75"/>
                </a:lnTo>
                <a:lnTo>
                  <a:pt x="15" y="65"/>
                </a:lnTo>
                <a:lnTo>
                  <a:pt x="21" y="55"/>
                </a:lnTo>
                <a:lnTo>
                  <a:pt x="28" y="46"/>
                </a:lnTo>
                <a:lnTo>
                  <a:pt x="36" y="36"/>
                </a:lnTo>
                <a:lnTo>
                  <a:pt x="46" y="28"/>
                </a:lnTo>
                <a:lnTo>
                  <a:pt x="55" y="21"/>
                </a:lnTo>
                <a:lnTo>
                  <a:pt x="65" y="15"/>
                </a:lnTo>
                <a:lnTo>
                  <a:pt x="77" y="9"/>
                </a:lnTo>
                <a:lnTo>
                  <a:pt x="87" y="5"/>
                </a:lnTo>
                <a:lnTo>
                  <a:pt x="100" y="2"/>
                </a:lnTo>
                <a:lnTo>
                  <a:pt x="112" y="0"/>
                </a:lnTo>
                <a:lnTo>
                  <a:pt x="124" y="0"/>
                </a:lnTo>
                <a:lnTo>
                  <a:pt x="124" y="0"/>
                </a:lnTo>
                <a:lnTo>
                  <a:pt x="137" y="0"/>
                </a:lnTo>
                <a:lnTo>
                  <a:pt x="150" y="2"/>
                </a:lnTo>
                <a:lnTo>
                  <a:pt x="162" y="5"/>
                </a:lnTo>
                <a:lnTo>
                  <a:pt x="173" y="9"/>
                </a:lnTo>
                <a:lnTo>
                  <a:pt x="183" y="15"/>
                </a:lnTo>
                <a:lnTo>
                  <a:pt x="194" y="21"/>
                </a:lnTo>
                <a:lnTo>
                  <a:pt x="204" y="28"/>
                </a:lnTo>
                <a:lnTo>
                  <a:pt x="213" y="36"/>
                </a:lnTo>
                <a:lnTo>
                  <a:pt x="221" y="46"/>
                </a:lnTo>
                <a:lnTo>
                  <a:pt x="228" y="55"/>
                </a:lnTo>
                <a:lnTo>
                  <a:pt x="235" y="65"/>
                </a:lnTo>
                <a:lnTo>
                  <a:pt x="240" y="75"/>
                </a:lnTo>
                <a:lnTo>
                  <a:pt x="244" y="87"/>
                </a:lnTo>
                <a:lnTo>
                  <a:pt x="247" y="100"/>
                </a:lnTo>
                <a:lnTo>
                  <a:pt x="248" y="112"/>
                </a:lnTo>
                <a:lnTo>
                  <a:pt x="250" y="124"/>
                </a:lnTo>
                <a:lnTo>
                  <a:pt x="250" y="124"/>
                </a:lnTo>
                <a:lnTo>
                  <a:pt x="248" y="137"/>
                </a:lnTo>
                <a:lnTo>
                  <a:pt x="247" y="150"/>
                </a:lnTo>
                <a:lnTo>
                  <a:pt x="244" y="162"/>
                </a:lnTo>
                <a:lnTo>
                  <a:pt x="240" y="173"/>
                </a:lnTo>
                <a:lnTo>
                  <a:pt x="235" y="183"/>
                </a:lnTo>
                <a:lnTo>
                  <a:pt x="228" y="194"/>
                </a:lnTo>
                <a:lnTo>
                  <a:pt x="221" y="204"/>
                </a:lnTo>
                <a:lnTo>
                  <a:pt x="213" y="213"/>
                </a:lnTo>
                <a:lnTo>
                  <a:pt x="204" y="221"/>
                </a:lnTo>
                <a:lnTo>
                  <a:pt x="194" y="228"/>
                </a:lnTo>
                <a:lnTo>
                  <a:pt x="183" y="235"/>
                </a:lnTo>
                <a:lnTo>
                  <a:pt x="173" y="240"/>
                </a:lnTo>
                <a:lnTo>
                  <a:pt x="162" y="244"/>
                </a:lnTo>
                <a:lnTo>
                  <a:pt x="150" y="247"/>
                </a:lnTo>
                <a:lnTo>
                  <a:pt x="137" y="248"/>
                </a:lnTo>
                <a:lnTo>
                  <a:pt x="124" y="250"/>
                </a:lnTo>
                <a:lnTo>
                  <a:pt x="124" y="250"/>
                </a:lnTo>
                <a:close/>
                <a:moveTo>
                  <a:pt x="124" y="11"/>
                </a:moveTo>
                <a:lnTo>
                  <a:pt x="124" y="11"/>
                </a:lnTo>
                <a:lnTo>
                  <a:pt x="113" y="11"/>
                </a:lnTo>
                <a:lnTo>
                  <a:pt x="101" y="13"/>
                </a:lnTo>
                <a:lnTo>
                  <a:pt x="90" y="16"/>
                </a:lnTo>
                <a:lnTo>
                  <a:pt x="81" y="20"/>
                </a:lnTo>
                <a:lnTo>
                  <a:pt x="70" y="24"/>
                </a:lnTo>
                <a:lnTo>
                  <a:pt x="60" y="29"/>
                </a:lnTo>
                <a:lnTo>
                  <a:pt x="52" y="36"/>
                </a:lnTo>
                <a:lnTo>
                  <a:pt x="44" y="44"/>
                </a:lnTo>
                <a:lnTo>
                  <a:pt x="36" y="52"/>
                </a:lnTo>
                <a:lnTo>
                  <a:pt x="31" y="60"/>
                </a:lnTo>
                <a:lnTo>
                  <a:pt x="24" y="70"/>
                </a:lnTo>
                <a:lnTo>
                  <a:pt x="20" y="81"/>
                </a:lnTo>
                <a:lnTo>
                  <a:pt x="16" y="90"/>
                </a:lnTo>
                <a:lnTo>
                  <a:pt x="13" y="101"/>
                </a:lnTo>
                <a:lnTo>
                  <a:pt x="12" y="113"/>
                </a:lnTo>
                <a:lnTo>
                  <a:pt x="11" y="124"/>
                </a:lnTo>
                <a:lnTo>
                  <a:pt x="11" y="124"/>
                </a:lnTo>
                <a:lnTo>
                  <a:pt x="12" y="136"/>
                </a:lnTo>
                <a:lnTo>
                  <a:pt x="13" y="147"/>
                </a:lnTo>
                <a:lnTo>
                  <a:pt x="16" y="158"/>
                </a:lnTo>
                <a:lnTo>
                  <a:pt x="20" y="169"/>
                </a:lnTo>
                <a:lnTo>
                  <a:pt x="24" y="179"/>
                </a:lnTo>
                <a:lnTo>
                  <a:pt x="31" y="189"/>
                </a:lnTo>
                <a:lnTo>
                  <a:pt x="36" y="197"/>
                </a:lnTo>
                <a:lnTo>
                  <a:pt x="44" y="205"/>
                </a:lnTo>
                <a:lnTo>
                  <a:pt x="52" y="212"/>
                </a:lnTo>
                <a:lnTo>
                  <a:pt x="60" y="218"/>
                </a:lnTo>
                <a:lnTo>
                  <a:pt x="70" y="225"/>
                </a:lnTo>
                <a:lnTo>
                  <a:pt x="81" y="229"/>
                </a:lnTo>
                <a:lnTo>
                  <a:pt x="90" y="233"/>
                </a:lnTo>
                <a:lnTo>
                  <a:pt x="101" y="236"/>
                </a:lnTo>
                <a:lnTo>
                  <a:pt x="113" y="237"/>
                </a:lnTo>
                <a:lnTo>
                  <a:pt x="124" y="239"/>
                </a:lnTo>
                <a:lnTo>
                  <a:pt x="124" y="239"/>
                </a:lnTo>
                <a:lnTo>
                  <a:pt x="136" y="237"/>
                </a:lnTo>
                <a:lnTo>
                  <a:pt x="147" y="236"/>
                </a:lnTo>
                <a:lnTo>
                  <a:pt x="159" y="233"/>
                </a:lnTo>
                <a:lnTo>
                  <a:pt x="169" y="229"/>
                </a:lnTo>
                <a:lnTo>
                  <a:pt x="179" y="225"/>
                </a:lnTo>
                <a:lnTo>
                  <a:pt x="189" y="218"/>
                </a:lnTo>
                <a:lnTo>
                  <a:pt x="197" y="212"/>
                </a:lnTo>
                <a:lnTo>
                  <a:pt x="205" y="205"/>
                </a:lnTo>
                <a:lnTo>
                  <a:pt x="213" y="197"/>
                </a:lnTo>
                <a:lnTo>
                  <a:pt x="218" y="189"/>
                </a:lnTo>
                <a:lnTo>
                  <a:pt x="225" y="179"/>
                </a:lnTo>
                <a:lnTo>
                  <a:pt x="229" y="169"/>
                </a:lnTo>
                <a:lnTo>
                  <a:pt x="233" y="158"/>
                </a:lnTo>
                <a:lnTo>
                  <a:pt x="236" y="147"/>
                </a:lnTo>
                <a:lnTo>
                  <a:pt x="237" y="136"/>
                </a:lnTo>
                <a:lnTo>
                  <a:pt x="239" y="124"/>
                </a:lnTo>
                <a:lnTo>
                  <a:pt x="239" y="124"/>
                </a:lnTo>
                <a:lnTo>
                  <a:pt x="237" y="113"/>
                </a:lnTo>
                <a:lnTo>
                  <a:pt x="236" y="101"/>
                </a:lnTo>
                <a:lnTo>
                  <a:pt x="233" y="90"/>
                </a:lnTo>
                <a:lnTo>
                  <a:pt x="229" y="81"/>
                </a:lnTo>
                <a:lnTo>
                  <a:pt x="225" y="70"/>
                </a:lnTo>
                <a:lnTo>
                  <a:pt x="218" y="60"/>
                </a:lnTo>
                <a:lnTo>
                  <a:pt x="213" y="52"/>
                </a:lnTo>
                <a:lnTo>
                  <a:pt x="205" y="44"/>
                </a:lnTo>
                <a:lnTo>
                  <a:pt x="197" y="36"/>
                </a:lnTo>
                <a:lnTo>
                  <a:pt x="189" y="29"/>
                </a:lnTo>
                <a:lnTo>
                  <a:pt x="179" y="24"/>
                </a:lnTo>
                <a:lnTo>
                  <a:pt x="169" y="20"/>
                </a:lnTo>
                <a:lnTo>
                  <a:pt x="159" y="16"/>
                </a:lnTo>
                <a:lnTo>
                  <a:pt x="147" y="13"/>
                </a:lnTo>
                <a:lnTo>
                  <a:pt x="136" y="11"/>
                </a:lnTo>
                <a:lnTo>
                  <a:pt x="124" y="11"/>
                </a:lnTo>
                <a:lnTo>
                  <a:pt x="124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7" name="Freeform 228"/>
          <p:cNvSpPr>
            <a:spLocks noEditPoints="1"/>
          </p:cNvSpPr>
          <p:nvPr/>
        </p:nvSpPr>
        <p:spPr bwMode="auto">
          <a:xfrm>
            <a:off x="3674816" y="1702351"/>
            <a:ext cx="318969" cy="312835"/>
          </a:xfrm>
          <a:custGeom>
            <a:avLst/>
            <a:gdLst/>
            <a:ahLst/>
            <a:cxnLst>
              <a:cxn ang="0">
                <a:pos x="91" y="202"/>
              </a:cxn>
              <a:cxn ang="0">
                <a:pos x="62" y="195"/>
              </a:cxn>
              <a:cxn ang="0">
                <a:pos x="37" y="179"/>
              </a:cxn>
              <a:cxn ang="0">
                <a:pos x="17" y="158"/>
              </a:cxn>
              <a:cxn ang="0">
                <a:pos x="5" y="132"/>
              </a:cxn>
              <a:cxn ang="0">
                <a:pos x="0" y="101"/>
              </a:cxn>
              <a:cxn ang="0">
                <a:pos x="2" y="81"/>
              </a:cxn>
              <a:cxn ang="0">
                <a:pos x="12" y="54"/>
              </a:cxn>
              <a:cxn ang="0">
                <a:pos x="29" y="29"/>
              </a:cxn>
              <a:cxn ang="0">
                <a:pos x="54" y="12"/>
              </a:cxn>
              <a:cxn ang="0">
                <a:pos x="81" y="2"/>
              </a:cxn>
              <a:cxn ang="0">
                <a:pos x="101" y="0"/>
              </a:cxn>
              <a:cxn ang="0">
                <a:pos x="132" y="5"/>
              </a:cxn>
              <a:cxn ang="0">
                <a:pos x="158" y="17"/>
              </a:cxn>
              <a:cxn ang="0">
                <a:pos x="179" y="37"/>
              </a:cxn>
              <a:cxn ang="0">
                <a:pos x="195" y="62"/>
              </a:cxn>
              <a:cxn ang="0">
                <a:pos x="202" y="92"/>
              </a:cxn>
              <a:cxn ang="0">
                <a:pos x="202" y="112"/>
              </a:cxn>
              <a:cxn ang="0">
                <a:pos x="195" y="141"/>
              </a:cxn>
              <a:cxn ang="0">
                <a:pos x="179" y="166"/>
              </a:cxn>
              <a:cxn ang="0">
                <a:pos x="158" y="186"/>
              </a:cxn>
              <a:cxn ang="0">
                <a:pos x="132" y="198"/>
              </a:cxn>
              <a:cxn ang="0">
                <a:pos x="101" y="202"/>
              </a:cxn>
              <a:cxn ang="0">
                <a:pos x="101" y="5"/>
              </a:cxn>
              <a:cxn ang="0">
                <a:pos x="73" y="10"/>
              </a:cxn>
              <a:cxn ang="0">
                <a:pos x="48" y="21"/>
              </a:cxn>
              <a:cxn ang="0">
                <a:pos x="28" y="40"/>
              </a:cxn>
              <a:cxn ang="0">
                <a:pos x="13" y="64"/>
              </a:cxn>
              <a:cxn ang="0">
                <a:pos x="6" y="92"/>
              </a:cxn>
              <a:cxn ang="0">
                <a:pos x="6" y="112"/>
              </a:cxn>
              <a:cxn ang="0">
                <a:pos x="13" y="139"/>
              </a:cxn>
              <a:cxn ang="0">
                <a:pos x="28" y="163"/>
              </a:cxn>
              <a:cxn ang="0">
                <a:pos x="48" y="181"/>
              </a:cxn>
              <a:cxn ang="0">
                <a:pos x="73" y="193"/>
              </a:cxn>
              <a:cxn ang="0">
                <a:pos x="101" y="197"/>
              </a:cxn>
              <a:cxn ang="0">
                <a:pos x="121" y="195"/>
              </a:cxn>
              <a:cxn ang="0">
                <a:pos x="147" y="186"/>
              </a:cxn>
              <a:cxn ang="0">
                <a:pos x="170" y="170"/>
              </a:cxn>
              <a:cxn ang="0">
                <a:pos x="186" y="147"/>
              </a:cxn>
              <a:cxn ang="0">
                <a:pos x="195" y="121"/>
              </a:cxn>
              <a:cxn ang="0">
                <a:pos x="198" y="101"/>
              </a:cxn>
              <a:cxn ang="0">
                <a:pos x="193" y="73"/>
              </a:cxn>
              <a:cxn ang="0">
                <a:pos x="181" y="48"/>
              </a:cxn>
              <a:cxn ang="0">
                <a:pos x="163" y="28"/>
              </a:cxn>
              <a:cxn ang="0">
                <a:pos x="139" y="13"/>
              </a:cxn>
              <a:cxn ang="0">
                <a:pos x="112" y="6"/>
              </a:cxn>
            </a:cxnLst>
            <a:rect l="0" t="0" r="r" b="b"/>
            <a:pathLst>
              <a:path w="204" h="202">
                <a:moveTo>
                  <a:pt x="101" y="202"/>
                </a:moveTo>
                <a:lnTo>
                  <a:pt x="101" y="202"/>
                </a:lnTo>
                <a:lnTo>
                  <a:pt x="91" y="202"/>
                </a:lnTo>
                <a:lnTo>
                  <a:pt x="81" y="201"/>
                </a:lnTo>
                <a:lnTo>
                  <a:pt x="71" y="198"/>
                </a:lnTo>
                <a:lnTo>
                  <a:pt x="62" y="195"/>
                </a:lnTo>
                <a:lnTo>
                  <a:pt x="54" y="190"/>
                </a:lnTo>
                <a:lnTo>
                  <a:pt x="46" y="186"/>
                </a:lnTo>
                <a:lnTo>
                  <a:pt x="37" y="179"/>
                </a:lnTo>
                <a:lnTo>
                  <a:pt x="29" y="173"/>
                </a:lnTo>
                <a:lnTo>
                  <a:pt x="24" y="166"/>
                </a:lnTo>
                <a:lnTo>
                  <a:pt x="17" y="158"/>
                </a:lnTo>
                <a:lnTo>
                  <a:pt x="12" y="150"/>
                </a:lnTo>
                <a:lnTo>
                  <a:pt x="8" y="141"/>
                </a:lnTo>
                <a:lnTo>
                  <a:pt x="5" y="132"/>
                </a:lnTo>
                <a:lnTo>
                  <a:pt x="2" y="121"/>
                </a:lnTo>
                <a:lnTo>
                  <a:pt x="1" y="112"/>
                </a:lnTo>
                <a:lnTo>
                  <a:pt x="0" y="101"/>
                </a:lnTo>
                <a:lnTo>
                  <a:pt x="0" y="101"/>
                </a:lnTo>
                <a:lnTo>
                  <a:pt x="1" y="92"/>
                </a:lnTo>
                <a:lnTo>
                  <a:pt x="2" y="81"/>
                </a:lnTo>
                <a:lnTo>
                  <a:pt x="5" y="71"/>
                </a:lnTo>
                <a:lnTo>
                  <a:pt x="8" y="62"/>
                </a:lnTo>
                <a:lnTo>
                  <a:pt x="12" y="54"/>
                </a:lnTo>
                <a:lnTo>
                  <a:pt x="17" y="44"/>
                </a:lnTo>
                <a:lnTo>
                  <a:pt x="24" y="37"/>
                </a:lnTo>
                <a:lnTo>
                  <a:pt x="29" y="29"/>
                </a:lnTo>
                <a:lnTo>
                  <a:pt x="37" y="23"/>
                </a:lnTo>
                <a:lnTo>
                  <a:pt x="46" y="17"/>
                </a:lnTo>
                <a:lnTo>
                  <a:pt x="54" y="12"/>
                </a:lnTo>
                <a:lnTo>
                  <a:pt x="62" y="8"/>
                </a:lnTo>
                <a:lnTo>
                  <a:pt x="71" y="5"/>
                </a:lnTo>
                <a:lnTo>
                  <a:pt x="81" y="2"/>
                </a:lnTo>
                <a:lnTo>
                  <a:pt x="91" y="1"/>
                </a:lnTo>
                <a:lnTo>
                  <a:pt x="101" y="0"/>
                </a:lnTo>
                <a:lnTo>
                  <a:pt x="101" y="0"/>
                </a:lnTo>
                <a:lnTo>
                  <a:pt x="112" y="1"/>
                </a:lnTo>
                <a:lnTo>
                  <a:pt x="123" y="2"/>
                </a:lnTo>
                <a:lnTo>
                  <a:pt x="132" y="5"/>
                </a:lnTo>
                <a:lnTo>
                  <a:pt x="141" y="8"/>
                </a:lnTo>
                <a:lnTo>
                  <a:pt x="150" y="12"/>
                </a:lnTo>
                <a:lnTo>
                  <a:pt x="158" y="17"/>
                </a:lnTo>
                <a:lnTo>
                  <a:pt x="166" y="23"/>
                </a:lnTo>
                <a:lnTo>
                  <a:pt x="174" y="29"/>
                </a:lnTo>
                <a:lnTo>
                  <a:pt x="179" y="37"/>
                </a:lnTo>
                <a:lnTo>
                  <a:pt x="186" y="44"/>
                </a:lnTo>
                <a:lnTo>
                  <a:pt x="190" y="54"/>
                </a:lnTo>
                <a:lnTo>
                  <a:pt x="195" y="62"/>
                </a:lnTo>
                <a:lnTo>
                  <a:pt x="198" y="71"/>
                </a:lnTo>
                <a:lnTo>
                  <a:pt x="201" y="81"/>
                </a:lnTo>
                <a:lnTo>
                  <a:pt x="202" y="92"/>
                </a:lnTo>
                <a:lnTo>
                  <a:pt x="204" y="101"/>
                </a:lnTo>
                <a:lnTo>
                  <a:pt x="204" y="101"/>
                </a:lnTo>
                <a:lnTo>
                  <a:pt x="202" y="112"/>
                </a:lnTo>
                <a:lnTo>
                  <a:pt x="201" y="121"/>
                </a:lnTo>
                <a:lnTo>
                  <a:pt x="198" y="132"/>
                </a:lnTo>
                <a:lnTo>
                  <a:pt x="195" y="141"/>
                </a:lnTo>
                <a:lnTo>
                  <a:pt x="190" y="150"/>
                </a:lnTo>
                <a:lnTo>
                  <a:pt x="186" y="158"/>
                </a:lnTo>
                <a:lnTo>
                  <a:pt x="179" y="166"/>
                </a:lnTo>
                <a:lnTo>
                  <a:pt x="174" y="173"/>
                </a:lnTo>
                <a:lnTo>
                  <a:pt x="166" y="179"/>
                </a:lnTo>
                <a:lnTo>
                  <a:pt x="158" y="186"/>
                </a:lnTo>
                <a:lnTo>
                  <a:pt x="150" y="190"/>
                </a:lnTo>
                <a:lnTo>
                  <a:pt x="141" y="195"/>
                </a:lnTo>
                <a:lnTo>
                  <a:pt x="132" y="198"/>
                </a:lnTo>
                <a:lnTo>
                  <a:pt x="123" y="201"/>
                </a:lnTo>
                <a:lnTo>
                  <a:pt x="112" y="202"/>
                </a:lnTo>
                <a:lnTo>
                  <a:pt x="101" y="202"/>
                </a:lnTo>
                <a:lnTo>
                  <a:pt x="101" y="202"/>
                </a:lnTo>
                <a:close/>
                <a:moveTo>
                  <a:pt x="101" y="5"/>
                </a:moveTo>
                <a:lnTo>
                  <a:pt x="101" y="5"/>
                </a:lnTo>
                <a:lnTo>
                  <a:pt x="91" y="6"/>
                </a:lnTo>
                <a:lnTo>
                  <a:pt x="82" y="8"/>
                </a:lnTo>
                <a:lnTo>
                  <a:pt x="73" y="10"/>
                </a:lnTo>
                <a:lnTo>
                  <a:pt x="64" y="13"/>
                </a:lnTo>
                <a:lnTo>
                  <a:pt x="56" y="17"/>
                </a:lnTo>
                <a:lnTo>
                  <a:pt x="48" y="21"/>
                </a:lnTo>
                <a:lnTo>
                  <a:pt x="40" y="28"/>
                </a:lnTo>
                <a:lnTo>
                  <a:pt x="33" y="33"/>
                </a:lnTo>
                <a:lnTo>
                  <a:pt x="28" y="40"/>
                </a:lnTo>
                <a:lnTo>
                  <a:pt x="23" y="48"/>
                </a:lnTo>
                <a:lnTo>
                  <a:pt x="17" y="56"/>
                </a:lnTo>
                <a:lnTo>
                  <a:pt x="13" y="64"/>
                </a:lnTo>
                <a:lnTo>
                  <a:pt x="10" y="73"/>
                </a:lnTo>
                <a:lnTo>
                  <a:pt x="8" y="82"/>
                </a:lnTo>
                <a:lnTo>
                  <a:pt x="6" y="92"/>
                </a:lnTo>
                <a:lnTo>
                  <a:pt x="5" y="101"/>
                </a:lnTo>
                <a:lnTo>
                  <a:pt x="5" y="101"/>
                </a:lnTo>
                <a:lnTo>
                  <a:pt x="6" y="112"/>
                </a:lnTo>
                <a:lnTo>
                  <a:pt x="8" y="121"/>
                </a:lnTo>
                <a:lnTo>
                  <a:pt x="10" y="129"/>
                </a:lnTo>
                <a:lnTo>
                  <a:pt x="13" y="139"/>
                </a:lnTo>
                <a:lnTo>
                  <a:pt x="17" y="147"/>
                </a:lnTo>
                <a:lnTo>
                  <a:pt x="23" y="155"/>
                </a:lnTo>
                <a:lnTo>
                  <a:pt x="28" y="163"/>
                </a:lnTo>
                <a:lnTo>
                  <a:pt x="33" y="170"/>
                </a:lnTo>
                <a:lnTo>
                  <a:pt x="40" y="175"/>
                </a:lnTo>
                <a:lnTo>
                  <a:pt x="48" y="181"/>
                </a:lnTo>
                <a:lnTo>
                  <a:pt x="56" y="186"/>
                </a:lnTo>
                <a:lnTo>
                  <a:pt x="64" y="190"/>
                </a:lnTo>
                <a:lnTo>
                  <a:pt x="73" y="193"/>
                </a:lnTo>
                <a:lnTo>
                  <a:pt x="82" y="195"/>
                </a:lnTo>
                <a:lnTo>
                  <a:pt x="91" y="197"/>
                </a:lnTo>
                <a:lnTo>
                  <a:pt x="101" y="197"/>
                </a:lnTo>
                <a:lnTo>
                  <a:pt x="101" y="197"/>
                </a:lnTo>
                <a:lnTo>
                  <a:pt x="112" y="197"/>
                </a:lnTo>
                <a:lnTo>
                  <a:pt x="121" y="195"/>
                </a:lnTo>
                <a:lnTo>
                  <a:pt x="131" y="193"/>
                </a:lnTo>
                <a:lnTo>
                  <a:pt x="139" y="190"/>
                </a:lnTo>
                <a:lnTo>
                  <a:pt x="147" y="186"/>
                </a:lnTo>
                <a:lnTo>
                  <a:pt x="155" y="181"/>
                </a:lnTo>
                <a:lnTo>
                  <a:pt x="163" y="175"/>
                </a:lnTo>
                <a:lnTo>
                  <a:pt x="170" y="170"/>
                </a:lnTo>
                <a:lnTo>
                  <a:pt x="175" y="163"/>
                </a:lnTo>
                <a:lnTo>
                  <a:pt x="181" y="155"/>
                </a:lnTo>
                <a:lnTo>
                  <a:pt x="186" y="147"/>
                </a:lnTo>
                <a:lnTo>
                  <a:pt x="190" y="139"/>
                </a:lnTo>
                <a:lnTo>
                  <a:pt x="193" y="129"/>
                </a:lnTo>
                <a:lnTo>
                  <a:pt x="195" y="121"/>
                </a:lnTo>
                <a:lnTo>
                  <a:pt x="197" y="112"/>
                </a:lnTo>
                <a:lnTo>
                  <a:pt x="198" y="101"/>
                </a:lnTo>
                <a:lnTo>
                  <a:pt x="198" y="101"/>
                </a:lnTo>
                <a:lnTo>
                  <a:pt x="197" y="92"/>
                </a:lnTo>
                <a:lnTo>
                  <a:pt x="195" y="82"/>
                </a:lnTo>
                <a:lnTo>
                  <a:pt x="193" y="73"/>
                </a:lnTo>
                <a:lnTo>
                  <a:pt x="190" y="64"/>
                </a:lnTo>
                <a:lnTo>
                  <a:pt x="186" y="56"/>
                </a:lnTo>
                <a:lnTo>
                  <a:pt x="181" y="48"/>
                </a:lnTo>
                <a:lnTo>
                  <a:pt x="175" y="40"/>
                </a:lnTo>
                <a:lnTo>
                  <a:pt x="170" y="33"/>
                </a:lnTo>
                <a:lnTo>
                  <a:pt x="163" y="28"/>
                </a:lnTo>
                <a:lnTo>
                  <a:pt x="155" y="21"/>
                </a:lnTo>
                <a:lnTo>
                  <a:pt x="147" y="17"/>
                </a:lnTo>
                <a:lnTo>
                  <a:pt x="139" y="13"/>
                </a:lnTo>
                <a:lnTo>
                  <a:pt x="131" y="10"/>
                </a:lnTo>
                <a:lnTo>
                  <a:pt x="121" y="8"/>
                </a:lnTo>
                <a:lnTo>
                  <a:pt x="112" y="6"/>
                </a:lnTo>
                <a:lnTo>
                  <a:pt x="101" y="5"/>
                </a:lnTo>
                <a:lnTo>
                  <a:pt x="101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8" name="Rectangle 229"/>
          <p:cNvSpPr>
            <a:spLocks noChangeArrowheads="1"/>
          </p:cNvSpPr>
          <p:nvPr/>
        </p:nvSpPr>
        <p:spPr bwMode="auto">
          <a:xfrm>
            <a:off x="3763941" y="1851763"/>
            <a:ext cx="136033" cy="93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9" name="Freeform 230"/>
          <p:cNvSpPr>
            <a:spLocks noEditPoints="1"/>
          </p:cNvSpPr>
          <p:nvPr/>
        </p:nvSpPr>
        <p:spPr bwMode="auto">
          <a:xfrm>
            <a:off x="10945455" y="4891384"/>
            <a:ext cx="389332" cy="392209"/>
          </a:xfrm>
          <a:custGeom>
            <a:avLst/>
            <a:gdLst/>
            <a:ahLst/>
            <a:cxnLst>
              <a:cxn ang="0">
                <a:pos x="112" y="250"/>
              </a:cxn>
              <a:cxn ang="0">
                <a:pos x="75" y="240"/>
              </a:cxn>
              <a:cxn ang="0">
                <a:pos x="44" y="221"/>
              </a:cxn>
              <a:cxn ang="0">
                <a:pos x="21" y="194"/>
              </a:cxn>
              <a:cxn ang="0">
                <a:pos x="5" y="162"/>
              </a:cxn>
              <a:cxn ang="0">
                <a:pos x="0" y="125"/>
              </a:cxn>
              <a:cxn ang="0">
                <a:pos x="2" y="100"/>
              </a:cxn>
              <a:cxn ang="0">
                <a:pos x="15" y="66"/>
              </a:cxn>
              <a:cxn ang="0">
                <a:pos x="36" y="38"/>
              </a:cxn>
              <a:cxn ang="0">
                <a:pos x="65" y="16"/>
              </a:cxn>
              <a:cxn ang="0">
                <a:pos x="100" y="3"/>
              </a:cxn>
              <a:cxn ang="0">
                <a:pos x="124" y="0"/>
              </a:cxn>
              <a:cxn ang="0">
                <a:pos x="162" y="7"/>
              </a:cxn>
              <a:cxn ang="0">
                <a:pos x="194" y="22"/>
              </a:cxn>
              <a:cxn ang="0">
                <a:pos x="221" y="46"/>
              </a:cxn>
              <a:cxn ang="0">
                <a:pos x="239" y="77"/>
              </a:cxn>
              <a:cxn ang="0">
                <a:pos x="248" y="112"/>
              </a:cxn>
              <a:cxn ang="0">
                <a:pos x="248" y="138"/>
              </a:cxn>
              <a:cxn ang="0">
                <a:pos x="239" y="174"/>
              </a:cxn>
              <a:cxn ang="0">
                <a:pos x="221" y="205"/>
              </a:cxn>
              <a:cxn ang="0">
                <a:pos x="194" y="228"/>
              </a:cxn>
              <a:cxn ang="0">
                <a:pos x="162" y="244"/>
              </a:cxn>
              <a:cxn ang="0">
                <a:pos x="124" y="250"/>
              </a:cxn>
              <a:cxn ang="0">
                <a:pos x="124" y="11"/>
              </a:cxn>
              <a:cxn ang="0">
                <a:pos x="90" y="16"/>
              </a:cxn>
              <a:cxn ang="0">
                <a:pos x="60" y="31"/>
              </a:cxn>
              <a:cxn ang="0">
                <a:pos x="36" y="53"/>
              </a:cxn>
              <a:cxn ang="0">
                <a:pos x="19" y="81"/>
              </a:cxn>
              <a:cxn ang="0">
                <a:pos x="11" y="113"/>
              </a:cxn>
              <a:cxn ang="0">
                <a:pos x="11" y="136"/>
              </a:cxn>
              <a:cxn ang="0">
                <a:pos x="19" y="170"/>
              </a:cxn>
              <a:cxn ang="0">
                <a:pos x="36" y="197"/>
              </a:cxn>
              <a:cxn ang="0">
                <a:pos x="60" y="220"/>
              </a:cxn>
              <a:cxn ang="0">
                <a:pos x="90" y="234"/>
              </a:cxn>
              <a:cxn ang="0">
                <a:pos x="124" y="239"/>
              </a:cxn>
              <a:cxn ang="0">
                <a:pos x="147" y="238"/>
              </a:cxn>
              <a:cxn ang="0">
                <a:pos x="178" y="225"/>
              </a:cxn>
              <a:cxn ang="0">
                <a:pos x="205" y="205"/>
              </a:cxn>
              <a:cxn ang="0">
                <a:pos x="224" y="179"/>
              </a:cxn>
              <a:cxn ang="0">
                <a:pos x="236" y="148"/>
              </a:cxn>
              <a:cxn ang="0">
                <a:pos x="239" y="125"/>
              </a:cxn>
              <a:cxn ang="0">
                <a:pos x="233" y="92"/>
              </a:cxn>
              <a:cxn ang="0">
                <a:pos x="218" y="62"/>
              </a:cxn>
              <a:cxn ang="0">
                <a:pos x="197" y="38"/>
              </a:cxn>
              <a:cxn ang="0">
                <a:pos x="168" y="20"/>
              </a:cxn>
              <a:cxn ang="0">
                <a:pos x="136" y="12"/>
              </a:cxn>
            </a:cxnLst>
            <a:rect l="0" t="0" r="r" b="b"/>
            <a:pathLst>
              <a:path w="250" h="250">
                <a:moveTo>
                  <a:pt x="124" y="250"/>
                </a:moveTo>
                <a:lnTo>
                  <a:pt x="124" y="250"/>
                </a:lnTo>
                <a:lnTo>
                  <a:pt x="112" y="250"/>
                </a:lnTo>
                <a:lnTo>
                  <a:pt x="100" y="247"/>
                </a:lnTo>
                <a:lnTo>
                  <a:pt x="87" y="244"/>
                </a:lnTo>
                <a:lnTo>
                  <a:pt x="75" y="240"/>
                </a:lnTo>
                <a:lnTo>
                  <a:pt x="65" y="235"/>
                </a:lnTo>
                <a:lnTo>
                  <a:pt x="55" y="228"/>
                </a:lnTo>
                <a:lnTo>
                  <a:pt x="44" y="221"/>
                </a:lnTo>
                <a:lnTo>
                  <a:pt x="36" y="213"/>
                </a:lnTo>
                <a:lnTo>
                  <a:pt x="28" y="205"/>
                </a:lnTo>
                <a:lnTo>
                  <a:pt x="21" y="194"/>
                </a:lnTo>
                <a:lnTo>
                  <a:pt x="15" y="185"/>
                </a:lnTo>
                <a:lnTo>
                  <a:pt x="9" y="174"/>
                </a:lnTo>
                <a:lnTo>
                  <a:pt x="5" y="162"/>
                </a:lnTo>
                <a:lnTo>
                  <a:pt x="2" y="150"/>
                </a:lnTo>
                <a:lnTo>
                  <a:pt x="0" y="138"/>
                </a:lnTo>
                <a:lnTo>
                  <a:pt x="0" y="125"/>
                </a:lnTo>
                <a:lnTo>
                  <a:pt x="0" y="125"/>
                </a:lnTo>
                <a:lnTo>
                  <a:pt x="0" y="112"/>
                </a:lnTo>
                <a:lnTo>
                  <a:pt x="2" y="100"/>
                </a:lnTo>
                <a:lnTo>
                  <a:pt x="5" y="88"/>
                </a:lnTo>
                <a:lnTo>
                  <a:pt x="9" y="77"/>
                </a:lnTo>
                <a:lnTo>
                  <a:pt x="15" y="66"/>
                </a:lnTo>
                <a:lnTo>
                  <a:pt x="21" y="55"/>
                </a:lnTo>
                <a:lnTo>
                  <a:pt x="28" y="46"/>
                </a:lnTo>
                <a:lnTo>
                  <a:pt x="36" y="38"/>
                </a:lnTo>
                <a:lnTo>
                  <a:pt x="44" y="30"/>
                </a:lnTo>
                <a:lnTo>
                  <a:pt x="55" y="22"/>
                </a:lnTo>
                <a:lnTo>
                  <a:pt x="65" y="16"/>
                </a:lnTo>
                <a:lnTo>
                  <a:pt x="75" y="11"/>
                </a:lnTo>
                <a:lnTo>
                  <a:pt x="87" y="7"/>
                </a:lnTo>
                <a:lnTo>
                  <a:pt x="100" y="3"/>
                </a:lnTo>
                <a:lnTo>
                  <a:pt x="112" y="1"/>
                </a:lnTo>
                <a:lnTo>
                  <a:pt x="124" y="0"/>
                </a:lnTo>
                <a:lnTo>
                  <a:pt x="124" y="0"/>
                </a:lnTo>
                <a:lnTo>
                  <a:pt x="137" y="1"/>
                </a:lnTo>
                <a:lnTo>
                  <a:pt x="150" y="3"/>
                </a:lnTo>
                <a:lnTo>
                  <a:pt x="162" y="7"/>
                </a:lnTo>
                <a:lnTo>
                  <a:pt x="173" y="11"/>
                </a:lnTo>
                <a:lnTo>
                  <a:pt x="183" y="16"/>
                </a:lnTo>
                <a:lnTo>
                  <a:pt x="194" y="22"/>
                </a:lnTo>
                <a:lnTo>
                  <a:pt x="204" y="30"/>
                </a:lnTo>
                <a:lnTo>
                  <a:pt x="213" y="38"/>
                </a:lnTo>
                <a:lnTo>
                  <a:pt x="221" y="46"/>
                </a:lnTo>
                <a:lnTo>
                  <a:pt x="228" y="55"/>
                </a:lnTo>
                <a:lnTo>
                  <a:pt x="233" y="66"/>
                </a:lnTo>
                <a:lnTo>
                  <a:pt x="239" y="77"/>
                </a:lnTo>
                <a:lnTo>
                  <a:pt x="243" y="88"/>
                </a:lnTo>
                <a:lnTo>
                  <a:pt x="247" y="100"/>
                </a:lnTo>
                <a:lnTo>
                  <a:pt x="248" y="112"/>
                </a:lnTo>
                <a:lnTo>
                  <a:pt x="250" y="125"/>
                </a:lnTo>
                <a:lnTo>
                  <a:pt x="250" y="125"/>
                </a:lnTo>
                <a:lnTo>
                  <a:pt x="248" y="138"/>
                </a:lnTo>
                <a:lnTo>
                  <a:pt x="247" y="150"/>
                </a:lnTo>
                <a:lnTo>
                  <a:pt x="243" y="162"/>
                </a:lnTo>
                <a:lnTo>
                  <a:pt x="239" y="174"/>
                </a:lnTo>
                <a:lnTo>
                  <a:pt x="233" y="185"/>
                </a:lnTo>
                <a:lnTo>
                  <a:pt x="228" y="194"/>
                </a:lnTo>
                <a:lnTo>
                  <a:pt x="221" y="205"/>
                </a:lnTo>
                <a:lnTo>
                  <a:pt x="213" y="213"/>
                </a:lnTo>
                <a:lnTo>
                  <a:pt x="204" y="221"/>
                </a:lnTo>
                <a:lnTo>
                  <a:pt x="194" y="228"/>
                </a:lnTo>
                <a:lnTo>
                  <a:pt x="183" y="235"/>
                </a:lnTo>
                <a:lnTo>
                  <a:pt x="173" y="240"/>
                </a:lnTo>
                <a:lnTo>
                  <a:pt x="162" y="244"/>
                </a:lnTo>
                <a:lnTo>
                  <a:pt x="150" y="247"/>
                </a:lnTo>
                <a:lnTo>
                  <a:pt x="137" y="250"/>
                </a:lnTo>
                <a:lnTo>
                  <a:pt x="124" y="250"/>
                </a:lnTo>
                <a:lnTo>
                  <a:pt x="124" y="250"/>
                </a:lnTo>
                <a:close/>
                <a:moveTo>
                  <a:pt x="124" y="11"/>
                </a:moveTo>
                <a:lnTo>
                  <a:pt x="124" y="11"/>
                </a:lnTo>
                <a:lnTo>
                  <a:pt x="113" y="12"/>
                </a:lnTo>
                <a:lnTo>
                  <a:pt x="101" y="13"/>
                </a:lnTo>
                <a:lnTo>
                  <a:pt x="90" y="16"/>
                </a:lnTo>
                <a:lnTo>
                  <a:pt x="79" y="20"/>
                </a:lnTo>
                <a:lnTo>
                  <a:pt x="70" y="26"/>
                </a:lnTo>
                <a:lnTo>
                  <a:pt x="60" y="31"/>
                </a:lnTo>
                <a:lnTo>
                  <a:pt x="52" y="38"/>
                </a:lnTo>
                <a:lnTo>
                  <a:pt x="44" y="44"/>
                </a:lnTo>
                <a:lnTo>
                  <a:pt x="36" y="53"/>
                </a:lnTo>
                <a:lnTo>
                  <a:pt x="29" y="62"/>
                </a:lnTo>
                <a:lnTo>
                  <a:pt x="24" y="71"/>
                </a:lnTo>
                <a:lnTo>
                  <a:pt x="19" y="81"/>
                </a:lnTo>
                <a:lnTo>
                  <a:pt x="16" y="92"/>
                </a:lnTo>
                <a:lnTo>
                  <a:pt x="13" y="103"/>
                </a:lnTo>
                <a:lnTo>
                  <a:pt x="11" y="113"/>
                </a:lnTo>
                <a:lnTo>
                  <a:pt x="11" y="125"/>
                </a:lnTo>
                <a:lnTo>
                  <a:pt x="11" y="125"/>
                </a:lnTo>
                <a:lnTo>
                  <a:pt x="11" y="136"/>
                </a:lnTo>
                <a:lnTo>
                  <a:pt x="13" y="148"/>
                </a:lnTo>
                <a:lnTo>
                  <a:pt x="16" y="159"/>
                </a:lnTo>
                <a:lnTo>
                  <a:pt x="19" y="170"/>
                </a:lnTo>
                <a:lnTo>
                  <a:pt x="24" y="179"/>
                </a:lnTo>
                <a:lnTo>
                  <a:pt x="29" y="189"/>
                </a:lnTo>
                <a:lnTo>
                  <a:pt x="36" y="197"/>
                </a:lnTo>
                <a:lnTo>
                  <a:pt x="44" y="205"/>
                </a:lnTo>
                <a:lnTo>
                  <a:pt x="52" y="213"/>
                </a:lnTo>
                <a:lnTo>
                  <a:pt x="60" y="220"/>
                </a:lnTo>
                <a:lnTo>
                  <a:pt x="70" y="225"/>
                </a:lnTo>
                <a:lnTo>
                  <a:pt x="79" y="231"/>
                </a:lnTo>
                <a:lnTo>
                  <a:pt x="90" y="234"/>
                </a:lnTo>
                <a:lnTo>
                  <a:pt x="101" y="238"/>
                </a:lnTo>
                <a:lnTo>
                  <a:pt x="113" y="239"/>
                </a:lnTo>
                <a:lnTo>
                  <a:pt x="124" y="239"/>
                </a:lnTo>
                <a:lnTo>
                  <a:pt x="124" y="239"/>
                </a:lnTo>
                <a:lnTo>
                  <a:pt x="136" y="239"/>
                </a:lnTo>
                <a:lnTo>
                  <a:pt x="147" y="238"/>
                </a:lnTo>
                <a:lnTo>
                  <a:pt x="158" y="234"/>
                </a:lnTo>
                <a:lnTo>
                  <a:pt x="168" y="231"/>
                </a:lnTo>
                <a:lnTo>
                  <a:pt x="178" y="225"/>
                </a:lnTo>
                <a:lnTo>
                  <a:pt x="187" y="220"/>
                </a:lnTo>
                <a:lnTo>
                  <a:pt x="197" y="213"/>
                </a:lnTo>
                <a:lnTo>
                  <a:pt x="205" y="205"/>
                </a:lnTo>
                <a:lnTo>
                  <a:pt x="212" y="197"/>
                </a:lnTo>
                <a:lnTo>
                  <a:pt x="218" y="189"/>
                </a:lnTo>
                <a:lnTo>
                  <a:pt x="224" y="179"/>
                </a:lnTo>
                <a:lnTo>
                  <a:pt x="229" y="170"/>
                </a:lnTo>
                <a:lnTo>
                  <a:pt x="233" y="159"/>
                </a:lnTo>
                <a:lnTo>
                  <a:pt x="236" y="148"/>
                </a:lnTo>
                <a:lnTo>
                  <a:pt x="237" y="136"/>
                </a:lnTo>
                <a:lnTo>
                  <a:pt x="239" y="125"/>
                </a:lnTo>
                <a:lnTo>
                  <a:pt x="239" y="125"/>
                </a:lnTo>
                <a:lnTo>
                  <a:pt x="237" y="113"/>
                </a:lnTo>
                <a:lnTo>
                  <a:pt x="236" y="103"/>
                </a:lnTo>
                <a:lnTo>
                  <a:pt x="233" y="92"/>
                </a:lnTo>
                <a:lnTo>
                  <a:pt x="229" y="81"/>
                </a:lnTo>
                <a:lnTo>
                  <a:pt x="224" y="71"/>
                </a:lnTo>
                <a:lnTo>
                  <a:pt x="218" y="62"/>
                </a:lnTo>
                <a:lnTo>
                  <a:pt x="212" y="53"/>
                </a:lnTo>
                <a:lnTo>
                  <a:pt x="205" y="44"/>
                </a:lnTo>
                <a:lnTo>
                  <a:pt x="197" y="38"/>
                </a:lnTo>
                <a:lnTo>
                  <a:pt x="187" y="31"/>
                </a:lnTo>
                <a:lnTo>
                  <a:pt x="178" y="26"/>
                </a:lnTo>
                <a:lnTo>
                  <a:pt x="168" y="20"/>
                </a:lnTo>
                <a:lnTo>
                  <a:pt x="158" y="16"/>
                </a:lnTo>
                <a:lnTo>
                  <a:pt x="147" y="13"/>
                </a:lnTo>
                <a:lnTo>
                  <a:pt x="136" y="12"/>
                </a:lnTo>
                <a:lnTo>
                  <a:pt x="124" y="11"/>
                </a:lnTo>
                <a:lnTo>
                  <a:pt x="124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0" name="Rectangle 231"/>
          <p:cNvSpPr>
            <a:spLocks noChangeArrowheads="1"/>
          </p:cNvSpPr>
          <p:nvPr/>
        </p:nvSpPr>
        <p:spPr bwMode="auto">
          <a:xfrm>
            <a:off x="11072106" y="5082820"/>
            <a:ext cx="131340" cy="93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1" name="Rectangle 232"/>
          <p:cNvSpPr>
            <a:spLocks noChangeArrowheads="1"/>
          </p:cNvSpPr>
          <p:nvPr/>
        </p:nvSpPr>
        <p:spPr bwMode="auto">
          <a:xfrm>
            <a:off x="11133084" y="5022121"/>
            <a:ext cx="9381" cy="1354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2" name="Freeform 233"/>
          <p:cNvSpPr>
            <a:spLocks noEditPoints="1"/>
          </p:cNvSpPr>
          <p:nvPr/>
        </p:nvSpPr>
        <p:spPr bwMode="auto">
          <a:xfrm>
            <a:off x="9322462" y="4891384"/>
            <a:ext cx="389332" cy="392209"/>
          </a:xfrm>
          <a:custGeom>
            <a:avLst/>
            <a:gdLst/>
            <a:ahLst/>
            <a:cxnLst>
              <a:cxn ang="0">
                <a:pos x="112" y="250"/>
              </a:cxn>
              <a:cxn ang="0">
                <a:pos x="75" y="240"/>
              </a:cxn>
              <a:cxn ang="0">
                <a:pos x="44" y="221"/>
              </a:cxn>
              <a:cxn ang="0">
                <a:pos x="21" y="194"/>
              </a:cxn>
              <a:cxn ang="0">
                <a:pos x="5" y="162"/>
              </a:cxn>
              <a:cxn ang="0">
                <a:pos x="0" y="125"/>
              </a:cxn>
              <a:cxn ang="0">
                <a:pos x="2" y="100"/>
              </a:cxn>
              <a:cxn ang="0">
                <a:pos x="15" y="66"/>
              </a:cxn>
              <a:cxn ang="0">
                <a:pos x="36" y="38"/>
              </a:cxn>
              <a:cxn ang="0">
                <a:pos x="65" y="16"/>
              </a:cxn>
              <a:cxn ang="0">
                <a:pos x="100" y="3"/>
              </a:cxn>
              <a:cxn ang="0">
                <a:pos x="124" y="0"/>
              </a:cxn>
              <a:cxn ang="0">
                <a:pos x="162" y="7"/>
              </a:cxn>
              <a:cxn ang="0">
                <a:pos x="194" y="22"/>
              </a:cxn>
              <a:cxn ang="0">
                <a:pos x="220" y="46"/>
              </a:cxn>
              <a:cxn ang="0">
                <a:pos x="239" y="77"/>
              </a:cxn>
              <a:cxn ang="0">
                <a:pos x="248" y="112"/>
              </a:cxn>
              <a:cxn ang="0">
                <a:pos x="248" y="138"/>
              </a:cxn>
              <a:cxn ang="0">
                <a:pos x="239" y="174"/>
              </a:cxn>
              <a:cxn ang="0">
                <a:pos x="220" y="205"/>
              </a:cxn>
              <a:cxn ang="0">
                <a:pos x="194" y="228"/>
              </a:cxn>
              <a:cxn ang="0">
                <a:pos x="162" y="244"/>
              </a:cxn>
              <a:cxn ang="0">
                <a:pos x="124" y="250"/>
              </a:cxn>
              <a:cxn ang="0">
                <a:pos x="124" y="11"/>
              </a:cxn>
              <a:cxn ang="0">
                <a:pos x="90" y="16"/>
              </a:cxn>
              <a:cxn ang="0">
                <a:pos x="61" y="31"/>
              </a:cxn>
              <a:cxn ang="0">
                <a:pos x="36" y="53"/>
              </a:cxn>
              <a:cxn ang="0">
                <a:pos x="19" y="81"/>
              </a:cxn>
              <a:cxn ang="0">
                <a:pos x="11" y="113"/>
              </a:cxn>
              <a:cxn ang="0">
                <a:pos x="11" y="136"/>
              </a:cxn>
              <a:cxn ang="0">
                <a:pos x="19" y="170"/>
              </a:cxn>
              <a:cxn ang="0">
                <a:pos x="36" y="197"/>
              </a:cxn>
              <a:cxn ang="0">
                <a:pos x="61" y="220"/>
              </a:cxn>
              <a:cxn ang="0">
                <a:pos x="90" y="234"/>
              </a:cxn>
              <a:cxn ang="0">
                <a:pos x="124" y="239"/>
              </a:cxn>
              <a:cxn ang="0">
                <a:pos x="147" y="238"/>
              </a:cxn>
              <a:cxn ang="0">
                <a:pos x="178" y="225"/>
              </a:cxn>
              <a:cxn ang="0">
                <a:pos x="205" y="205"/>
              </a:cxn>
              <a:cxn ang="0">
                <a:pos x="224" y="179"/>
              </a:cxn>
              <a:cxn ang="0">
                <a:pos x="236" y="148"/>
              </a:cxn>
              <a:cxn ang="0">
                <a:pos x="239" y="125"/>
              </a:cxn>
              <a:cxn ang="0">
                <a:pos x="233" y="92"/>
              </a:cxn>
              <a:cxn ang="0">
                <a:pos x="219" y="62"/>
              </a:cxn>
              <a:cxn ang="0">
                <a:pos x="197" y="38"/>
              </a:cxn>
              <a:cxn ang="0">
                <a:pos x="169" y="20"/>
              </a:cxn>
              <a:cxn ang="0">
                <a:pos x="136" y="12"/>
              </a:cxn>
            </a:cxnLst>
            <a:rect l="0" t="0" r="r" b="b"/>
            <a:pathLst>
              <a:path w="250" h="250">
                <a:moveTo>
                  <a:pt x="124" y="250"/>
                </a:moveTo>
                <a:lnTo>
                  <a:pt x="124" y="250"/>
                </a:lnTo>
                <a:lnTo>
                  <a:pt x="112" y="250"/>
                </a:lnTo>
                <a:lnTo>
                  <a:pt x="100" y="247"/>
                </a:lnTo>
                <a:lnTo>
                  <a:pt x="88" y="244"/>
                </a:lnTo>
                <a:lnTo>
                  <a:pt x="75" y="240"/>
                </a:lnTo>
                <a:lnTo>
                  <a:pt x="65" y="235"/>
                </a:lnTo>
                <a:lnTo>
                  <a:pt x="55" y="228"/>
                </a:lnTo>
                <a:lnTo>
                  <a:pt x="44" y="221"/>
                </a:lnTo>
                <a:lnTo>
                  <a:pt x="36" y="213"/>
                </a:lnTo>
                <a:lnTo>
                  <a:pt x="28" y="205"/>
                </a:lnTo>
                <a:lnTo>
                  <a:pt x="21" y="194"/>
                </a:lnTo>
                <a:lnTo>
                  <a:pt x="15" y="185"/>
                </a:lnTo>
                <a:lnTo>
                  <a:pt x="9" y="174"/>
                </a:lnTo>
                <a:lnTo>
                  <a:pt x="5" y="162"/>
                </a:lnTo>
                <a:lnTo>
                  <a:pt x="2" y="150"/>
                </a:lnTo>
                <a:lnTo>
                  <a:pt x="0" y="138"/>
                </a:lnTo>
                <a:lnTo>
                  <a:pt x="0" y="125"/>
                </a:lnTo>
                <a:lnTo>
                  <a:pt x="0" y="125"/>
                </a:lnTo>
                <a:lnTo>
                  <a:pt x="0" y="112"/>
                </a:lnTo>
                <a:lnTo>
                  <a:pt x="2" y="100"/>
                </a:lnTo>
                <a:lnTo>
                  <a:pt x="5" y="88"/>
                </a:lnTo>
                <a:lnTo>
                  <a:pt x="9" y="77"/>
                </a:lnTo>
                <a:lnTo>
                  <a:pt x="15" y="66"/>
                </a:lnTo>
                <a:lnTo>
                  <a:pt x="21" y="55"/>
                </a:lnTo>
                <a:lnTo>
                  <a:pt x="28" y="46"/>
                </a:lnTo>
                <a:lnTo>
                  <a:pt x="36" y="38"/>
                </a:lnTo>
                <a:lnTo>
                  <a:pt x="44" y="30"/>
                </a:lnTo>
                <a:lnTo>
                  <a:pt x="55" y="22"/>
                </a:lnTo>
                <a:lnTo>
                  <a:pt x="65" y="16"/>
                </a:lnTo>
                <a:lnTo>
                  <a:pt x="75" y="11"/>
                </a:lnTo>
                <a:lnTo>
                  <a:pt x="88" y="7"/>
                </a:lnTo>
                <a:lnTo>
                  <a:pt x="100" y="3"/>
                </a:lnTo>
                <a:lnTo>
                  <a:pt x="112" y="1"/>
                </a:lnTo>
                <a:lnTo>
                  <a:pt x="124" y="0"/>
                </a:lnTo>
                <a:lnTo>
                  <a:pt x="124" y="0"/>
                </a:lnTo>
                <a:lnTo>
                  <a:pt x="138" y="1"/>
                </a:lnTo>
                <a:lnTo>
                  <a:pt x="150" y="3"/>
                </a:lnTo>
                <a:lnTo>
                  <a:pt x="162" y="7"/>
                </a:lnTo>
                <a:lnTo>
                  <a:pt x="173" y="11"/>
                </a:lnTo>
                <a:lnTo>
                  <a:pt x="183" y="16"/>
                </a:lnTo>
                <a:lnTo>
                  <a:pt x="194" y="22"/>
                </a:lnTo>
                <a:lnTo>
                  <a:pt x="204" y="30"/>
                </a:lnTo>
                <a:lnTo>
                  <a:pt x="212" y="38"/>
                </a:lnTo>
                <a:lnTo>
                  <a:pt x="220" y="46"/>
                </a:lnTo>
                <a:lnTo>
                  <a:pt x="228" y="55"/>
                </a:lnTo>
                <a:lnTo>
                  <a:pt x="233" y="66"/>
                </a:lnTo>
                <a:lnTo>
                  <a:pt x="239" y="77"/>
                </a:lnTo>
                <a:lnTo>
                  <a:pt x="243" y="88"/>
                </a:lnTo>
                <a:lnTo>
                  <a:pt x="247" y="100"/>
                </a:lnTo>
                <a:lnTo>
                  <a:pt x="248" y="112"/>
                </a:lnTo>
                <a:lnTo>
                  <a:pt x="250" y="125"/>
                </a:lnTo>
                <a:lnTo>
                  <a:pt x="250" y="125"/>
                </a:lnTo>
                <a:lnTo>
                  <a:pt x="248" y="138"/>
                </a:lnTo>
                <a:lnTo>
                  <a:pt x="247" y="150"/>
                </a:lnTo>
                <a:lnTo>
                  <a:pt x="243" y="162"/>
                </a:lnTo>
                <a:lnTo>
                  <a:pt x="239" y="174"/>
                </a:lnTo>
                <a:lnTo>
                  <a:pt x="233" y="185"/>
                </a:lnTo>
                <a:lnTo>
                  <a:pt x="228" y="194"/>
                </a:lnTo>
                <a:lnTo>
                  <a:pt x="220" y="205"/>
                </a:lnTo>
                <a:lnTo>
                  <a:pt x="212" y="213"/>
                </a:lnTo>
                <a:lnTo>
                  <a:pt x="204" y="221"/>
                </a:lnTo>
                <a:lnTo>
                  <a:pt x="194" y="228"/>
                </a:lnTo>
                <a:lnTo>
                  <a:pt x="183" y="235"/>
                </a:lnTo>
                <a:lnTo>
                  <a:pt x="173" y="240"/>
                </a:lnTo>
                <a:lnTo>
                  <a:pt x="162" y="244"/>
                </a:lnTo>
                <a:lnTo>
                  <a:pt x="150" y="247"/>
                </a:lnTo>
                <a:lnTo>
                  <a:pt x="138" y="250"/>
                </a:lnTo>
                <a:lnTo>
                  <a:pt x="124" y="250"/>
                </a:lnTo>
                <a:lnTo>
                  <a:pt x="124" y="250"/>
                </a:lnTo>
                <a:close/>
                <a:moveTo>
                  <a:pt x="124" y="11"/>
                </a:moveTo>
                <a:lnTo>
                  <a:pt x="124" y="11"/>
                </a:lnTo>
                <a:lnTo>
                  <a:pt x="113" y="12"/>
                </a:lnTo>
                <a:lnTo>
                  <a:pt x="101" y="13"/>
                </a:lnTo>
                <a:lnTo>
                  <a:pt x="90" y="16"/>
                </a:lnTo>
                <a:lnTo>
                  <a:pt x="79" y="20"/>
                </a:lnTo>
                <a:lnTo>
                  <a:pt x="70" y="26"/>
                </a:lnTo>
                <a:lnTo>
                  <a:pt x="61" y="31"/>
                </a:lnTo>
                <a:lnTo>
                  <a:pt x="52" y="38"/>
                </a:lnTo>
                <a:lnTo>
                  <a:pt x="44" y="44"/>
                </a:lnTo>
                <a:lnTo>
                  <a:pt x="36" y="53"/>
                </a:lnTo>
                <a:lnTo>
                  <a:pt x="29" y="62"/>
                </a:lnTo>
                <a:lnTo>
                  <a:pt x="24" y="71"/>
                </a:lnTo>
                <a:lnTo>
                  <a:pt x="19" y="81"/>
                </a:lnTo>
                <a:lnTo>
                  <a:pt x="16" y="92"/>
                </a:lnTo>
                <a:lnTo>
                  <a:pt x="12" y="103"/>
                </a:lnTo>
                <a:lnTo>
                  <a:pt x="11" y="113"/>
                </a:lnTo>
                <a:lnTo>
                  <a:pt x="11" y="125"/>
                </a:lnTo>
                <a:lnTo>
                  <a:pt x="11" y="125"/>
                </a:lnTo>
                <a:lnTo>
                  <a:pt x="11" y="136"/>
                </a:lnTo>
                <a:lnTo>
                  <a:pt x="12" y="148"/>
                </a:lnTo>
                <a:lnTo>
                  <a:pt x="16" y="159"/>
                </a:lnTo>
                <a:lnTo>
                  <a:pt x="19" y="170"/>
                </a:lnTo>
                <a:lnTo>
                  <a:pt x="24" y="179"/>
                </a:lnTo>
                <a:lnTo>
                  <a:pt x="29" y="189"/>
                </a:lnTo>
                <a:lnTo>
                  <a:pt x="36" y="197"/>
                </a:lnTo>
                <a:lnTo>
                  <a:pt x="44" y="205"/>
                </a:lnTo>
                <a:lnTo>
                  <a:pt x="52" y="213"/>
                </a:lnTo>
                <a:lnTo>
                  <a:pt x="61" y="220"/>
                </a:lnTo>
                <a:lnTo>
                  <a:pt x="70" y="225"/>
                </a:lnTo>
                <a:lnTo>
                  <a:pt x="79" y="231"/>
                </a:lnTo>
                <a:lnTo>
                  <a:pt x="90" y="234"/>
                </a:lnTo>
                <a:lnTo>
                  <a:pt x="101" y="238"/>
                </a:lnTo>
                <a:lnTo>
                  <a:pt x="113" y="239"/>
                </a:lnTo>
                <a:lnTo>
                  <a:pt x="124" y="239"/>
                </a:lnTo>
                <a:lnTo>
                  <a:pt x="124" y="239"/>
                </a:lnTo>
                <a:lnTo>
                  <a:pt x="136" y="239"/>
                </a:lnTo>
                <a:lnTo>
                  <a:pt x="147" y="238"/>
                </a:lnTo>
                <a:lnTo>
                  <a:pt x="158" y="234"/>
                </a:lnTo>
                <a:lnTo>
                  <a:pt x="169" y="231"/>
                </a:lnTo>
                <a:lnTo>
                  <a:pt x="178" y="225"/>
                </a:lnTo>
                <a:lnTo>
                  <a:pt x="187" y="220"/>
                </a:lnTo>
                <a:lnTo>
                  <a:pt x="197" y="213"/>
                </a:lnTo>
                <a:lnTo>
                  <a:pt x="205" y="205"/>
                </a:lnTo>
                <a:lnTo>
                  <a:pt x="212" y="197"/>
                </a:lnTo>
                <a:lnTo>
                  <a:pt x="219" y="189"/>
                </a:lnTo>
                <a:lnTo>
                  <a:pt x="224" y="179"/>
                </a:lnTo>
                <a:lnTo>
                  <a:pt x="229" y="170"/>
                </a:lnTo>
                <a:lnTo>
                  <a:pt x="233" y="159"/>
                </a:lnTo>
                <a:lnTo>
                  <a:pt x="236" y="148"/>
                </a:lnTo>
                <a:lnTo>
                  <a:pt x="237" y="136"/>
                </a:lnTo>
                <a:lnTo>
                  <a:pt x="239" y="125"/>
                </a:lnTo>
                <a:lnTo>
                  <a:pt x="239" y="125"/>
                </a:lnTo>
                <a:lnTo>
                  <a:pt x="237" y="113"/>
                </a:lnTo>
                <a:lnTo>
                  <a:pt x="236" y="103"/>
                </a:lnTo>
                <a:lnTo>
                  <a:pt x="233" y="92"/>
                </a:lnTo>
                <a:lnTo>
                  <a:pt x="229" y="81"/>
                </a:lnTo>
                <a:lnTo>
                  <a:pt x="224" y="71"/>
                </a:lnTo>
                <a:lnTo>
                  <a:pt x="219" y="62"/>
                </a:lnTo>
                <a:lnTo>
                  <a:pt x="212" y="53"/>
                </a:lnTo>
                <a:lnTo>
                  <a:pt x="205" y="44"/>
                </a:lnTo>
                <a:lnTo>
                  <a:pt x="197" y="38"/>
                </a:lnTo>
                <a:lnTo>
                  <a:pt x="187" y="31"/>
                </a:lnTo>
                <a:lnTo>
                  <a:pt x="178" y="26"/>
                </a:lnTo>
                <a:lnTo>
                  <a:pt x="169" y="20"/>
                </a:lnTo>
                <a:lnTo>
                  <a:pt x="158" y="16"/>
                </a:lnTo>
                <a:lnTo>
                  <a:pt x="147" y="13"/>
                </a:lnTo>
                <a:lnTo>
                  <a:pt x="136" y="12"/>
                </a:lnTo>
                <a:lnTo>
                  <a:pt x="124" y="11"/>
                </a:lnTo>
                <a:lnTo>
                  <a:pt x="124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3" name="Freeform 234"/>
          <p:cNvSpPr>
            <a:spLocks/>
          </p:cNvSpPr>
          <p:nvPr/>
        </p:nvSpPr>
        <p:spPr bwMode="auto">
          <a:xfrm>
            <a:off x="9467872" y="5036129"/>
            <a:ext cx="98507" cy="102721"/>
          </a:xfrm>
          <a:custGeom>
            <a:avLst/>
            <a:gdLst/>
            <a:ahLst/>
            <a:cxnLst>
              <a:cxn ang="0">
                <a:pos x="60" y="65"/>
              </a:cxn>
              <a:cxn ang="0">
                <a:pos x="0" y="4"/>
              </a:cxn>
              <a:cxn ang="0">
                <a:pos x="4" y="0"/>
              </a:cxn>
              <a:cxn ang="0">
                <a:pos x="64" y="61"/>
              </a:cxn>
              <a:cxn ang="0">
                <a:pos x="60" y="65"/>
              </a:cxn>
            </a:cxnLst>
            <a:rect l="0" t="0" r="r" b="b"/>
            <a:pathLst>
              <a:path w="64" h="65">
                <a:moveTo>
                  <a:pt x="60" y="65"/>
                </a:moveTo>
                <a:lnTo>
                  <a:pt x="0" y="4"/>
                </a:lnTo>
                <a:lnTo>
                  <a:pt x="4" y="0"/>
                </a:lnTo>
                <a:lnTo>
                  <a:pt x="64" y="61"/>
                </a:lnTo>
                <a:lnTo>
                  <a:pt x="60" y="6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4" name="Freeform 235"/>
          <p:cNvSpPr>
            <a:spLocks/>
          </p:cNvSpPr>
          <p:nvPr/>
        </p:nvSpPr>
        <p:spPr bwMode="auto">
          <a:xfrm>
            <a:off x="9467872" y="5036129"/>
            <a:ext cx="98507" cy="102721"/>
          </a:xfrm>
          <a:custGeom>
            <a:avLst/>
            <a:gdLst/>
            <a:ahLst/>
            <a:cxnLst>
              <a:cxn ang="0">
                <a:pos x="4" y="65"/>
              </a:cxn>
              <a:cxn ang="0">
                <a:pos x="0" y="61"/>
              </a:cxn>
              <a:cxn ang="0">
                <a:pos x="60" y="0"/>
              </a:cxn>
              <a:cxn ang="0">
                <a:pos x="64" y="4"/>
              </a:cxn>
              <a:cxn ang="0">
                <a:pos x="4" y="65"/>
              </a:cxn>
            </a:cxnLst>
            <a:rect l="0" t="0" r="r" b="b"/>
            <a:pathLst>
              <a:path w="64" h="65">
                <a:moveTo>
                  <a:pt x="4" y="65"/>
                </a:moveTo>
                <a:lnTo>
                  <a:pt x="0" y="61"/>
                </a:lnTo>
                <a:lnTo>
                  <a:pt x="60" y="0"/>
                </a:lnTo>
                <a:lnTo>
                  <a:pt x="64" y="4"/>
                </a:lnTo>
                <a:lnTo>
                  <a:pt x="4" y="6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5" name="Freeform 236"/>
          <p:cNvSpPr>
            <a:spLocks noEditPoints="1"/>
          </p:cNvSpPr>
          <p:nvPr/>
        </p:nvSpPr>
        <p:spPr bwMode="auto">
          <a:xfrm>
            <a:off x="10129267" y="4891384"/>
            <a:ext cx="389332" cy="392209"/>
          </a:xfrm>
          <a:custGeom>
            <a:avLst/>
            <a:gdLst/>
            <a:ahLst/>
            <a:cxnLst>
              <a:cxn ang="0">
                <a:pos x="112" y="250"/>
              </a:cxn>
              <a:cxn ang="0">
                <a:pos x="76" y="240"/>
              </a:cxn>
              <a:cxn ang="0">
                <a:pos x="44" y="221"/>
              </a:cxn>
              <a:cxn ang="0">
                <a:pos x="20" y="194"/>
              </a:cxn>
              <a:cxn ang="0">
                <a:pos x="5" y="162"/>
              </a:cxn>
              <a:cxn ang="0">
                <a:pos x="0" y="125"/>
              </a:cxn>
              <a:cxn ang="0">
                <a:pos x="3" y="100"/>
              </a:cxn>
              <a:cxn ang="0">
                <a:pos x="15" y="66"/>
              </a:cxn>
              <a:cxn ang="0">
                <a:pos x="36" y="38"/>
              </a:cxn>
              <a:cxn ang="0">
                <a:pos x="65" y="16"/>
              </a:cxn>
              <a:cxn ang="0">
                <a:pos x="98" y="3"/>
              </a:cxn>
              <a:cxn ang="0">
                <a:pos x="124" y="0"/>
              </a:cxn>
              <a:cxn ang="0">
                <a:pos x="162" y="7"/>
              </a:cxn>
              <a:cxn ang="0">
                <a:pos x="194" y="22"/>
              </a:cxn>
              <a:cxn ang="0">
                <a:pos x="220" y="46"/>
              </a:cxn>
              <a:cxn ang="0">
                <a:pos x="239" y="77"/>
              </a:cxn>
              <a:cxn ang="0">
                <a:pos x="248" y="112"/>
              </a:cxn>
              <a:cxn ang="0">
                <a:pos x="248" y="138"/>
              </a:cxn>
              <a:cxn ang="0">
                <a:pos x="239" y="174"/>
              </a:cxn>
              <a:cxn ang="0">
                <a:pos x="220" y="205"/>
              </a:cxn>
              <a:cxn ang="0">
                <a:pos x="194" y="228"/>
              </a:cxn>
              <a:cxn ang="0">
                <a:pos x="162" y="244"/>
              </a:cxn>
              <a:cxn ang="0">
                <a:pos x="124" y="250"/>
              </a:cxn>
              <a:cxn ang="0">
                <a:pos x="124" y="11"/>
              </a:cxn>
              <a:cxn ang="0">
                <a:pos x="90" y="16"/>
              </a:cxn>
              <a:cxn ang="0">
                <a:pos x="61" y="31"/>
              </a:cxn>
              <a:cxn ang="0">
                <a:pos x="36" y="53"/>
              </a:cxn>
              <a:cxn ang="0">
                <a:pos x="19" y="81"/>
              </a:cxn>
              <a:cxn ang="0">
                <a:pos x="11" y="113"/>
              </a:cxn>
              <a:cxn ang="0">
                <a:pos x="11" y="136"/>
              </a:cxn>
              <a:cxn ang="0">
                <a:pos x="19" y="170"/>
              </a:cxn>
              <a:cxn ang="0">
                <a:pos x="36" y="197"/>
              </a:cxn>
              <a:cxn ang="0">
                <a:pos x="61" y="220"/>
              </a:cxn>
              <a:cxn ang="0">
                <a:pos x="90" y="234"/>
              </a:cxn>
              <a:cxn ang="0">
                <a:pos x="124" y="239"/>
              </a:cxn>
              <a:cxn ang="0">
                <a:pos x="147" y="238"/>
              </a:cxn>
              <a:cxn ang="0">
                <a:pos x="178" y="225"/>
              </a:cxn>
              <a:cxn ang="0">
                <a:pos x="205" y="205"/>
              </a:cxn>
              <a:cxn ang="0">
                <a:pos x="224" y="179"/>
              </a:cxn>
              <a:cxn ang="0">
                <a:pos x="236" y="148"/>
              </a:cxn>
              <a:cxn ang="0">
                <a:pos x="238" y="125"/>
              </a:cxn>
              <a:cxn ang="0">
                <a:pos x="233" y="92"/>
              </a:cxn>
              <a:cxn ang="0">
                <a:pos x="219" y="62"/>
              </a:cxn>
              <a:cxn ang="0">
                <a:pos x="197" y="38"/>
              </a:cxn>
              <a:cxn ang="0">
                <a:pos x="169" y="20"/>
              </a:cxn>
              <a:cxn ang="0">
                <a:pos x="136" y="12"/>
              </a:cxn>
            </a:cxnLst>
            <a:rect l="0" t="0" r="r" b="b"/>
            <a:pathLst>
              <a:path w="248" h="250">
                <a:moveTo>
                  <a:pt x="124" y="250"/>
                </a:moveTo>
                <a:lnTo>
                  <a:pt x="124" y="250"/>
                </a:lnTo>
                <a:lnTo>
                  <a:pt x="112" y="250"/>
                </a:lnTo>
                <a:lnTo>
                  <a:pt x="98" y="247"/>
                </a:lnTo>
                <a:lnTo>
                  <a:pt x="88" y="244"/>
                </a:lnTo>
                <a:lnTo>
                  <a:pt x="76" y="240"/>
                </a:lnTo>
                <a:lnTo>
                  <a:pt x="65" y="235"/>
                </a:lnTo>
                <a:lnTo>
                  <a:pt x="54" y="228"/>
                </a:lnTo>
                <a:lnTo>
                  <a:pt x="44" y="221"/>
                </a:lnTo>
                <a:lnTo>
                  <a:pt x="36" y="213"/>
                </a:lnTo>
                <a:lnTo>
                  <a:pt x="28" y="205"/>
                </a:lnTo>
                <a:lnTo>
                  <a:pt x="20" y="194"/>
                </a:lnTo>
                <a:lnTo>
                  <a:pt x="15" y="185"/>
                </a:lnTo>
                <a:lnTo>
                  <a:pt x="9" y="174"/>
                </a:lnTo>
                <a:lnTo>
                  <a:pt x="5" y="162"/>
                </a:lnTo>
                <a:lnTo>
                  <a:pt x="3" y="150"/>
                </a:lnTo>
                <a:lnTo>
                  <a:pt x="0" y="138"/>
                </a:lnTo>
                <a:lnTo>
                  <a:pt x="0" y="125"/>
                </a:lnTo>
                <a:lnTo>
                  <a:pt x="0" y="125"/>
                </a:lnTo>
                <a:lnTo>
                  <a:pt x="0" y="112"/>
                </a:lnTo>
                <a:lnTo>
                  <a:pt x="3" y="100"/>
                </a:lnTo>
                <a:lnTo>
                  <a:pt x="5" y="88"/>
                </a:lnTo>
                <a:lnTo>
                  <a:pt x="9" y="77"/>
                </a:lnTo>
                <a:lnTo>
                  <a:pt x="15" y="66"/>
                </a:lnTo>
                <a:lnTo>
                  <a:pt x="20" y="55"/>
                </a:lnTo>
                <a:lnTo>
                  <a:pt x="28" y="46"/>
                </a:lnTo>
                <a:lnTo>
                  <a:pt x="36" y="38"/>
                </a:lnTo>
                <a:lnTo>
                  <a:pt x="44" y="30"/>
                </a:lnTo>
                <a:lnTo>
                  <a:pt x="54" y="22"/>
                </a:lnTo>
                <a:lnTo>
                  <a:pt x="65" y="16"/>
                </a:lnTo>
                <a:lnTo>
                  <a:pt x="76" y="11"/>
                </a:lnTo>
                <a:lnTo>
                  <a:pt x="88" y="7"/>
                </a:lnTo>
                <a:lnTo>
                  <a:pt x="98" y="3"/>
                </a:lnTo>
                <a:lnTo>
                  <a:pt x="112" y="1"/>
                </a:lnTo>
                <a:lnTo>
                  <a:pt x="124" y="0"/>
                </a:lnTo>
                <a:lnTo>
                  <a:pt x="124" y="0"/>
                </a:lnTo>
                <a:lnTo>
                  <a:pt x="138" y="1"/>
                </a:lnTo>
                <a:lnTo>
                  <a:pt x="150" y="3"/>
                </a:lnTo>
                <a:lnTo>
                  <a:pt x="162" y="7"/>
                </a:lnTo>
                <a:lnTo>
                  <a:pt x="173" y="11"/>
                </a:lnTo>
                <a:lnTo>
                  <a:pt x="184" y="16"/>
                </a:lnTo>
                <a:lnTo>
                  <a:pt x="194" y="22"/>
                </a:lnTo>
                <a:lnTo>
                  <a:pt x="204" y="30"/>
                </a:lnTo>
                <a:lnTo>
                  <a:pt x="212" y="38"/>
                </a:lnTo>
                <a:lnTo>
                  <a:pt x="220" y="46"/>
                </a:lnTo>
                <a:lnTo>
                  <a:pt x="228" y="55"/>
                </a:lnTo>
                <a:lnTo>
                  <a:pt x="233" y="66"/>
                </a:lnTo>
                <a:lnTo>
                  <a:pt x="239" y="77"/>
                </a:lnTo>
                <a:lnTo>
                  <a:pt x="243" y="88"/>
                </a:lnTo>
                <a:lnTo>
                  <a:pt x="247" y="100"/>
                </a:lnTo>
                <a:lnTo>
                  <a:pt x="248" y="112"/>
                </a:lnTo>
                <a:lnTo>
                  <a:pt x="248" y="125"/>
                </a:lnTo>
                <a:lnTo>
                  <a:pt x="248" y="125"/>
                </a:lnTo>
                <a:lnTo>
                  <a:pt x="248" y="138"/>
                </a:lnTo>
                <a:lnTo>
                  <a:pt x="247" y="150"/>
                </a:lnTo>
                <a:lnTo>
                  <a:pt x="243" y="162"/>
                </a:lnTo>
                <a:lnTo>
                  <a:pt x="239" y="174"/>
                </a:lnTo>
                <a:lnTo>
                  <a:pt x="233" y="185"/>
                </a:lnTo>
                <a:lnTo>
                  <a:pt x="228" y="194"/>
                </a:lnTo>
                <a:lnTo>
                  <a:pt x="220" y="205"/>
                </a:lnTo>
                <a:lnTo>
                  <a:pt x="212" y="213"/>
                </a:lnTo>
                <a:lnTo>
                  <a:pt x="204" y="221"/>
                </a:lnTo>
                <a:lnTo>
                  <a:pt x="194" y="228"/>
                </a:lnTo>
                <a:lnTo>
                  <a:pt x="184" y="235"/>
                </a:lnTo>
                <a:lnTo>
                  <a:pt x="173" y="240"/>
                </a:lnTo>
                <a:lnTo>
                  <a:pt x="162" y="244"/>
                </a:lnTo>
                <a:lnTo>
                  <a:pt x="150" y="247"/>
                </a:lnTo>
                <a:lnTo>
                  <a:pt x="138" y="250"/>
                </a:lnTo>
                <a:lnTo>
                  <a:pt x="124" y="250"/>
                </a:lnTo>
                <a:lnTo>
                  <a:pt x="124" y="250"/>
                </a:lnTo>
                <a:close/>
                <a:moveTo>
                  <a:pt x="124" y="11"/>
                </a:moveTo>
                <a:lnTo>
                  <a:pt x="124" y="11"/>
                </a:lnTo>
                <a:lnTo>
                  <a:pt x="112" y="12"/>
                </a:lnTo>
                <a:lnTo>
                  <a:pt x="101" y="13"/>
                </a:lnTo>
                <a:lnTo>
                  <a:pt x="90" y="16"/>
                </a:lnTo>
                <a:lnTo>
                  <a:pt x="80" y="20"/>
                </a:lnTo>
                <a:lnTo>
                  <a:pt x="70" y="26"/>
                </a:lnTo>
                <a:lnTo>
                  <a:pt x="61" y="31"/>
                </a:lnTo>
                <a:lnTo>
                  <a:pt x="51" y="38"/>
                </a:lnTo>
                <a:lnTo>
                  <a:pt x="43" y="44"/>
                </a:lnTo>
                <a:lnTo>
                  <a:pt x="36" y="53"/>
                </a:lnTo>
                <a:lnTo>
                  <a:pt x="30" y="62"/>
                </a:lnTo>
                <a:lnTo>
                  <a:pt x="24" y="71"/>
                </a:lnTo>
                <a:lnTo>
                  <a:pt x="19" y="81"/>
                </a:lnTo>
                <a:lnTo>
                  <a:pt x="15" y="92"/>
                </a:lnTo>
                <a:lnTo>
                  <a:pt x="12" y="103"/>
                </a:lnTo>
                <a:lnTo>
                  <a:pt x="11" y="113"/>
                </a:lnTo>
                <a:lnTo>
                  <a:pt x="11" y="125"/>
                </a:lnTo>
                <a:lnTo>
                  <a:pt x="11" y="125"/>
                </a:lnTo>
                <a:lnTo>
                  <a:pt x="11" y="136"/>
                </a:lnTo>
                <a:lnTo>
                  <a:pt x="12" y="148"/>
                </a:lnTo>
                <a:lnTo>
                  <a:pt x="15" y="159"/>
                </a:lnTo>
                <a:lnTo>
                  <a:pt x="19" y="170"/>
                </a:lnTo>
                <a:lnTo>
                  <a:pt x="24" y="179"/>
                </a:lnTo>
                <a:lnTo>
                  <a:pt x="30" y="189"/>
                </a:lnTo>
                <a:lnTo>
                  <a:pt x="36" y="197"/>
                </a:lnTo>
                <a:lnTo>
                  <a:pt x="43" y="205"/>
                </a:lnTo>
                <a:lnTo>
                  <a:pt x="51" y="213"/>
                </a:lnTo>
                <a:lnTo>
                  <a:pt x="61" y="220"/>
                </a:lnTo>
                <a:lnTo>
                  <a:pt x="70" y="225"/>
                </a:lnTo>
                <a:lnTo>
                  <a:pt x="80" y="231"/>
                </a:lnTo>
                <a:lnTo>
                  <a:pt x="90" y="234"/>
                </a:lnTo>
                <a:lnTo>
                  <a:pt x="101" y="238"/>
                </a:lnTo>
                <a:lnTo>
                  <a:pt x="112" y="239"/>
                </a:lnTo>
                <a:lnTo>
                  <a:pt x="124" y="239"/>
                </a:lnTo>
                <a:lnTo>
                  <a:pt x="124" y="239"/>
                </a:lnTo>
                <a:lnTo>
                  <a:pt x="136" y="239"/>
                </a:lnTo>
                <a:lnTo>
                  <a:pt x="147" y="238"/>
                </a:lnTo>
                <a:lnTo>
                  <a:pt x="158" y="234"/>
                </a:lnTo>
                <a:lnTo>
                  <a:pt x="169" y="231"/>
                </a:lnTo>
                <a:lnTo>
                  <a:pt x="178" y="225"/>
                </a:lnTo>
                <a:lnTo>
                  <a:pt x="188" y="220"/>
                </a:lnTo>
                <a:lnTo>
                  <a:pt x="197" y="213"/>
                </a:lnTo>
                <a:lnTo>
                  <a:pt x="205" y="205"/>
                </a:lnTo>
                <a:lnTo>
                  <a:pt x="212" y="197"/>
                </a:lnTo>
                <a:lnTo>
                  <a:pt x="219" y="189"/>
                </a:lnTo>
                <a:lnTo>
                  <a:pt x="224" y="179"/>
                </a:lnTo>
                <a:lnTo>
                  <a:pt x="229" y="170"/>
                </a:lnTo>
                <a:lnTo>
                  <a:pt x="233" y="159"/>
                </a:lnTo>
                <a:lnTo>
                  <a:pt x="236" y="148"/>
                </a:lnTo>
                <a:lnTo>
                  <a:pt x="238" y="136"/>
                </a:lnTo>
                <a:lnTo>
                  <a:pt x="238" y="125"/>
                </a:lnTo>
                <a:lnTo>
                  <a:pt x="238" y="125"/>
                </a:lnTo>
                <a:lnTo>
                  <a:pt x="238" y="113"/>
                </a:lnTo>
                <a:lnTo>
                  <a:pt x="236" y="103"/>
                </a:lnTo>
                <a:lnTo>
                  <a:pt x="233" y="92"/>
                </a:lnTo>
                <a:lnTo>
                  <a:pt x="229" y="81"/>
                </a:lnTo>
                <a:lnTo>
                  <a:pt x="224" y="71"/>
                </a:lnTo>
                <a:lnTo>
                  <a:pt x="219" y="62"/>
                </a:lnTo>
                <a:lnTo>
                  <a:pt x="212" y="53"/>
                </a:lnTo>
                <a:lnTo>
                  <a:pt x="205" y="44"/>
                </a:lnTo>
                <a:lnTo>
                  <a:pt x="197" y="38"/>
                </a:lnTo>
                <a:lnTo>
                  <a:pt x="188" y="31"/>
                </a:lnTo>
                <a:lnTo>
                  <a:pt x="178" y="26"/>
                </a:lnTo>
                <a:lnTo>
                  <a:pt x="169" y="20"/>
                </a:lnTo>
                <a:lnTo>
                  <a:pt x="158" y="16"/>
                </a:lnTo>
                <a:lnTo>
                  <a:pt x="147" y="13"/>
                </a:lnTo>
                <a:lnTo>
                  <a:pt x="136" y="12"/>
                </a:lnTo>
                <a:lnTo>
                  <a:pt x="124" y="11"/>
                </a:lnTo>
                <a:lnTo>
                  <a:pt x="124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6" name="Rectangle 237"/>
          <p:cNvSpPr>
            <a:spLocks noChangeArrowheads="1"/>
          </p:cNvSpPr>
          <p:nvPr/>
        </p:nvSpPr>
        <p:spPr bwMode="auto">
          <a:xfrm>
            <a:off x="10255920" y="5082820"/>
            <a:ext cx="136033" cy="93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7" name="Freeform 238"/>
          <p:cNvSpPr>
            <a:spLocks noEditPoints="1"/>
          </p:cNvSpPr>
          <p:nvPr/>
        </p:nvSpPr>
        <p:spPr bwMode="auto">
          <a:xfrm>
            <a:off x="2056511" y="1697683"/>
            <a:ext cx="323661" cy="322173"/>
          </a:xfrm>
          <a:custGeom>
            <a:avLst/>
            <a:gdLst/>
            <a:ahLst/>
            <a:cxnLst>
              <a:cxn ang="0">
                <a:pos x="18" y="207"/>
              </a:cxn>
              <a:cxn ang="0">
                <a:pos x="11" y="206"/>
              </a:cxn>
              <a:cxn ang="0">
                <a:pos x="2" y="196"/>
              </a:cxn>
              <a:cxn ang="0">
                <a:pos x="0" y="150"/>
              </a:cxn>
              <a:cxn ang="0">
                <a:pos x="75" y="76"/>
              </a:cxn>
              <a:cxn ang="0">
                <a:pos x="73" y="66"/>
              </a:cxn>
              <a:cxn ang="0">
                <a:pos x="79" y="41"/>
              </a:cxn>
              <a:cxn ang="0">
                <a:pos x="94" y="19"/>
              </a:cxn>
              <a:cxn ang="0">
                <a:pos x="115" y="6"/>
              </a:cxn>
              <a:cxn ang="0">
                <a:pos x="141" y="0"/>
              </a:cxn>
              <a:cxn ang="0">
                <a:pos x="154" y="2"/>
              </a:cxn>
              <a:cxn ang="0">
                <a:pos x="177" y="11"/>
              </a:cxn>
              <a:cxn ang="0">
                <a:pos x="196" y="30"/>
              </a:cxn>
              <a:cxn ang="0">
                <a:pos x="206" y="53"/>
              </a:cxn>
              <a:cxn ang="0">
                <a:pos x="207" y="66"/>
              </a:cxn>
              <a:cxn ang="0">
                <a:pos x="202" y="92"/>
              </a:cxn>
              <a:cxn ang="0">
                <a:pos x="188" y="114"/>
              </a:cxn>
              <a:cxn ang="0">
                <a:pos x="167" y="129"/>
              </a:cxn>
              <a:cxn ang="0">
                <a:pos x="141" y="134"/>
              </a:cxn>
              <a:cxn ang="0">
                <a:pos x="131" y="133"/>
              </a:cxn>
              <a:cxn ang="0">
                <a:pos x="106" y="146"/>
              </a:cxn>
              <a:cxn ang="0">
                <a:pos x="84" y="170"/>
              </a:cxn>
              <a:cxn ang="0">
                <a:pos x="60" y="195"/>
              </a:cxn>
              <a:cxn ang="0">
                <a:pos x="36" y="207"/>
              </a:cxn>
              <a:cxn ang="0">
                <a:pos x="11" y="189"/>
              </a:cxn>
              <a:cxn ang="0">
                <a:pos x="11" y="192"/>
              </a:cxn>
              <a:cxn ang="0">
                <a:pos x="15" y="196"/>
              </a:cxn>
              <a:cxn ang="0">
                <a:pos x="25" y="196"/>
              </a:cxn>
              <a:cxn ang="0">
                <a:pos x="49" y="184"/>
              </a:cxn>
              <a:cxn ang="0">
                <a:pos x="73" y="160"/>
              </a:cxn>
              <a:cxn ang="0">
                <a:pos x="102" y="135"/>
              </a:cxn>
              <a:cxn ang="0">
                <a:pos x="122" y="119"/>
              </a:cxn>
              <a:cxn ang="0">
                <a:pos x="131" y="122"/>
              </a:cxn>
              <a:cxn ang="0">
                <a:pos x="141" y="123"/>
              </a:cxn>
              <a:cxn ang="0">
                <a:pos x="162" y="118"/>
              </a:cxn>
              <a:cxn ang="0">
                <a:pos x="180" y="106"/>
              </a:cxn>
              <a:cxn ang="0">
                <a:pos x="192" y="88"/>
              </a:cxn>
              <a:cxn ang="0">
                <a:pos x="196" y="66"/>
              </a:cxn>
              <a:cxn ang="0">
                <a:pos x="195" y="56"/>
              </a:cxn>
              <a:cxn ang="0">
                <a:pos x="187" y="35"/>
              </a:cxn>
              <a:cxn ang="0">
                <a:pos x="172" y="21"/>
              </a:cxn>
              <a:cxn ang="0">
                <a:pos x="152" y="12"/>
              </a:cxn>
              <a:cxn ang="0">
                <a:pos x="141" y="11"/>
              </a:cxn>
              <a:cxn ang="0">
                <a:pos x="119" y="15"/>
              </a:cxn>
              <a:cxn ang="0">
                <a:pos x="102" y="27"/>
              </a:cxn>
              <a:cxn ang="0">
                <a:pos x="90" y="45"/>
              </a:cxn>
              <a:cxn ang="0">
                <a:pos x="84" y="66"/>
              </a:cxn>
              <a:cxn ang="0">
                <a:pos x="86" y="77"/>
              </a:cxn>
              <a:cxn ang="0">
                <a:pos x="11" y="154"/>
              </a:cxn>
            </a:cxnLst>
            <a:rect l="0" t="0" r="r" b="b"/>
            <a:pathLst>
              <a:path w="207" h="207">
                <a:moveTo>
                  <a:pt x="36" y="207"/>
                </a:moveTo>
                <a:lnTo>
                  <a:pt x="18" y="207"/>
                </a:lnTo>
                <a:lnTo>
                  <a:pt x="18" y="207"/>
                </a:lnTo>
                <a:lnTo>
                  <a:pt x="11" y="206"/>
                </a:lnTo>
                <a:lnTo>
                  <a:pt x="6" y="202"/>
                </a:lnTo>
                <a:lnTo>
                  <a:pt x="2" y="196"/>
                </a:lnTo>
                <a:lnTo>
                  <a:pt x="0" y="189"/>
                </a:lnTo>
                <a:lnTo>
                  <a:pt x="0" y="150"/>
                </a:lnTo>
                <a:lnTo>
                  <a:pt x="75" y="76"/>
                </a:lnTo>
                <a:lnTo>
                  <a:pt x="75" y="76"/>
                </a:lnTo>
                <a:lnTo>
                  <a:pt x="73" y="66"/>
                </a:lnTo>
                <a:lnTo>
                  <a:pt x="73" y="66"/>
                </a:lnTo>
                <a:lnTo>
                  <a:pt x="75" y="53"/>
                </a:lnTo>
                <a:lnTo>
                  <a:pt x="79" y="41"/>
                </a:lnTo>
                <a:lnTo>
                  <a:pt x="86" y="30"/>
                </a:lnTo>
                <a:lnTo>
                  <a:pt x="94" y="19"/>
                </a:lnTo>
                <a:lnTo>
                  <a:pt x="103" y="11"/>
                </a:lnTo>
                <a:lnTo>
                  <a:pt x="115" y="6"/>
                </a:lnTo>
                <a:lnTo>
                  <a:pt x="127" y="2"/>
                </a:lnTo>
                <a:lnTo>
                  <a:pt x="141" y="0"/>
                </a:lnTo>
                <a:lnTo>
                  <a:pt x="141" y="0"/>
                </a:lnTo>
                <a:lnTo>
                  <a:pt x="154" y="2"/>
                </a:lnTo>
                <a:lnTo>
                  <a:pt x="167" y="6"/>
                </a:lnTo>
                <a:lnTo>
                  <a:pt x="177" y="11"/>
                </a:lnTo>
                <a:lnTo>
                  <a:pt x="188" y="19"/>
                </a:lnTo>
                <a:lnTo>
                  <a:pt x="196" y="30"/>
                </a:lnTo>
                <a:lnTo>
                  <a:pt x="202" y="41"/>
                </a:lnTo>
                <a:lnTo>
                  <a:pt x="206" y="53"/>
                </a:lnTo>
                <a:lnTo>
                  <a:pt x="207" y="66"/>
                </a:lnTo>
                <a:lnTo>
                  <a:pt x="207" y="66"/>
                </a:lnTo>
                <a:lnTo>
                  <a:pt x="206" y="80"/>
                </a:lnTo>
                <a:lnTo>
                  <a:pt x="202" y="92"/>
                </a:lnTo>
                <a:lnTo>
                  <a:pt x="196" y="104"/>
                </a:lnTo>
                <a:lnTo>
                  <a:pt x="188" y="114"/>
                </a:lnTo>
                <a:lnTo>
                  <a:pt x="177" y="122"/>
                </a:lnTo>
                <a:lnTo>
                  <a:pt x="167" y="129"/>
                </a:lnTo>
                <a:lnTo>
                  <a:pt x="154" y="133"/>
                </a:lnTo>
                <a:lnTo>
                  <a:pt x="141" y="134"/>
                </a:lnTo>
                <a:lnTo>
                  <a:pt x="141" y="134"/>
                </a:lnTo>
                <a:lnTo>
                  <a:pt x="131" y="133"/>
                </a:lnTo>
                <a:lnTo>
                  <a:pt x="121" y="130"/>
                </a:lnTo>
                <a:lnTo>
                  <a:pt x="106" y="146"/>
                </a:lnTo>
                <a:lnTo>
                  <a:pt x="84" y="146"/>
                </a:lnTo>
                <a:lnTo>
                  <a:pt x="84" y="170"/>
                </a:lnTo>
                <a:lnTo>
                  <a:pt x="60" y="170"/>
                </a:lnTo>
                <a:lnTo>
                  <a:pt x="60" y="195"/>
                </a:lnTo>
                <a:lnTo>
                  <a:pt x="36" y="195"/>
                </a:lnTo>
                <a:lnTo>
                  <a:pt x="36" y="207"/>
                </a:lnTo>
                <a:close/>
                <a:moveTo>
                  <a:pt x="11" y="154"/>
                </a:moveTo>
                <a:lnTo>
                  <a:pt x="11" y="189"/>
                </a:lnTo>
                <a:lnTo>
                  <a:pt x="11" y="189"/>
                </a:lnTo>
                <a:lnTo>
                  <a:pt x="11" y="192"/>
                </a:lnTo>
                <a:lnTo>
                  <a:pt x="13" y="193"/>
                </a:lnTo>
                <a:lnTo>
                  <a:pt x="15" y="196"/>
                </a:lnTo>
                <a:lnTo>
                  <a:pt x="18" y="196"/>
                </a:lnTo>
                <a:lnTo>
                  <a:pt x="25" y="196"/>
                </a:lnTo>
                <a:lnTo>
                  <a:pt x="25" y="184"/>
                </a:lnTo>
                <a:lnTo>
                  <a:pt x="49" y="184"/>
                </a:lnTo>
                <a:lnTo>
                  <a:pt x="49" y="160"/>
                </a:lnTo>
                <a:lnTo>
                  <a:pt x="73" y="160"/>
                </a:lnTo>
                <a:lnTo>
                  <a:pt x="73" y="135"/>
                </a:lnTo>
                <a:lnTo>
                  <a:pt x="102" y="135"/>
                </a:lnTo>
                <a:lnTo>
                  <a:pt x="118" y="118"/>
                </a:lnTo>
                <a:lnTo>
                  <a:pt x="122" y="119"/>
                </a:lnTo>
                <a:lnTo>
                  <a:pt x="122" y="119"/>
                </a:lnTo>
                <a:lnTo>
                  <a:pt x="131" y="122"/>
                </a:lnTo>
                <a:lnTo>
                  <a:pt x="141" y="123"/>
                </a:lnTo>
                <a:lnTo>
                  <a:pt x="141" y="123"/>
                </a:lnTo>
                <a:lnTo>
                  <a:pt x="152" y="122"/>
                </a:lnTo>
                <a:lnTo>
                  <a:pt x="162" y="118"/>
                </a:lnTo>
                <a:lnTo>
                  <a:pt x="172" y="112"/>
                </a:lnTo>
                <a:lnTo>
                  <a:pt x="180" y="106"/>
                </a:lnTo>
                <a:lnTo>
                  <a:pt x="187" y="98"/>
                </a:lnTo>
                <a:lnTo>
                  <a:pt x="192" y="88"/>
                </a:lnTo>
                <a:lnTo>
                  <a:pt x="195" y="77"/>
                </a:lnTo>
                <a:lnTo>
                  <a:pt x="196" y="66"/>
                </a:lnTo>
                <a:lnTo>
                  <a:pt x="196" y="66"/>
                </a:lnTo>
                <a:lnTo>
                  <a:pt x="195" y="56"/>
                </a:lnTo>
                <a:lnTo>
                  <a:pt x="192" y="45"/>
                </a:lnTo>
                <a:lnTo>
                  <a:pt x="187" y="35"/>
                </a:lnTo>
                <a:lnTo>
                  <a:pt x="180" y="27"/>
                </a:lnTo>
                <a:lnTo>
                  <a:pt x="172" y="21"/>
                </a:lnTo>
                <a:lnTo>
                  <a:pt x="162" y="15"/>
                </a:lnTo>
                <a:lnTo>
                  <a:pt x="152" y="12"/>
                </a:lnTo>
                <a:lnTo>
                  <a:pt x="141" y="11"/>
                </a:lnTo>
                <a:lnTo>
                  <a:pt x="141" y="11"/>
                </a:lnTo>
                <a:lnTo>
                  <a:pt x="129" y="12"/>
                </a:lnTo>
                <a:lnTo>
                  <a:pt x="119" y="15"/>
                </a:lnTo>
                <a:lnTo>
                  <a:pt x="110" y="21"/>
                </a:lnTo>
                <a:lnTo>
                  <a:pt x="102" y="27"/>
                </a:lnTo>
                <a:lnTo>
                  <a:pt x="95" y="35"/>
                </a:lnTo>
                <a:lnTo>
                  <a:pt x="90" y="45"/>
                </a:lnTo>
                <a:lnTo>
                  <a:pt x="86" y="56"/>
                </a:lnTo>
                <a:lnTo>
                  <a:pt x="84" y="66"/>
                </a:lnTo>
                <a:lnTo>
                  <a:pt x="84" y="66"/>
                </a:lnTo>
                <a:lnTo>
                  <a:pt x="86" y="77"/>
                </a:lnTo>
                <a:lnTo>
                  <a:pt x="87" y="80"/>
                </a:lnTo>
                <a:lnTo>
                  <a:pt x="11" y="15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8" name="Freeform 239"/>
          <p:cNvSpPr>
            <a:spLocks noEditPoints="1"/>
          </p:cNvSpPr>
          <p:nvPr/>
        </p:nvSpPr>
        <p:spPr bwMode="auto">
          <a:xfrm>
            <a:off x="2258214" y="1749041"/>
            <a:ext cx="65671" cy="65368"/>
          </a:xfrm>
          <a:custGeom>
            <a:avLst/>
            <a:gdLst/>
            <a:ahLst/>
            <a:cxnLst>
              <a:cxn ang="0">
                <a:pos x="22" y="42"/>
              </a:cxn>
              <a:cxn ang="0">
                <a:pos x="22" y="42"/>
              </a:cxn>
              <a:cxn ang="0">
                <a:pos x="18" y="41"/>
              </a:cxn>
              <a:cxn ang="0">
                <a:pos x="14" y="39"/>
              </a:cxn>
              <a:cxn ang="0">
                <a:pos x="7" y="35"/>
              </a:cxn>
              <a:cxn ang="0">
                <a:pos x="2" y="28"/>
              </a:cxn>
              <a:cxn ang="0">
                <a:pos x="2" y="24"/>
              </a:cxn>
              <a:cxn ang="0">
                <a:pos x="0" y="20"/>
              </a:cxn>
              <a:cxn ang="0">
                <a:pos x="0" y="20"/>
              </a:cxn>
              <a:cxn ang="0">
                <a:pos x="2" y="16"/>
              </a:cxn>
              <a:cxn ang="0">
                <a:pos x="2" y="12"/>
              </a:cxn>
              <a:cxn ang="0">
                <a:pos x="7" y="5"/>
              </a:cxn>
              <a:cxn ang="0">
                <a:pos x="14" y="1"/>
              </a:cxn>
              <a:cxn ang="0">
                <a:pos x="18" y="0"/>
              </a:cxn>
              <a:cxn ang="0">
                <a:pos x="22" y="0"/>
              </a:cxn>
              <a:cxn ang="0">
                <a:pos x="22" y="0"/>
              </a:cxn>
              <a:cxn ang="0">
                <a:pos x="26" y="0"/>
              </a:cxn>
              <a:cxn ang="0">
                <a:pos x="30" y="1"/>
              </a:cxn>
              <a:cxn ang="0">
                <a:pos x="37" y="5"/>
              </a:cxn>
              <a:cxn ang="0">
                <a:pos x="41" y="12"/>
              </a:cxn>
              <a:cxn ang="0">
                <a:pos x="42" y="16"/>
              </a:cxn>
              <a:cxn ang="0">
                <a:pos x="42" y="20"/>
              </a:cxn>
              <a:cxn ang="0">
                <a:pos x="42" y="20"/>
              </a:cxn>
              <a:cxn ang="0">
                <a:pos x="42" y="24"/>
              </a:cxn>
              <a:cxn ang="0">
                <a:pos x="41" y="28"/>
              </a:cxn>
              <a:cxn ang="0">
                <a:pos x="37" y="35"/>
              </a:cxn>
              <a:cxn ang="0">
                <a:pos x="30" y="39"/>
              </a:cxn>
              <a:cxn ang="0">
                <a:pos x="26" y="41"/>
              </a:cxn>
              <a:cxn ang="0">
                <a:pos x="22" y="42"/>
              </a:cxn>
              <a:cxn ang="0">
                <a:pos x="22" y="42"/>
              </a:cxn>
              <a:cxn ang="0">
                <a:pos x="22" y="5"/>
              </a:cxn>
              <a:cxn ang="0">
                <a:pos x="22" y="5"/>
              </a:cxn>
              <a:cxn ang="0">
                <a:pos x="15" y="5"/>
              </a:cxn>
              <a:cxn ang="0">
                <a:pos x="11" y="10"/>
              </a:cxn>
              <a:cxn ang="0">
                <a:pos x="7" y="15"/>
              </a:cxn>
              <a:cxn ang="0">
                <a:pos x="6" y="20"/>
              </a:cxn>
              <a:cxn ang="0">
                <a:pos x="6" y="20"/>
              </a:cxn>
              <a:cxn ang="0">
                <a:pos x="7" y="27"/>
              </a:cxn>
              <a:cxn ang="0">
                <a:pos x="11" y="31"/>
              </a:cxn>
              <a:cxn ang="0">
                <a:pos x="15" y="35"/>
              </a:cxn>
              <a:cxn ang="0">
                <a:pos x="22" y="37"/>
              </a:cxn>
              <a:cxn ang="0">
                <a:pos x="22" y="37"/>
              </a:cxn>
              <a:cxn ang="0">
                <a:pos x="27" y="35"/>
              </a:cxn>
              <a:cxn ang="0">
                <a:pos x="33" y="31"/>
              </a:cxn>
              <a:cxn ang="0">
                <a:pos x="37" y="27"/>
              </a:cxn>
              <a:cxn ang="0">
                <a:pos x="37" y="20"/>
              </a:cxn>
              <a:cxn ang="0">
                <a:pos x="37" y="20"/>
              </a:cxn>
              <a:cxn ang="0">
                <a:pos x="37" y="15"/>
              </a:cxn>
              <a:cxn ang="0">
                <a:pos x="33" y="10"/>
              </a:cxn>
              <a:cxn ang="0">
                <a:pos x="27" y="5"/>
              </a:cxn>
              <a:cxn ang="0">
                <a:pos x="22" y="5"/>
              </a:cxn>
              <a:cxn ang="0">
                <a:pos x="22" y="5"/>
              </a:cxn>
            </a:cxnLst>
            <a:rect l="0" t="0" r="r" b="b"/>
            <a:pathLst>
              <a:path w="42" h="42">
                <a:moveTo>
                  <a:pt x="22" y="42"/>
                </a:moveTo>
                <a:lnTo>
                  <a:pt x="22" y="42"/>
                </a:lnTo>
                <a:lnTo>
                  <a:pt x="18" y="41"/>
                </a:lnTo>
                <a:lnTo>
                  <a:pt x="14" y="39"/>
                </a:lnTo>
                <a:lnTo>
                  <a:pt x="7" y="35"/>
                </a:lnTo>
                <a:lnTo>
                  <a:pt x="2" y="28"/>
                </a:lnTo>
                <a:lnTo>
                  <a:pt x="2" y="24"/>
                </a:lnTo>
                <a:lnTo>
                  <a:pt x="0" y="20"/>
                </a:lnTo>
                <a:lnTo>
                  <a:pt x="0" y="20"/>
                </a:lnTo>
                <a:lnTo>
                  <a:pt x="2" y="16"/>
                </a:lnTo>
                <a:lnTo>
                  <a:pt x="2" y="12"/>
                </a:lnTo>
                <a:lnTo>
                  <a:pt x="7" y="5"/>
                </a:lnTo>
                <a:lnTo>
                  <a:pt x="14" y="1"/>
                </a:lnTo>
                <a:lnTo>
                  <a:pt x="18" y="0"/>
                </a:lnTo>
                <a:lnTo>
                  <a:pt x="22" y="0"/>
                </a:lnTo>
                <a:lnTo>
                  <a:pt x="22" y="0"/>
                </a:lnTo>
                <a:lnTo>
                  <a:pt x="26" y="0"/>
                </a:lnTo>
                <a:lnTo>
                  <a:pt x="30" y="1"/>
                </a:lnTo>
                <a:lnTo>
                  <a:pt x="37" y="5"/>
                </a:lnTo>
                <a:lnTo>
                  <a:pt x="41" y="12"/>
                </a:lnTo>
                <a:lnTo>
                  <a:pt x="42" y="16"/>
                </a:lnTo>
                <a:lnTo>
                  <a:pt x="42" y="20"/>
                </a:lnTo>
                <a:lnTo>
                  <a:pt x="42" y="20"/>
                </a:lnTo>
                <a:lnTo>
                  <a:pt x="42" y="24"/>
                </a:lnTo>
                <a:lnTo>
                  <a:pt x="41" y="28"/>
                </a:lnTo>
                <a:lnTo>
                  <a:pt x="37" y="35"/>
                </a:lnTo>
                <a:lnTo>
                  <a:pt x="30" y="39"/>
                </a:lnTo>
                <a:lnTo>
                  <a:pt x="26" y="41"/>
                </a:lnTo>
                <a:lnTo>
                  <a:pt x="22" y="42"/>
                </a:lnTo>
                <a:lnTo>
                  <a:pt x="22" y="42"/>
                </a:lnTo>
                <a:close/>
                <a:moveTo>
                  <a:pt x="22" y="5"/>
                </a:moveTo>
                <a:lnTo>
                  <a:pt x="22" y="5"/>
                </a:lnTo>
                <a:lnTo>
                  <a:pt x="15" y="5"/>
                </a:lnTo>
                <a:lnTo>
                  <a:pt x="11" y="10"/>
                </a:lnTo>
                <a:lnTo>
                  <a:pt x="7" y="15"/>
                </a:lnTo>
                <a:lnTo>
                  <a:pt x="6" y="20"/>
                </a:lnTo>
                <a:lnTo>
                  <a:pt x="6" y="20"/>
                </a:lnTo>
                <a:lnTo>
                  <a:pt x="7" y="27"/>
                </a:lnTo>
                <a:lnTo>
                  <a:pt x="11" y="31"/>
                </a:lnTo>
                <a:lnTo>
                  <a:pt x="15" y="35"/>
                </a:lnTo>
                <a:lnTo>
                  <a:pt x="22" y="37"/>
                </a:lnTo>
                <a:lnTo>
                  <a:pt x="22" y="37"/>
                </a:lnTo>
                <a:lnTo>
                  <a:pt x="27" y="35"/>
                </a:lnTo>
                <a:lnTo>
                  <a:pt x="33" y="31"/>
                </a:lnTo>
                <a:lnTo>
                  <a:pt x="37" y="27"/>
                </a:lnTo>
                <a:lnTo>
                  <a:pt x="37" y="20"/>
                </a:lnTo>
                <a:lnTo>
                  <a:pt x="37" y="20"/>
                </a:lnTo>
                <a:lnTo>
                  <a:pt x="37" y="15"/>
                </a:lnTo>
                <a:lnTo>
                  <a:pt x="33" y="10"/>
                </a:lnTo>
                <a:lnTo>
                  <a:pt x="27" y="5"/>
                </a:lnTo>
                <a:lnTo>
                  <a:pt x="22" y="5"/>
                </a:lnTo>
                <a:lnTo>
                  <a:pt x="22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9" name="Freeform 240"/>
          <p:cNvSpPr>
            <a:spLocks noEditPoints="1"/>
          </p:cNvSpPr>
          <p:nvPr/>
        </p:nvSpPr>
        <p:spPr bwMode="auto">
          <a:xfrm>
            <a:off x="5255592" y="1669668"/>
            <a:ext cx="403403" cy="396880"/>
          </a:xfrm>
          <a:custGeom>
            <a:avLst/>
            <a:gdLst/>
            <a:ahLst/>
            <a:cxnLst>
              <a:cxn ang="0">
                <a:pos x="106" y="257"/>
              </a:cxn>
              <a:cxn ang="0">
                <a:pos x="100" y="216"/>
              </a:cxn>
              <a:cxn ang="0">
                <a:pos x="53" y="234"/>
              </a:cxn>
              <a:cxn ang="0">
                <a:pos x="45" y="171"/>
              </a:cxn>
              <a:cxn ang="0">
                <a:pos x="39" y="157"/>
              </a:cxn>
              <a:cxn ang="0">
                <a:pos x="0" y="106"/>
              </a:cxn>
              <a:cxn ang="0">
                <a:pos x="39" y="99"/>
              </a:cxn>
              <a:cxn ang="0">
                <a:pos x="22" y="53"/>
              </a:cxn>
              <a:cxn ang="0">
                <a:pos x="85" y="45"/>
              </a:cxn>
              <a:cxn ang="0">
                <a:pos x="100" y="40"/>
              </a:cxn>
              <a:cxn ang="0">
                <a:pos x="150" y="0"/>
              </a:cxn>
              <a:cxn ang="0">
                <a:pos x="157" y="40"/>
              </a:cxn>
              <a:cxn ang="0">
                <a:pos x="203" y="22"/>
              </a:cxn>
              <a:cxn ang="0">
                <a:pos x="211" y="85"/>
              </a:cxn>
              <a:cxn ang="0">
                <a:pos x="216" y="99"/>
              </a:cxn>
              <a:cxn ang="0">
                <a:pos x="257" y="150"/>
              </a:cxn>
              <a:cxn ang="0">
                <a:pos x="216" y="157"/>
              </a:cxn>
              <a:cxn ang="0">
                <a:pos x="235" y="203"/>
              </a:cxn>
              <a:cxn ang="0">
                <a:pos x="170" y="211"/>
              </a:cxn>
              <a:cxn ang="0">
                <a:pos x="157" y="216"/>
              </a:cxn>
              <a:cxn ang="0">
                <a:pos x="115" y="246"/>
              </a:cxn>
              <a:cxn ang="0">
                <a:pos x="147" y="208"/>
              </a:cxn>
              <a:cxn ang="0">
                <a:pos x="150" y="207"/>
              </a:cxn>
              <a:cxn ang="0">
                <a:pos x="169" y="200"/>
              </a:cxn>
              <a:cxn ang="0">
                <a:pos x="203" y="221"/>
              </a:cxn>
              <a:cxn ang="0">
                <a:pos x="199" y="172"/>
              </a:cxn>
              <a:cxn ang="0">
                <a:pos x="200" y="168"/>
              </a:cxn>
              <a:cxn ang="0">
                <a:pos x="207" y="150"/>
              </a:cxn>
              <a:cxn ang="0">
                <a:pos x="246" y="141"/>
              </a:cxn>
              <a:cxn ang="0">
                <a:pos x="208" y="108"/>
              </a:cxn>
              <a:cxn ang="0">
                <a:pos x="207" y="106"/>
              </a:cxn>
              <a:cxn ang="0">
                <a:pos x="200" y="88"/>
              </a:cxn>
              <a:cxn ang="0">
                <a:pos x="220" y="54"/>
              </a:cxn>
              <a:cxn ang="0">
                <a:pos x="172" y="58"/>
              </a:cxn>
              <a:cxn ang="0">
                <a:pos x="169" y="56"/>
              </a:cxn>
              <a:cxn ang="0">
                <a:pos x="150" y="49"/>
              </a:cxn>
              <a:cxn ang="0">
                <a:pos x="141" y="11"/>
              </a:cxn>
              <a:cxn ang="0">
                <a:pos x="110" y="48"/>
              </a:cxn>
              <a:cxn ang="0">
                <a:pos x="106" y="49"/>
              </a:cxn>
              <a:cxn ang="0">
                <a:pos x="88" y="56"/>
              </a:cxn>
              <a:cxn ang="0">
                <a:pos x="54" y="36"/>
              </a:cxn>
              <a:cxn ang="0">
                <a:pos x="58" y="85"/>
              </a:cxn>
              <a:cxn ang="0">
                <a:pos x="57" y="88"/>
              </a:cxn>
              <a:cxn ang="0">
                <a:pos x="49" y="106"/>
              </a:cxn>
              <a:cxn ang="0">
                <a:pos x="11" y="115"/>
              </a:cxn>
              <a:cxn ang="0">
                <a:pos x="48" y="148"/>
              </a:cxn>
              <a:cxn ang="0">
                <a:pos x="49" y="150"/>
              </a:cxn>
              <a:cxn ang="0">
                <a:pos x="57" y="168"/>
              </a:cxn>
              <a:cxn ang="0">
                <a:pos x="37" y="202"/>
              </a:cxn>
              <a:cxn ang="0">
                <a:pos x="85" y="199"/>
              </a:cxn>
              <a:cxn ang="0">
                <a:pos x="88" y="200"/>
              </a:cxn>
              <a:cxn ang="0">
                <a:pos x="106" y="207"/>
              </a:cxn>
              <a:cxn ang="0">
                <a:pos x="115" y="246"/>
              </a:cxn>
            </a:cxnLst>
            <a:rect l="0" t="0" r="r" b="b"/>
            <a:pathLst>
              <a:path w="257" h="257">
                <a:moveTo>
                  <a:pt x="150" y="257"/>
                </a:moveTo>
                <a:lnTo>
                  <a:pt x="106" y="257"/>
                </a:lnTo>
                <a:lnTo>
                  <a:pt x="100" y="216"/>
                </a:lnTo>
                <a:lnTo>
                  <a:pt x="100" y="216"/>
                </a:lnTo>
                <a:lnTo>
                  <a:pt x="85" y="211"/>
                </a:lnTo>
                <a:lnTo>
                  <a:pt x="53" y="234"/>
                </a:lnTo>
                <a:lnTo>
                  <a:pt x="22" y="203"/>
                </a:lnTo>
                <a:lnTo>
                  <a:pt x="45" y="171"/>
                </a:lnTo>
                <a:lnTo>
                  <a:pt x="45" y="171"/>
                </a:lnTo>
                <a:lnTo>
                  <a:pt x="39" y="157"/>
                </a:lnTo>
                <a:lnTo>
                  <a:pt x="0" y="150"/>
                </a:lnTo>
                <a:lnTo>
                  <a:pt x="0" y="106"/>
                </a:lnTo>
                <a:lnTo>
                  <a:pt x="39" y="99"/>
                </a:lnTo>
                <a:lnTo>
                  <a:pt x="39" y="99"/>
                </a:lnTo>
                <a:lnTo>
                  <a:pt x="45" y="85"/>
                </a:lnTo>
                <a:lnTo>
                  <a:pt x="22" y="53"/>
                </a:lnTo>
                <a:lnTo>
                  <a:pt x="53" y="22"/>
                </a:lnTo>
                <a:lnTo>
                  <a:pt x="85" y="45"/>
                </a:lnTo>
                <a:lnTo>
                  <a:pt x="85" y="45"/>
                </a:lnTo>
                <a:lnTo>
                  <a:pt x="100" y="40"/>
                </a:lnTo>
                <a:lnTo>
                  <a:pt x="106" y="0"/>
                </a:lnTo>
                <a:lnTo>
                  <a:pt x="150" y="0"/>
                </a:lnTo>
                <a:lnTo>
                  <a:pt x="157" y="40"/>
                </a:lnTo>
                <a:lnTo>
                  <a:pt x="157" y="40"/>
                </a:lnTo>
                <a:lnTo>
                  <a:pt x="170" y="45"/>
                </a:lnTo>
                <a:lnTo>
                  <a:pt x="203" y="22"/>
                </a:lnTo>
                <a:lnTo>
                  <a:pt x="235" y="53"/>
                </a:lnTo>
                <a:lnTo>
                  <a:pt x="211" y="85"/>
                </a:lnTo>
                <a:lnTo>
                  <a:pt x="211" y="85"/>
                </a:lnTo>
                <a:lnTo>
                  <a:pt x="216" y="99"/>
                </a:lnTo>
                <a:lnTo>
                  <a:pt x="257" y="106"/>
                </a:lnTo>
                <a:lnTo>
                  <a:pt x="257" y="150"/>
                </a:lnTo>
                <a:lnTo>
                  <a:pt x="216" y="157"/>
                </a:lnTo>
                <a:lnTo>
                  <a:pt x="216" y="157"/>
                </a:lnTo>
                <a:lnTo>
                  <a:pt x="211" y="171"/>
                </a:lnTo>
                <a:lnTo>
                  <a:pt x="235" y="203"/>
                </a:lnTo>
                <a:lnTo>
                  <a:pt x="203" y="234"/>
                </a:lnTo>
                <a:lnTo>
                  <a:pt x="170" y="211"/>
                </a:lnTo>
                <a:lnTo>
                  <a:pt x="170" y="211"/>
                </a:lnTo>
                <a:lnTo>
                  <a:pt x="157" y="216"/>
                </a:lnTo>
                <a:lnTo>
                  <a:pt x="150" y="257"/>
                </a:lnTo>
                <a:close/>
                <a:moveTo>
                  <a:pt x="115" y="246"/>
                </a:moveTo>
                <a:lnTo>
                  <a:pt x="141" y="246"/>
                </a:lnTo>
                <a:lnTo>
                  <a:pt x="147" y="208"/>
                </a:lnTo>
                <a:lnTo>
                  <a:pt x="150" y="207"/>
                </a:lnTo>
                <a:lnTo>
                  <a:pt x="150" y="207"/>
                </a:lnTo>
                <a:lnTo>
                  <a:pt x="160" y="204"/>
                </a:lnTo>
                <a:lnTo>
                  <a:pt x="169" y="200"/>
                </a:lnTo>
                <a:lnTo>
                  <a:pt x="172" y="199"/>
                </a:lnTo>
                <a:lnTo>
                  <a:pt x="203" y="221"/>
                </a:lnTo>
                <a:lnTo>
                  <a:pt x="220" y="202"/>
                </a:lnTo>
                <a:lnTo>
                  <a:pt x="199" y="172"/>
                </a:lnTo>
                <a:lnTo>
                  <a:pt x="200" y="168"/>
                </a:lnTo>
                <a:lnTo>
                  <a:pt x="200" y="168"/>
                </a:lnTo>
                <a:lnTo>
                  <a:pt x="204" y="160"/>
                </a:lnTo>
                <a:lnTo>
                  <a:pt x="207" y="150"/>
                </a:lnTo>
                <a:lnTo>
                  <a:pt x="208" y="148"/>
                </a:lnTo>
                <a:lnTo>
                  <a:pt x="246" y="141"/>
                </a:lnTo>
                <a:lnTo>
                  <a:pt x="246" y="115"/>
                </a:lnTo>
                <a:lnTo>
                  <a:pt x="208" y="108"/>
                </a:lnTo>
                <a:lnTo>
                  <a:pt x="207" y="106"/>
                </a:lnTo>
                <a:lnTo>
                  <a:pt x="207" y="106"/>
                </a:lnTo>
                <a:lnTo>
                  <a:pt x="204" y="96"/>
                </a:lnTo>
                <a:lnTo>
                  <a:pt x="200" y="88"/>
                </a:lnTo>
                <a:lnTo>
                  <a:pt x="199" y="85"/>
                </a:lnTo>
                <a:lnTo>
                  <a:pt x="220" y="54"/>
                </a:lnTo>
                <a:lnTo>
                  <a:pt x="203" y="36"/>
                </a:lnTo>
                <a:lnTo>
                  <a:pt x="172" y="58"/>
                </a:lnTo>
                <a:lnTo>
                  <a:pt x="169" y="56"/>
                </a:lnTo>
                <a:lnTo>
                  <a:pt x="169" y="56"/>
                </a:lnTo>
                <a:lnTo>
                  <a:pt x="160" y="52"/>
                </a:lnTo>
                <a:lnTo>
                  <a:pt x="150" y="49"/>
                </a:lnTo>
                <a:lnTo>
                  <a:pt x="147" y="48"/>
                </a:lnTo>
                <a:lnTo>
                  <a:pt x="141" y="11"/>
                </a:lnTo>
                <a:lnTo>
                  <a:pt x="115" y="11"/>
                </a:lnTo>
                <a:lnTo>
                  <a:pt x="110" y="48"/>
                </a:lnTo>
                <a:lnTo>
                  <a:pt x="106" y="49"/>
                </a:lnTo>
                <a:lnTo>
                  <a:pt x="106" y="49"/>
                </a:lnTo>
                <a:lnTo>
                  <a:pt x="96" y="52"/>
                </a:lnTo>
                <a:lnTo>
                  <a:pt x="88" y="56"/>
                </a:lnTo>
                <a:lnTo>
                  <a:pt x="85" y="58"/>
                </a:lnTo>
                <a:lnTo>
                  <a:pt x="54" y="36"/>
                </a:lnTo>
                <a:lnTo>
                  <a:pt x="37" y="54"/>
                </a:lnTo>
                <a:lnTo>
                  <a:pt x="58" y="85"/>
                </a:lnTo>
                <a:lnTo>
                  <a:pt x="57" y="88"/>
                </a:lnTo>
                <a:lnTo>
                  <a:pt x="57" y="88"/>
                </a:lnTo>
                <a:lnTo>
                  <a:pt x="52" y="96"/>
                </a:lnTo>
                <a:lnTo>
                  <a:pt x="49" y="106"/>
                </a:lnTo>
                <a:lnTo>
                  <a:pt x="48" y="108"/>
                </a:lnTo>
                <a:lnTo>
                  <a:pt x="11" y="115"/>
                </a:lnTo>
                <a:lnTo>
                  <a:pt x="11" y="141"/>
                </a:lnTo>
                <a:lnTo>
                  <a:pt x="48" y="148"/>
                </a:lnTo>
                <a:lnTo>
                  <a:pt x="49" y="150"/>
                </a:lnTo>
                <a:lnTo>
                  <a:pt x="49" y="150"/>
                </a:lnTo>
                <a:lnTo>
                  <a:pt x="52" y="160"/>
                </a:lnTo>
                <a:lnTo>
                  <a:pt x="57" y="168"/>
                </a:lnTo>
                <a:lnTo>
                  <a:pt x="58" y="172"/>
                </a:lnTo>
                <a:lnTo>
                  <a:pt x="37" y="202"/>
                </a:lnTo>
                <a:lnTo>
                  <a:pt x="54" y="221"/>
                </a:lnTo>
                <a:lnTo>
                  <a:pt x="85" y="199"/>
                </a:lnTo>
                <a:lnTo>
                  <a:pt x="88" y="200"/>
                </a:lnTo>
                <a:lnTo>
                  <a:pt x="88" y="200"/>
                </a:lnTo>
                <a:lnTo>
                  <a:pt x="98" y="204"/>
                </a:lnTo>
                <a:lnTo>
                  <a:pt x="106" y="207"/>
                </a:lnTo>
                <a:lnTo>
                  <a:pt x="110" y="208"/>
                </a:lnTo>
                <a:lnTo>
                  <a:pt x="115" y="24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0" name="Freeform 241"/>
          <p:cNvSpPr>
            <a:spLocks noEditPoints="1"/>
          </p:cNvSpPr>
          <p:nvPr/>
        </p:nvSpPr>
        <p:spPr bwMode="auto">
          <a:xfrm>
            <a:off x="5396315" y="1809743"/>
            <a:ext cx="117269" cy="116731"/>
          </a:xfrm>
          <a:custGeom>
            <a:avLst/>
            <a:gdLst/>
            <a:ahLst/>
            <a:cxnLst>
              <a:cxn ang="0">
                <a:pos x="38" y="76"/>
              </a:cxn>
              <a:cxn ang="0">
                <a:pos x="23" y="71"/>
              </a:cxn>
              <a:cxn ang="0">
                <a:pos x="11" y="63"/>
              </a:cxn>
              <a:cxn ang="0">
                <a:pos x="2" y="53"/>
              </a:cxn>
              <a:cxn ang="0">
                <a:pos x="0" y="38"/>
              </a:cxn>
              <a:cxn ang="0">
                <a:pos x="0" y="30"/>
              </a:cxn>
              <a:cxn ang="0">
                <a:pos x="7" y="16"/>
              </a:cxn>
              <a:cxn ang="0">
                <a:pos x="16" y="5"/>
              </a:cxn>
              <a:cxn ang="0">
                <a:pos x="29" y="0"/>
              </a:cxn>
              <a:cxn ang="0">
                <a:pos x="38" y="0"/>
              </a:cxn>
              <a:cxn ang="0">
                <a:pos x="52" y="3"/>
              </a:cxn>
              <a:cxn ang="0">
                <a:pos x="65" y="11"/>
              </a:cxn>
              <a:cxn ang="0">
                <a:pos x="73" y="23"/>
              </a:cxn>
              <a:cxn ang="0">
                <a:pos x="75" y="38"/>
              </a:cxn>
              <a:cxn ang="0">
                <a:pos x="74" y="44"/>
              </a:cxn>
              <a:cxn ang="0">
                <a:pos x="69" y="58"/>
              </a:cxn>
              <a:cxn ang="0">
                <a:pos x="58" y="69"/>
              </a:cxn>
              <a:cxn ang="0">
                <a:pos x="44" y="74"/>
              </a:cxn>
              <a:cxn ang="0">
                <a:pos x="38" y="76"/>
              </a:cxn>
              <a:cxn ang="0">
                <a:pos x="38" y="5"/>
              </a:cxn>
              <a:cxn ang="0">
                <a:pos x="24" y="8"/>
              </a:cxn>
              <a:cxn ang="0">
                <a:pos x="15" y="15"/>
              </a:cxn>
              <a:cxn ang="0">
                <a:pos x="8" y="24"/>
              </a:cxn>
              <a:cxn ang="0">
                <a:pos x="5" y="38"/>
              </a:cxn>
              <a:cxn ang="0">
                <a:pos x="5" y="44"/>
              </a:cxn>
              <a:cxn ang="0">
                <a:pos x="11" y="55"/>
              </a:cxn>
              <a:cxn ang="0">
                <a:pos x="19" y="65"/>
              </a:cxn>
              <a:cxn ang="0">
                <a:pos x="31" y="69"/>
              </a:cxn>
              <a:cxn ang="0">
                <a:pos x="38" y="70"/>
              </a:cxn>
              <a:cxn ang="0">
                <a:pos x="50" y="67"/>
              </a:cxn>
              <a:cxn ang="0">
                <a:pos x="61" y="61"/>
              </a:cxn>
              <a:cxn ang="0">
                <a:pos x="67" y="50"/>
              </a:cxn>
              <a:cxn ang="0">
                <a:pos x="70" y="38"/>
              </a:cxn>
              <a:cxn ang="0">
                <a:pos x="69" y="31"/>
              </a:cxn>
              <a:cxn ang="0">
                <a:pos x="65" y="19"/>
              </a:cxn>
              <a:cxn ang="0">
                <a:pos x="55" y="11"/>
              </a:cxn>
              <a:cxn ang="0">
                <a:pos x="44" y="5"/>
              </a:cxn>
              <a:cxn ang="0">
                <a:pos x="38" y="5"/>
              </a:cxn>
            </a:cxnLst>
            <a:rect l="0" t="0" r="r" b="b"/>
            <a:pathLst>
              <a:path w="75" h="76">
                <a:moveTo>
                  <a:pt x="38" y="76"/>
                </a:moveTo>
                <a:lnTo>
                  <a:pt x="38" y="76"/>
                </a:lnTo>
                <a:lnTo>
                  <a:pt x="29" y="74"/>
                </a:lnTo>
                <a:lnTo>
                  <a:pt x="23" y="71"/>
                </a:lnTo>
                <a:lnTo>
                  <a:pt x="16" y="69"/>
                </a:lnTo>
                <a:lnTo>
                  <a:pt x="11" y="63"/>
                </a:lnTo>
                <a:lnTo>
                  <a:pt x="7" y="58"/>
                </a:lnTo>
                <a:lnTo>
                  <a:pt x="2" y="53"/>
                </a:lnTo>
                <a:lnTo>
                  <a:pt x="0" y="44"/>
                </a:lnTo>
                <a:lnTo>
                  <a:pt x="0" y="38"/>
                </a:lnTo>
                <a:lnTo>
                  <a:pt x="0" y="38"/>
                </a:lnTo>
                <a:lnTo>
                  <a:pt x="0" y="30"/>
                </a:lnTo>
                <a:lnTo>
                  <a:pt x="2" y="23"/>
                </a:lnTo>
                <a:lnTo>
                  <a:pt x="7" y="16"/>
                </a:lnTo>
                <a:lnTo>
                  <a:pt x="11" y="11"/>
                </a:lnTo>
                <a:lnTo>
                  <a:pt x="16" y="5"/>
                </a:lnTo>
                <a:lnTo>
                  <a:pt x="23" y="3"/>
                </a:lnTo>
                <a:lnTo>
                  <a:pt x="29" y="0"/>
                </a:lnTo>
                <a:lnTo>
                  <a:pt x="38" y="0"/>
                </a:lnTo>
                <a:lnTo>
                  <a:pt x="38" y="0"/>
                </a:lnTo>
                <a:lnTo>
                  <a:pt x="44" y="0"/>
                </a:lnTo>
                <a:lnTo>
                  <a:pt x="52" y="3"/>
                </a:lnTo>
                <a:lnTo>
                  <a:pt x="58" y="5"/>
                </a:lnTo>
                <a:lnTo>
                  <a:pt x="65" y="11"/>
                </a:lnTo>
                <a:lnTo>
                  <a:pt x="69" y="16"/>
                </a:lnTo>
                <a:lnTo>
                  <a:pt x="73" y="23"/>
                </a:lnTo>
                <a:lnTo>
                  <a:pt x="74" y="30"/>
                </a:lnTo>
                <a:lnTo>
                  <a:pt x="75" y="38"/>
                </a:lnTo>
                <a:lnTo>
                  <a:pt x="75" y="38"/>
                </a:lnTo>
                <a:lnTo>
                  <a:pt x="74" y="44"/>
                </a:lnTo>
                <a:lnTo>
                  <a:pt x="73" y="53"/>
                </a:lnTo>
                <a:lnTo>
                  <a:pt x="69" y="58"/>
                </a:lnTo>
                <a:lnTo>
                  <a:pt x="65" y="63"/>
                </a:lnTo>
                <a:lnTo>
                  <a:pt x="58" y="69"/>
                </a:lnTo>
                <a:lnTo>
                  <a:pt x="52" y="71"/>
                </a:lnTo>
                <a:lnTo>
                  <a:pt x="44" y="74"/>
                </a:lnTo>
                <a:lnTo>
                  <a:pt x="38" y="76"/>
                </a:lnTo>
                <a:lnTo>
                  <a:pt x="38" y="76"/>
                </a:lnTo>
                <a:close/>
                <a:moveTo>
                  <a:pt x="38" y="5"/>
                </a:moveTo>
                <a:lnTo>
                  <a:pt x="38" y="5"/>
                </a:lnTo>
                <a:lnTo>
                  <a:pt x="31" y="5"/>
                </a:lnTo>
                <a:lnTo>
                  <a:pt x="24" y="8"/>
                </a:lnTo>
                <a:lnTo>
                  <a:pt x="19" y="11"/>
                </a:lnTo>
                <a:lnTo>
                  <a:pt x="15" y="15"/>
                </a:lnTo>
                <a:lnTo>
                  <a:pt x="11" y="19"/>
                </a:lnTo>
                <a:lnTo>
                  <a:pt x="8" y="24"/>
                </a:lnTo>
                <a:lnTo>
                  <a:pt x="5" y="31"/>
                </a:lnTo>
                <a:lnTo>
                  <a:pt x="5" y="38"/>
                </a:lnTo>
                <a:lnTo>
                  <a:pt x="5" y="38"/>
                </a:lnTo>
                <a:lnTo>
                  <a:pt x="5" y="44"/>
                </a:lnTo>
                <a:lnTo>
                  <a:pt x="8" y="50"/>
                </a:lnTo>
                <a:lnTo>
                  <a:pt x="11" y="55"/>
                </a:lnTo>
                <a:lnTo>
                  <a:pt x="15" y="61"/>
                </a:lnTo>
                <a:lnTo>
                  <a:pt x="19" y="65"/>
                </a:lnTo>
                <a:lnTo>
                  <a:pt x="24" y="67"/>
                </a:lnTo>
                <a:lnTo>
                  <a:pt x="31" y="69"/>
                </a:lnTo>
                <a:lnTo>
                  <a:pt x="38" y="70"/>
                </a:lnTo>
                <a:lnTo>
                  <a:pt x="38" y="70"/>
                </a:lnTo>
                <a:lnTo>
                  <a:pt x="44" y="69"/>
                </a:lnTo>
                <a:lnTo>
                  <a:pt x="50" y="67"/>
                </a:lnTo>
                <a:lnTo>
                  <a:pt x="55" y="65"/>
                </a:lnTo>
                <a:lnTo>
                  <a:pt x="61" y="61"/>
                </a:lnTo>
                <a:lnTo>
                  <a:pt x="65" y="55"/>
                </a:lnTo>
                <a:lnTo>
                  <a:pt x="67" y="50"/>
                </a:lnTo>
                <a:lnTo>
                  <a:pt x="69" y="44"/>
                </a:lnTo>
                <a:lnTo>
                  <a:pt x="70" y="38"/>
                </a:lnTo>
                <a:lnTo>
                  <a:pt x="70" y="38"/>
                </a:lnTo>
                <a:lnTo>
                  <a:pt x="69" y="31"/>
                </a:lnTo>
                <a:lnTo>
                  <a:pt x="67" y="24"/>
                </a:lnTo>
                <a:lnTo>
                  <a:pt x="65" y="19"/>
                </a:lnTo>
                <a:lnTo>
                  <a:pt x="61" y="15"/>
                </a:lnTo>
                <a:lnTo>
                  <a:pt x="55" y="11"/>
                </a:lnTo>
                <a:lnTo>
                  <a:pt x="50" y="8"/>
                </a:lnTo>
                <a:lnTo>
                  <a:pt x="44" y="5"/>
                </a:lnTo>
                <a:lnTo>
                  <a:pt x="38" y="5"/>
                </a:lnTo>
                <a:lnTo>
                  <a:pt x="38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1" name="Freeform 242"/>
          <p:cNvSpPr>
            <a:spLocks noEditPoints="1"/>
          </p:cNvSpPr>
          <p:nvPr/>
        </p:nvSpPr>
        <p:spPr bwMode="auto">
          <a:xfrm>
            <a:off x="6067091" y="1664998"/>
            <a:ext cx="389332" cy="382871"/>
          </a:xfrm>
          <a:custGeom>
            <a:avLst/>
            <a:gdLst/>
            <a:ahLst/>
            <a:cxnLst>
              <a:cxn ang="0">
                <a:pos x="104" y="223"/>
              </a:cxn>
              <a:cxn ang="0">
                <a:pos x="68" y="208"/>
              </a:cxn>
              <a:cxn ang="0">
                <a:pos x="26" y="200"/>
              </a:cxn>
              <a:cxn ang="0">
                <a:pos x="16" y="183"/>
              </a:cxn>
              <a:cxn ang="0">
                <a:pos x="24" y="143"/>
              </a:cxn>
              <a:cxn ang="0">
                <a:pos x="24" y="104"/>
              </a:cxn>
              <a:cxn ang="0">
                <a:pos x="39" y="67"/>
              </a:cxn>
              <a:cxn ang="0">
                <a:pos x="47" y="25"/>
              </a:cxn>
              <a:cxn ang="0">
                <a:pos x="62" y="15"/>
              </a:cxn>
              <a:cxn ang="0">
                <a:pos x="104" y="23"/>
              </a:cxn>
              <a:cxn ang="0">
                <a:pos x="143" y="23"/>
              </a:cxn>
              <a:cxn ang="0">
                <a:pos x="180" y="38"/>
              </a:cxn>
              <a:cxn ang="0">
                <a:pos x="222" y="47"/>
              </a:cxn>
              <a:cxn ang="0">
                <a:pos x="231" y="62"/>
              </a:cxn>
              <a:cxn ang="0">
                <a:pos x="223" y="104"/>
              </a:cxn>
              <a:cxn ang="0">
                <a:pos x="223" y="143"/>
              </a:cxn>
              <a:cxn ang="0">
                <a:pos x="208" y="179"/>
              </a:cxn>
              <a:cxn ang="0">
                <a:pos x="200" y="221"/>
              </a:cxn>
              <a:cxn ang="0">
                <a:pos x="185" y="231"/>
              </a:cxn>
              <a:cxn ang="0">
                <a:pos x="143" y="223"/>
              </a:cxn>
              <a:cxn ang="0">
                <a:pos x="134" y="213"/>
              </a:cxn>
              <a:cxn ang="0">
                <a:pos x="149" y="210"/>
              </a:cxn>
              <a:cxn ang="0">
                <a:pos x="172" y="201"/>
              </a:cxn>
              <a:cxn ang="0">
                <a:pos x="199" y="206"/>
              </a:cxn>
              <a:cxn ang="0">
                <a:pos x="197" y="177"/>
              </a:cxn>
              <a:cxn ang="0">
                <a:pos x="230" y="160"/>
              </a:cxn>
              <a:cxn ang="0">
                <a:pos x="213" y="137"/>
              </a:cxn>
              <a:cxn ang="0">
                <a:pos x="213" y="113"/>
              </a:cxn>
              <a:cxn ang="0">
                <a:pos x="211" y="97"/>
              </a:cxn>
              <a:cxn ang="0">
                <a:pos x="201" y="75"/>
              </a:cxn>
              <a:cxn ang="0">
                <a:pos x="208" y="48"/>
              </a:cxn>
              <a:cxn ang="0">
                <a:pos x="177" y="50"/>
              </a:cxn>
              <a:cxn ang="0">
                <a:pos x="161" y="17"/>
              </a:cxn>
              <a:cxn ang="0">
                <a:pos x="138" y="33"/>
              </a:cxn>
              <a:cxn ang="0">
                <a:pos x="114" y="32"/>
              </a:cxn>
              <a:cxn ang="0">
                <a:pos x="99" y="35"/>
              </a:cxn>
              <a:cxn ang="0">
                <a:pos x="77" y="46"/>
              </a:cxn>
              <a:cxn ang="0">
                <a:pos x="49" y="39"/>
              </a:cxn>
              <a:cxn ang="0">
                <a:pos x="50" y="69"/>
              </a:cxn>
              <a:cxn ang="0">
                <a:pos x="18" y="86"/>
              </a:cxn>
              <a:cxn ang="0">
                <a:pos x="34" y="109"/>
              </a:cxn>
              <a:cxn ang="0">
                <a:pos x="34" y="133"/>
              </a:cxn>
              <a:cxn ang="0">
                <a:pos x="37" y="148"/>
              </a:cxn>
              <a:cxn ang="0">
                <a:pos x="46" y="170"/>
              </a:cxn>
              <a:cxn ang="0">
                <a:pos x="39" y="198"/>
              </a:cxn>
              <a:cxn ang="0">
                <a:pos x="70" y="197"/>
              </a:cxn>
              <a:cxn ang="0">
                <a:pos x="87" y="229"/>
              </a:cxn>
              <a:cxn ang="0">
                <a:pos x="110" y="213"/>
              </a:cxn>
            </a:cxnLst>
            <a:rect l="0" t="0" r="r" b="b"/>
            <a:pathLst>
              <a:path w="247" h="245">
                <a:moveTo>
                  <a:pt x="139" y="245"/>
                </a:moveTo>
                <a:lnTo>
                  <a:pt x="108" y="245"/>
                </a:lnTo>
                <a:lnTo>
                  <a:pt x="104" y="223"/>
                </a:lnTo>
                <a:lnTo>
                  <a:pt x="104" y="223"/>
                </a:lnTo>
                <a:lnTo>
                  <a:pt x="104" y="223"/>
                </a:lnTo>
                <a:lnTo>
                  <a:pt x="91" y="243"/>
                </a:lnTo>
                <a:lnTo>
                  <a:pt x="62" y="231"/>
                </a:lnTo>
                <a:lnTo>
                  <a:pt x="68" y="208"/>
                </a:lnTo>
                <a:lnTo>
                  <a:pt x="68" y="208"/>
                </a:lnTo>
                <a:lnTo>
                  <a:pt x="66" y="208"/>
                </a:lnTo>
                <a:lnTo>
                  <a:pt x="47" y="221"/>
                </a:lnTo>
                <a:lnTo>
                  <a:pt x="26" y="200"/>
                </a:lnTo>
                <a:lnTo>
                  <a:pt x="39" y="179"/>
                </a:lnTo>
                <a:lnTo>
                  <a:pt x="39" y="179"/>
                </a:lnTo>
                <a:lnTo>
                  <a:pt x="39" y="179"/>
                </a:lnTo>
                <a:lnTo>
                  <a:pt x="16" y="183"/>
                </a:lnTo>
                <a:lnTo>
                  <a:pt x="4" y="156"/>
                </a:lnTo>
                <a:lnTo>
                  <a:pt x="24" y="143"/>
                </a:lnTo>
                <a:lnTo>
                  <a:pt x="24" y="143"/>
                </a:lnTo>
                <a:lnTo>
                  <a:pt x="24" y="143"/>
                </a:lnTo>
                <a:lnTo>
                  <a:pt x="0" y="137"/>
                </a:lnTo>
                <a:lnTo>
                  <a:pt x="0" y="108"/>
                </a:lnTo>
                <a:lnTo>
                  <a:pt x="24" y="104"/>
                </a:lnTo>
                <a:lnTo>
                  <a:pt x="24" y="104"/>
                </a:lnTo>
                <a:lnTo>
                  <a:pt x="24" y="102"/>
                </a:lnTo>
                <a:lnTo>
                  <a:pt x="4" y="90"/>
                </a:lnTo>
                <a:lnTo>
                  <a:pt x="16" y="62"/>
                </a:lnTo>
                <a:lnTo>
                  <a:pt x="39" y="67"/>
                </a:lnTo>
                <a:lnTo>
                  <a:pt x="39" y="67"/>
                </a:lnTo>
                <a:lnTo>
                  <a:pt x="39" y="66"/>
                </a:lnTo>
                <a:lnTo>
                  <a:pt x="26" y="47"/>
                </a:lnTo>
                <a:lnTo>
                  <a:pt x="47" y="25"/>
                </a:lnTo>
                <a:lnTo>
                  <a:pt x="66" y="39"/>
                </a:lnTo>
                <a:lnTo>
                  <a:pt x="66" y="39"/>
                </a:lnTo>
                <a:lnTo>
                  <a:pt x="68" y="38"/>
                </a:lnTo>
                <a:lnTo>
                  <a:pt x="62" y="15"/>
                </a:lnTo>
                <a:lnTo>
                  <a:pt x="91" y="4"/>
                </a:lnTo>
                <a:lnTo>
                  <a:pt x="104" y="23"/>
                </a:lnTo>
                <a:lnTo>
                  <a:pt x="104" y="23"/>
                </a:lnTo>
                <a:lnTo>
                  <a:pt x="104" y="23"/>
                </a:lnTo>
                <a:lnTo>
                  <a:pt x="108" y="0"/>
                </a:lnTo>
                <a:lnTo>
                  <a:pt x="139" y="0"/>
                </a:lnTo>
                <a:lnTo>
                  <a:pt x="143" y="23"/>
                </a:lnTo>
                <a:lnTo>
                  <a:pt x="143" y="23"/>
                </a:lnTo>
                <a:lnTo>
                  <a:pt x="145" y="23"/>
                </a:lnTo>
                <a:lnTo>
                  <a:pt x="157" y="4"/>
                </a:lnTo>
                <a:lnTo>
                  <a:pt x="185" y="15"/>
                </a:lnTo>
                <a:lnTo>
                  <a:pt x="180" y="38"/>
                </a:lnTo>
                <a:lnTo>
                  <a:pt x="180" y="38"/>
                </a:lnTo>
                <a:lnTo>
                  <a:pt x="181" y="39"/>
                </a:lnTo>
                <a:lnTo>
                  <a:pt x="200" y="25"/>
                </a:lnTo>
                <a:lnTo>
                  <a:pt x="222" y="47"/>
                </a:lnTo>
                <a:lnTo>
                  <a:pt x="208" y="66"/>
                </a:lnTo>
                <a:lnTo>
                  <a:pt x="208" y="66"/>
                </a:lnTo>
                <a:lnTo>
                  <a:pt x="208" y="67"/>
                </a:lnTo>
                <a:lnTo>
                  <a:pt x="231" y="62"/>
                </a:lnTo>
                <a:lnTo>
                  <a:pt x="243" y="90"/>
                </a:lnTo>
                <a:lnTo>
                  <a:pt x="223" y="102"/>
                </a:lnTo>
                <a:lnTo>
                  <a:pt x="223" y="102"/>
                </a:lnTo>
                <a:lnTo>
                  <a:pt x="223" y="104"/>
                </a:lnTo>
                <a:lnTo>
                  <a:pt x="247" y="108"/>
                </a:lnTo>
                <a:lnTo>
                  <a:pt x="247" y="137"/>
                </a:lnTo>
                <a:lnTo>
                  <a:pt x="223" y="143"/>
                </a:lnTo>
                <a:lnTo>
                  <a:pt x="223" y="143"/>
                </a:lnTo>
                <a:lnTo>
                  <a:pt x="223" y="143"/>
                </a:lnTo>
                <a:lnTo>
                  <a:pt x="243" y="156"/>
                </a:lnTo>
                <a:lnTo>
                  <a:pt x="231" y="183"/>
                </a:lnTo>
                <a:lnTo>
                  <a:pt x="208" y="179"/>
                </a:lnTo>
                <a:lnTo>
                  <a:pt x="208" y="179"/>
                </a:lnTo>
                <a:lnTo>
                  <a:pt x="208" y="179"/>
                </a:lnTo>
                <a:lnTo>
                  <a:pt x="222" y="200"/>
                </a:lnTo>
                <a:lnTo>
                  <a:pt x="200" y="221"/>
                </a:lnTo>
                <a:lnTo>
                  <a:pt x="181" y="208"/>
                </a:lnTo>
                <a:lnTo>
                  <a:pt x="181" y="208"/>
                </a:lnTo>
                <a:lnTo>
                  <a:pt x="180" y="208"/>
                </a:lnTo>
                <a:lnTo>
                  <a:pt x="185" y="231"/>
                </a:lnTo>
                <a:lnTo>
                  <a:pt x="157" y="243"/>
                </a:lnTo>
                <a:lnTo>
                  <a:pt x="145" y="223"/>
                </a:lnTo>
                <a:lnTo>
                  <a:pt x="145" y="223"/>
                </a:lnTo>
                <a:lnTo>
                  <a:pt x="143" y="223"/>
                </a:lnTo>
                <a:lnTo>
                  <a:pt x="139" y="245"/>
                </a:lnTo>
                <a:close/>
                <a:moveTo>
                  <a:pt x="118" y="235"/>
                </a:moveTo>
                <a:lnTo>
                  <a:pt x="130" y="235"/>
                </a:lnTo>
                <a:lnTo>
                  <a:pt x="134" y="213"/>
                </a:lnTo>
                <a:lnTo>
                  <a:pt x="138" y="213"/>
                </a:lnTo>
                <a:lnTo>
                  <a:pt x="138" y="213"/>
                </a:lnTo>
                <a:lnTo>
                  <a:pt x="145" y="212"/>
                </a:lnTo>
                <a:lnTo>
                  <a:pt x="149" y="210"/>
                </a:lnTo>
                <a:lnTo>
                  <a:pt x="161" y="229"/>
                </a:lnTo>
                <a:lnTo>
                  <a:pt x="173" y="224"/>
                </a:lnTo>
                <a:lnTo>
                  <a:pt x="168" y="202"/>
                </a:lnTo>
                <a:lnTo>
                  <a:pt x="172" y="201"/>
                </a:lnTo>
                <a:lnTo>
                  <a:pt x="172" y="201"/>
                </a:lnTo>
                <a:lnTo>
                  <a:pt x="177" y="197"/>
                </a:lnTo>
                <a:lnTo>
                  <a:pt x="181" y="194"/>
                </a:lnTo>
                <a:lnTo>
                  <a:pt x="199" y="206"/>
                </a:lnTo>
                <a:lnTo>
                  <a:pt x="208" y="198"/>
                </a:lnTo>
                <a:lnTo>
                  <a:pt x="195" y="179"/>
                </a:lnTo>
                <a:lnTo>
                  <a:pt x="197" y="177"/>
                </a:lnTo>
                <a:lnTo>
                  <a:pt x="197" y="177"/>
                </a:lnTo>
                <a:lnTo>
                  <a:pt x="201" y="170"/>
                </a:lnTo>
                <a:lnTo>
                  <a:pt x="203" y="167"/>
                </a:lnTo>
                <a:lnTo>
                  <a:pt x="226" y="171"/>
                </a:lnTo>
                <a:lnTo>
                  <a:pt x="230" y="160"/>
                </a:lnTo>
                <a:lnTo>
                  <a:pt x="211" y="148"/>
                </a:lnTo>
                <a:lnTo>
                  <a:pt x="212" y="144"/>
                </a:lnTo>
                <a:lnTo>
                  <a:pt x="212" y="144"/>
                </a:lnTo>
                <a:lnTo>
                  <a:pt x="213" y="137"/>
                </a:lnTo>
                <a:lnTo>
                  <a:pt x="213" y="133"/>
                </a:lnTo>
                <a:lnTo>
                  <a:pt x="236" y="129"/>
                </a:lnTo>
                <a:lnTo>
                  <a:pt x="236" y="117"/>
                </a:lnTo>
                <a:lnTo>
                  <a:pt x="213" y="113"/>
                </a:lnTo>
                <a:lnTo>
                  <a:pt x="213" y="109"/>
                </a:lnTo>
                <a:lnTo>
                  <a:pt x="213" y="109"/>
                </a:lnTo>
                <a:lnTo>
                  <a:pt x="212" y="101"/>
                </a:lnTo>
                <a:lnTo>
                  <a:pt x="211" y="97"/>
                </a:lnTo>
                <a:lnTo>
                  <a:pt x="230" y="86"/>
                </a:lnTo>
                <a:lnTo>
                  <a:pt x="226" y="74"/>
                </a:lnTo>
                <a:lnTo>
                  <a:pt x="204" y="79"/>
                </a:lnTo>
                <a:lnTo>
                  <a:pt x="201" y="75"/>
                </a:lnTo>
                <a:lnTo>
                  <a:pt x="201" y="75"/>
                </a:lnTo>
                <a:lnTo>
                  <a:pt x="197" y="69"/>
                </a:lnTo>
                <a:lnTo>
                  <a:pt x="195" y="66"/>
                </a:lnTo>
                <a:lnTo>
                  <a:pt x="208" y="48"/>
                </a:lnTo>
                <a:lnTo>
                  <a:pt x="199" y="39"/>
                </a:lnTo>
                <a:lnTo>
                  <a:pt x="181" y="51"/>
                </a:lnTo>
                <a:lnTo>
                  <a:pt x="177" y="50"/>
                </a:lnTo>
                <a:lnTo>
                  <a:pt x="177" y="50"/>
                </a:lnTo>
                <a:lnTo>
                  <a:pt x="172" y="46"/>
                </a:lnTo>
                <a:lnTo>
                  <a:pt x="168" y="43"/>
                </a:lnTo>
                <a:lnTo>
                  <a:pt x="173" y="21"/>
                </a:lnTo>
                <a:lnTo>
                  <a:pt x="161" y="17"/>
                </a:lnTo>
                <a:lnTo>
                  <a:pt x="149" y="35"/>
                </a:lnTo>
                <a:lnTo>
                  <a:pt x="145" y="35"/>
                </a:lnTo>
                <a:lnTo>
                  <a:pt x="145" y="35"/>
                </a:lnTo>
                <a:lnTo>
                  <a:pt x="138" y="33"/>
                </a:lnTo>
                <a:lnTo>
                  <a:pt x="134" y="32"/>
                </a:lnTo>
                <a:lnTo>
                  <a:pt x="130" y="11"/>
                </a:lnTo>
                <a:lnTo>
                  <a:pt x="118" y="11"/>
                </a:lnTo>
                <a:lnTo>
                  <a:pt x="114" y="32"/>
                </a:lnTo>
                <a:lnTo>
                  <a:pt x="110" y="33"/>
                </a:lnTo>
                <a:lnTo>
                  <a:pt x="110" y="33"/>
                </a:lnTo>
                <a:lnTo>
                  <a:pt x="103" y="35"/>
                </a:lnTo>
                <a:lnTo>
                  <a:pt x="99" y="35"/>
                </a:lnTo>
                <a:lnTo>
                  <a:pt x="87" y="17"/>
                </a:lnTo>
                <a:lnTo>
                  <a:pt x="74" y="21"/>
                </a:lnTo>
                <a:lnTo>
                  <a:pt x="80" y="43"/>
                </a:lnTo>
                <a:lnTo>
                  <a:pt x="77" y="46"/>
                </a:lnTo>
                <a:lnTo>
                  <a:pt x="77" y="46"/>
                </a:lnTo>
                <a:lnTo>
                  <a:pt x="70" y="50"/>
                </a:lnTo>
                <a:lnTo>
                  <a:pt x="68" y="52"/>
                </a:lnTo>
                <a:lnTo>
                  <a:pt x="49" y="39"/>
                </a:lnTo>
                <a:lnTo>
                  <a:pt x="39" y="48"/>
                </a:lnTo>
                <a:lnTo>
                  <a:pt x="53" y="66"/>
                </a:lnTo>
                <a:lnTo>
                  <a:pt x="50" y="69"/>
                </a:lnTo>
                <a:lnTo>
                  <a:pt x="50" y="69"/>
                </a:lnTo>
                <a:lnTo>
                  <a:pt x="46" y="75"/>
                </a:lnTo>
                <a:lnTo>
                  <a:pt x="45" y="79"/>
                </a:lnTo>
                <a:lnTo>
                  <a:pt x="22" y="74"/>
                </a:lnTo>
                <a:lnTo>
                  <a:pt x="18" y="86"/>
                </a:lnTo>
                <a:lnTo>
                  <a:pt x="37" y="97"/>
                </a:lnTo>
                <a:lnTo>
                  <a:pt x="35" y="101"/>
                </a:lnTo>
                <a:lnTo>
                  <a:pt x="35" y="101"/>
                </a:lnTo>
                <a:lnTo>
                  <a:pt x="34" y="109"/>
                </a:lnTo>
                <a:lnTo>
                  <a:pt x="34" y="113"/>
                </a:lnTo>
                <a:lnTo>
                  <a:pt x="11" y="117"/>
                </a:lnTo>
                <a:lnTo>
                  <a:pt x="11" y="129"/>
                </a:lnTo>
                <a:lnTo>
                  <a:pt x="34" y="133"/>
                </a:lnTo>
                <a:lnTo>
                  <a:pt x="34" y="137"/>
                </a:lnTo>
                <a:lnTo>
                  <a:pt x="34" y="137"/>
                </a:lnTo>
                <a:lnTo>
                  <a:pt x="35" y="144"/>
                </a:lnTo>
                <a:lnTo>
                  <a:pt x="37" y="148"/>
                </a:lnTo>
                <a:lnTo>
                  <a:pt x="18" y="160"/>
                </a:lnTo>
                <a:lnTo>
                  <a:pt x="22" y="171"/>
                </a:lnTo>
                <a:lnTo>
                  <a:pt x="45" y="167"/>
                </a:lnTo>
                <a:lnTo>
                  <a:pt x="46" y="170"/>
                </a:lnTo>
                <a:lnTo>
                  <a:pt x="46" y="170"/>
                </a:lnTo>
                <a:lnTo>
                  <a:pt x="50" y="177"/>
                </a:lnTo>
                <a:lnTo>
                  <a:pt x="53" y="179"/>
                </a:lnTo>
                <a:lnTo>
                  <a:pt x="39" y="198"/>
                </a:lnTo>
                <a:lnTo>
                  <a:pt x="49" y="206"/>
                </a:lnTo>
                <a:lnTo>
                  <a:pt x="68" y="194"/>
                </a:lnTo>
                <a:lnTo>
                  <a:pt x="70" y="197"/>
                </a:lnTo>
                <a:lnTo>
                  <a:pt x="70" y="197"/>
                </a:lnTo>
                <a:lnTo>
                  <a:pt x="76" y="201"/>
                </a:lnTo>
                <a:lnTo>
                  <a:pt x="80" y="202"/>
                </a:lnTo>
                <a:lnTo>
                  <a:pt x="74" y="224"/>
                </a:lnTo>
                <a:lnTo>
                  <a:pt x="87" y="229"/>
                </a:lnTo>
                <a:lnTo>
                  <a:pt x="99" y="210"/>
                </a:lnTo>
                <a:lnTo>
                  <a:pt x="103" y="212"/>
                </a:lnTo>
                <a:lnTo>
                  <a:pt x="103" y="212"/>
                </a:lnTo>
                <a:lnTo>
                  <a:pt x="110" y="213"/>
                </a:lnTo>
                <a:lnTo>
                  <a:pt x="114" y="213"/>
                </a:lnTo>
                <a:lnTo>
                  <a:pt x="118" y="2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" name="Freeform 243"/>
          <p:cNvSpPr>
            <a:spLocks noEditPoints="1"/>
          </p:cNvSpPr>
          <p:nvPr/>
        </p:nvSpPr>
        <p:spPr bwMode="auto">
          <a:xfrm>
            <a:off x="6184358" y="1781727"/>
            <a:ext cx="154796" cy="154084"/>
          </a:xfrm>
          <a:custGeom>
            <a:avLst/>
            <a:gdLst/>
            <a:ahLst/>
            <a:cxnLst>
              <a:cxn ang="0">
                <a:pos x="50" y="99"/>
              </a:cxn>
              <a:cxn ang="0">
                <a:pos x="30" y="95"/>
              </a:cxn>
              <a:cxn ang="0">
                <a:pos x="15" y="84"/>
              </a:cxn>
              <a:cxn ang="0">
                <a:pos x="4" y="68"/>
              </a:cxn>
              <a:cxn ang="0">
                <a:pos x="0" y="49"/>
              </a:cxn>
              <a:cxn ang="0">
                <a:pos x="2" y="39"/>
              </a:cxn>
              <a:cxn ang="0">
                <a:pos x="9" y="22"/>
              </a:cxn>
              <a:cxn ang="0">
                <a:pos x="22" y="8"/>
              </a:cxn>
              <a:cxn ang="0">
                <a:pos x="40" y="0"/>
              </a:cxn>
              <a:cxn ang="0">
                <a:pos x="50" y="0"/>
              </a:cxn>
              <a:cxn ang="0">
                <a:pos x="69" y="4"/>
              </a:cxn>
              <a:cxn ang="0">
                <a:pos x="84" y="13"/>
              </a:cxn>
              <a:cxn ang="0">
                <a:pos x="95" y="30"/>
              </a:cxn>
              <a:cxn ang="0">
                <a:pos x="99" y="49"/>
              </a:cxn>
              <a:cxn ang="0">
                <a:pos x="98" y="59"/>
              </a:cxn>
              <a:cxn ang="0">
                <a:pos x="91" y="77"/>
              </a:cxn>
              <a:cxn ang="0">
                <a:pos x="77" y="89"/>
              </a:cxn>
              <a:cxn ang="0">
                <a:pos x="60" y="97"/>
              </a:cxn>
              <a:cxn ang="0">
                <a:pos x="50" y="99"/>
              </a:cxn>
              <a:cxn ang="0">
                <a:pos x="50" y="5"/>
              </a:cxn>
              <a:cxn ang="0">
                <a:pos x="33" y="8"/>
              </a:cxn>
              <a:cxn ang="0">
                <a:pos x="19" y="18"/>
              </a:cxn>
              <a:cxn ang="0">
                <a:pos x="10" y="32"/>
              </a:cxn>
              <a:cxn ang="0">
                <a:pos x="6" y="49"/>
              </a:cxn>
              <a:cxn ang="0">
                <a:pos x="7" y="58"/>
              </a:cxn>
              <a:cxn ang="0">
                <a:pos x="14" y="73"/>
              </a:cxn>
              <a:cxn ang="0">
                <a:pos x="25" y="85"/>
              </a:cxn>
              <a:cxn ang="0">
                <a:pos x="41" y="92"/>
              </a:cxn>
              <a:cxn ang="0">
                <a:pos x="50" y="93"/>
              </a:cxn>
              <a:cxn ang="0">
                <a:pos x="67" y="89"/>
              </a:cxn>
              <a:cxn ang="0">
                <a:pos x="80" y="80"/>
              </a:cxn>
              <a:cxn ang="0">
                <a:pos x="90" y="66"/>
              </a:cxn>
              <a:cxn ang="0">
                <a:pos x="94" y="49"/>
              </a:cxn>
              <a:cxn ang="0">
                <a:pos x="92" y="41"/>
              </a:cxn>
              <a:cxn ang="0">
                <a:pos x="85" y="24"/>
              </a:cxn>
              <a:cxn ang="0">
                <a:pos x="75" y="12"/>
              </a:cxn>
              <a:cxn ang="0">
                <a:pos x="58" y="5"/>
              </a:cxn>
              <a:cxn ang="0">
                <a:pos x="50" y="5"/>
              </a:cxn>
            </a:cxnLst>
            <a:rect l="0" t="0" r="r" b="b"/>
            <a:pathLst>
              <a:path w="99" h="99">
                <a:moveTo>
                  <a:pt x="50" y="99"/>
                </a:moveTo>
                <a:lnTo>
                  <a:pt x="50" y="99"/>
                </a:lnTo>
                <a:lnTo>
                  <a:pt x="40" y="97"/>
                </a:lnTo>
                <a:lnTo>
                  <a:pt x="30" y="95"/>
                </a:lnTo>
                <a:lnTo>
                  <a:pt x="22" y="89"/>
                </a:lnTo>
                <a:lnTo>
                  <a:pt x="15" y="84"/>
                </a:lnTo>
                <a:lnTo>
                  <a:pt x="9" y="77"/>
                </a:lnTo>
                <a:lnTo>
                  <a:pt x="4" y="68"/>
                </a:lnTo>
                <a:lnTo>
                  <a:pt x="2" y="59"/>
                </a:lnTo>
                <a:lnTo>
                  <a:pt x="0" y="49"/>
                </a:lnTo>
                <a:lnTo>
                  <a:pt x="0" y="49"/>
                </a:lnTo>
                <a:lnTo>
                  <a:pt x="2" y="39"/>
                </a:lnTo>
                <a:lnTo>
                  <a:pt x="4" y="30"/>
                </a:lnTo>
                <a:lnTo>
                  <a:pt x="9" y="22"/>
                </a:lnTo>
                <a:lnTo>
                  <a:pt x="15" y="13"/>
                </a:lnTo>
                <a:lnTo>
                  <a:pt x="22" y="8"/>
                </a:lnTo>
                <a:lnTo>
                  <a:pt x="30" y="4"/>
                </a:lnTo>
                <a:lnTo>
                  <a:pt x="40" y="0"/>
                </a:lnTo>
                <a:lnTo>
                  <a:pt x="50" y="0"/>
                </a:lnTo>
                <a:lnTo>
                  <a:pt x="50" y="0"/>
                </a:lnTo>
                <a:lnTo>
                  <a:pt x="60" y="0"/>
                </a:lnTo>
                <a:lnTo>
                  <a:pt x="69" y="4"/>
                </a:lnTo>
                <a:lnTo>
                  <a:pt x="77" y="8"/>
                </a:lnTo>
                <a:lnTo>
                  <a:pt x="84" y="13"/>
                </a:lnTo>
                <a:lnTo>
                  <a:pt x="91" y="22"/>
                </a:lnTo>
                <a:lnTo>
                  <a:pt x="95" y="30"/>
                </a:lnTo>
                <a:lnTo>
                  <a:pt x="98" y="39"/>
                </a:lnTo>
                <a:lnTo>
                  <a:pt x="99" y="49"/>
                </a:lnTo>
                <a:lnTo>
                  <a:pt x="99" y="49"/>
                </a:lnTo>
                <a:lnTo>
                  <a:pt x="98" y="59"/>
                </a:lnTo>
                <a:lnTo>
                  <a:pt x="95" y="68"/>
                </a:lnTo>
                <a:lnTo>
                  <a:pt x="91" y="77"/>
                </a:lnTo>
                <a:lnTo>
                  <a:pt x="84" y="84"/>
                </a:lnTo>
                <a:lnTo>
                  <a:pt x="77" y="89"/>
                </a:lnTo>
                <a:lnTo>
                  <a:pt x="69" y="95"/>
                </a:lnTo>
                <a:lnTo>
                  <a:pt x="60" y="97"/>
                </a:lnTo>
                <a:lnTo>
                  <a:pt x="50" y="99"/>
                </a:lnTo>
                <a:lnTo>
                  <a:pt x="50" y="99"/>
                </a:lnTo>
                <a:close/>
                <a:moveTo>
                  <a:pt x="50" y="5"/>
                </a:moveTo>
                <a:lnTo>
                  <a:pt x="50" y="5"/>
                </a:lnTo>
                <a:lnTo>
                  <a:pt x="41" y="5"/>
                </a:lnTo>
                <a:lnTo>
                  <a:pt x="33" y="8"/>
                </a:lnTo>
                <a:lnTo>
                  <a:pt x="25" y="12"/>
                </a:lnTo>
                <a:lnTo>
                  <a:pt x="19" y="18"/>
                </a:lnTo>
                <a:lnTo>
                  <a:pt x="14" y="24"/>
                </a:lnTo>
                <a:lnTo>
                  <a:pt x="10" y="32"/>
                </a:lnTo>
                <a:lnTo>
                  <a:pt x="7" y="41"/>
                </a:lnTo>
                <a:lnTo>
                  <a:pt x="6" y="49"/>
                </a:lnTo>
                <a:lnTo>
                  <a:pt x="6" y="49"/>
                </a:lnTo>
                <a:lnTo>
                  <a:pt x="7" y="58"/>
                </a:lnTo>
                <a:lnTo>
                  <a:pt x="10" y="66"/>
                </a:lnTo>
                <a:lnTo>
                  <a:pt x="14" y="73"/>
                </a:lnTo>
                <a:lnTo>
                  <a:pt x="19" y="80"/>
                </a:lnTo>
                <a:lnTo>
                  <a:pt x="25" y="85"/>
                </a:lnTo>
                <a:lnTo>
                  <a:pt x="33" y="89"/>
                </a:lnTo>
                <a:lnTo>
                  <a:pt x="41" y="92"/>
                </a:lnTo>
                <a:lnTo>
                  <a:pt x="50" y="93"/>
                </a:lnTo>
                <a:lnTo>
                  <a:pt x="50" y="93"/>
                </a:lnTo>
                <a:lnTo>
                  <a:pt x="58" y="92"/>
                </a:lnTo>
                <a:lnTo>
                  <a:pt x="67" y="89"/>
                </a:lnTo>
                <a:lnTo>
                  <a:pt x="75" y="85"/>
                </a:lnTo>
                <a:lnTo>
                  <a:pt x="80" y="80"/>
                </a:lnTo>
                <a:lnTo>
                  <a:pt x="85" y="73"/>
                </a:lnTo>
                <a:lnTo>
                  <a:pt x="90" y="66"/>
                </a:lnTo>
                <a:lnTo>
                  <a:pt x="92" y="58"/>
                </a:lnTo>
                <a:lnTo>
                  <a:pt x="94" y="49"/>
                </a:lnTo>
                <a:lnTo>
                  <a:pt x="94" y="49"/>
                </a:lnTo>
                <a:lnTo>
                  <a:pt x="92" y="41"/>
                </a:lnTo>
                <a:lnTo>
                  <a:pt x="90" y="32"/>
                </a:lnTo>
                <a:lnTo>
                  <a:pt x="85" y="24"/>
                </a:lnTo>
                <a:lnTo>
                  <a:pt x="80" y="18"/>
                </a:lnTo>
                <a:lnTo>
                  <a:pt x="75" y="12"/>
                </a:lnTo>
                <a:lnTo>
                  <a:pt x="67" y="8"/>
                </a:lnTo>
                <a:lnTo>
                  <a:pt x="58" y="5"/>
                </a:lnTo>
                <a:lnTo>
                  <a:pt x="50" y="5"/>
                </a:lnTo>
                <a:lnTo>
                  <a:pt x="50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3" name="Freeform 244"/>
          <p:cNvSpPr>
            <a:spLocks noEditPoints="1"/>
          </p:cNvSpPr>
          <p:nvPr/>
        </p:nvSpPr>
        <p:spPr bwMode="auto">
          <a:xfrm>
            <a:off x="11006437" y="1739704"/>
            <a:ext cx="253300" cy="312835"/>
          </a:xfrm>
          <a:custGeom>
            <a:avLst/>
            <a:gdLst/>
            <a:ahLst/>
            <a:cxnLst>
              <a:cxn ang="0">
                <a:pos x="120" y="200"/>
              </a:cxn>
              <a:cxn ang="0">
                <a:pos x="44" y="200"/>
              </a:cxn>
              <a:cxn ang="0">
                <a:pos x="44" y="200"/>
              </a:cxn>
              <a:cxn ang="0">
                <a:pos x="38" y="199"/>
              </a:cxn>
              <a:cxn ang="0">
                <a:pos x="34" y="197"/>
              </a:cxn>
              <a:cxn ang="0">
                <a:pos x="28" y="195"/>
              </a:cxn>
              <a:cxn ang="0">
                <a:pos x="24" y="192"/>
              </a:cxn>
              <a:cxn ang="0">
                <a:pos x="21" y="188"/>
              </a:cxn>
              <a:cxn ang="0">
                <a:pos x="19" y="183"/>
              </a:cxn>
              <a:cxn ang="0">
                <a:pos x="17" y="179"/>
              </a:cxn>
              <a:cxn ang="0">
                <a:pos x="17" y="173"/>
              </a:cxn>
              <a:cxn ang="0">
                <a:pos x="0" y="0"/>
              </a:cxn>
              <a:cxn ang="0">
                <a:pos x="163" y="0"/>
              </a:cxn>
              <a:cxn ang="0">
                <a:pos x="147" y="173"/>
              </a:cxn>
              <a:cxn ang="0">
                <a:pos x="147" y="173"/>
              </a:cxn>
              <a:cxn ang="0">
                <a:pos x="146" y="179"/>
              </a:cxn>
              <a:cxn ang="0">
                <a:pos x="144" y="183"/>
              </a:cxn>
              <a:cxn ang="0">
                <a:pos x="142" y="188"/>
              </a:cxn>
              <a:cxn ang="0">
                <a:pos x="139" y="192"/>
              </a:cxn>
              <a:cxn ang="0">
                <a:pos x="135" y="195"/>
              </a:cxn>
              <a:cxn ang="0">
                <a:pos x="129" y="197"/>
              </a:cxn>
              <a:cxn ang="0">
                <a:pos x="125" y="199"/>
              </a:cxn>
              <a:cxn ang="0">
                <a:pos x="120" y="200"/>
              </a:cxn>
              <a:cxn ang="0">
                <a:pos x="120" y="200"/>
              </a:cxn>
              <a:cxn ang="0">
                <a:pos x="12" y="11"/>
              </a:cxn>
              <a:cxn ang="0">
                <a:pos x="28" y="172"/>
              </a:cxn>
              <a:cxn ang="0">
                <a:pos x="28" y="172"/>
              </a:cxn>
              <a:cxn ang="0">
                <a:pos x="28" y="179"/>
              </a:cxn>
              <a:cxn ang="0">
                <a:pos x="32" y="184"/>
              </a:cxn>
              <a:cxn ang="0">
                <a:pos x="38" y="188"/>
              </a:cxn>
              <a:cxn ang="0">
                <a:pos x="44" y="189"/>
              </a:cxn>
              <a:cxn ang="0">
                <a:pos x="120" y="189"/>
              </a:cxn>
              <a:cxn ang="0">
                <a:pos x="120" y="189"/>
              </a:cxn>
              <a:cxn ang="0">
                <a:pos x="125" y="188"/>
              </a:cxn>
              <a:cxn ang="0">
                <a:pos x="131" y="184"/>
              </a:cxn>
              <a:cxn ang="0">
                <a:pos x="135" y="179"/>
              </a:cxn>
              <a:cxn ang="0">
                <a:pos x="136" y="173"/>
              </a:cxn>
              <a:cxn ang="0">
                <a:pos x="151" y="11"/>
              </a:cxn>
              <a:cxn ang="0">
                <a:pos x="12" y="11"/>
              </a:cxn>
            </a:cxnLst>
            <a:rect l="0" t="0" r="r" b="b"/>
            <a:pathLst>
              <a:path w="163" h="200">
                <a:moveTo>
                  <a:pt x="120" y="200"/>
                </a:moveTo>
                <a:lnTo>
                  <a:pt x="44" y="200"/>
                </a:lnTo>
                <a:lnTo>
                  <a:pt x="44" y="200"/>
                </a:lnTo>
                <a:lnTo>
                  <a:pt x="38" y="199"/>
                </a:lnTo>
                <a:lnTo>
                  <a:pt x="34" y="197"/>
                </a:lnTo>
                <a:lnTo>
                  <a:pt x="28" y="195"/>
                </a:lnTo>
                <a:lnTo>
                  <a:pt x="24" y="192"/>
                </a:lnTo>
                <a:lnTo>
                  <a:pt x="21" y="188"/>
                </a:lnTo>
                <a:lnTo>
                  <a:pt x="19" y="183"/>
                </a:lnTo>
                <a:lnTo>
                  <a:pt x="17" y="179"/>
                </a:lnTo>
                <a:lnTo>
                  <a:pt x="17" y="173"/>
                </a:lnTo>
                <a:lnTo>
                  <a:pt x="0" y="0"/>
                </a:lnTo>
                <a:lnTo>
                  <a:pt x="163" y="0"/>
                </a:lnTo>
                <a:lnTo>
                  <a:pt x="147" y="173"/>
                </a:lnTo>
                <a:lnTo>
                  <a:pt x="147" y="173"/>
                </a:lnTo>
                <a:lnTo>
                  <a:pt x="146" y="179"/>
                </a:lnTo>
                <a:lnTo>
                  <a:pt x="144" y="183"/>
                </a:lnTo>
                <a:lnTo>
                  <a:pt x="142" y="188"/>
                </a:lnTo>
                <a:lnTo>
                  <a:pt x="139" y="192"/>
                </a:lnTo>
                <a:lnTo>
                  <a:pt x="135" y="195"/>
                </a:lnTo>
                <a:lnTo>
                  <a:pt x="129" y="197"/>
                </a:lnTo>
                <a:lnTo>
                  <a:pt x="125" y="199"/>
                </a:lnTo>
                <a:lnTo>
                  <a:pt x="120" y="200"/>
                </a:lnTo>
                <a:lnTo>
                  <a:pt x="120" y="200"/>
                </a:lnTo>
                <a:close/>
                <a:moveTo>
                  <a:pt x="12" y="11"/>
                </a:moveTo>
                <a:lnTo>
                  <a:pt x="28" y="172"/>
                </a:lnTo>
                <a:lnTo>
                  <a:pt x="28" y="172"/>
                </a:lnTo>
                <a:lnTo>
                  <a:pt x="28" y="179"/>
                </a:lnTo>
                <a:lnTo>
                  <a:pt x="32" y="184"/>
                </a:lnTo>
                <a:lnTo>
                  <a:pt x="38" y="188"/>
                </a:lnTo>
                <a:lnTo>
                  <a:pt x="44" y="189"/>
                </a:lnTo>
                <a:lnTo>
                  <a:pt x="120" y="189"/>
                </a:lnTo>
                <a:lnTo>
                  <a:pt x="120" y="189"/>
                </a:lnTo>
                <a:lnTo>
                  <a:pt x="125" y="188"/>
                </a:lnTo>
                <a:lnTo>
                  <a:pt x="131" y="184"/>
                </a:lnTo>
                <a:lnTo>
                  <a:pt x="135" y="179"/>
                </a:lnTo>
                <a:lnTo>
                  <a:pt x="136" y="173"/>
                </a:lnTo>
                <a:lnTo>
                  <a:pt x="151" y="11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4" name="Freeform 245"/>
          <p:cNvSpPr>
            <a:spLocks noEditPoints="1"/>
          </p:cNvSpPr>
          <p:nvPr/>
        </p:nvSpPr>
        <p:spPr bwMode="auto">
          <a:xfrm>
            <a:off x="11053343" y="1683674"/>
            <a:ext cx="159485" cy="70039"/>
          </a:xfrm>
          <a:custGeom>
            <a:avLst/>
            <a:gdLst/>
            <a:ahLst/>
            <a:cxnLst>
              <a:cxn ang="0">
                <a:pos x="103" y="43"/>
              </a:cxn>
              <a:cxn ang="0">
                <a:pos x="0" y="43"/>
              </a:cxn>
              <a:cxn ang="0">
                <a:pos x="0" y="25"/>
              </a:cxn>
              <a:cxn ang="0">
                <a:pos x="0" y="25"/>
              </a:cxn>
              <a:cxn ang="0">
                <a:pos x="0" y="19"/>
              </a:cxn>
              <a:cxn ang="0">
                <a:pos x="1" y="15"/>
              </a:cxn>
              <a:cxn ang="0">
                <a:pos x="4" y="10"/>
              </a:cxn>
              <a:cxn ang="0">
                <a:pos x="7" y="7"/>
              </a:cxn>
              <a:cxn ang="0">
                <a:pos x="9" y="4"/>
              </a:cxn>
              <a:cxn ang="0">
                <a:pos x="15" y="2"/>
              </a:cxn>
              <a:cxn ang="0">
                <a:pos x="19" y="0"/>
              </a:cxn>
              <a:cxn ang="0">
                <a:pos x="24" y="0"/>
              </a:cxn>
              <a:cxn ang="0">
                <a:pos x="78" y="0"/>
              </a:cxn>
              <a:cxn ang="0">
                <a:pos x="78" y="0"/>
              </a:cxn>
              <a:cxn ang="0">
                <a:pos x="82" y="0"/>
              </a:cxn>
              <a:cxn ang="0">
                <a:pos x="88" y="2"/>
              </a:cxn>
              <a:cxn ang="0">
                <a:pos x="92" y="4"/>
              </a:cxn>
              <a:cxn ang="0">
                <a:pos x="94" y="7"/>
              </a:cxn>
              <a:cxn ang="0">
                <a:pos x="97" y="10"/>
              </a:cxn>
              <a:cxn ang="0">
                <a:pos x="100" y="15"/>
              </a:cxn>
              <a:cxn ang="0">
                <a:pos x="101" y="19"/>
              </a:cxn>
              <a:cxn ang="0">
                <a:pos x="103" y="25"/>
              </a:cxn>
              <a:cxn ang="0">
                <a:pos x="103" y="43"/>
              </a:cxn>
              <a:cxn ang="0">
                <a:pos x="5" y="38"/>
              </a:cxn>
              <a:cxn ang="0">
                <a:pos x="97" y="38"/>
              </a:cxn>
              <a:cxn ang="0">
                <a:pos x="97" y="25"/>
              </a:cxn>
              <a:cxn ang="0">
                <a:pos x="97" y="25"/>
              </a:cxn>
              <a:cxn ang="0">
                <a:pos x="94" y="16"/>
              </a:cxn>
              <a:cxn ang="0">
                <a:pos x="90" y="11"/>
              </a:cxn>
              <a:cxn ang="0">
                <a:pos x="85" y="7"/>
              </a:cxn>
              <a:cxn ang="0">
                <a:pos x="78" y="6"/>
              </a:cxn>
              <a:cxn ang="0">
                <a:pos x="24" y="6"/>
              </a:cxn>
              <a:cxn ang="0">
                <a:pos x="24" y="6"/>
              </a:cxn>
              <a:cxn ang="0">
                <a:pos x="16" y="7"/>
              </a:cxn>
              <a:cxn ang="0">
                <a:pos x="11" y="11"/>
              </a:cxn>
              <a:cxn ang="0">
                <a:pos x="7" y="16"/>
              </a:cxn>
              <a:cxn ang="0">
                <a:pos x="5" y="25"/>
              </a:cxn>
              <a:cxn ang="0">
                <a:pos x="5" y="38"/>
              </a:cxn>
            </a:cxnLst>
            <a:rect l="0" t="0" r="r" b="b"/>
            <a:pathLst>
              <a:path w="103" h="43">
                <a:moveTo>
                  <a:pt x="103" y="43"/>
                </a:moveTo>
                <a:lnTo>
                  <a:pt x="0" y="43"/>
                </a:lnTo>
                <a:lnTo>
                  <a:pt x="0" y="25"/>
                </a:lnTo>
                <a:lnTo>
                  <a:pt x="0" y="25"/>
                </a:lnTo>
                <a:lnTo>
                  <a:pt x="0" y="19"/>
                </a:lnTo>
                <a:lnTo>
                  <a:pt x="1" y="15"/>
                </a:lnTo>
                <a:lnTo>
                  <a:pt x="4" y="10"/>
                </a:lnTo>
                <a:lnTo>
                  <a:pt x="7" y="7"/>
                </a:lnTo>
                <a:lnTo>
                  <a:pt x="9" y="4"/>
                </a:lnTo>
                <a:lnTo>
                  <a:pt x="15" y="2"/>
                </a:lnTo>
                <a:lnTo>
                  <a:pt x="19" y="0"/>
                </a:lnTo>
                <a:lnTo>
                  <a:pt x="24" y="0"/>
                </a:lnTo>
                <a:lnTo>
                  <a:pt x="78" y="0"/>
                </a:lnTo>
                <a:lnTo>
                  <a:pt x="78" y="0"/>
                </a:lnTo>
                <a:lnTo>
                  <a:pt x="82" y="0"/>
                </a:lnTo>
                <a:lnTo>
                  <a:pt x="88" y="2"/>
                </a:lnTo>
                <a:lnTo>
                  <a:pt x="92" y="4"/>
                </a:lnTo>
                <a:lnTo>
                  <a:pt x="94" y="7"/>
                </a:lnTo>
                <a:lnTo>
                  <a:pt x="97" y="10"/>
                </a:lnTo>
                <a:lnTo>
                  <a:pt x="100" y="15"/>
                </a:lnTo>
                <a:lnTo>
                  <a:pt x="101" y="19"/>
                </a:lnTo>
                <a:lnTo>
                  <a:pt x="103" y="25"/>
                </a:lnTo>
                <a:lnTo>
                  <a:pt x="103" y="43"/>
                </a:lnTo>
                <a:close/>
                <a:moveTo>
                  <a:pt x="5" y="38"/>
                </a:moveTo>
                <a:lnTo>
                  <a:pt x="97" y="38"/>
                </a:lnTo>
                <a:lnTo>
                  <a:pt x="97" y="25"/>
                </a:lnTo>
                <a:lnTo>
                  <a:pt x="97" y="25"/>
                </a:lnTo>
                <a:lnTo>
                  <a:pt x="94" y="16"/>
                </a:lnTo>
                <a:lnTo>
                  <a:pt x="90" y="11"/>
                </a:lnTo>
                <a:lnTo>
                  <a:pt x="85" y="7"/>
                </a:lnTo>
                <a:lnTo>
                  <a:pt x="78" y="6"/>
                </a:lnTo>
                <a:lnTo>
                  <a:pt x="24" y="6"/>
                </a:lnTo>
                <a:lnTo>
                  <a:pt x="24" y="6"/>
                </a:lnTo>
                <a:lnTo>
                  <a:pt x="16" y="7"/>
                </a:lnTo>
                <a:lnTo>
                  <a:pt x="11" y="11"/>
                </a:lnTo>
                <a:lnTo>
                  <a:pt x="7" y="16"/>
                </a:lnTo>
                <a:lnTo>
                  <a:pt x="5" y="25"/>
                </a:lnTo>
                <a:lnTo>
                  <a:pt x="5" y="3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5" name="Freeform 246"/>
          <p:cNvSpPr>
            <a:spLocks/>
          </p:cNvSpPr>
          <p:nvPr/>
        </p:nvSpPr>
        <p:spPr bwMode="auto">
          <a:xfrm>
            <a:off x="10973600" y="1739705"/>
            <a:ext cx="318969" cy="18676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199" y="0"/>
              </a:cxn>
              <a:cxn ang="0">
                <a:pos x="199" y="0"/>
              </a:cxn>
              <a:cxn ang="0">
                <a:pos x="201" y="0"/>
              </a:cxn>
              <a:cxn ang="0">
                <a:pos x="202" y="2"/>
              </a:cxn>
              <a:cxn ang="0">
                <a:pos x="204" y="3"/>
              </a:cxn>
              <a:cxn ang="0">
                <a:pos x="205" y="6"/>
              </a:cxn>
              <a:cxn ang="0">
                <a:pos x="205" y="6"/>
              </a:cxn>
              <a:cxn ang="0">
                <a:pos x="204" y="7"/>
              </a:cxn>
              <a:cxn ang="0">
                <a:pos x="202" y="8"/>
              </a:cxn>
              <a:cxn ang="0">
                <a:pos x="201" y="10"/>
              </a:cxn>
              <a:cxn ang="0">
                <a:pos x="199" y="11"/>
              </a:cxn>
              <a:cxn ang="0">
                <a:pos x="5" y="11"/>
              </a:cxn>
              <a:cxn ang="0">
                <a:pos x="5" y="11"/>
              </a:cxn>
              <a:cxn ang="0">
                <a:pos x="2" y="10"/>
              </a:cxn>
              <a:cxn ang="0">
                <a:pos x="1" y="8"/>
              </a:cxn>
              <a:cxn ang="0">
                <a:pos x="0" y="7"/>
              </a:cxn>
              <a:cxn ang="0">
                <a:pos x="0" y="6"/>
              </a:cxn>
              <a:cxn ang="0">
                <a:pos x="0" y="6"/>
              </a:cxn>
              <a:cxn ang="0">
                <a:pos x="0" y="3"/>
              </a:cxn>
              <a:cxn ang="0">
                <a:pos x="1" y="2"/>
              </a:cxn>
              <a:cxn ang="0">
                <a:pos x="2" y="0"/>
              </a:cxn>
              <a:cxn ang="0">
                <a:pos x="5" y="0"/>
              </a:cxn>
              <a:cxn ang="0">
                <a:pos x="5" y="0"/>
              </a:cxn>
            </a:cxnLst>
            <a:rect l="0" t="0" r="r" b="b"/>
            <a:pathLst>
              <a:path w="205" h="11">
                <a:moveTo>
                  <a:pt x="5" y="0"/>
                </a:moveTo>
                <a:lnTo>
                  <a:pt x="199" y="0"/>
                </a:lnTo>
                <a:lnTo>
                  <a:pt x="199" y="0"/>
                </a:lnTo>
                <a:lnTo>
                  <a:pt x="201" y="0"/>
                </a:lnTo>
                <a:lnTo>
                  <a:pt x="202" y="2"/>
                </a:lnTo>
                <a:lnTo>
                  <a:pt x="204" y="3"/>
                </a:lnTo>
                <a:lnTo>
                  <a:pt x="205" y="6"/>
                </a:lnTo>
                <a:lnTo>
                  <a:pt x="205" y="6"/>
                </a:lnTo>
                <a:lnTo>
                  <a:pt x="204" y="7"/>
                </a:lnTo>
                <a:lnTo>
                  <a:pt x="202" y="8"/>
                </a:lnTo>
                <a:lnTo>
                  <a:pt x="201" y="10"/>
                </a:lnTo>
                <a:lnTo>
                  <a:pt x="199" y="11"/>
                </a:lnTo>
                <a:lnTo>
                  <a:pt x="5" y="11"/>
                </a:lnTo>
                <a:lnTo>
                  <a:pt x="5" y="11"/>
                </a:lnTo>
                <a:lnTo>
                  <a:pt x="2" y="10"/>
                </a:lnTo>
                <a:lnTo>
                  <a:pt x="1" y="8"/>
                </a:lnTo>
                <a:lnTo>
                  <a:pt x="0" y="7"/>
                </a:lnTo>
                <a:lnTo>
                  <a:pt x="0" y="6"/>
                </a:lnTo>
                <a:lnTo>
                  <a:pt x="0" y="6"/>
                </a:lnTo>
                <a:lnTo>
                  <a:pt x="0" y="3"/>
                </a:lnTo>
                <a:lnTo>
                  <a:pt x="1" y="2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6" name="Freeform 247"/>
          <p:cNvSpPr>
            <a:spLocks/>
          </p:cNvSpPr>
          <p:nvPr/>
        </p:nvSpPr>
        <p:spPr bwMode="auto">
          <a:xfrm>
            <a:off x="11072105" y="1800404"/>
            <a:ext cx="28144" cy="191437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0"/>
              </a:cxn>
              <a:cxn ang="0">
                <a:pos x="7" y="0"/>
              </a:cxn>
              <a:cxn ang="0">
                <a:pos x="9" y="1"/>
              </a:cxn>
              <a:cxn ang="0">
                <a:pos x="10" y="3"/>
              </a:cxn>
              <a:cxn ang="0">
                <a:pos x="11" y="6"/>
              </a:cxn>
              <a:cxn ang="0">
                <a:pos x="17" y="119"/>
              </a:cxn>
              <a:cxn ang="0">
                <a:pos x="17" y="119"/>
              </a:cxn>
              <a:cxn ang="0">
                <a:pos x="15" y="120"/>
              </a:cxn>
              <a:cxn ang="0">
                <a:pos x="14" y="122"/>
              </a:cxn>
              <a:cxn ang="0">
                <a:pos x="13" y="123"/>
              </a:cxn>
              <a:cxn ang="0">
                <a:pos x="11" y="124"/>
              </a:cxn>
              <a:cxn ang="0">
                <a:pos x="11" y="124"/>
              </a:cxn>
              <a:cxn ang="0">
                <a:pos x="9" y="123"/>
              </a:cxn>
              <a:cxn ang="0">
                <a:pos x="7" y="122"/>
              </a:cxn>
              <a:cxn ang="0">
                <a:pos x="6" y="120"/>
              </a:cxn>
              <a:cxn ang="0">
                <a:pos x="6" y="119"/>
              </a:cxn>
              <a:cxn ang="0">
                <a:pos x="0" y="6"/>
              </a:cxn>
              <a:cxn ang="0">
                <a:pos x="0" y="6"/>
              </a:cxn>
              <a:cxn ang="0">
                <a:pos x="0" y="3"/>
              </a:cxn>
              <a:cxn ang="0">
                <a:pos x="2" y="1"/>
              </a:cxn>
              <a:cxn ang="0">
                <a:pos x="3" y="0"/>
              </a:cxn>
              <a:cxn ang="0">
                <a:pos x="6" y="0"/>
              </a:cxn>
              <a:cxn ang="0">
                <a:pos x="6" y="0"/>
              </a:cxn>
            </a:cxnLst>
            <a:rect l="0" t="0" r="r" b="b"/>
            <a:pathLst>
              <a:path w="17" h="124">
                <a:moveTo>
                  <a:pt x="6" y="0"/>
                </a:moveTo>
                <a:lnTo>
                  <a:pt x="6" y="0"/>
                </a:lnTo>
                <a:lnTo>
                  <a:pt x="7" y="0"/>
                </a:lnTo>
                <a:lnTo>
                  <a:pt x="9" y="1"/>
                </a:lnTo>
                <a:lnTo>
                  <a:pt x="10" y="3"/>
                </a:lnTo>
                <a:lnTo>
                  <a:pt x="11" y="6"/>
                </a:lnTo>
                <a:lnTo>
                  <a:pt x="17" y="119"/>
                </a:lnTo>
                <a:lnTo>
                  <a:pt x="17" y="119"/>
                </a:lnTo>
                <a:lnTo>
                  <a:pt x="15" y="120"/>
                </a:lnTo>
                <a:lnTo>
                  <a:pt x="14" y="122"/>
                </a:lnTo>
                <a:lnTo>
                  <a:pt x="13" y="123"/>
                </a:lnTo>
                <a:lnTo>
                  <a:pt x="11" y="124"/>
                </a:lnTo>
                <a:lnTo>
                  <a:pt x="11" y="124"/>
                </a:lnTo>
                <a:lnTo>
                  <a:pt x="9" y="123"/>
                </a:lnTo>
                <a:lnTo>
                  <a:pt x="7" y="122"/>
                </a:lnTo>
                <a:lnTo>
                  <a:pt x="6" y="120"/>
                </a:lnTo>
                <a:lnTo>
                  <a:pt x="6" y="119"/>
                </a:lnTo>
                <a:lnTo>
                  <a:pt x="0" y="6"/>
                </a:lnTo>
                <a:lnTo>
                  <a:pt x="0" y="6"/>
                </a:lnTo>
                <a:lnTo>
                  <a:pt x="0" y="3"/>
                </a:lnTo>
                <a:lnTo>
                  <a:pt x="2" y="1"/>
                </a:lnTo>
                <a:lnTo>
                  <a:pt x="3" y="0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7" name="Freeform 248"/>
          <p:cNvSpPr>
            <a:spLocks/>
          </p:cNvSpPr>
          <p:nvPr/>
        </p:nvSpPr>
        <p:spPr bwMode="auto">
          <a:xfrm>
            <a:off x="11123703" y="1800404"/>
            <a:ext cx="18763" cy="191437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5" y="0"/>
              </a:cxn>
              <a:cxn ang="0">
                <a:pos x="7" y="0"/>
              </a:cxn>
              <a:cxn ang="0">
                <a:pos x="8" y="1"/>
              </a:cxn>
              <a:cxn ang="0">
                <a:pos x="9" y="3"/>
              </a:cxn>
              <a:cxn ang="0">
                <a:pos x="11" y="6"/>
              </a:cxn>
              <a:cxn ang="0">
                <a:pos x="11" y="119"/>
              </a:cxn>
              <a:cxn ang="0">
                <a:pos x="11" y="119"/>
              </a:cxn>
              <a:cxn ang="0">
                <a:pos x="9" y="120"/>
              </a:cxn>
              <a:cxn ang="0">
                <a:pos x="8" y="122"/>
              </a:cxn>
              <a:cxn ang="0">
                <a:pos x="7" y="123"/>
              </a:cxn>
              <a:cxn ang="0">
                <a:pos x="5" y="124"/>
              </a:cxn>
              <a:cxn ang="0">
                <a:pos x="5" y="124"/>
              </a:cxn>
              <a:cxn ang="0">
                <a:pos x="3" y="123"/>
              </a:cxn>
              <a:cxn ang="0">
                <a:pos x="1" y="122"/>
              </a:cxn>
              <a:cxn ang="0">
                <a:pos x="0" y="120"/>
              </a:cxn>
              <a:cxn ang="0">
                <a:pos x="0" y="119"/>
              </a:cxn>
              <a:cxn ang="0">
                <a:pos x="0" y="6"/>
              </a:cxn>
              <a:cxn ang="0">
                <a:pos x="0" y="6"/>
              </a:cxn>
              <a:cxn ang="0">
                <a:pos x="0" y="3"/>
              </a:cxn>
              <a:cxn ang="0">
                <a:pos x="1" y="1"/>
              </a:cxn>
              <a:cxn ang="0">
                <a:pos x="3" y="0"/>
              </a:cxn>
              <a:cxn ang="0">
                <a:pos x="5" y="0"/>
              </a:cxn>
              <a:cxn ang="0">
                <a:pos x="5" y="0"/>
              </a:cxn>
            </a:cxnLst>
            <a:rect l="0" t="0" r="r" b="b"/>
            <a:pathLst>
              <a:path w="11" h="124">
                <a:moveTo>
                  <a:pt x="5" y="0"/>
                </a:moveTo>
                <a:lnTo>
                  <a:pt x="5" y="0"/>
                </a:lnTo>
                <a:lnTo>
                  <a:pt x="7" y="0"/>
                </a:lnTo>
                <a:lnTo>
                  <a:pt x="8" y="1"/>
                </a:lnTo>
                <a:lnTo>
                  <a:pt x="9" y="3"/>
                </a:lnTo>
                <a:lnTo>
                  <a:pt x="11" y="6"/>
                </a:lnTo>
                <a:lnTo>
                  <a:pt x="11" y="119"/>
                </a:lnTo>
                <a:lnTo>
                  <a:pt x="11" y="119"/>
                </a:lnTo>
                <a:lnTo>
                  <a:pt x="9" y="120"/>
                </a:lnTo>
                <a:lnTo>
                  <a:pt x="8" y="122"/>
                </a:lnTo>
                <a:lnTo>
                  <a:pt x="7" y="123"/>
                </a:lnTo>
                <a:lnTo>
                  <a:pt x="5" y="124"/>
                </a:lnTo>
                <a:lnTo>
                  <a:pt x="5" y="124"/>
                </a:lnTo>
                <a:lnTo>
                  <a:pt x="3" y="123"/>
                </a:lnTo>
                <a:lnTo>
                  <a:pt x="1" y="122"/>
                </a:lnTo>
                <a:lnTo>
                  <a:pt x="0" y="120"/>
                </a:lnTo>
                <a:lnTo>
                  <a:pt x="0" y="119"/>
                </a:lnTo>
                <a:lnTo>
                  <a:pt x="0" y="6"/>
                </a:lnTo>
                <a:lnTo>
                  <a:pt x="0" y="6"/>
                </a:lnTo>
                <a:lnTo>
                  <a:pt x="0" y="3"/>
                </a:lnTo>
                <a:lnTo>
                  <a:pt x="1" y="1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8" name="Freeform 249"/>
          <p:cNvSpPr>
            <a:spLocks/>
          </p:cNvSpPr>
          <p:nvPr/>
        </p:nvSpPr>
        <p:spPr bwMode="auto">
          <a:xfrm>
            <a:off x="11165920" y="1800404"/>
            <a:ext cx="28144" cy="191437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11" y="0"/>
              </a:cxn>
              <a:cxn ang="0">
                <a:pos x="12" y="0"/>
              </a:cxn>
              <a:cxn ang="0">
                <a:pos x="13" y="1"/>
              </a:cxn>
              <a:cxn ang="0">
                <a:pos x="15" y="3"/>
              </a:cxn>
              <a:cxn ang="0">
                <a:pos x="16" y="6"/>
              </a:cxn>
              <a:cxn ang="0">
                <a:pos x="11" y="119"/>
              </a:cxn>
              <a:cxn ang="0">
                <a:pos x="11" y="119"/>
              </a:cxn>
              <a:cxn ang="0">
                <a:pos x="9" y="120"/>
              </a:cxn>
              <a:cxn ang="0">
                <a:pos x="8" y="122"/>
              </a:cxn>
              <a:cxn ang="0">
                <a:pos x="7" y="123"/>
              </a:cxn>
              <a:cxn ang="0">
                <a:pos x="5" y="124"/>
              </a:cxn>
              <a:cxn ang="0">
                <a:pos x="5" y="124"/>
              </a:cxn>
              <a:cxn ang="0">
                <a:pos x="3" y="123"/>
              </a:cxn>
              <a:cxn ang="0">
                <a:pos x="1" y="122"/>
              </a:cxn>
              <a:cxn ang="0">
                <a:pos x="0" y="120"/>
              </a:cxn>
              <a:cxn ang="0">
                <a:pos x="0" y="119"/>
              </a:cxn>
              <a:cxn ang="0">
                <a:pos x="5" y="6"/>
              </a:cxn>
              <a:cxn ang="0">
                <a:pos x="5" y="6"/>
              </a:cxn>
              <a:cxn ang="0">
                <a:pos x="5" y="3"/>
              </a:cxn>
              <a:cxn ang="0">
                <a:pos x="7" y="1"/>
              </a:cxn>
              <a:cxn ang="0">
                <a:pos x="8" y="0"/>
              </a:cxn>
              <a:cxn ang="0">
                <a:pos x="11" y="0"/>
              </a:cxn>
              <a:cxn ang="0">
                <a:pos x="11" y="0"/>
              </a:cxn>
            </a:cxnLst>
            <a:rect l="0" t="0" r="r" b="b"/>
            <a:pathLst>
              <a:path w="16" h="124">
                <a:moveTo>
                  <a:pt x="11" y="0"/>
                </a:moveTo>
                <a:lnTo>
                  <a:pt x="11" y="0"/>
                </a:lnTo>
                <a:lnTo>
                  <a:pt x="12" y="0"/>
                </a:lnTo>
                <a:lnTo>
                  <a:pt x="13" y="1"/>
                </a:lnTo>
                <a:lnTo>
                  <a:pt x="15" y="3"/>
                </a:lnTo>
                <a:lnTo>
                  <a:pt x="16" y="6"/>
                </a:lnTo>
                <a:lnTo>
                  <a:pt x="11" y="119"/>
                </a:lnTo>
                <a:lnTo>
                  <a:pt x="11" y="119"/>
                </a:lnTo>
                <a:lnTo>
                  <a:pt x="9" y="120"/>
                </a:lnTo>
                <a:lnTo>
                  <a:pt x="8" y="122"/>
                </a:lnTo>
                <a:lnTo>
                  <a:pt x="7" y="123"/>
                </a:lnTo>
                <a:lnTo>
                  <a:pt x="5" y="124"/>
                </a:lnTo>
                <a:lnTo>
                  <a:pt x="5" y="124"/>
                </a:lnTo>
                <a:lnTo>
                  <a:pt x="3" y="123"/>
                </a:lnTo>
                <a:lnTo>
                  <a:pt x="1" y="122"/>
                </a:lnTo>
                <a:lnTo>
                  <a:pt x="0" y="120"/>
                </a:lnTo>
                <a:lnTo>
                  <a:pt x="0" y="119"/>
                </a:lnTo>
                <a:lnTo>
                  <a:pt x="5" y="6"/>
                </a:lnTo>
                <a:lnTo>
                  <a:pt x="5" y="6"/>
                </a:lnTo>
                <a:lnTo>
                  <a:pt x="5" y="3"/>
                </a:lnTo>
                <a:lnTo>
                  <a:pt x="7" y="1"/>
                </a:lnTo>
                <a:lnTo>
                  <a:pt x="8" y="0"/>
                </a:lnTo>
                <a:lnTo>
                  <a:pt x="11" y="0"/>
                </a:ln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9" name="Freeform 250"/>
          <p:cNvSpPr>
            <a:spLocks noEditPoints="1"/>
          </p:cNvSpPr>
          <p:nvPr/>
        </p:nvSpPr>
        <p:spPr bwMode="auto">
          <a:xfrm>
            <a:off x="10284063" y="2608166"/>
            <a:ext cx="103196" cy="112060"/>
          </a:xfrm>
          <a:custGeom>
            <a:avLst/>
            <a:gdLst/>
            <a:ahLst/>
            <a:cxnLst>
              <a:cxn ang="0">
                <a:pos x="4" y="72"/>
              </a:cxn>
              <a:cxn ang="0">
                <a:pos x="4" y="72"/>
              </a:cxn>
              <a:cxn ang="0">
                <a:pos x="1" y="70"/>
              </a:cxn>
              <a:cxn ang="0">
                <a:pos x="0" y="68"/>
              </a:cxn>
              <a:cxn ang="0">
                <a:pos x="0" y="4"/>
              </a:cxn>
              <a:cxn ang="0">
                <a:pos x="0" y="4"/>
              </a:cxn>
              <a:cxn ang="0">
                <a:pos x="1" y="1"/>
              </a:cxn>
              <a:cxn ang="0">
                <a:pos x="3" y="0"/>
              </a:cxn>
              <a:cxn ang="0">
                <a:pos x="4" y="0"/>
              </a:cxn>
              <a:cxn ang="0">
                <a:pos x="7" y="0"/>
              </a:cxn>
              <a:cxn ang="0">
                <a:pos x="64" y="32"/>
              </a:cxn>
              <a:cxn ang="0">
                <a:pos x="64" y="32"/>
              </a:cxn>
              <a:cxn ang="0">
                <a:pos x="66" y="34"/>
              </a:cxn>
              <a:cxn ang="0">
                <a:pos x="66" y="35"/>
              </a:cxn>
              <a:cxn ang="0">
                <a:pos x="66" y="35"/>
              </a:cxn>
              <a:cxn ang="0">
                <a:pos x="66" y="38"/>
              </a:cxn>
              <a:cxn ang="0">
                <a:pos x="64" y="39"/>
              </a:cxn>
              <a:cxn ang="0">
                <a:pos x="7" y="72"/>
              </a:cxn>
              <a:cxn ang="0">
                <a:pos x="7" y="72"/>
              </a:cxn>
              <a:cxn ang="0">
                <a:pos x="4" y="72"/>
              </a:cxn>
              <a:cxn ang="0">
                <a:pos x="4" y="72"/>
              </a:cxn>
              <a:cxn ang="0">
                <a:pos x="6" y="5"/>
              </a:cxn>
              <a:cxn ang="0">
                <a:pos x="6" y="65"/>
              </a:cxn>
              <a:cxn ang="0">
                <a:pos x="60" y="35"/>
              </a:cxn>
              <a:cxn ang="0">
                <a:pos x="6" y="5"/>
              </a:cxn>
            </a:cxnLst>
            <a:rect l="0" t="0" r="r" b="b"/>
            <a:pathLst>
              <a:path w="66" h="72">
                <a:moveTo>
                  <a:pt x="4" y="72"/>
                </a:moveTo>
                <a:lnTo>
                  <a:pt x="4" y="72"/>
                </a:lnTo>
                <a:lnTo>
                  <a:pt x="1" y="70"/>
                </a:lnTo>
                <a:lnTo>
                  <a:pt x="0" y="68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4" y="0"/>
                </a:lnTo>
                <a:lnTo>
                  <a:pt x="7" y="0"/>
                </a:lnTo>
                <a:lnTo>
                  <a:pt x="64" y="32"/>
                </a:lnTo>
                <a:lnTo>
                  <a:pt x="64" y="32"/>
                </a:lnTo>
                <a:lnTo>
                  <a:pt x="66" y="34"/>
                </a:lnTo>
                <a:lnTo>
                  <a:pt x="66" y="35"/>
                </a:lnTo>
                <a:lnTo>
                  <a:pt x="66" y="35"/>
                </a:lnTo>
                <a:lnTo>
                  <a:pt x="66" y="38"/>
                </a:lnTo>
                <a:lnTo>
                  <a:pt x="64" y="39"/>
                </a:lnTo>
                <a:lnTo>
                  <a:pt x="7" y="72"/>
                </a:lnTo>
                <a:lnTo>
                  <a:pt x="7" y="72"/>
                </a:lnTo>
                <a:lnTo>
                  <a:pt x="4" y="72"/>
                </a:lnTo>
                <a:lnTo>
                  <a:pt x="4" y="72"/>
                </a:lnTo>
                <a:close/>
                <a:moveTo>
                  <a:pt x="6" y="5"/>
                </a:moveTo>
                <a:lnTo>
                  <a:pt x="6" y="65"/>
                </a:lnTo>
                <a:lnTo>
                  <a:pt x="60" y="35"/>
                </a:lnTo>
                <a:lnTo>
                  <a:pt x="6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0" name="Freeform 251"/>
          <p:cNvSpPr>
            <a:spLocks noEditPoints="1"/>
          </p:cNvSpPr>
          <p:nvPr/>
        </p:nvSpPr>
        <p:spPr bwMode="auto">
          <a:xfrm>
            <a:off x="2919606" y="2491439"/>
            <a:ext cx="290825" cy="266143"/>
          </a:xfrm>
          <a:custGeom>
            <a:avLst/>
            <a:gdLst/>
            <a:ahLst/>
            <a:cxnLst>
              <a:cxn ang="0">
                <a:pos x="138" y="171"/>
              </a:cxn>
              <a:cxn ang="0">
                <a:pos x="113" y="167"/>
              </a:cxn>
              <a:cxn ang="0">
                <a:pos x="92" y="158"/>
              </a:cxn>
              <a:cxn ang="0">
                <a:pos x="82" y="152"/>
              </a:cxn>
              <a:cxn ang="0">
                <a:pos x="59" y="146"/>
              </a:cxn>
              <a:cxn ang="0">
                <a:pos x="47" y="146"/>
              </a:cxn>
              <a:cxn ang="0">
                <a:pos x="23" y="151"/>
              </a:cxn>
              <a:cxn ang="0">
                <a:pos x="4" y="162"/>
              </a:cxn>
              <a:cxn ang="0">
                <a:pos x="0" y="17"/>
              </a:cxn>
              <a:cxn ang="0">
                <a:pos x="1" y="17"/>
              </a:cxn>
              <a:cxn ang="0">
                <a:pos x="22" y="5"/>
              </a:cxn>
              <a:cxn ang="0">
                <a:pos x="41" y="0"/>
              </a:cxn>
              <a:cxn ang="0">
                <a:pos x="47" y="0"/>
              </a:cxn>
              <a:cxn ang="0">
                <a:pos x="73" y="2"/>
              </a:cxn>
              <a:cxn ang="0">
                <a:pos x="95" y="13"/>
              </a:cxn>
              <a:cxn ang="0">
                <a:pos x="104" y="19"/>
              </a:cxn>
              <a:cxn ang="0">
                <a:pos x="126" y="24"/>
              </a:cxn>
              <a:cxn ang="0">
                <a:pos x="138" y="25"/>
              </a:cxn>
              <a:cxn ang="0">
                <a:pos x="162" y="20"/>
              </a:cxn>
              <a:cxn ang="0">
                <a:pos x="182" y="8"/>
              </a:cxn>
              <a:cxn ang="0">
                <a:pos x="186" y="152"/>
              </a:cxn>
              <a:cxn ang="0">
                <a:pos x="185" y="154"/>
              </a:cxn>
              <a:cxn ang="0">
                <a:pos x="163" y="166"/>
              </a:cxn>
              <a:cxn ang="0">
                <a:pos x="144" y="170"/>
              </a:cxn>
              <a:cxn ang="0">
                <a:pos x="138" y="171"/>
              </a:cxn>
              <a:cxn ang="0">
                <a:pos x="47" y="140"/>
              </a:cxn>
              <a:cxn ang="0">
                <a:pos x="73" y="143"/>
              </a:cxn>
              <a:cxn ang="0">
                <a:pos x="95" y="154"/>
              </a:cxn>
              <a:cxn ang="0">
                <a:pos x="104" y="159"/>
              </a:cxn>
              <a:cxn ang="0">
                <a:pos x="126" y="165"/>
              </a:cxn>
              <a:cxn ang="0">
                <a:pos x="138" y="166"/>
              </a:cxn>
              <a:cxn ang="0">
                <a:pos x="161" y="160"/>
              </a:cxn>
              <a:cxn ang="0">
                <a:pos x="181" y="150"/>
              </a:cxn>
              <a:cxn ang="0">
                <a:pos x="181" y="16"/>
              </a:cxn>
              <a:cxn ang="0">
                <a:pos x="161" y="25"/>
              </a:cxn>
              <a:cxn ang="0">
                <a:pos x="138" y="31"/>
              </a:cxn>
              <a:cxn ang="0">
                <a:pos x="126" y="29"/>
              </a:cxn>
              <a:cxn ang="0">
                <a:pos x="101" y="23"/>
              </a:cxn>
              <a:cxn ang="0">
                <a:pos x="92" y="17"/>
              </a:cxn>
              <a:cxn ang="0">
                <a:pos x="72" y="8"/>
              </a:cxn>
              <a:cxn ang="0">
                <a:pos x="47" y="5"/>
              </a:cxn>
              <a:cxn ang="0">
                <a:pos x="35" y="7"/>
              </a:cxn>
              <a:cxn ang="0">
                <a:pos x="14" y="15"/>
              </a:cxn>
              <a:cxn ang="0">
                <a:pos x="5" y="154"/>
              </a:cxn>
              <a:cxn ang="0">
                <a:pos x="14" y="150"/>
              </a:cxn>
              <a:cxn ang="0">
                <a:pos x="35" y="142"/>
              </a:cxn>
              <a:cxn ang="0">
                <a:pos x="47" y="140"/>
              </a:cxn>
            </a:cxnLst>
            <a:rect l="0" t="0" r="r" b="b"/>
            <a:pathLst>
              <a:path w="186" h="171">
                <a:moveTo>
                  <a:pt x="138" y="171"/>
                </a:moveTo>
                <a:lnTo>
                  <a:pt x="138" y="171"/>
                </a:lnTo>
                <a:lnTo>
                  <a:pt x="126" y="170"/>
                </a:lnTo>
                <a:lnTo>
                  <a:pt x="113" y="167"/>
                </a:lnTo>
                <a:lnTo>
                  <a:pt x="101" y="163"/>
                </a:lnTo>
                <a:lnTo>
                  <a:pt x="92" y="158"/>
                </a:lnTo>
                <a:lnTo>
                  <a:pt x="92" y="158"/>
                </a:lnTo>
                <a:lnTo>
                  <a:pt x="82" y="152"/>
                </a:lnTo>
                <a:lnTo>
                  <a:pt x="72" y="148"/>
                </a:lnTo>
                <a:lnTo>
                  <a:pt x="59" y="146"/>
                </a:lnTo>
                <a:lnTo>
                  <a:pt x="47" y="146"/>
                </a:lnTo>
                <a:lnTo>
                  <a:pt x="47" y="146"/>
                </a:lnTo>
                <a:lnTo>
                  <a:pt x="35" y="147"/>
                </a:lnTo>
                <a:lnTo>
                  <a:pt x="23" y="151"/>
                </a:lnTo>
                <a:lnTo>
                  <a:pt x="12" y="156"/>
                </a:lnTo>
                <a:lnTo>
                  <a:pt x="4" y="162"/>
                </a:lnTo>
                <a:lnTo>
                  <a:pt x="0" y="165"/>
                </a:lnTo>
                <a:lnTo>
                  <a:pt x="0" y="17"/>
                </a:lnTo>
                <a:lnTo>
                  <a:pt x="1" y="17"/>
                </a:lnTo>
                <a:lnTo>
                  <a:pt x="1" y="17"/>
                </a:lnTo>
                <a:lnTo>
                  <a:pt x="9" y="11"/>
                </a:lnTo>
                <a:lnTo>
                  <a:pt x="22" y="5"/>
                </a:lnTo>
                <a:lnTo>
                  <a:pt x="34" y="1"/>
                </a:lnTo>
                <a:lnTo>
                  <a:pt x="41" y="0"/>
                </a:lnTo>
                <a:lnTo>
                  <a:pt x="47" y="0"/>
                </a:lnTo>
                <a:lnTo>
                  <a:pt x="47" y="0"/>
                </a:lnTo>
                <a:lnTo>
                  <a:pt x="61" y="1"/>
                </a:lnTo>
                <a:lnTo>
                  <a:pt x="73" y="2"/>
                </a:lnTo>
                <a:lnTo>
                  <a:pt x="84" y="8"/>
                </a:lnTo>
                <a:lnTo>
                  <a:pt x="95" y="13"/>
                </a:lnTo>
                <a:lnTo>
                  <a:pt x="95" y="13"/>
                </a:lnTo>
                <a:lnTo>
                  <a:pt x="104" y="19"/>
                </a:lnTo>
                <a:lnTo>
                  <a:pt x="115" y="21"/>
                </a:lnTo>
                <a:lnTo>
                  <a:pt x="126" y="24"/>
                </a:lnTo>
                <a:lnTo>
                  <a:pt x="138" y="25"/>
                </a:lnTo>
                <a:lnTo>
                  <a:pt x="138" y="25"/>
                </a:lnTo>
                <a:lnTo>
                  <a:pt x="150" y="24"/>
                </a:lnTo>
                <a:lnTo>
                  <a:pt x="162" y="20"/>
                </a:lnTo>
                <a:lnTo>
                  <a:pt x="171" y="15"/>
                </a:lnTo>
                <a:lnTo>
                  <a:pt x="182" y="8"/>
                </a:lnTo>
                <a:lnTo>
                  <a:pt x="186" y="5"/>
                </a:lnTo>
                <a:lnTo>
                  <a:pt x="186" y="152"/>
                </a:lnTo>
                <a:lnTo>
                  <a:pt x="185" y="154"/>
                </a:lnTo>
                <a:lnTo>
                  <a:pt x="185" y="154"/>
                </a:lnTo>
                <a:lnTo>
                  <a:pt x="176" y="159"/>
                </a:lnTo>
                <a:lnTo>
                  <a:pt x="163" y="166"/>
                </a:lnTo>
                <a:lnTo>
                  <a:pt x="151" y="170"/>
                </a:lnTo>
                <a:lnTo>
                  <a:pt x="144" y="170"/>
                </a:lnTo>
                <a:lnTo>
                  <a:pt x="138" y="171"/>
                </a:lnTo>
                <a:lnTo>
                  <a:pt x="138" y="171"/>
                </a:lnTo>
                <a:close/>
                <a:moveTo>
                  <a:pt x="47" y="140"/>
                </a:moveTo>
                <a:lnTo>
                  <a:pt x="47" y="140"/>
                </a:lnTo>
                <a:lnTo>
                  <a:pt x="61" y="142"/>
                </a:lnTo>
                <a:lnTo>
                  <a:pt x="73" y="143"/>
                </a:lnTo>
                <a:lnTo>
                  <a:pt x="84" y="148"/>
                </a:lnTo>
                <a:lnTo>
                  <a:pt x="95" y="154"/>
                </a:lnTo>
                <a:lnTo>
                  <a:pt x="95" y="154"/>
                </a:lnTo>
                <a:lnTo>
                  <a:pt x="104" y="159"/>
                </a:lnTo>
                <a:lnTo>
                  <a:pt x="115" y="162"/>
                </a:lnTo>
                <a:lnTo>
                  <a:pt x="126" y="165"/>
                </a:lnTo>
                <a:lnTo>
                  <a:pt x="138" y="166"/>
                </a:lnTo>
                <a:lnTo>
                  <a:pt x="138" y="166"/>
                </a:lnTo>
                <a:lnTo>
                  <a:pt x="150" y="165"/>
                </a:lnTo>
                <a:lnTo>
                  <a:pt x="161" y="160"/>
                </a:lnTo>
                <a:lnTo>
                  <a:pt x="171" y="155"/>
                </a:lnTo>
                <a:lnTo>
                  <a:pt x="181" y="150"/>
                </a:lnTo>
                <a:lnTo>
                  <a:pt x="181" y="16"/>
                </a:lnTo>
                <a:lnTo>
                  <a:pt x="181" y="16"/>
                </a:lnTo>
                <a:lnTo>
                  <a:pt x="171" y="21"/>
                </a:lnTo>
                <a:lnTo>
                  <a:pt x="161" y="25"/>
                </a:lnTo>
                <a:lnTo>
                  <a:pt x="150" y="29"/>
                </a:lnTo>
                <a:lnTo>
                  <a:pt x="138" y="31"/>
                </a:lnTo>
                <a:lnTo>
                  <a:pt x="138" y="31"/>
                </a:lnTo>
                <a:lnTo>
                  <a:pt x="126" y="29"/>
                </a:lnTo>
                <a:lnTo>
                  <a:pt x="113" y="27"/>
                </a:lnTo>
                <a:lnTo>
                  <a:pt x="101" y="23"/>
                </a:lnTo>
                <a:lnTo>
                  <a:pt x="92" y="17"/>
                </a:lnTo>
                <a:lnTo>
                  <a:pt x="92" y="17"/>
                </a:lnTo>
                <a:lnTo>
                  <a:pt x="82" y="12"/>
                </a:lnTo>
                <a:lnTo>
                  <a:pt x="72" y="8"/>
                </a:lnTo>
                <a:lnTo>
                  <a:pt x="59" y="5"/>
                </a:lnTo>
                <a:lnTo>
                  <a:pt x="47" y="5"/>
                </a:lnTo>
                <a:lnTo>
                  <a:pt x="47" y="5"/>
                </a:lnTo>
                <a:lnTo>
                  <a:pt x="35" y="7"/>
                </a:lnTo>
                <a:lnTo>
                  <a:pt x="24" y="11"/>
                </a:lnTo>
                <a:lnTo>
                  <a:pt x="14" y="15"/>
                </a:lnTo>
                <a:lnTo>
                  <a:pt x="5" y="20"/>
                </a:lnTo>
                <a:lnTo>
                  <a:pt x="5" y="154"/>
                </a:lnTo>
                <a:lnTo>
                  <a:pt x="5" y="154"/>
                </a:lnTo>
                <a:lnTo>
                  <a:pt x="14" y="150"/>
                </a:lnTo>
                <a:lnTo>
                  <a:pt x="24" y="144"/>
                </a:lnTo>
                <a:lnTo>
                  <a:pt x="35" y="142"/>
                </a:lnTo>
                <a:lnTo>
                  <a:pt x="47" y="140"/>
                </a:lnTo>
                <a:lnTo>
                  <a:pt x="47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1" name="Freeform 252"/>
          <p:cNvSpPr>
            <a:spLocks noEditPoints="1"/>
          </p:cNvSpPr>
          <p:nvPr/>
        </p:nvSpPr>
        <p:spPr bwMode="auto">
          <a:xfrm>
            <a:off x="2844554" y="2463425"/>
            <a:ext cx="65671" cy="392209"/>
          </a:xfrm>
          <a:custGeom>
            <a:avLst/>
            <a:gdLst/>
            <a:ahLst/>
            <a:cxnLst>
              <a:cxn ang="0">
                <a:pos x="42" y="251"/>
              </a:cxn>
              <a:cxn ang="0">
                <a:pos x="0" y="251"/>
              </a:cxn>
              <a:cxn ang="0">
                <a:pos x="0" y="20"/>
              </a:cxn>
              <a:cxn ang="0">
                <a:pos x="0" y="20"/>
              </a:cxn>
              <a:cxn ang="0">
                <a:pos x="0" y="16"/>
              </a:cxn>
              <a:cxn ang="0">
                <a:pos x="2" y="12"/>
              </a:cxn>
              <a:cxn ang="0">
                <a:pos x="7" y="6"/>
              </a:cxn>
              <a:cxn ang="0">
                <a:pos x="13" y="2"/>
              </a:cxn>
              <a:cxn ang="0">
                <a:pos x="17" y="0"/>
              </a:cxn>
              <a:cxn ang="0">
                <a:pos x="21" y="0"/>
              </a:cxn>
              <a:cxn ang="0">
                <a:pos x="21" y="0"/>
              </a:cxn>
              <a:cxn ang="0">
                <a:pos x="25" y="0"/>
              </a:cxn>
              <a:cxn ang="0">
                <a:pos x="29" y="2"/>
              </a:cxn>
              <a:cxn ang="0">
                <a:pos x="36" y="6"/>
              </a:cxn>
              <a:cxn ang="0">
                <a:pos x="40" y="12"/>
              </a:cxn>
              <a:cxn ang="0">
                <a:pos x="41" y="16"/>
              </a:cxn>
              <a:cxn ang="0">
                <a:pos x="42" y="20"/>
              </a:cxn>
              <a:cxn ang="0">
                <a:pos x="42" y="251"/>
              </a:cxn>
              <a:cxn ang="0">
                <a:pos x="11" y="241"/>
              </a:cxn>
              <a:cxn ang="0">
                <a:pos x="31" y="241"/>
              </a:cxn>
              <a:cxn ang="0">
                <a:pos x="31" y="20"/>
              </a:cxn>
              <a:cxn ang="0">
                <a:pos x="31" y="20"/>
              </a:cxn>
              <a:cxn ang="0">
                <a:pos x="30" y="16"/>
              </a:cxn>
              <a:cxn ang="0">
                <a:pos x="27" y="14"/>
              </a:cxn>
              <a:cxn ang="0">
                <a:pos x="25" y="11"/>
              </a:cxn>
              <a:cxn ang="0">
                <a:pos x="21" y="11"/>
              </a:cxn>
              <a:cxn ang="0">
                <a:pos x="21" y="11"/>
              </a:cxn>
              <a:cxn ang="0">
                <a:pos x="18" y="11"/>
              </a:cxn>
              <a:cxn ang="0">
                <a:pos x="14" y="14"/>
              </a:cxn>
              <a:cxn ang="0">
                <a:pos x="13" y="16"/>
              </a:cxn>
              <a:cxn ang="0">
                <a:pos x="11" y="20"/>
              </a:cxn>
              <a:cxn ang="0">
                <a:pos x="11" y="241"/>
              </a:cxn>
            </a:cxnLst>
            <a:rect l="0" t="0" r="r" b="b"/>
            <a:pathLst>
              <a:path w="42" h="251">
                <a:moveTo>
                  <a:pt x="42" y="251"/>
                </a:moveTo>
                <a:lnTo>
                  <a:pt x="0" y="251"/>
                </a:lnTo>
                <a:lnTo>
                  <a:pt x="0" y="20"/>
                </a:lnTo>
                <a:lnTo>
                  <a:pt x="0" y="20"/>
                </a:lnTo>
                <a:lnTo>
                  <a:pt x="0" y="16"/>
                </a:lnTo>
                <a:lnTo>
                  <a:pt x="2" y="12"/>
                </a:lnTo>
                <a:lnTo>
                  <a:pt x="7" y="6"/>
                </a:lnTo>
                <a:lnTo>
                  <a:pt x="13" y="2"/>
                </a:lnTo>
                <a:lnTo>
                  <a:pt x="17" y="0"/>
                </a:lnTo>
                <a:lnTo>
                  <a:pt x="21" y="0"/>
                </a:lnTo>
                <a:lnTo>
                  <a:pt x="21" y="0"/>
                </a:lnTo>
                <a:lnTo>
                  <a:pt x="25" y="0"/>
                </a:lnTo>
                <a:lnTo>
                  <a:pt x="29" y="2"/>
                </a:lnTo>
                <a:lnTo>
                  <a:pt x="36" y="6"/>
                </a:lnTo>
                <a:lnTo>
                  <a:pt x="40" y="12"/>
                </a:lnTo>
                <a:lnTo>
                  <a:pt x="41" y="16"/>
                </a:lnTo>
                <a:lnTo>
                  <a:pt x="42" y="20"/>
                </a:lnTo>
                <a:lnTo>
                  <a:pt x="42" y="251"/>
                </a:lnTo>
                <a:close/>
                <a:moveTo>
                  <a:pt x="11" y="241"/>
                </a:moveTo>
                <a:lnTo>
                  <a:pt x="31" y="241"/>
                </a:lnTo>
                <a:lnTo>
                  <a:pt x="31" y="20"/>
                </a:lnTo>
                <a:lnTo>
                  <a:pt x="31" y="20"/>
                </a:lnTo>
                <a:lnTo>
                  <a:pt x="30" y="16"/>
                </a:lnTo>
                <a:lnTo>
                  <a:pt x="27" y="14"/>
                </a:lnTo>
                <a:lnTo>
                  <a:pt x="25" y="11"/>
                </a:lnTo>
                <a:lnTo>
                  <a:pt x="21" y="11"/>
                </a:lnTo>
                <a:lnTo>
                  <a:pt x="21" y="11"/>
                </a:lnTo>
                <a:lnTo>
                  <a:pt x="18" y="11"/>
                </a:lnTo>
                <a:lnTo>
                  <a:pt x="14" y="14"/>
                </a:lnTo>
                <a:lnTo>
                  <a:pt x="13" y="16"/>
                </a:lnTo>
                <a:lnTo>
                  <a:pt x="11" y="20"/>
                </a:lnTo>
                <a:lnTo>
                  <a:pt x="11" y="24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2" name="Freeform 253"/>
          <p:cNvSpPr>
            <a:spLocks noEditPoints="1"/>
          </p:cNvSpPr>
          <p:nvPr/>
        </p:nvSpPr>
        <p:spPr bwMode="auto">
          <a:xfrm>
            <a:off x="2033058" y="2519454"/>
            <a:ext cx="351807" cy="345517"/>
          </a:xfrm>
          <a:custGeom>
            <a:avLst/>
            <a:gdLst/>
            <a:ahLst/>
            <a:cxnLst>
              <a:cxn ang="0">
                <a:pos x="112" y="223"/>
              </a:cxn>
              <a:cxn ang="0">
                <a:pos x="89" y="220"/>
              </a:cxn>
              <a:cxn ang="0">
                <a:pos x="69" y="213"/>
              </a:cxn>
              <a:cxn ang="0">
                <a:pos x="50" y="204"/>
              </a:cxn>
              <a:cxn ang="0">
                <a:pos x="34" y="190"/>
              </a:cxn>
              <a:cxn ang="0">
                <a:pos x="20" y="173"/>
              </a:cxn>
              <a:cxn ang="0">
                <a:pos x="9" y="154"/>
              </a:cxn>
              <a:cxn ang="0">
                <a:pos x="3" y="134"/>
              </a:cxn>
              <a:cxn ang="0">
                <a:pos x="0" y="111"/>
              </a:cxn>
              <a:cxn ang="0">
                <a:pos x="1" y="100"/>
              </a:cxn>
              <a:cxn ang="0">
                <a:pos x="5" y="78"/>
              </a:cxn>
              <a:cxn ang="0">
                <a:pos x="13" y="58"/>
              </a:cxn>
              <a:cxn ang="0">
                <a:pos x="26" y="40"/>
              </a:cxn>
              <a:cxn ang="0">
                <a:pos x="40" y="26"/>
              </a:cxn>
              <a:cxn ang="0">
                <a:pos x="59" y="13"/>
              </a:cxn>
              <a:cxn ang="0">
                <a:pos x="78" y="5"/>
              </a:cxn>
              <a:cxn ang="0">
                <a:pos x="100" y="1"/>
              </a:cxn>
              <a:cxn ang="0">
                <a:pos x="117" y="0"/>
              </a:cxn>
              <a:cxn ang="0">
                <a:pos x="209" y="57"/>
              </a:cxn>
              <a:cxn ang="0">
                <a:pos x="211" y="62"/>
              </a:cxn>
              <a:cxn ang="0">
                <a:pos x="220" y="86"/>
              </a:cxn>
              <a:cxn ang="0">
                <a:pos x="223" y="111"/>
              </a:cxn>
              <a:cxn ang="0">
                <a:pos x="223" y="123"/>
              </a:cxn>
              <a:cxn ang="0">
                <a:pos x="217" y="144"/>
              </a:cxn>
              <a:cxn ang="0">
                <a:pos x="209" y="165"/>
              </a:cxn>
              <a:cxn ang="0">
                <a:pos x="197" y="182"/>
              </a:cxn>
              <a:cxn ang="0">
                <a:pos x="182" y="197"/>
              </a:cxn>
              <a:cxn ang="0">
                <a:pos x="165" y="209"/>
              </a:cxn>
              <a:cxn ang="0">
                <a:pos x="144" y="217"/>
              </a:cxn>
              <a:cxn ang="0">
                <a:pos x="123" y="221"/>
              </a:cxn>
              <a:cxn ang="0">
                <a:pos x="112" y="223"/>
              </a:cxn>
              <a:cxn ang="0">
                <a:pos x="107" y="11"/>
              </a:cxn>
              <a:cxn ang="0">
                <a:pos x="86" y="13"/>
              </a:cxn>
              <a:cxn ang="0">
                <a:pos x="69" y="20"/>
              </a:cxn>
              <a:cxn ang="0">
                <a:pos x="53" y="30"/>
              </a:cxn>
              <a:cxn ang="0">
                <a:pos x="39" y="42"/>
              </a:cxn>
              <a:cxn ang="0">
                <a:pos x="27" y="57"/>
              </a:cxn>
              <a:cxn ang="0">
                <a:pos x="19" y="73"/>
              </a:cxn>
              <a:cxn ang="0">
                <a:pos x="13" y="92"/>
              </a:cxn>
              <a:cxn ang="0">
                <a:pos x="11" y="111"/>
              </a:cxn>
              <a:cxn ang="0">
                <a:pos x="12" y="122"/>
              </a:cxn>
              <a:cxn ang="0">
                <a:pos x="16" y="140"/>
              </a:cxn>
              <a:cxn ang="0">
                <a:pos x="23" y="159"/>
              </a:cxn>
              <a:cxn ang="0">
                <a:pos x="34" y="176"/>
              </a:cxn>
              <a:cxn ang="0">
                <a:pos x="49" y="189"/>
              </a:cxn>
              <a:cxn ang="0">
                <a:pos x="63" y="200"/>
              </a:cxn>
              <a:cxn ang="0">
                <a:pos x="82" y="207"/>
              </a:cxn>
              <a:cxn ang="0">
                <a:pos x="101" y="211"/>
              </a:cxn>
              <a:cxn ang="0">
                <a:pos x="112" y="212"/>
              </a:cxn>
              <a:cxn ang="0">
                <a:pos x="132" y="209"/>
              </a:cxn>
              <a:cxn ang="0">
                <a:pos x="151" y="204"/>
              </a:cxn>
              <a:cxn ang="0">
                <a:pos x="167" y="194"/>
              </a:cxn>
              <a:cxn ang="0">
                <a:pos x="182" y="182"/>
              </a:cxn>
              <a:cxn ang="0">
                <a:pos x="194" y="167"/>
              </a:cxn>
              <a:cxn ang="0">
                <a:pos x="204" y="150"/>
              </a:cxn>
              <a:cxn ang="0">
                <a:pos x="209" y="131"/>
              </a:cxn>
              <a:cxn ang="0">
                <a:pos x="212" y="111"/>
              </a:cxn>
              <a:cxn ang="0">
                <a:pos x="212" y="101"/>
              </a:cxn>
              <a:cxn ang="0">
                <a:pos x="208" y="81"/>
              </a:cxn>
              <a:cxn ang="0">
                <a:pos x="107" y="120"/>
              </a:cxn>
            </a:cxnLst>
            <a:rect l="0" t="0" r="r" b="b"/>
            <a:pathLst>
              <a:path w="223" h="223">
                <a:moveTo>
                  <a:pt x="112" y="223"/>
                </a:moveTo>
                <a:lnTo>
                  <a:pt x="112" y="223"/>
                </a:lnTo>
                <a:lnTo>
                  <a:pt x="100" y="221"/>
                </a:lnTo>
                <a:lnTo>
                  <a:pt x="89" y="220"/>
                </a:lnTo>
                <a:lnTo>
                  <a:pt x="78" y="217"/>
                </a:lnTo>
                <a:lnTo>
                  <a:pt x="69" y="213"/>
                </a:lnTo>
                <a:lnTo>
                  <a:pt x="59" y="209"/>
                </a:lnTo>
                <a:lnTo>
                  <a:pt x="50" y="204"/>
                </a:lnTo>
                <a:lnTo>
                  <a:pt x="40" y="197"/>
                </a:lnTo>
                <a:lnTo>
                  <a:pt x="34" y="190"/>
                </a:lnTo>
                <a:lnTo>
                  <a:pt x="26" y="182"/>
                </a:lnTo>
                <a:lnTo>
                  <a:pt x="20" y="173"/>
                </a:lnTo>
                <a:lnTo>
                  <a:pt x="13" y="165"/>
                </a:lnTo>
                <a:lnTo>
                  <a:pt x="9" y="154"/>
                </a:lnTo>
                <a:lnTo>
                  <a:pt x="5" y="144"/>
                </a:lnTo>
                <a:lnTo>
                  <a:pt x="3" y="134"/>
                </a:lnTo>
                <a:lnTo>
                  <a:pt x="1" y="123"/>
                </a:lnTo>
                <a:lnTo>
                  <a:pt x="0" y="111"/>
                </a:lnTo>
                <a:lnTo>
                  <a:pt x="0" y="111"/>
                </a:lnTo>
                <a:lnTo>
                  <a:pt x="1" y="100"/>
                </a:lnTo>
                <a:lnTo>
                  <a:pt x="3" y="89"/>
                </a:lnTo>
                <a:lnTo>
                  <a:pt x="5" y="78"/>
                </a:lnTo>
                <a:lnTo>
                  <a:pt x="9" y="67"/>
                </a:lnTo>
                <a:lnTo>
                  <a:pt x="13" y="58"/>
                </a:lnTo>
                <a:lnTo>
                  <a:pt x="20" y="49"/>
                </a:lnTo>
                <a:lnTo>
                  <a:pt x="26" y="40"/>
                </a:lnTo>
                <a:lnTo>
                  <a:pt x="34" y="32"/>
                </a:lnTo>
                <a:lnTo>
                  <a:pt x="40" y="26"/>
                </a:lnTo>
                <a:lnTo>
                  <a:pt x="50" y="19"/>
                </a:lnTo>
                <a:lnTo>
                  <a:pt x="59" y="13"/>
                </a:lnTo>
                <a:lnTo>
                  <a:pt x="69" y="9"/>
                </a:lnTo>
                <a:lnTo>
                  <a:pt x="78" y="5"/>
                </a:lnTo>
                <a:lnTo>
                  <a:pt x="89" y="3"/>
                </a:lnTo>
                <a:lnTo>
                  <a:pt x="100" y="1"/>
                </a:lnTo>
                <a:lnTo>
                  <a:pt x="112" y="0"/>
                </a:lnTo>
                <a:lnTo>
                  <a:pt x="117" y="0"/>
                </a:lnTo>
                <a:lnTo>
                  <a:pt x="117" y="103"/>
                </a:lnTo>
                <a:lnTo>
                  <a:pt x="209" y="57"/>
                </a:lnTo>
                <a:lnTo>
                  <a:pt x="211" y="62"/>
                </a:lnTo>
                <a:lnTo>
                  <a:pt x="211" y="62"/>
                </a:lnTo>
                <a:lnTo>
                  <a:pt x="216" y="73"/>
                </a:lnTo>
                <a:lnTo>
                  <a:pt x="220" y="86"/>
                </a:lnTo>
                <a:lnTo>
                  <a:pt x="221" y="99"/>
                </a:lnTo>
                <a:lnTo>
                  <a:pt x="223" y="111"/>
                </a:lnTo>
                <a:lnTo>
                  <a:pt x="223" y="111"/>
                </a:lnTo>
                <a:lnTo>
                  <a:pt x="223" y="123"/>
                </a:lnTo>
                <a:lnTo>
                  <a:pt x="220" y="134"/>
                </a:lnTo>
                <a:lnTo>
                  <a:pt x="217" y="144"/>
                </a:lnTo>
                <a:lnTo>
                  <a:pt x="213" y="154"/>
                </a:lnTo>
                <a:lnTo>
                  <a:pt x="209" y="165"/>
                </a:lnTo>
                <a:lnTo>
                  <a:pt x="204" y="173"/>
                </a:lnTo>
                <a:lnTo>
                  <a:pt x="197" y="182"/>
                </a:lnTo>
                <a:lnTo>
                  <a:pt x="190" y="190"/>
                </a:lnTo>
                <a:lnTo>
                  <a:pt x="182" y="197"/>
                </a:lnTo>
                <a:lnTo>
                  <a:pt x="174" y="204"/>
                </a:lnTo>
                <a:lnTo>
                  <a:pt x="165" y="209"/>
                </a:lnTo>
                <a:lnTo>
                  <a:pt x="155" y="213"/>
                </a:lnTo>
                <a:lnTo>
                  <a:pt x="144" y="217"/>
                </a:lnTo>
                <a:lnTo>
                  <a:pt x="134" y="220"/>
                </a:lnTo>
                <a:lnTo>
                  <a:pt x="123" y="221"/>
                </a:lnTo>
                <a:lnTo>
                  <a:pt x="112" y="223"/>
                </a:lnTo>
                <a:lnTo>
                  <a:pt x="112" y="223"/>
                </a:lnTo>
                <a:close/>
                <a:moveTo>
                  <a:pt x="107" y="11"/>
                </a:moveTo>
                <a:lnTo>
                  <a:pt x="107" y="11"/>
                </a:lnTo>
                <a:lnTo>
                  <a:pt x="96" y="12"/>
                </a:lnTo>
                <a:lnTo>
                  <a:pt x="86" y="13"/>
                </a:lnTo>
                <a:lnTo>
                  <a:pt x="78" y="18"/>
                </a:lnTo>
                <a:lnTo>
                  <a:pt x="69" y="20"/>
                </a:lnTo>
                <a:lnTo>
                  <a:pt x="61" y="24"/>
                </a:lnTo>
                <a:lnTo>
                  <a:pt x="53" y="30"/>
                </a:lnTo>
                <a:lnTo>
                  <a:pt x="46" y="36"/>
                </a:lnTo>
                <a:lnTo>
                  <a:pt x="39" y="42"/>
                </a:lnTo>
                <a:lnTo>
                  <a:pt x="32" y="50"/>
                </a:lnTo>
                <a:lnTo>
                  <a:pt x="27" y="57"/>
                </a:lnTo>
                <a:lnTo>
                  <a:pt x="23" y="65"/>
                </a:lnTo>
                <a:lnTo>
                  <a:pt x="19" y="73"/>
                </a:lnTo>
                <a:lnTo>
                  <a:pt x="16" y="82"/>
                </a:lnTo>
                <a:lnTo>
                  <a:pt x="13" y="92"/>
                </a:lnTo>
                <a:lnTo>
                  <a:pt x="12" y="101"/>
                </a:lnTo>
                <a:lnTo>
                  <a:pt x="11" y="111"/>
                </a:lnTo>
                <a:lnTo>
                  <a:pt x="11" y="111"/>
                </a:lnTo>
                <a:lnTo>
                  <a:pt x="12" y="122"/>
                </a:lnTo>
                <a:lnTo>
                  <a:pt x="13" y="131"/>
                </a:lnTo>
                <a:lnTo>
                  <a:pt x="16" y="140"/>
                </a:lnTo>
                <a:lnTo>
                  <a:pt x="19" y="150"/>
                </a:lnTo>
                <a:lnTo>
                  <a:pt x="23" y="159"/>
                </a:lnTo>
                <a:lnTo>
                  <a:pt x="28" y="167"/>
                </a:lnTo>
                <a:lnTo>
                  <a:pt x="34" y="176"/>
                </a:lnTo>
                <a:lnTo>
                  <a:pt x="40" y="182"/>
                </a:lnTo>
                <a:lnTo>
                  <a:pt x="49" y="189"/>
                </a:lnTo>
                <a:lnTo>
                  <a:pt x="55" y="194"/>
                </a:lnTo>
                <a:lnTo>
                  <a:pt x="63" y="200"/>
                </a:lnTo>
                <a:lnTo>
                  <a:pt x="73" y="204"/>
                </a:lnTo>
                <a:lnTo>
                  <a:pt x="82" y="207"/>
                </a:lnTo>
                <a:lnTo>
                  <a:pt x="92" y="209"/>
                </a:lnTo>
                <a:lnTo>
                  <a:pt x="101" y="211"/>
                </a:lnTo>
                <a:lnTo>
                  <a:pt x="112" y="212"/>
                </a:lnTo>
                <a:lnTo>
                  <a:pt x="112" y="212"/>
                </a:lnTo>
                <a:lnTo>
                  <a:pt x="121" y="211"/>
                </a:lnTo>
                <a:lnTo>
                  <a:pt x="132" y="209"/>
                </a:lnTo>
                <a:lnTo>
                  <a:pt x="142" y="207"/>
                </a:lnTo>
                <a:lnTo>
                  <a:pt x="151" y="204"/>
                </a:lnTo>
                <a:lnTo>
                  <a:pt x="159" y="200"/>
                </a:lnTo>
                <a:lnTo>
                  <a:pt x="167" y="194"/>
                </a:lnTo>
                <a:lnTo>
                  <a:pt x="175" y="189"/>
                </a:lnTo>
                <a:lnTo>
                  <a:pt x="182" y="182"/>
                </a:lnTo>
                <a:lnTo>
                  <a:pt x="189" y="176"/>
                </a:lnTo>
                <a:lnTo>
                  <a:pt x="194" y="167"/>
                </a:lnTo>
                <a:lnTo>
                  <a:pt x="200" y="159"/>
                </a:lnTo>
                <a:lnTo>
                  <a:pt x="204" y="150"/>
                </a:lnTo>
                <a:lnTo>
                  <a:pt x="208" y="140"/>
                </a:lnTo>
                <a:lnTo>
                  <a:pt x="209" y="131"/>
                </a:lnTo>
                <a:lnTo>
                  <a:pt x="212" y="122"/>
                </a:lnTo>
                <a:lnTo>
                  <a:pt x="212" y="111"/>
                </a:lnTo>
                <a:lnTo>
                  <a:pt x="212" y="111"/>
                </a:lnTo>
                <a:lnTo>
                  <a:pt x="212" y="101"/>
                </a:lnTo>
                <a:lnTo>
                  <a:pt x="209" y="90"/>
                </a:lnTo>
                <a:lnTo>
                  <a:pt x="208" y="81"/>
                </a:lnTo>
                <a:lnTo>
                  <a:pt x="204" y="72"/>
                </a:lnTo>
                <a:lnTo>
                  <a:pt x="107" y="120"/>
                </a:lnTo>
                <a:lnTo>
                  <a:pt x="107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3" name="Freeform 254"/>
          <p:cNvSpPr>
            <a:spLocks noEditPoints="1"/>
          </p:cNvSpPr>
          <p:nvPr/>
        </p:nvSpPr>
        <p:spPr bwMode="auto">
          <a:xfrm>
            <a:off x="2239451" y="2468091"/>
            <a:ext cx="154796" cy="172760"/>
          </a:xfrm>
          <a:custGeom>
            <a:avLst/>
            <a:gdLst/>
            <a:ahLst/>
            <a:cxnLst>
              <a:cxn ang="0">
                <a:pos x="0" y="112"/>
              </a:cxn>
              <a:cxn ang="0">
                <a:pos x="0" y="0"/>
              </a:cxn>
              <a:cxn ang="0">
                <a:pos x="2" y="0"/>
              </a:cxn>
              <a:cxn ang="0">
                <a:pos x="2" y="0"/>
              </a:cxn>
              <a:cxn ang="0">
                <a:pos x="17" y="1"/>
              </a:cxn>
              <a:cxn ang="0">
                <a:pos x="32" y="4"/>
              </a:cxn>
              <a:cxn ang="0">
                <a:pos x="45" y="9"/>
              </a:cxn>
              <a:cxn ang="0">
                <a:pos x="59" y="16"/>
              </a:cxn>
              <a:cxn ang="0">
                <a:pos x="71" y="24"/>
              </a:cxn>
              <a:cxn ang="0">
                <a:pos x="82" y="35"/>
              </a:cxn>
              <a:cxn ang="0">
                <a:pos x="91" y="45"/>
              </a:cxn>
              <a:cxn ang="0">
                <a:pos x="99" y="59"/>
              </a:cxn>
              <a:cxn ang="0">
                <a:pos x="101" y="62"/>
              </a:cxn>
              <a:cxn ang="0">
                <a:pos x="0" y="112"/>
              </a:cxn>
              <a:cxn ang="0">
                <a:pos x="5" y="5"/>
              </a:cxn>
              <a:cxn ang="0">
                <a:pos x="5" y="104"/>
              </a:cxn>
              <a:cxn ang="0">
                <a:pos x="93" y="59"/>
              </a:cxn>
              <a:cxn ang="0">
                <a:pos x="93" y="59"/>
              </a:cxn>
              <a:cxn ang="0">
                <a:pos x="86" y="48"/>
              </a:cxn>
              <a:cxn ang="0">
                <a:pos x="77" y="37"/>
              </a:cxn>
              <a:cxn ang="0">
                <a:pos x="67" y="28"/>
              </a:cxn>
              <a:cxn ang="0">
                <a:pos x="56" y="20"/>
              </a:cxn>
              <a:cxn ang="0">
                <a:pos x="44" y="14"/>
              </a:cxn>
              <a:cxn ang="0">
                <a:pos x="32" y="9"/>
              </a:cxn>
              <a:cxn ang="0">
                <a:pos x="18" y="6"/>
              </a:cxn>
              <a:cxn ang="0">
                <a:pos x="5" y="5"/>
              </a:cxn>
              <a:cxn ang="0">
                <a:pos x="5" y="5"/>
              </a:cxn>
            </a:cxnLst>
            <a:rect l="0" t="0" r="r" b="b"/>
            <a:pathLst>
              <a:path w="101" h="112">
                <a:moveTo>
                  <a:pt x="0" y="112"/>
                </a:move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17" y="1"/>
                </a:lnTo>
                <a:lnTo>
                  <a:pt x="32" y="4"/>
                </a:lnTo>
                <a:lnTo>
                  <a:pt x="45" y="9"/>
                </a:lnTo>
                <a:lnTo>
                  <a:pt x="59" y="16"/>
                </a:lnTo>
                <a:lnTo>
                  <a:pt x="71" y="24"/>
                </a:lnTo>
                <a:lnTo>
                  <a:pt x="82" y="35"/>
                </a:lnTo>
                <a:lnTo>
                  <a:pt x="91" y="45"/>
                </a:lnTo>
                <a:lnTo>
                  <a:pt x="99" y="59"/>
                </a:lnTo>
                <a:lnTo>
                  <a:pt x="101" y="62"/>
                </a:lnTo>
                <a:lnTo>
                  <a:pt x="0" y="112"/>
                </a:lnTo>
                <a:close/>
                <a:moveTo>
                  <a:pt x="5" y="5"/>
                </a:moveTo>
                <a:lnTo>
                  <a:pt x="5" y="104"/>
                </a:lnTo>
                <a:lnTo>
                  <a:pt x="93" y="59"/>
                </a:lnTo>
                <a:lnTo>
                  <a:pt x="93" y="59"/>
                </a:lnTo>
                <a:lnTo>
                  <a:pt x="86" y="48"/>
                </a:lnTo>
                <a:lnTo>
                  <a:pt x="77" y="37"/>
                </a:lnTo>
                <a:lnTo>
                  <a:pt x="67" y="28"/>
                </a:lnTo>
                <a:lnTo>
                  <a:pt x="56" y="20"/>
                </a:lnTo>
                <a:lnTo>
                  <a:pt x="44" y="14"/>
                </a:lnTo>
                <a:lnTo>
                  <a:pt x="32" y="9"/>
                </a:lnTo>
                <a:lnTo>
                  <a:pt x="18" y="6"/>
                </a:lnTo>
                <a:lnTo>
                  <a:pt x="5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4" name="Freeform 255"/>
          <p:cNvSpPr>
            <a:spLocks noEditPoints="1"/>
          </p:cNvSpPr>
          <p:nvPr/>
        </p:nvSpPr>
        <p:spPr bwMode="auto">
          <a:xfrm>
            <a:off x="3670126" y="2542797"/>
            <a:ext cx="323661" cy="224120"/>
          </a:xfrm>
          <a:custGeom>
            <a:avLst/>
            <a:gdLst/>
            <a:ahLst/>
            <a:cxnLst>
              <a:cxn ang="0">
                <a:pos x="189" y="144"/>
              </a:cxn>
              <a:cxn ang="0">
                <a:pos x="18" y="144"/>
              </a:cxn>
              <a:cxn ang="0">
                <a:pos x="18" y="144"/>
              </a:cxn>
              <a:cxn ang="0">
                <a:pos x="11" y="143"/>
              </a:cxn>
              <a:cxn ang="0">
                <a:pos x="6" y="139"/>
              </a:cxn>
              <a:cxn ang="0">
                <a:pos x="2" y="134"/>
              </a:cxn>
              <a:cxn ang="0">
                <a:pos x="0" y="127"/>
              </a:cxn>
              <a:cxn ang="0">
                <a:pos x="0" y="77"/>
              </a:cxn>
              <a:cxn ang="0">
                <a:pos x="65" y="0"/>
              </a:cxn>
              <a:cxn ang="0">
                <a:pos x="143" y="0"/>
              </a:cxn>
              <a:cxn ang="0">
                <a:pos x="207" y="77"/>
              </a:cxn>
              <a:cxn ang="0">
                <a:pos x="207" y="127"/>
              </a:cxn>
              <a:cxn ang="0">
                <a:pos x="207" y="127"/>
              </a:cxn>
              <a:cxn ang="0">
                <a:pos x="206" y="134"/>
              </a:cxn>
              <a:cxn ang="0">
                <a:pos x="202" y="139"/>
              </a:cxn>
              <a:cxn ang="0">
                <a:pos x="196" y="143"/>
              </a:cxn>
              <a:cxn ang="0">
                <a:pos x="189" y="144"/>
              </a:cxn>
              <a:cxn ang="0">
                <a:pos x="189" y="144"/>
              </a:cxn>
              <a:cxn ang="0">
                <a:pos x="11" y="79"/>
              </a:cxn>
              <a:cxn ang="0">
                <a:pos x="11" y="127"/>
              </a:cxn>
              <a:cxn ang="0">
                <a:pos x="11" y="127"/>
              </a:cxn>
              <a:cxn ang="0">
                <a:pos x="11" y="129"/>
              </a:cxn>
              <a:cxn ang="0">
                <a:pos x="14" y="132"/>
              </a:cxn>
              <a:cxn ang="0">
                <a:pos x="15" y="134"/>
              </a:cxn>
              <a:cxn ang="0">
                <a:pos x="18" y="134"/>
              </a:cxn>
              <a:cxn ang="0">
                <a:pos x="189" y="134"/>
              </a:cxn>
              <a:cxn ang="0">
                <a:pos x="189" y="134"/>
              </a:cxn>
              <a:cxn ang="0">
                <a:pos x="192" y="134"/>
              </a:cxn>
              <a:cxn ang="0">
                <a:pos x="195" y="132"/>
              </a:cxn>
              <a:cxn ang="0">
                <a:pos x="196" y="129"/>
              </a:cxn>
              <a:cxn ang="0">
                <a:pos x="196" y="127"/>
              </a:cxn>
              <a:cxn ang="0">
                <a:pos x="196" y="79"/>
              </a:cxn>
              <a:cxn ang="0">
                <a:pos x="138" y="11"/>
              </a:cxn>
              <a:cxn ang="0">
                <a:pos x="69" y="11"/>
              </a:cxn>
              <a:cxn ang="0">
                <a:pos x="11" y="79"/>
              </a:cxn>
            </a:cxnLst>
            <a:rect l="0" t="0" r="r" b="b"/>
            <a:pathLst>
              <a:path w="207" h="144">
                <a:moveTo>
                  <a:pt x="189" y="144"/>
                </a:moveTo>
                <a:lnTo>
                  <a:pt x="18" y="144"/>
                </a:lnTo>
                <a:lnTo>
                  <a:pt x="18" y="144"/>
                </a:lnTo>
                <a:lnTo>
                  <a:pt x="11" y="143"/>
                </a:lnTo>
                <a:lnTo>
                  <a:pt x="6" y="139"/>
                </a:lnTo>
                <a:lnTo>
                  <a:pt x="2" y="134"/>
                </a:lnTo>
                <a:lnTo>
                  <a:pt x="0" y="127"/>
                </a:lnTo>
                <a:lnTo>
                  <a:pt x="0" y="77"/>
                </a:lnTo>
                <a:lnTo>
                  <a:pt x="65" y="0"/>
                </a:lnTo>
                <a:lnTo>
                  <a:pt x="143" y="0"/>
                </a:lnTo>
                <a:lnTo>
                  <a:pt x="207" y="77"/>
                </a:lnTo>
                <a:lnTo>
                  <a:pt x="207" y="127"/>
                </a:lnTo>
                <a:lnTo>
                  <a:pt x="207" y="127"/>
                </a:lnTo>
                <a:lnTo>
                  <a:pt x="206" y="134"/>
                </a:lnTo>
                <a:lnTo>
                  <a:pt x="202" y="139"/>
                </a:lnTo>
                <a:lnTo>
                  <a:pt x="196" y="143"/>
                </a:lnTo>
                <a:lnTo>
                  <a:pt x="189" y="144"/>
                </a:lnTo>
                <a:lnTo>
                  <a:pt x="189" y="144"/>
                </a:lnTo>
                <a:close/>
                <a:moveTo>
                  <a:pt x="11" y="79"/>
                </a:moveTo>
                <a:lnTo>
                  <a:pt x="11" y="127"/>
                </a:lnTo>
                <a:lnTo>
                  <a:pt x="11" y="127"/>
                </a:lnTo>
                <a:lnTo>
                  <a:pt x="11" y="129"/>
                </a:lnTo>
                <a:lnTo>
                  <a:pt x="14" y="132"/>
                </a:lnTo>
                <a:lnTo>
                  <a:pt x="15" y="134"/>
                </a:lnTo>
                <a:lnTo>
                  <a:pt x="18" y="134"/>
                </a:lnTo>
                <a:lnTo>
                  <a:pt x="189" y="134"/>
                </a:lnTo>
                <a:lnTo>
                  <a:pt x="189" y="134"/>
                </a:lnTo>
                <a:lnTo>
                  <a:pt x="192" y="134"/>
                </a:lnTo>
                <a:lnTo>
                  <a:pt x="195" y="132"/>
                </a:lnTo>
                <a:lnTo>
                  <a:pt x="196" y="129"/>
                </a:lnTo>
                <a:lnTo>
                  <a:pt x="196" y="127"/>
                </a:lnTo>
                <a:lnTo>
                  <a:pt x="196" y="79"/>
                </a:lnTo>
                <a:lnTo>
                  <a:pt x="138" y="11"/>
                </a:lnTo>
                <a:lnTo>
                  <a:pt x="69" y="11"/>
                </a:lnTo>
                <a:lnTo>
                  <a:pt x="11" y="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5" name="Freeform 256"/>
          <p:cNvSpPr>
            <a:spLocks noEditPoints="1"/>
          </p:cNvSpPr>
          <p:nvPr/>
        </p:nvSpPr>
        <p:spPr bwMode="auto">
          <a:xfrm>
            <a:off x="3698270" y="2566145"/>
            <a:ext cx="272063" cy="140075"/>
          </a:xfrm>
          <a:custGeom>
            <a:avLst/>
            <a:gdLst/>
            <a:ahLst/>
            <a:cxnLst>
              <a:cxn ang="0">
                <a:pos x="113" y="90"/>
              </a:cxn>
              <a:cxn ang="0">
                <a:pos x="62" y="90"/>
              </a:cxn>
              <a:cxn ang="0">
                <a:pos x="37" y="66"/>
              </a:cxn>
              <a:cxn ang="0">
                <a:pos x="0" y="66"/>
              </a:cxn>
              <a:cxn ang="0">
                <a:pos x="55" y="0"/>
              </a:cxn>
              <a:cxn ang="0">
                <a:pos x="120" y="0"/>
              </a:cxn>
              <a:cxn ang="0">
                <a:pos x="175" y="66"/>
              </a:cxn>
              <a:cxn ang="0">
                <a:pos x="137" y="66"/>
              </a:cxn>
              <a:cxn ang="0">
                <a:pos x="113" y="90"/>
              </a:cxn>
              <a:cxn ang="0">
                <a:pos x="63" y="85"/>
              </a:cxn>
              <a:cxn ang="0">
                <a:pos x="110" y="85"/>
              </a:cxn>
              <a:cxn ang="0">
                <a:pos x="135" y="60"/>
              </a:cxn>
              <a:cxn ang="0">
                <a:pos x="163" y="60"/>
              </a:cxn>
              <a:cxn ang="0">
                <a:pos x="117" y="5"/>
              </a:cxn>
              <a:cxn ang="0">
                <a:pos x="58" y="5"/>
              </a:cxn>
              <a:cxn ang="0">
                <a:pos x="10" y="60"/>
              </a:cxn>
              <a:cxn ang="0">
                <a:pos x="39" y="60"/>
              </a:cxn>
              <a:cxn ang="0">
                <a:pos x="63" y="85"/>
              </a:cxn>
            </a:cxnLst>
            <a:rect l="0" t="0" r="r" b="b"/>
            <a:pathLst>
              <a:path w="175" h="90">
                <a:moveTo>
                  <a:pt x="113" y="90"/>
                </a:moveTo>
                <a:lnTo>
                  <a:pt x="62" y="90"/>
                </a:lnTo>
                <a:lnTo>
                  <a:pt x="37" y="66"/>
                </a:lnTo>
                <a:lnTo>
                  <a:pt x="0" y="66"/>
                </a:lnTo>
                <a:lnTo>
                  <a:pt x="55" y="0"/>
                </a:lnTo>
                <a:lnTo>
                  <a:pt x="120" y="0"/>
                </a:lnTo>
                <a:lnTo>
                  <a:pt x="175" y="66"/>
                </a:lnTo>
                <a:lnTo>
                  <a:pt x="137" y="66"/>
                </a:lnTo>
                <a:lnTo>
                  <a:pt x="113" y="90"/>
                </a:lnTo>
                <a:close/>
                <a:moveTo>
                  <a:pt x="63" y="85"/>
                </a:moveTo>
                <a:lnTo>
                  <a:pt x="110" y="85"/>
                </a:lnTo>
                <a:lnTo>
                  <a:pt x="135" y="60"/>
                </a:lnTo>
                <a:lnTo>
                  <a:pt x="163" y="60"/>
                </a:lnTo>
                <a:lnTo>
                  <a:pt x="117" y="5"/>
                </a:lnTo>
                <a:lnTo>
                  <a:pt x="58" y="5"/>
                </a:lnTo>
                <a:lnTo>
                  <a:pt x="10" y="60"/>
                </a:lnTo>
                <a:lnTo>
                  <a:pt x="39" y="60"/>
                </a:lnTo>
                <a:lnTo>
                  <a:pt x="63" y="8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6" name="Freeform 257"/>
          <p:cNvSpPr>
            <a:spLocks noEditPoints="1"/>
          </p:cNvSpPr>
          <p:nvPr/>
        </p:nvSpPr>
        <p:spPr bwMode="auto">
          <a:xfrm>
            <a:off x="4491002" y="2542797"/>
            <a:ext cx="323661" cy="224120"/>
          </a:xfrm>
          <a:custGeom>
            <a:avLst/>
            <a:gdLst/>
            <a:ahLst/>
            <a:cxnLst>
              <a:cxn ang="0">
                <a:pos x="189" y="144"/>
              </a:cxn>
              <a:cxn ang="0">
                <a:pos x="18" y="144"/>
              </a:cxn>
              <a:cxn ang="0">
                <a:pos x="18" y="144"/>
              </a:cxn>
              <a:cxn ang="0">
                <a:pos x="11" y="143"/>
              </a:cxn>
              <a:cxn ang="0">
                <a:pos x="6" y="139"/>
              </a:cxn>
              <a:cxn ang="0">
                <a:pos x="2" y="134"/>
              </a:cxn>
              <a:cxn ang="0">
                <a:pos x="0" y="127"/>
              </a:cxn>
              <a:cxn ang="0">
                <a:pos x="0" y="77"/>
              </a:cxn>
              <a:cxn ang="0">
                <a:pos x="64" y="0"/>
              </a:cxn>
              <a:cxn ang="0">
                <a:pos x="143" y="0"/>
              </a:cxn>
              <a:cxn ang="0">
                <a:pos x="207" y="77"/>
              </a:cxn>
              <a:cxn ang="0">
                <a:pos x="207" y="127"/>
              </a:cxn>
              <a:cxn ang="0">
                <a:pos x="207" y="127"/>
              </a:cxn>
              <a:cxn ang="0">
                <a:pos x="205" y="134"/>
              </a:cxn>
              <a:cxn ang="0">
                <a:pos x="201" y="139"/>
              </a:cxn>
              <a:cxn ang="0">
                <a:pos x="196" y="143"/>
              </a:cxn>
              <a:cxn ang="0">
                <a:pos x="189" y="144"/>
              </a:cxn>
              <a:cxn ang="0">
                <a:pos x="189" y="144"/>
              </a:cxn>
              <a:cxn ang="0">
                <a:pos x="11" y="79"/>
              </a:cxn>
              <a:cxn ang="0">
                <a:pos x="11" y="127"/>
              </a:cxn>
              <a:cxn ang="0">
                <a:pos x="11" y="127"/>
              </a:cxn>
              <a:cxn ang="0">
                <a:pos x="11" y="129"/>
              </a:cxn>
              <a:cxn ang="0">
                <a:pos x="14" y="132"/>
              </a:cxn>
              <a:cxn ang="0">
                <a:pos x="15" y="134"/>
              </a:cxn>
              <a:cxn ang="0">
                <a:pos x="18" y="134"/>
              </a:cxn>
              <a:cxn ang="0">
                <a:pos x="189" y="134"/>
              </a:cxn>
              <a:cxn ang="0">
                <a:pos x="189" y="134"/>
              </a:cxn>
              <a:cxn ang="0">
                <a:pos x="192" y="134"/>
              </a:cxn>
              <a:cxn ang="0">
                <a:pos x="195" y="132"/>
              </a:cxn>
              <a:cxn ang="0">
                <a:pos x="196" y="129"/>
              </a:cxn>
              <a:cxn ang="0">
                <a:pos x="196" y="127"/>
              </a:cxn>
              <a:cxn ang="0">
                <a:pos x="196" y="79"/>
              </a:cxn>
              <a:cxn ang="0">
                <a:pos x="138" y="11"/>
              </a:cxn>
              <a:cxn ang="0">
                <a:pos x="69" y="11"/>
              </a:cxn>
              <a:cxn ang="0">
                <a:pos x="11" y="79"/>
              </a:cxn>
            </a:cxnLst>
            <a:rect l="0" t="0" r="r" b="b"/>
            <a:pathLst>
              <a:path w="207" h="144">
                <a:moveTo>
                  <a:pt x="189" y="144"/>
                </a:moveTo>
                <a:lnTo>
                  <a:pt x="18" y="144"/>
                </a:lnTo>
                <a:lnTo>
                  <a:pt x="18" y="144"/>
                </a:lnTo>
                <a:lnTo>
                  <a:pt x="11" y="143"/>
                </a:lnTo>
                <a:lnTo>
                  <a:pt x="6" y="139"/>
                </a:lnTo>
                <a:lnTo>
                  <a:pt x="2" y="134"/>
                </a:lnTo>
                <a:lnTo>
                  <a:pt x="0" y="127"/>
                </a:lnTo>
                <a:lnTo>
                  <a:pt x="0" y="77"/>
                </a:lnTo>
                <a:lnTo>
                  <a:pt x="64" y="0"/>
                </a:lnTo>
                <a:lnTo>
                  <a:pt x="143" y="0"/>
                </a:lnTo>
                <a:lnTo>
                  <a:pt x="207" y="77"/>
                </a:lnTo>
                <a:lnTo>
                  <a:pt x="207" y="127"/>
                </a:lnTo>
                <a:lnTo>
                  <a:pt x="207" y="127"/>
                </a:lnTo>
                <a:lnTo>
                  <a:pt x="205" y="134"/>
                </a:lnTo>
                <a:lnTo>
                  <a:pt x="201" y="139"/>
                </a:lnTo>
                <a:lnTo>
                  <a:pt x="196" y="143"/>
                </a:lnTo>
                <a:lnTo>
                  <a:pt x="189" y="144"/>
                </a:lnTo>
                <a:lnTo>
                  <a:pt x="189" y="144"/>
                </a:lnTo>
                <a:close/>
                <a:moveTo>
                  <a:pt x="11" y="79"/>
                </a:moveTo>
                <a:lnTo>
                  <a:pt x="11" y="127"/>
                </a:lnTo>
                <a:lnTo>
                  <a:pt x="11" y="127"/>
                </a:lnTo>
                <a:lnTo>
                  <a:pt x="11" y="129"/>
                </a:lnTo>
                <a:lnTo>
                  <a:pt x="14" y="132"/>
                </a:lnTo>
                <a:lnTo>
                  <a:pt x="15" y="134"/>
                </a:lnTo>
                <a:lnTo>
                  <a:pt x="18" y="134"/>
                </a:lnTo>
                <a:lnTo>
                  <a:pt x="189" y="134"/>
                </a:lnTo>
                <a:lnTo>
                  <a:pt x="189" y="134"/>
                </a:lnTo>
                <a:lnTo>
                  <a:pt x="192" y="134"/>
                </a:lnTo>
                <a:lnTo>
                  <a:pt x="195" y="132"/>
                </a:lnTo>
                <a:lnTo>
                  <a:pt x="196" y="129"/>
                </a:lnTo>
                <a:lnTo>
                  <a:pt x="196" y="127"/>
                </a:lnTo>
                <a:lnTo>
                  <a:pt x="196" y="79"/>
                </a:lnTo>
                <a:lnTo>
                  <a:pt x="138" y="11"/>
                </a:lnTo>
                <a:lnTo>
                  <a:pt x="69" y="11"/>
                </a:lnTo>
                <a:lnTo>
                  <a:pt x="11" y="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7" name="Freeform 258"/>
          <p:cNvSpPr>
            <a:spLocks noEditPoints="1"/>
          </p:cNvSpPr>
          <p:nvPr/>
        </p:nvSpPr>
        <p:spPr bwMode="auto">
          <a:xfrm>
            <a:off x="4584817" y="2678205"/>
            <a:ext cx="136033" cy="28015"/>
          </a:xfrm>
          <a:custGeom>
            <a:avLst/>
            <a:gdLst/>
            <a:ahLst/>
            <a:cxnLst>
              <a:cxn ang="0">
                <a:pos x="69" y="17"/>
              </a:cxn>
              <a:cxn ang="0">
                <a:pos x="18" y="17"/>
              </a:cxn>
              <a:cxn ang="0">
                <a:pos x="0" y="0"/>
              </a:cxn>
              <a:cxn ang="0">
                <a:pos x="86" y="0"/>
              </a:cxn>
              <a:cxn ang="0">
                <a:pos x="69" y="17"/>
              </a:cxn>
              <a:cxn ang="0">
                <a:pos x="19" y="12"/>
              </a:cxn>
              <a:cxn ang="0">
                <a:pos x="66" y="12"/>
              </a:cxn>
              <a:cxn ang="0">
                <a:pos x="73" y="5"/>
              </a:cxn>
              <a:cxn ang="0">
                <a:pos x="12" y="5"/>
              </a:cxn>
              <a:cxn ang="0">
                <a:pos x="19" y="12"/>
              </a:cxn>
            </a:cxnLst>
            <a:rect l="0" t="0" r="r" b="b"/>
            <a:pathLst>
              <a:path w="86" h="17">
                <a:moveTo>
                  <a:pt x="69" y="17"/>
                </a:moveTo>
                <a:lnTo>
                  <a:pt x="18" y="17"/>
                </a:lnTo>
                <a:lnTo>
                  <a:pt x="0" y="0"/>
                </a:lnTo>
                <a:lnTo>
                  <a:pt x="86" y="0"/>
                </a:lnTo>
                <a:lnTo>
                  <a:pt x="69" y="17"/>
                </a:lnTo>
                <a:close/>
                <a:moveTo>
                  <a:pt x="19" y="12"/>
                </a:moveTo>
                <a:lnTo>
                  <a:pt x="66" y="12"/>
                </a:lnTo>
                <a:lnTo>
                  <a:pt x="73" y="5"/>
                </a:lnTo>
                <a:lnTo>
                  <a:pt x="12" y="5"/>
                </a:lnTo>
                <a:lnTo>
                  <a:pt x="19" y="1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8" name="Freeform 259"/>
          <p:cNvSpPr>
            <a:spLocks noEditPoints="1"/>
          </p:cNvSpPr>
          <p:nvPr/>
        </p:nvSpPr>
        <p:spPr bwMode="auto">
          <a:xfrm>
            <a:off x="4514456" y="2566146"/>
            <a:ext cx="276755" cy="102721"/>
          </a:xfrm>
          <a:custGeom>
            <a:avLst/>
            <a:gdLst/>
            <a:ahLst/>
            <a:cxnLst>
              <a:cxn ang="0">
                <a:pos x="176" y="66"/>
              </a:cxn>
              <a:cxn ang="0">
                <a:pos x="0" y="66"/>
              </a:cxn>
              <a:cxn ang="0">
                <a:pos x="56" y="0"/>
              </a:cxn>
              <a:cxn ang="0">
                <a:pos x="119" y="0"/>
              </a:cxn>
              <a:cxn ang="0">
                <a:pos x="176" y="66"/>
              </a:cxn>
              <a:cxn ang="0">
                <a:pos x="11" y="60"/>
              </a:cxn>
              <a:cxn ang="0">
                <a:pos x="164" y="60"/>
              </a:cxn>
              <a:cxn ang="0">
                <a:pos x="118" y="5"/>
              </a:cxn>
              <a:cxn ang="0">
                <a:pos x="58" y="5"/>
              </a:cxn>
              <a:cxn ang="0">
                <a:pos x="11" y="60"/>
              </a:cxn>
            </a:cxnLst>
            <a:rect l="0" t="0" r="r" b="b"/>
            <a:pathLst>
              <a:path w="176" h="66">
                <a:moveTo>
                  <a:pt x="176" y="66"/>
                </a:moveTo>
                <a:lnTo>
                  <a:pt x="0" y="66"/>
                </a:lnTo>
                <a:lnTo>
                  <a:pt x="56" y="0"/>
                </a:lnTo>
                <a:lnTo>
                  <a:pt x="119" y="0"/>
                </a:lnTo>
                <a:lnTo>
                  <a:pt x="176" y="66"/>
                </a:lnTo>
                <a:close/>
                <a:moveTo>
                  <a:pt x="11" y="60"/>
                </a:moveTo>
                <a:lnTo>
                  <a:pt x="164" y="60"/>
                </a:lnTo>
                <a:lnTo>
                  <a:pt x="118" y="5"/>
                </a:lnTo>
                <a:lnTo>
                  <a:pt x="58" y="5"/>
                </a:lnTo>
                <a:lnTo>
                  <a:pt x="11" y="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9" name="Freeform 260"/>
          <p:cNvSpPr>
            <a:spLocks noEditPoints="1"/>
          </p:cNvSpPr>
          <p:nvPr/>
        </p:nvSpPr>
        <p:spPr bwMode="auto">
          <a:xfrm>
            <a:off x="4584817" y="2584821"/>
            <a:ext cx="136033" cy="23347"/>
          </a:xfrm>
          <a:custGeom>
            <a:avLst/>
            <a:gdLst/>
            <a:ahLst/>
            <a:cxnLst>
              <a:cxn ang="0">
                <a:pos x="87" y="17"/>
              </a:cxn>
              <a:cxn ang="0">
                <a:pos x="0" y="17"/>
              </a:cxn>
              <a:cxn ang="0">
                <a:pos x="13" y="0"/>
              </a:cxn>
              <a:cxn ang="0">
                <a:pos x="74" y="0"/>
              </a:cxn>
              <a:cxn ang="0">
                <a:pos x="87" y="17"/>
              </a:cxn>
              <a:cxn ang="0">
                <a:pos x="10" y="12"/>
              </a:cxn>
              <a:cxn ang="0">
                <a:pos x="77" y="12"/>
              </a:cxn>
              <a:cxn ang="0">
                <a:pos x="71" y="5"/>
              </a:cxn>
              <a:cxn ang="0">
                <a:pos x="16" y="5"/>
              </a:cxn>
              <a:cxn ang="0">
                <a:pos x="10" y="12"/>
              </a:cxn>
            </a:cxnLst>
            <a:rect l="0" t="0" r="r" b="b"/>
            <a:pathLst>
              <a:path w="87" h="17">
                <a:moveTo>
                  <a:pt x="87" y="17"/>
                </a:moveTo>
                <a:lnTo>
                  <a:pt x="0" y="17"/>
                </a:lnTo>
                <a:lnTo>
                  <a:pt x="13" y="0"/>
                </a:lnTo>
                <a:lnTo>
                  <a:pt x="74" y="0"/>
                </a:lnTo>
                <a:lnTo>
                  <a:pt x="87" y="17"/>
                </a:lnTo>
                <a:close/>
                <a:moveTo>
                  <a:pt x="10" y="12"/>
                </a:moveTo>
                <a:lnTo>
                  <a:pt x="77" y="12"/>
                </a:lnTo>
                <a:lnTo>
                  <a:pt x="71" y="5"/>
                </a:lnTo>
                <a:lnTo>
                  <a:pt x="16" y="5"/>
                </a:lnTo>
                <a:lnTo>
                  <a:pt x="10" y="1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0" name="Freeform 261"/>
          <p:cNvSpPr>
            <a:spLocks noEditPoints="1"/>
          </p:cNvSpPr>
          <p:nvPr/>
        </p:nvSpPr>
        <p:spPr bwMode="auto">
          <a:xfrm>
            <a:off x="4556673" y="2622175"/>
            <a:ext cx="192321" cy="28015"/>
          </a:xfrm>
          <a:custGeom>
            <a:avLst/>
            <a:gdLst/>
            <a:ahLst/>
            <a:cxnLst>
              <a:cxn ang="0">
                <a:pos x="123" y="18"/>
              </a:cxn>
              <a:cxn ang="0">
                <a:pos x="0" y="18"/>
              </a:cxn>
              <a:cxn ang="0">
                <a:pos x="14" y="0"/>
              </a:cxn>
              <a:cxn ang="0">
                <a:pos x="111" y="0"/>
              </a:cxn>
              <a:cxn ang="0">
                <a:pos x="123" y="18"/>
              </a:cxn>
              <a:cxn ang="0">
                <a:pos x="11" y="12"/>
              </a:cxn>
              <a:cxn ang="0">
                <a:pos x="112" y="12"/>
              </a:cxn>
              <a:cxn ang="0">
                <a:pos x="108" y="6"/>
              </a:cxn>
              <a:cxn ang="0">
                <a:pos x="16" y="6"/>
              </a:cxn>
              <a:cxn ang="0">
                <a:pos x="11" y="12"/>
              </a:cxn>
            </a:cxnLst>
            <a:rect l="0" t="0" r="r" b="b"/>
            <a:pathLst>
              <a:path w="123" h="18">
                <a:moveTo>
                  <a:pt x="123" y="18"/>
                </a:moveTo>
                <a:lnTo>
                  <a:pt x="0" y="18"/>
                </a:lnTo>
                <a:lnTo>
                  <a:pt x="14" y="0"/>
                </a:lnTo>
                <a:lnTo>
                  <a:pt x="111" y="0"/>
                </a:lnTo>
                <a:lnTo>
                  <a:pt x="123" y="18"/>
                </a:lnTo>
                <a:close/>
                <a:moveTo>
                  <a:pt x="11" y="12"/>
                </a:moveTo>
                <a:lnTo>
                  <a:pt x="112" y="12"/>
                </a:lnTo>
                <a:lnTo>
                  <a:pt x="108" y="6"/>
                </a:lnTo>
                <a:lnTo>
                  <a:pt x="16" y="6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1" name="Freeform 262"/>
          <p:cNvSpPr>
            <a:spLocks noEditPoints="1"/>
          </p:cNvSpPr>
          <p:nvPr/>
        </p:nvSpPr>
        <p:spPr bwMode="auto">
          <a:xfrm>
            <a:off x="5283736" y="2514784"/>
            <a:ext cx="337733" cy="298825"/>
          </a:xfrm>
          <a:custGeom>
            <a:avLst/>
            <a:gdLst/>
            <a:ahLst/>
            <a:cxnLst>
              <a:cxn ang="0">
                <a:pos x="205" y="192"/>
              </a:cxn>
              <a:cxn ang="0">
                <a:pos x="12" y="192"/>
              </a:cxn>
              <a:cxn ang="0">
                <a:pos x="12" y="192"/>
              </a:cxn>
              <a:cxn ang="0">
                <a:pos x="7" y="191"/>
              </a:cxn>
              <a:cxn ang="0">
                <a:pos x="4" y="188"/>
              </a:cxn>
              <a:cxn ang="0">
                <a:pos x="2" y="184"/>
              </a:cxn>
              <a:cxn ang="0">
                <a:pos x="0" y="180"/>
              </a:cxn>
              <a:cxn ang="0">
                <a:pos x="0" y="42"/>
              </a:cxn>
              <a:cxn ang="0">
                <a:pos x="42" y="0"/>
              </a:cxn>
              <a:cxn ang="0">
                <a:pos x="176" y="0"/>
              </a:cxn>
              <a:cxn ang="0">
                <a:pos x="216" y="42"/>
              </a:cxn>
              <a:cxn ang="0">
                <a:pos x="216" y="180"/>
              </a:cxn>
              <a:cxn ang="0">
                <a:pos x="216" y="180"/>
              </a:cxn>
              <a:cxn ang="0">
                <a:pos x="216" y="184"/>
              </a:cxn>
              <a:cxn ang="0">
                <a:pos x="214" y="188"/>
              </a:cxn>
              <a:cxn ang="0">
                <a:pos x="210" y="191"/>
              </a:cxn>
              <a:cxn ang="0">
                <a:pos x="205" y="192"/>
              </a:cxn>
              <a:cxn ang="0">
                <a:pos x="205" y="192"/>
              </a:cxn>
              <a:cxn ang="0">
                <a:pos x="11" y="48"/>
              </a:cxn>
              <a:cxn ang="0">
                <a:pos x="11" y="180"/>
              </a:cxn>
              <a:cxn ang="0">
                <a:pos x="11" y="180"/>
              </a:cxn>
              <a:cxn ang="0">
                <a:pos x="12" y="181"/>
              </a:cxn>
              <a:cxn ang="0">
                <a:pos x="205" y="181"/>
              </a:cxn>
              <a:cxn ang="0">
                <a:pos x="205" y="181"/>
              </a:cxn>
              <a:cxn ang="0">
                <a:pos x="205" y="180"/>
              </a:cxn>
              <a:cxn ang="0">
                <a:pos x="205" y="48"/>
              </a:cxn>
              <a:cxn ang="0">
                <a:pos x="170" y="11"/>
              </a:cxn>
              <a:cxn ang="0">
                <a:pos x="46" y="11"/>
              </a:cxn>
              <a:cxn ang="0">
                <a:pos x="11" y="48"/>
              </a:cxn>
            </a:cxnLst>
            <a:rect l="0" t="0" r="r" b="b"/>
            <a:pathLst>
              <a:path w="216" h="192">
                <a:moveTo>
                  <a:pt x="205" y="192"/>
                </a:moveTo>
                <a:lnTo>
                  <a:pt x="12" y="192"/>
                </a:lnTo>
                <a:lnTo>
                  <a:pt x="12" y="192"/>
                </a:lnTo>
                <a:lnTo>
                  <a:pt x="7" y="191"/>
                </a:lnTo>
                <a:lnTo>
                  <a:pt x="4" y="188"/>
                </a:lnTo>
                <a:lnTo>
                  <a:pt x="2" y="184"/>
                </a:lnTo>
                <a:lnTo>
                  <a:pt x="0" y="180"/>
                </a:lnTo>
                <a:lnTo>
                  <a:pt x="0" y="42"/>
                </a:lnTo>
                <a:lnTo>
                  <a:pt x="42" y="0"/>
                </a:lnTo>
                <a:lnTo>
                  <a:pt x="176" y="0"/>
                </a:lnTo>
                <a:lnTo>
                  <a:pt x="216" y="42"/>
                </a:lnTo>
                <a:lnTo>
                  <a:pt x="216" y="180"/>
                </a:lnTo>
                <a:lnTo>
                  <a:pt x="216" y="180"/>
                </a:lnTo>
                <a:lnTo>
                  <a:pt x="216" y="184"/>
                </a:lnTo>
                <a:lnTo>
                  <a:pt x="214" y="188"/>
                </a:lnTo>
                <a:lnTo>
                  <a:pt x="210" y="191"/>
                </a:lnTo>
                <a:lnTo>
                  <a:pt x="205" y="192"/>
                </a:lnTo>
                <a:lnTo>
                  <a:pt x="205" y="192"/>
                </a:lnTo>
                <a:close/>
                <a:moveTo>
                  <a:pt x="11" y="48"/>
                </a:moveTo>
                <a:lnTo>
                  <a:pt x="11" y="180"/>
                </a:lnTo>
                <a:lnTo>
                  <a:pt x="11" y="180"/>
                </a:lnTo>
                <a:lnTo>
                  <a:pt x="12" y="181"/>
                </a:lnTo>
                <a:lnTo>
                  <a:pt x="205" y="181"/>
                </a:lnTo>
                <a:lnTo>
                  <a:pt x="205" y="181"/>
                </a:lnTo>
                <a:lnTo>
                  <a:pt x="205" y="180"/>
                </a:lnTo>
                <a:lnTo>
                  <a:pt x="205" y="48"/>
                </a:lnTo>
                <a:lnTo>
                  <a:pt x="170" y="11"/>
                </a:lnTo>
                <a:lnTo>
                  <a:pt x="46" y="11"/>
                </a:lnTo>
                <a:lnTo>
                  <a:pt x="11" y="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2" name="Freeform 263"/>
          <p:cNvSpPr>
            <a:spLocks noEditPoints="1"/>
          </p:cNvSpPr>
          <p:nvPr/>
        </p:nvSpPr>
        <p:spPr bwMode="auto">
          <a:xfrm>
            <a:off x="5344717" y="2617504"/>
            <a:ext cx="225155" cy="149413"/>
          </a:xfrm>
          <a:custGeom>
            <a:avLst/>
            <a:gdLst/>
            <a:ahLst/>
            <a:cxnLst>
              <a:cxn ang="0">
                <a:pos x="71" y="96"/>
              </a:cxn>
              <a:cxn ang="0">
                <a:pos x="0" y="38"/>
              </a:cxn>
              <a:cxn ang="0">
                <a:pos x="43" y="38"/>
              </a:cxn>
              <a:cxn ang="0">
                <a:pos x="43" y="0"/>
              </a:cxn>
              <a:cxn ang="0">
                <a:pos x="100" y="0"/>
              </a:cxn>
              <a:cxn ang="0">
                <a:pos x="100" y="38"/>
              </a:cxn>
              <a:cxn ang="0">
                <a:pos x="144" y="38"/>
              </a:cxn>
              <a:cxn ang="0">
                <a:pos x="71" y="96"/>
              </a:cxn>
              <a:cxn ang="0">
                <a:pos x="15" y="43"/>
              </a:cxn>
              <a:cxn ang="0">
                <a:pos x="71" y="89"/>
              </a:cxn>
              <a:cxn ang="0">
                <a:pos x="128" y="43"/>
              </a:cxn>
              <a:cxn ang="0">
                <a:pos x="94" y="43"/>
              </a:cxn>
              <a:cxn ang="0">
                <a:pos x="94" y="5"/>
              </a:cxn>
              <a:cxn ang="0">
                <a:pos x="48" y="5"/>
              </a:cxn>
              <a:cxn ang="0">
                <a:pos x="48" y="43"/>
              </a:cxn>
              <a:cxn ang="0">
                <a:pos x="15" y="43"/>
              </a:cxn>
            </a:cxnLst>
            <a:rect l="0" t="0" r="r" b="b"/>
            <a:pathLst>
              <a:path w="144" h="96">
                <a:moveTo>
                  <a:pt x="71" y="96"/>
                </a:moveTo>
                <a:lnTo>
                  <a:pt x="0" y="38"/>
                </a:lnTo>
                <a:lnTo>
                  <a:pt x="43" y="38"/>
                </a:lnTo>
                <a:lnTo>
                  <a:pt x="43" y="0"/>
                </a:lnTo>
                <a:lnTo>
                  <a:pt x="100" y="0"/>
                </a:lnTo>
                <a:lnTo>
                  <a:pt x="100" y="38"/>
                </a:lnTo>
                <a:lnTo>
                  <a:pt x="144" y="38"/>
                </a:lnTo>
                <a:lnTo>
                  <a:pt x="71" y="96"/>
                </a:lnTo>
                <a:close/>
                <a:moveTo>
                  <a:pt x="15" y="43"/>
                </a:moveTo>
                <a:lnTo>
                  <a:pt x="71" y="89"/>
                </a:lnTo>
                <a:lnTo>
                  <a:pt x="128" y="43"/>
                </a:lnTo>
                <a:lnTo>
                  <a:pt x="94" y="43"/>
                </a:lnTo>
                <a:lnTo>
                  <a:pt x="94" y="5"/>
                </a:lnTo>
                <a:lnTo>
                  <a:pt x="48" y="5"/>
                </a:lnTo>
                <a:lnTo>
                  <a:pt x="48" y="43"/>
                </a:lnTo>
                <a:lnTo>
                  <a:pt x="15" y="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3" name="Freeform 264"/>
          <p:cNvSpPr>
            <a:spLocks noEditPoints="1"/>
          </p:cNvSpPr>
          <p:nvPr/>
        </p:nvSpPr>
        <p:spPr bwMode="auto">
          <a:xfrm>
            <a:off x="5330644" y="2547469"/>
            <a:ext cx="248611" cy="28015"/>
          </a:xfrm>
          <a:custGeom>
            <a:avLst/>
            <a:gdLst/>
            <a:ahLst/>
            <a:cxnLst>
              <a:cxn ang="0">
                <a:pos x="157" y="17"/>
              </a:cxn>
              <a:cxn ang="0">
                <a:pos x="0" y="17"/>
              </a:cxn>
              <a:cxn ang="0">
                <a:pos x="19" y="0"/>
              </a:cxn>
              <a:cxn ang="0">
                <a:pos x="139" y="0"/>
              </a:cxn>
              <a:cxn ang="0">
                <a:pos x="157" y="17"/>
              </a:cxn>
              <a:cxn ang="0">
                <a:pos x="13" y="12"/>
              </a:cxn>
              <a:cxn ang="0">
                <a:pos x="144" y="12"/>
              </a:cxn>
              <a:cxn ang="0">
                <a:pos x="136" y="5"/>
              </a:cxn>
              <a:cxn ang="0">
                <a:pos x="20" y="5"/>
              </a:cxn>
              <a:cxn ang="0">
                <a:pos x="13" y="12"/>
              </a:cxn>
            </a:cxnLst>
            <a:rect l="0" t="0" r="r" b="b"/>
            <a:pathLst>
              <a:path w="157" h="17">
                <a:moveTo>
                  <a:pt x="157" y="17"/>
                </a:moveTo>
                <a:lnTo>
                  <a:pt x="0" y="17"/>
                </a:lnTo>
                <a:lnTo>
                  <a:pt x="19" y="0"/>
                </a:lnTo>
                <a:lnTo>
                  <a:pt x="139" y="0"/>
                </a:lnTo>
                <a:lnTo>
                  <a:pt x="157" y="17"/>
                </a:lnTo>
                <a:close/>
                <a:moveTo>
                  <a:pt x="13" y="12"/>
                </a:moveTo>
                <a:lnTo>
                  <a:pt x="144" y="12"/>
                </a:lnTo>
                <a:lnTo>
                  <a:pt x="136" y="5"/>
                </a:lnTo>
                <a:lnTo>
                  <a:pt x="20" y="5"/>
                </a:ln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4" name="Freeform 265"/>
          <p:cNvSpPr>
            <a:spLocks noEditPoints="1"/>
          </p:cNvSpPr>
          <p:nvPr/>
        </p:nvSpPr>
        <p:spPr bwMode="auto">
          <a:xfrm>
            <a:off x="6099925" y="2514784"/>
            <a:ext cx="342425" cy="298825"/>
          </a:xfrm>
          <a:custGeom>
            <a:avLst/>
            <a:gdLst/>
            <a:ahLst/>
            <a:cxnLst>
              <a:cxn ang="0">
                <a:pos x="206" y="192"/>
              </a:cxn>
              <a:cxn ang="0">
                <a:pos x="13" y="192"/>
              </a:cxn>
              <a:cxn ang="0">
                <a:pos x="13" y="192"/>
              </a:cxn>
              <a:cxn ang="0">
                <a:pos x="9" y="191"/>
              </a:cxn>
              <a:cxn ang="0">
                <a:pos x="4" y="188"/>
              </a:cxn>
              <a:cxn ang="0">
                <a:pos x="2" y="184"/>
              </a:cxn>
              <a:cxn ang="0">
                <a:pos x="0" y="180"/>
              </a:cxn>
              <a:cxn ang="0">
                <a:pos x="0" y="42"/>
              </a:cxn>
              <a:cxn ang="0">
                <a:pos x="42" y="0"/>
              </a:cxn>
              <a:cxn ang="0">
                <a:pos x="176" y="0"/>
              </a:cxn>
              <a:cxn ang="0">
                <a:pos x="218" y="42"/>
              </a:cxn>
              <a:cxn ang="0">
                <a:pos x="218" y="180"/>
              </a:cxn>
              <a:cxn ang="0">
                <a:pos x="218" y="180"/>
              </a:cxn>
              <a:cxn ang="0">
                <a:pos x="216" y="184"/>
              </a:cxn>
              <a:cxn ang="0">
                <a:pos x="214" y="188"/>
              </a:cxn>
              <a:cxn ang="0">
                <a:pos x="210" y="191"/>
              </a:cxn>
              <a:cxn ang="0">
                <a:pos x="206" y="192"/>
              </a:cxn>
              <a:cxn ang="0">
                <a:pos x="206" y="192"/>
              </a:cxn>
              <a:cxn ang="0">
                <a:pos x="11" y="48"/>
              </a:cxn>
              <a:cxn ang="0">
                <a:pos x="11" y="180"/>
              </a:cxn>
              <a:cxn ang="0">
                <a:pos x="11" y="180"/>
              </a:cxn>
              <a:cxn ang="0">
                <a:pos x="13" y="181"/>
              </a:cxn>
              <a:cxn ang="0">
                <a:pos x="206" y="181"/>
              </a:cxn>
              <a:cxn ang="0">
                <a:pos x="206" y="181"/>
              </a:cxn>
              <a:cxn ang="0">
                <a:pos x="207" y="180"/>
              </a:cxn>
              <a:cxn ang="0">
                <a:pos x="207" y="48"/>
              </a:cxn>
              <a:cxn ang="0">
                <a:pos x="171" y="11"/>
              </a:cxn>
              <a:cxn ang="0">
                <a:pos x="48" y="11"/>
              </a:cxn>
              <a:cxn ang="0">
                <a:pos x="11" y="48"/>
              </a:cxn>
            </a:cxnLst>
            <a:rect l="0" t="0" r="r" b="b"/>
            <a:pathLst>
              <a:path w="218" h="192">
                <a:moveTo>
                  <a:pt x="206" y="192"/>
                </a:moveTo>
                <a:lnTo>
                  <a:pt x="13" y="192"/>
                </a:lnTo>
                <a:lnTo>
                  <a:pt x="13" y="192"/>
                </a:lnTo>
                <a:lnTo>
                  <a:pt x="9" y="191"/>
                </a:lnTo>
                <a:lnTo>
                  <a:pt x="4" y="188"/>
                </a:lnTo>
                <a:lnTo>
                  <a:pt x="2" y="184"/>
                </a:lnTo>
                <a:lnTo>
                  <a:pt x="0" y="180"/>
                </a:lnTo>
                <a:lnTo>
                  <a:pt x="0" y="42"/>
                </a:lnTo>
                <a:lnTo>
                  <a:pt x="42" y="0"/>
                </a:lnTo>
                <a:lnTo>
                  <a:pt x="176" y="0"/>
                </a:lnTo>
                <a:lnTo>
                  <a:pt x="218" y="42"/>
                </a:lnTo>
                <a:lnTo>
                  <a:pt x="218" y="180"/>
                </a:lnTo>
                <a:lnTo>
                  <a:pt x="218" y="180"/>
                </a:lnTo>
                <a:lnTo>
                  <a:pt x="216" y="184"/>
                </a:lnTo>
                <a:lnTo>
                  <a:pt x="214" y="188"/>
                </a:lnTo>
                <a:lnTo>
                  <a:pt x="210" y="191"/>
                </a:lnTo>
                <a:lnTo>
                  <a:pt x="206" y="192"/>
                </a:lnTo>
                <a:lnTo>
                  <a:pt x="206" y="192"/>
                </a:lnTo>
                <a:close/>
                <a:moveTo>
                  <a:pt x="11" y="48"/>
                </a:moveTo>
                <a:lnTo>
                  <a:pt x="11" y="180"/>
                </a:lnTo>
                <a:lnTo>
                  <a:pt x="11" y="180"/>
                </a:lnTo>
                <a:lnTo>
                  <a:pt x="13" y="181"/>
                </a:lnTo>
                <a:lnTo>
                  <a:pt x="206" y="181"/>
                </a:lnTo>
                <a:lnTo>
                  <a:pt x="206" y="181"/>
                </a:lnTo>
                <a:lnTo>
                  <a:pt x="207" y="180"/>
                </a:lnTo>
                <a:lnTo>
                  <a:pt x="207" y="48"/>
                </a:lnTo>
                <a:lnTo>
                  <a:pt x="171" y="11"/>
                </a:lnTo>
                <a:lnTo>
                  <a:pt x="48" y="11"/>
                </a:lnTo>
                <a:lnTo>
                  <a:pt x="11" y="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5" name="Freeform 266"/>
          <p:cNvSpPr>
            <a:spLocks noEditPoints="1"/>
          </p:cNvSpPr>
          <p:nvPr/>
        </p:nvSpPr>
        <p:spPr bwMode="auto">
          <a:xfrm>
            <a:off x="6156213" y="2617504"/>
            <a:ext cx="225155" cy="149413"/>
          </a:xfrm>
          <a:custGeom>
            <a:avLst/>
            <a:gdLst/>
            <a:ahLst/>
            <a:cxnLst>
              <a:cxn ang="0">
                <a:pos x="101" y="98"/>
              </a:cxn>
              <a:cxn ang="0">
                <a:pos x="43" y="98"/>
              </a:cxn>
              <a:cxn ang="0">
                <a:pos x="43" y="59"/>
              </a:cxn>
              <a:cxn ang="0">
                <a:pos x="0" y="59"/>
              </a:cxn>
              <a:cxn ang="0">
                <a:pos x="73" y="0"/>
              </a:cxn>
              <a:cxn ang="0">
                <a:pos x="144" y="59"/>
              </a:cxn>
              <a:cxn ang="0">
                <a:pos x="101" y="59"/>
              </a:cxn>
              <a:cxn ang="0">
                <a:pos x="101" y="98"/>
              </a:cxn>
              <a:cxn ang="0">
                <a:pos x="48" y="92"/>
              </a:cxn>
              <a:cxn ang="0">
                <a:pos x="96" y="92"/>
              </a:cxn>
              <a:cxn ang="0">
                <a:pos x="96" y="53"/>
              </a:cxn>
              <a:cxn ang="0">
                <a:pos x="128" y="53"/>
              </a:cxn>
              <a:cxn ang="0">
                <a:pos x="73" y="7"/>
              </a:cxn>
              <a:cxn ang="0">
                <a:pos x="16" y="53"/>
              </a:cxn>
              <a:cxn ang="0">
                <a:pos x="48" y="53"/>
              </a:cxn>
              <a:cxn ang="0">
                <a:pos x="48" y="92"/>
              </a:cxn>
            </a:cxnLst>
            <a:rect l="0" t="0" r="r" b="b"/>
            <a:pathLst>
              <a:path w="144" h="98">
                <a:moveTo>
                  <a:pt x="101" y="98"/>
                </a:moveTo>
                <a:lnTo>
                  <a:pt x="43" y="98"/>
                </a:lnTo>
                <a:lnTo>
                  <a:pt x="43" y="59"/>
                </a:lnTo>
                <a:lnTo>
                  <a:pt x="0" y="59"/>
                </a:lnTo>
                <a:lnTo>
                  <a:pt x="73" y="0"/>
                </a:lnTo>
                <a:lnTo>
                  <a:pt x="144" y="59"/>
                </a:lnTo>
                <a:lnTo>
                  <a:pt x="101" y="59"/>
                </a:lnTo>
                <a:lnTo>
                  <a:pt x="101" y="98"/>
                </a:lnTo>
                <a:close/>
                <a:moveTo>
                  <a:pt x="48" y="92"/>
                </a:moveTo>
                <a:lnTo>
                  <a:pt x="96" y="92"/>
                </a:lnTo>
                <a:lnTo>
                  <a:pt x="96" y="53"/>
                </a:lnTo>
                <a:lnTo>
                  <a:pt x="128" y="53"/>
                </a:lnTo>
                <a:lnTo>
                  <a:pt x="73" y="7"/>
                </a:lnTo>
                <a:lnTo>
                  <a:pt x="16" y="53"/>
                </a:lnTo>
                <a:lnTo>
                  <a:pt x="48" y="53"/>
                </a:lnTo>
                <a:lnTo>
                  <a:pt x="48" y="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6" name="Freeform 267"/>
          <p:cNvSpPr>
            <a:spLocks noEditPoints="1"/>
          </p:cNvSpPr>
          <p:nvPr/>
        </p:nvSpPr>
        <p:spPr bwMode="auto">
          <a:xfrm>
            <a:off x="6146831" y="2547469"/>
            <a:ext cx="248611" cy="28015"/>
          </a:xfrm>
          <a:custGeom>
            <a:avLst/>
            <a:gdLst/>
            <a:ahLst/>
            <a:cxnLst>
              <a:cxn ang="0">
                <a:pos x="158" y="17"/>
              </a:cxn>
              <a:cxn ang="0">
                <a:pos x="0" y="17"/>
              </a:cxn>
              <a:cxn ang="0">
                <a:pos x="19" y="0"/>
              </a:cxn>
              <a:cxn ang="0">
                <a:pos x="139" y="0"/>
              </a:cxn>
              <a:cxn ang="0">
                <a:pos x="158" y="17"/>
              </a:cxn>
              <a:cxn ang="0">
                <a:pos x="14" y="12"/>
              </a:cxn>
              <a:cxn ang="0">
                <a:pos x="145" y="12"/>
              </a:cxn>
              <a:cxn ang="0">
                <a:pos x="136" y="5"/>
              </a:cxn>
              <a:cxn ang="0">
                <a:pos x="22" y="5"/>
              </a:cxn>
              <a:cxn ang="0">
                <a:pos x="14" y="12"/>
              </a:cxn>
            </a:cxnLst>
            <a:rect l="0" t="0" r="r" b="b"/>
            <a:pathLst>
              <a:path w="158" h="17">
                <a:moveTo>
                  <a:pt x="158" y="17"/>
                </a:moveTo>
                <a:lnTo>
                  <a:pt x="0" y="17"/>
                </a:lnTo>
                <a:lnTo>
                  <a:pt x="19" y="0"/>
                </a:lnTo>
                <a:lnTo>
                  <a:pt x="139" y="0"/>
                </a:lnTo>
                <a:lnTo>
                  <a:pt x="158" y="17"/>
                </a:lnTo>
                <a:close/>
                <a:moveTo>
                  <a:pt x="14" y="12"/>
                </a:moveTo>
                <a:lnTo>
                  <a:pt x="145" y="12"/>
                </a:lnTo>
                <a:lnTo>
                  <a:pt x="136" y="5"/>
                </a:lnTo>
                <a:lnTo>
                  <a:pt x="22" y="5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7" name="Freeform 268"/>
          <p:cNvSpPr>
            <a:spLocks noEditPoints="1"/>
          </p:cNvSpPr>
          <p:nvPr/>
        </p:nvSpPr>
        <p:spPr bwMode="auto">
          <a:xfrm>
            <a:off x="6897352" y="2645519"/>
            <a:ext cx="356496" cy="121397"/>
          </a:xfrm>
          <a:custGeom>
            <a:avLst/>
            <a:gdLst/>
            <a:ahLst/>
            <a:cxnLst>
              <a:cxn ang="0">
                <a:pos x="229" y="79"/>
              </a:cxn>
              <a:cxn ang="0">
                <a:pos x="0" y="79"/>
              </a:cxn>
              <a:cxn ang="0">
                <a:pos x="0" y="58"/>
              </a:cxn>
              <a:cxn ang="0">
                <a:pos x="30" y="0"/>
              </a:cxn>
              <a:cxn ang="0">
                <a:pos x="69" y="0"/>
              </a:cxn>
              <a:cxn ang="0">
                <a:pos x="114" y="45"/>
              </a:cxn>
              <a:cxn ang="0">
                <a:pos x="160" y="0"/>
              </a:cxn>
              <a:cxn ang="0">
                <a:pos x="199" y="0"/>
              </a:cxn>
              <a:cxn ang="0">
                <a:pos x="229" y="58"/>
              </a:cxn>
              <a:cxn ang="0">
                <a:pos x="229" y="79"/>
              </a:cxn>
              <a:cxn ang="0">
                <a:pos x="11" y="68"/>
              </a:cxn>
              <a:cxn ang="0">
                <a:pos x="218" y="68"/>
              </a:cxn>
              <a:cxn ang="0">
                <a:pos x="218" y="61"/>
              </a:cxn>
              <a:cxn ang="0">
                <a:pos x="192" y="11"/>
              </a:cxn>
              <a:cxn ang="0">
                <a:pos x="164" y="11"/>
              </a:cxn>
              <a:cxn ang="0">
                <a:pos x="114" y="61"/>
              </a:cxn>
              <a:cxn ang="0">
                <a:pos x="64" y="11"/>
              </a:cxn>
              <a:cxn ang="0">
                <a:pos x="36" y="11"/>
              </a:cxn>
              <a:cxn ang="0">
                <a:pos x="11" y="61"/>
              </a:cxn>
              <a:cxn ang="0">
                <a:pos x="11" y="68"/>
              </a:cxn>
            </a:cxnLst>
            <a:rect l="0" t="0" r="r" b="b"/>
            <a:pathLst>
              <a:path w="229" h="79">
                <a:moveTo>
                  <a:pt x="229" y="79"/>
                </a:moveTo>
                <a:lnTo>
                  <a:pt x="0" y="79"/>
                </a:lnTo>
                <a:lnTo>
                  <a:pt x="0" y="58"/>
                </a:lnTo>
                <a:lnTo>
                  <a:pt x="30" y="0"/>
                </a:lnTo>
                <a:lnTo>
                  <a:pt x="69" y="0"/>
                </a:lnTo>
                <a:lnTo>
                  <a:pt x="114" y="45"/>
                </a:lnTo>
                <a:lnTo>
                  <a:pt x="160" y="0"/>
                </a:lnTo>
                <a:lnTo>
                  <a:pt x="199" y="0"/>
                </a:lnTo>
                <a:lnTo>
                  <a:pt x="229" y="58"/>
                </a:lnTo>
                <a:lnTo>
                  <a:pt x="229" y="79"/>
                </a:lnTo>
                <a:close/>
                <a:moveTo>
                  <a:pt x="11" y="68"/>
                </a:moveTo>
                <a:lnTo>
                  <a:pt x="218" y="68"/>
                </a:lnTo>
                <a:lnTo>
                  <a:pt x="218" y="61"/>
                </a:lnTo>
                <a:lnTo>
                  <a:pt x="192" y="11"/>
                </a:lnTo>
                <a:lnTo>
                  <a:pt x="164" y="11"/>
                </a:lnTo>
                <a:lnTo>
                  <a:pt x="114" y="61"/>
                </a:lnTo>
                <a:lnTo>
                  <a:pt x="64" y="11"/>
                </a:lnTo>
                <a:lnTo>
                  <a:pt x="36" y="11"/>
                </a:lnTo>
                <a:lnTo>
                  <a:pt x="11" y="61"/>
                </a:lnTo>
                <a:lnTo>
                  <a:pt x="11" y="6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8" name="Rectangle 269"/>
          <p:cNvSpPr>
            <a:spLocks noChangeArrowheads="1"/>
          </p:cNvSpPr>
          <p:nvPr/>
        </p:nvSpPr>
        <p:spPr bwMode="auto">
          <a:xfrm>
            <a:off x="6897353" y="2794933"/>
            <a:ext cx="351807" cy="46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9" name="Freeform 270"/>
          <p:cNvSpPr>
            <a:spLocks noEditPoints="1"/>
          </p:cNvSpPr>
          <p:nvPr/>
        </p:nvSpPr>
        <p:spPr bwMode="auto">
          <a:xfrm>
            <a:off x="6967711" y="2486769"/>
            <a:ext cx="211084" cy="186767"/>
          </a:xfrm>
          <a:custGeom>
            <a:avLst/>
            <a:gdLst/>
            <a:ahLst/>
            <a:cxnLst>
              <a:cxn ang="0">
                <a:pos x="68" y="121"/>
              </a:cxn>
              <a:cxn ang="0">
                <a:pos x="0" y="54"/>
              </a:cxn>
              <a:cxn ang="0">
                <a:pos x="52" y="54"/>
              </a:cxn>
              <a:cxn ang="0">
                <a:pos x="52" y="0"/>
              </a:cxn>
              <a:cxn ang="0">
                <a:pos x="84" y="0"/>
              </a:cxn>
              <a:cxn ang="0">
                <a:pos x="84" y="54"/>
              </a:cxn>
              <a:cxn ang="0">
                <a:pos x="135" y="54"/>
              </a:cxn>
              <a:cxn ang="0">
                <a:pos x="68" y="121"/>
              </a:cxn>
              <a:cxn ang="0">
                <a:pos x="14" y="59"/>
              </a:cxn>
              <a:cxn ang="0">
                <a:pos x="68" y="113"/>
              </a:cxn>
              <a:cxn ang="0">
                <a:pos x="123" y="59"/>
              </a:cxn>
              <a:cxn ang="0">
                <a:pos x="79" y="59"/>
              </a:cxn>
              <a:cxn ang="0">
                <a:pos x="79" y="5"/>
              </a:cxn>
              <a:cxn ang="0">
                <a:pos x="57" y="5"/>
              </a:cxn>
              <a:cxn ang="0">
                <a:pos x="57" y="59"/>
              </a:cxn>
              <a:cxn ang="0">
                <a:pos x="14" y="59"/>
              </a:cxn>
            </a:cxnLst>
            <a:rect l="0" t="0" r="r" b="b"/>
            <a:pathLst>
              <a:path w="135" h="121">
                <a:moveTo>
                  <a:pt x="68" y="121"/>
                </a:moveTo>
                <a:lnTo>
                  <a:pt x="0" y="54"/>
                </a:lnTo>
                <a:lnTo>
                  <a:pt x="52" y="54"/>
                </a:lnTo>
                <a:lnTo>
                  <a:pt x="52" y="0"/>
                </a:lnTo>
                <a:lnTo>
                  <a:pt x="84" y="0"/>
                </a:lnTo>
                <a:lnTo>
                  <a:pt x="84" y="54"/>
                </a:lnTo>
                <a:lnTo>
                  <a:pt x="135" y="54"/>
                </a:lnTo>
                <a:lnTo>
                  <a:pt x="68" y="121"/>
                </a:lnTo>
                <a:close/>
                <a:moveTo>
                  <a:pt x="14" y="59"/>
                </a:moveTo>
                <a:lnTo>
                  <a:pt x="68" y="113"/>
                </a:lnTo>
                <a:lnTo>
                  <a:pt x="123" y="59"/>
                </a:lnTo>
                <a:lnTo>
                  <a:pt x="79" y="59"/>
                </a:lnTo>
                <a:lnTo>
                  <a:pt x="79" y="5"/>
                </a:lnTo>
                <a:lnTo>
                  <a:pt x="57" y="5"/>
                </a:lnTo>
                <a:lnTo>
                  <a:pt x="57" y="59"/>
                </a:lnTo>
                <a:lnTo>
                  <a:pt x="14" y="5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0" name="Freeform 271"/>
          <p:cNvSpPr>
            <a:spLocks noEditPoints="1"/>
          </p:cNvSpPr>
          <p:nvPr/>
        </p:nvSpPr>
        <p:spPr bwMode="auto">
          <a:xfrm>
            <a:off x="7708847" y="2645519"/>
            <a:ext cx="356496" cy="121397"/>
          </a:xfrm>
          <a:custGeom>
            <a:avLst/>
            <a:gdLst/>
            <a:ahLst/>
            <a:cxnLst>
              <a:cxn ang="0">
                <a:pos x="228" y="79"/>
              </a:cxn>
              <a:cxn ang="0">
                <a:pos x="0" y="79"/>
              </a:cxn>
              <a:cxn ang="0">
                <a:pos x="0" y="58"/>
              </a:cxn>
              <a:cxn ang="0">
                <a:pos x="30" y="0"/>
              </a:cxn>
              <a:cxn ang="0">
                <a:pos x="93" y="0"/>
              </a:cxn>
              <a:cxn ang="0">
                <a:pos x="93" y="27"/>
              </a:cxn>
              <a:cxn ang="0">
                <a:pos x="136" y="27"/>
              </a:cxn>
              <a:cxn ang="0">
                <a:pos x="136" y="0"/>
              </a:cxn>
              <a:cxn ang="0">
                <a:pos x="198" y="0"/>
              </a:cxn>
              <a:cxn ang="0">
                <a:pos x="228" y="58"/>
              </a:cxn>
              <a:cxn ang="0">
                <a:pos x="228" y="79"/>
              </a:cxn>
              <a:cxn ang="0">
                <a:pos x="11" y="68"/>
              </a:cxn>
              <a:cxn ang="0">
                <a:pos x="217" y="68"/>
              </a:cxn>
              <a:cxn ang="0">
                <a:pos x="217" y="61"/>
              </a:cxn>
              <a:cxn ang="0">
                <a:pos x="193" y="11"/>
              </a:cxn>
              <a:cxn ang="0">
                <a:pos x="147" y="11"/>
              </a:cxn>
              <a:cxn ang="0">
                <a:pos x="147" y="38"/>
              </a:cxn>
              <a:cxn ang="0">
                <a:pos x="82" y="38"/>
              </a:cxn>
              <a:cxn ang="0">
                <a:pos x="82" y="11"/>
              </a:cxn>
              <a:cxn ang="0">
                <a:pos x="36" y="11"/>
              </a:cxn>
              <a:cxn ang="0">
                <a:pos x="11" y="61"/>
              </a:cxn>
              <a:cxn ang="0">
                <a:pos x="11" y="68"/>
              </a:cxn>
            </a:cxnLst>
            <a:rect l="0" t="0" r="r" b="b"/>
            <a:pathLst>
              <a:path w="228" h="79">
                <a:moveTo>
                  <a:pt x="228" y="79"/>
                </a:moveTo>
                <a:lnTo>
                  <a:pt x="0" y="79"/>
                </a:lnTo>
                <a:lnTo>
                  <a:pt x="0" y="58"/>
                </a:lnTo>
                <a:lnTo>
                  <a:pt x="30" y="0"/>
                </a:lnTo>
                <a:lnTo>
                  <a:pt x="93" y="0"/>
                </a:lnTo>
                <a:lnTo>
                  <a:pt x="93" y="27"/>
                </a:lnTo>
                <a:lnTo>
                  <a:pt x="136" y="27"/>
                </a:lnTo>
                <a:lnTo>
                  <a:pt x="136" y="0"/>
                </a:lnTo>
                <a:lnTo>
                  <a:pt x="198" y="0"/>
                </a:lnTo>
                <a:lnTo>
                  <a:pt x="228" y="58"/>
                </a:lnTo>
                <a:lnTo>
                  <a:pt x="228" y="79"/>
                </a:lnTo>
                <a:close/>
                <a:moveTo>
                  <a:pt x="11" y="68"/>
                </a:moveTo>
                <a:lnTo>
                  <a:pt x="217" y="68"/>
                </a:lnTo>
                <a:lnTo>
                  <a:pt x="217" y="61"/>
                </a:lnTo>
                <a:lnTo>
                  <a:pt x="193" y="11"/>
                </a:lnTo>
                <a:lnTo>
                  <a:pt x="147" y="11"/>
                </a:lnTo>
                <a:lnTo>
                  <a:pt x="147" y="38"/>
                </a:lnTo>
                <a:lnTo>
                  <a:pt x="82" y="38"/>
                </a:lnTo>
                <a:lnTo>
                  <a:pt x="82" y="11"/>
                </a:lnTo>
                <a:lnTo>
                  <a:pt x="36" y="11"/>
                </a:lnTo>
                <a:lnTo>
                  <a:pt x="11" y="61"/>
                </a:lnTo>
                <a:lnTo>
                  <a:pt x="11" y="6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1" name="Freeform 272"/>
          <p:cNvSpPr>
            <a:spLocks noEditPoints="1"/>
          </p:cNvSpPr>
          <p:nvPr/>
        </p:nvSpPr>
        <p:spPr bwMode="auto">
          <a:xfrm>
            <a:off x="7779210" y="2472762"/>
            <a:ext cx="211084" cy="191437"/>
          </a:xfrm>
          <a:custGeom>
            <a:avLst/>
            <a:gdLst/>
            <a:ahLst/>
            <a:cxnLst>
              <a:cxn ang="0">
                <a:pos x="84" y="121"/>
              </a:cxn>
              <a:cxn ang="0">
                <a:pos x="51" y="121"/>
              </a:cxn>
              <a:cxn ang="0">
                <a:pos x="51" y="67"/>
              </a:cxn>
              <a:cxn ang="0">
                <a:pos x="0" y="67"/>
              </a:cxn>
              <a:cxn ang="0">
                <a:pos x="68" y="0"/>
              </a:cxn>
              <a:cxn ang="0">
                <a:pos x="135" y="67"/>
              </a:cxn>
              <a:cxn ang="0">
                <a:pos x="84" y="67"/>
              </a:cxn>
              <a:cxn ang="0">
                <a:pos x="84" y="121"/>
              </a:cxn>
              <a:cxn ang="0">
                <a:pos x="57" y="116"/>
              </a:cxn>
              <a:cxn ang="0">
                <a:pos x="78" y="116"/>
              </a:cxn>
              <a:cxn ang="0">
                <a:pos x="78" y="62"/>
              </a:cxn>
              <a:cxn ang="0">
                <a:pos x="122" y="62"/>
              </a:cxn>
              <a:cxn ang="0">
                <a:pos x="68" y="6"/>
              </a:cxn>
              <a:cxn ang="0">
                <a:pos x="12" y="62"/>
              </a:cxn>
              <a:cxn ang="0">
                <a:pos x="57" y="62"/>
              </a:cxn>
              <a:cxn ang="0">
                <a:pos x="57" y="116"/>
              </a:cxn>
            </a:cxnLst>
            <a:rect l="0" t="0" r="r" b="b"/>
            <a:pathLst>
              <a:path w="135" h="121">
                <a:moveTo>
                  <a:pt x="84" y="121"/>
                </a:moveTo>
                <a:lnTo>
                  <a:pt x="51" y="121"/>
                </a:lnTo>
                <a:lnTo>
                  <a:pt x="51" y="67"/>
                </a:lnTo>
                <a:lnTo>
                  <a:pt x="0" y="67"/>
                </a:lnTo>
                <a:lnTo>
                  <a:pt x="68" y="0"/>
                </a:lnTo>
                <a:lnTo>
                  <a:pt x="135" y="67"/>
                </a:lnTo>
                <a:lnTo>
                  <a:pt x="84" y="67"/>
                </a:lnTo>
                <a:lnTo>
                  <a:pt x="84" y="121"/>
                </a:lnTo>
                <a:close/>
                <a:moveTo>
                  <a:pt x="57" y="116"/>
                </a:moveTo>
                <a:lnTo>
                  <a:pt x="78" y="116"/>
                </a:lnTo>
                <a:lnTo>
                  <a:pt x="78" y="62"/>
                </a:lnTo>
                <a:lnTo>
                  <a:pt x="122" y="62"/>
                </a:lnTo>
                <a:lnTo>
                  <a:pt x="68" y="6"/>
                </a:lnTo>
                <a:lnTo>
                  <a:pt x="12" y="62"/>
                </a:lnTo>
                <a:lnTo>
                  <a:pt x="57" y="62"/>
                </a:lnTo>
                <a:lnTo>
                  <a:pt x="57" y="1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2" name="Rectangle 273"/>
          <p:cNvSpPr>
            <a:spLocks noChangeArrowheads="1"/>
          </p:cNvSpPr>
          <p:nvPr/>
        </p:nvSpPr>
        <p:spPr bwMode="auto">
          <a:xfrm>
            <a:off x="7708847" y="2794933"/>
            <a:ext cx="356496" cy="46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3" name="Freeform 274"/>
          <p:cNvSpPr>
            <a:spLocks noEditPoints="1"/>
          </p:cNvSpPr>
          <p:nvPr/>
        </p:nvSpPr>
        <p:spPr bwMode="auto">
          <a:xfrm>
            <a:off x="8501582" y="2477430"/>
            <a:ext cx="398713" cy="382871"/>
          </a:xfrm>
          <a:custGeom>
            <a:avLst/>
            <a:gdLst/>
            <a:ahLst/>
            <a:cxnLst>
              <a:cxn ang="0">
                <a:pos x="252" y="131"/>
              </a:cxn>
              <a:cxn ang="0">
                <a:pos x="250" y="111"/>
              </a:cxn>
              <a:cxn ang="0">
                <a:pos x="229" y="96"/>
              </a:cxn>
              <a:cxn ang="0">
                <a:pos x="182" y="93"/>
              </a:cxn>
              <a:cxn ang="0">
                <a:pos x="182" y="86"/>
              </a:cxn>
              <a:cxn ang="0">
                <a:pos x="202" y="47"/>
              </a:cxn>
              <a:cxn ang="0">
                <a:pos x="202" y="22"/>
              </a:cxn>
              <a:cxn ang="0">
                <a:pos x="186" y="1"/>
              </a:cxn>
              <a:cxn ang="0">
                <a:pos x="170" y="3"/>
              </a:cxn>
              <a:cxn ang="0">
                <a:pos x="162" y="15"/>
              </a:cxn>
              <a:cxn ang="0">
                <a:pos x="155" y="38"/>
              </a:cxn>
              <a:cxn ang="0">
                <a:pos x="131" y="69"/>
              </a:cxn>
              <a:cxn ang="0">
                <a:pos x="123" y="77"/>
              </a:cxn>
              <a:cxn ang="0">
                <a:pos x="103" y="112"/>
              </a:cxn>
              <a:cxn ang="0">
                <a:pos x="81" y="121"/>
              </a:cxn>
              <a:cxn ang="0">
                <a:pos x="69" y="111"/>
              </a:cxn>
              <a:cxn ang="0">
                <a:pos x="4" y="115"/>
              </a:cxn>
              <a:cxn ang="0">
                <a:pos x="0" y="234"/>
              </a:cxn>
              <a:cxn ang="0">
                <a:pos x="12" y="246"/>
              </a:cxn>
              <a:cxn ang="0">
                <a:pos x="77" y="243"/>
              </a:cxn>
              <a:cxn ang="0">
                <a:pos x="84" y="235"/>
              </a:cxn>
              <a:cxn ang="0">
                <a:pos x="94" y="243"/>
              </a:cxn>
              <a:cxn ang="0">
                <a:pos x="101" y="246"/>
              </a:cxn>
              <a:cxn ang="0">
                <a:pos x="212" y="246"/>
              </a:cxn>
              <a:cxn ang="0">
                <a:pos x="232" y="236"/>
              </a:cxn>
              <a:cxn ang="0">
                <a:pos x="238" y="219"/>
              </a:cxn>
              <a:cxn ang="0">
                <a:pos x="243" y="203"/>
              </a:cxn>
              <a:cxn ang="0">
                <a:pos x="244" y="185"/>
              </a:cxn>
              <a:cxn ang="0">
                <a:pos x="248" y="171"/>
              </a:cxn>
              <a:cxn ang="0">
                <a:pos x="251" y="154"/>
              </a:cxn>
              <a:cxn ang="0">
                <a:pos x="70" y="234"/>
              </a:cxn>
              <a:cxn ang="0">
                <a:pos x="12" y="235"/>
              </a:cxn>
              <a:cxn ang="0">
                <a:pos x="12" y="121"/>
              </a:cxn>
              <a:cxn ang="0">
                <a:pos x="70" y="234"/>
              </a:cxn>
              <a:cxn ang="0">
                <a:pos x="236" y="146"/>
              </a:cxn>
              <a:cxn ang="0">
                <a:pos x="240" y="159"/>
              </a:cxn>
              <a:cxn ang="0">
                <a:pos x="225" y="177"/>
              </a:cxn>
              <a:cxn ang="0">
                <a:pos x="233" y="188"/>
              </a:cxn>
              <a:cxn ang="0">
                <a:pos x="231" y="205"/>
              </a:cxn>
              <a:cxn ang="0">
                <a:pos x="225" y="215"/>
              </a:cxn>
              <a:cxn ang="0">
                <a:pos x="223" y="231"/>
              </a:cxn>
              <a:cxn ang="0">
                <a:pos x="103" y="235"/>
              </a:cxn>
              <a:cxn ang="0">
                <a:pos x="93" y="230"/>
              </a:cxn>
              <a:cxn ang="0">
                <a:pos x="81" y="132"/>
              </a:cxn>
              <a:cxn ang="0">
                <a:pos x="100" y="131"/>
              </a:cxn>
              <a:cxn ang="0">
                <a:pos x="120" y="105"/>
              </a:cxn>
              <a:cxn ang="0">
                <a:pos x="135" y="80"/>
              </a:cxn>
              <a:cxn ang="0">
                <a:pos x="146" y="70"/>
              </a:cxn>
              <a:cxn ang="0">
                <a:pos x="169" y="32"/>
              </a:cxn>
              <a:cxn ang="0">
                <a:pos x="175" y="11"/>
              </a:cxn>
              <a:cxn ang="0">
                <a:pos x="182" y="11"/>
              </a:cxn>
              <a:cxn ang="0">
                <a:pos x="194" y="32"/>
              </a:cxn>
              <a:cxn ang="0">
                <a:pos x="186" y="59"/>
              </a:cxn>
              <a:cxn ang="0">
                <a:pos x="171" y="84"/>
              </a:cxn>
              <a:cxn ang="0">
                <a:pos x="173" y="100"/>
              </a:cxn>
              <a:cxn ang="0">
                <a:pos x="219" y="104"/>
              </a:cxn>
              <a:cxn ang="0">
                <a:pos x="236" y="111"/>
              </a:cxn>
              <a:cxn ang="0">
                <a:pos x="243" y="126"/>
              </a:cxn>
              <a:cxn ang="0">
                <a:pos x="238" y="138"/>
              </a:cxn>
            </a:cxnLst>
            <a:rect l="0" t="0" r="r" b="b"/>
            <a:pathLst>
              <a:path w="254" h="246">
                <a:moveTo>
                  <a:pt x="247" y="143"/>
                </a:moveTo>
                <a:lnTo>
                  <a:pt x="247" y="143"/>
                </a:lnTo>
                <a:lnTo>
                  <a:pt x="251" y="136"/>
                </a:lnTo>
                <a:lnTo>
                  <a:pt x="252" y="131"/>
                </a:lnTo>
                <a:lnTo>
                  <a:pt x="254" y="126"/>
                </a:lnTo>
                <a:lnTo>
                  <a:pt x="254" y="126"/>
                </a:lnTo>
                <a:lnTo>
                  <a:pt x="252" y="117"/>
                </a:lnTo>
                <a:lnTo>
                  <a:pt x="250" y="111"/>
                </a:lnTo>
                <a:lnTo>
                  <a:pt x="246" y="105"/>
                </a:lnTo>
                <a:lnTo>
                  <a:pt x="242" y="101"/>
                </a:lnTo>
                <a:lnTo>
                  <a:pt x="236" y="97"/>
                </a:lnTo>
                <a:lnTo>
                  <a:pt x="229" y="96"/>
                </a:lnTo>
                <a:lnTo>
                  <a:pt x="220" y="93"/>
                </a:lnTo>
                <a:lnTo>
                  <a:pt x="182" y="93"/>
                </a:lnTo>
                <a:lnTo>
                  <a:pt x="182" y="93"/>
                </a:lnTo>
                <a:lnTo>
                  <a:pt x="182" y="93"/>
                </a:lnTo>
                <a:lnTo>
                  <a:pt x="181" y="90"/>
                </a:lnTo>
                <a:lnTo>
                  <a:pt x="181" y="89"/>
                </a:lnTo>
                <a:lnTo>
                  <a:pt x="182" y="86"/>
                </a:lnTo>
                <a:lnTo>
                  <a:pt x="182" y="86"/>
                </a:lnTo>
                <a:lnTo>
                  <a:pt x="182" y="86"/>
                </a:lnTo>
                <a:lnTo>
                  <a:pt x="190" y="76"/>
                </a:lnTo>
                <a:lnTo>
                  <a:pt x="196" y="63"/>
                </a:lnTo>
                <a:lnTo>
                  <a:pt x="202" y="47"/>
                </a:lnTo>
                <a:lnTo>
                  <a:pt x="202" y="47"/>
                </a:lnTo>
                <a:lnTo>
                  <a:pt x="205" y="38"/>
                </a:lnTo>
                <a:lnTo>
                  <a:pt x="204" y="30"/>
                </a:lnTo>
                <a:lnTo>
                  <a:pt x="202" y="22"/>
                </a:lnTo>
                <a:lnTo>
                  <a:pt x="198" y="15"/>
                </a:lnTo>
                <a:lnTo>
                  <a:pt x="192" y="5"/>
                </a:lnTo>
                <a:lnTo>
                  <a:pt x="188" y="1"/>
                </a:lnTo>
                <a:lnTo>
                  <a:pt x="186" y="1"/>
                </a:lnTo>
                <a:lnTo>
                  <a:pt x="186" y="1"/>
                </a:lnTo>
                <a:lnTo>
                  <a:pt x="181" y="0"/>
                </a:lnTo>
                <a:lnTo>
                  <a:pt x="175" y="0"/>
                </a:lnTo>
                <a:lnTo>
                  <a:pt x="170" y="3"/>
                </a:lnTo>
                <a:lnTo>
                  <a:pt x="170" y="3"/>
                </a:lnTo>
                <a:lnTo>
                  <a:pt x="166" y="5"/>
                </a:lnTo>
                <a:lnTo>
                  <a:pt x="163" y="9"/>
                </a:lnTo>
                <a:lnTo>
                  <a:pt x="162" y="15"/>
                </a:lnTo>
                <a:lnTo>
                  <a:pt x="161" y="22"/>
                </a:lnTo>
                <a:lnTo>
                  <a:pt x="161" y="22"/>
                </a:lnTo>
                <a:lnTo>
                  <a:pt x="158" y="30"/>
                </a:lnTo>
                <a:lnTo>
                  <a:pt x="155" y="38"/>
                </a:lnTo>
                <a:lnTo>
                  <a:pt x="151" y="45"/>
                </a:lnTo>
                <a:lnTo>
                  <a:pt x="147" y="51"/>
                </a:lnTo>
                <a:lnTo>
                  <a:pt x="138" y="62"/>
                </a:lnTo>
                <a:lnTo>
                  <a:pt x="131" y="69"/>
                </a:lnTo>
                <a:lnTo>
                  <a:pt x="131" y="69"/>
                </a:lnTo>
                <a:lnTo>
                  <a:pt x="127" y="72"/>
                </a:lnTo>
                <a:lnTo>
                  <a:pt x="127" y="72"/>
                </a:lnTo>
                <a:lnTo>
                  <a:pt x="123" y="77"/>
                </a:lnTo>
                <a:lnTo>
                  <a:pt x="119" y="84"/>
                </a:lnTo>
                <a:lnTo>
                  <a:pt x="111" y="100"/>
                </a:lnTo>
                <a:lnTo>
                  <a:pt x="111" y="100"/>
                </a:lnTo>
                <a:lnTo>
                  <a:pt x="103" y="112"/>
                </a:lnTo>
                <a:lnTo>
                  <a:pt x="94" y="121"/>
                </a:lnTo>
                <a:lnTo>
                  <a:pt x="94" y="121"/>
                </a:lnTo>
                <a:lnTo>
                  <a:pt x="81" y="121"/>
                </a:lnTo>
                <a:lnTo>
                  <a:pt x="81" y="121"/>
                </a:lnTo>
                <a:lnTo>
                  <a:pt x="80" y="117"/>
                </a:lnTo>
                <a:lnTo>
                  <a:pt x="77" y="115"/>
                </a:lnTo>
                <a:lnTo>
                  <a:pt x="73" y="112"/>
                </a:lnTo>
                <a:lnTo>
                  <a:pt x="69" y="111"/>
                </a:lnTo>
                <a:lnTo>
                  <a:pt x="12" y="111"/>
                </a:lnTo>
                <a:lnTo>
                  <a:pt x="12" y="111"/>
                </a:lnTo>
                <a:lnTo>
                  <a:pt x="8" y="112"/>
                </a:lnTo>
                <a:lnTo>
                  <a:pt x="4" y="115"/>
                </a:lnTo>
                <a:lnTo>
                  <a:pt x="1" y="119"/>
                </a:lnTo>
                <a:lnTo>
                  <a:pt x="0" y="123"/>
                </a:lnTo>
                <a:lnTo>
                  <a:pt x="0" y="234"/>
                </a:lnTo>
                <a:lnTo>
                  <a:pt x="0" y="234"/>
                </a:lnTo>
                <a:lnTo>
                  <a:pt x="1" y="239"/>
                </a:lnTo>
                <a:lnTo>
                  <a:pt x="4" y="242"/>
                </a:lnTo>
                <a:lnTo>
                  <a:pt x="8" y="244"/>
                </a:lnTo>
                <a:lnTo>
                  <a:pt x="12" y="246"/>
                </a:lnTo>
                <a:lnTo>
                  <a:pt x="69" y="246"/>
                </a:lnTo>
                <a:lnTo>
                  <a:pt x="69" y="246"/>
                </a:lnTo>
                <a:lnTo>
                  <a:pt x="73" y="244"/>
                </a:lnTo>
                <a:lnTo>
                  <a:pt x="77" y="243"/>
                </a:lnTo>
                <a:lnTo>
                  <a:pt x="80" y="240"/>
                </a:lnTo>
                <a:lnTo>
                  <a:pt x="81" y="236"/>
                </a:lnTo>
                <a:lnTo>
                  <a:pt x="81" y="236"/>
                </a:lnTo>
                <a:lnTo>
                  <a:pt x="84" y="235"/>
                </a:lnTo>
                <a:lnTo>
                  <a:pt x="86" y="234"/>
                </a:lnTo>
                <a:lnTo>
                  <a:pt x="86" y="234"/>
                </a:lnTo>
                <a:lnTo>
                  <a:pt x="90" y="239"/>
                </a:lnTo>
                <a:lnTo>
                  <a:pt x="94" y="243"/>
                </a:lnTo>
                <a:lnTo>
                  <a:pt x="98" y="246"/>
                </a:lnTo>
                <a:lnTo>
                  <a:pt x="100" y="246"/>
                </a:lnTo>
                <a:lnTo>
                  <a:pt x="101" y="246"/>
                </a:lnTo>
                <a:lnTo>
                  <a:pt x="101" y="246"/>
                </a:lnTo>
                <a:lnTo>
                  <a:pt x="174" y="246"/>
                </a:lnTo>
                <a:lnTo>
                  <a:pt x="174" y="246"/>
                </a:lnTo>
                <a:lnTo>
                  <a:pt x="212" y="246"/>
                </a:lnTo>
                <a:lnTo>
                  <a:pt x="212" y="246"/>
                </a:lnTo>
                <a:lnTo>
                  <a:pt x="220" y="244"/>
                </a:lnTo>
                <a:lnTo>
                  <a:pt x="225" y="243"/>
                </a:lnTo>
                <a:lnTo>
                  <a:pt x="229" y="240"/>
                </a:lnTo>
                <a:lnTo>
                  <a:pt x="232" y="236"/>
                </a:lnTo>
                <a:lnTo>
                  <a:pt x="232" y="236"/>
                </a:lnTo>
                <a:lnTo>
                  <a:pt x="235" y="231"/>
                </a:lnTo>
                <a:lnTo>
                  <a:pt x="236" y="224"/>
                </a:lnTo>
                <a:lnTo>
                  <a:pt x="238" y="219"/>
                </a:lnTo>
                <a:lnTo>
                  <a:pt x="236" y="215"/>
                </a:lnTo>
                <a:lnTo>
                  <a:pt x="236" y="215"/>
                </a:lnTo>
                <a:lnTo>
                  <a:pt x="242" y="209"/>
                </a:lnTo>
                <a:lnTo>
                  <a:pt x="243" y="203"/>
                </a:lnTo>
                <a:lnTo>
                  <a:pt x="244" y="196"/>
                </a:lnTo>
                <a:lnTo>
                  <a:pt x="244" y="190"/>
                </a:lnTo>
                <a:lnTo>
                  <a:pt x="244" y="190"/>
                </a:lnTo>
                <a:lnTo>
                  <a:pt x="244" y="185"/>
                </a:lnTo>
                <a:lnTo>
                  <a:pt x="243" y="180"/>
                </a:lnTo>
                <a:lnTo>
                  <a:pt x="243" y="180"/>
                </a:lnTo>
                <a:lnTo>
                  <a:pt x="246" y="177"/>
                </a:lnTo>
                <a:lnTo>
                  <a:pt x="248" y="171"/>
                </a:lnTo>
                <a:lnTo>
                  <a:pt x="250" y="166"/>
                </a:lnTo>
                <a:lnTo>
                  <a:pt x="251" y="159"/>
                </a:lnTo>
                <a:lnTo>
                  <a:pt x="251" y="159"/>
                </a:lnTo>
                <a:lnTo>
                  <a:pt x="251" y="154"/>
                </a:lnTo>
                <a:lnTo>
                  <a:pt x="251" y="150"/>
                </a:lnTo>
                <a:lnTo>
                  <a:pt x="247" y="143"/>
                </a:lnTo>
                <a:lnTo>
                  <a:pt x="247" y="143"/>
                </a:lnTo>
                <a:close/>
                <a:moveTo>
                  <a:pt x="70" y="234"/>
                </a:moveTo>
                <a:lnTo>
                  <a:pt x="70" y="234"/>
                </a:lnTo>
                <a:lnTo>
                  <a:pt x="69" y="235"/>
                </a:lnTo>
                <a:lnTo>
                  <a:pt x="12" y="235"/>
                </a:lnTo>
                <a:lnTo>
                  <a:pt x="12" y="235"/>
                </a:lnTo>
                <a:lnTo>
                  <a:pt x="11" y="234"/>
                </a:lnTo>
                <a:lnTo>
                  <a:pt x="11" y="123"/>
                </a:lnTo>
                <a:lnTo>
                  <a:pt x="11" y="123"/>
                </a:lnTo>
                <a:lnTo>
                  <a:pt x="12" y="121"/>
                </a:lnTo>
                <a:lnTo>
                  <a:pt x="69" y="121"/>
                </a:lnTo>
                <a:lnTo>
                  <a:pt x="69" y="121"/>
                </a:lnTo>
                <a:lnTo>
                  <a:pt x="70" y="123"/>
                </a:lnTo>
                <a:lnTo>
                  <a:pt x="70" y="234"/>
                </a:lnTo>
                <a:close/>
                <a:moveTo>
                  <a:pt x="238" y="138"/>
                </a:moveTo>
                <a:lnTo>
                  <a:pt x="232" y="142"/>
                </a:lnTo>
                <a:lnTo>
                  <a:pt x="236" y="146"/>
                </a:lnTo>
                <a:lnTo>
                  <a:pt x="236" y="146"/>
                </a:lnTo>
                <a:lnTo>
                  <a:pt x="239" y="150"/>
                </a:lnTo>
                <a:lnTo>
                  <a:pt x="240" y="154"/>
                </a:lnTo>
                <a:lnTo>
                  <a:pt x="240" y="159"/>
                </a:lnTo>
                <a:lnTo>
                  <a:pt x="240" y="159"/>
                </a:lnTo>
                <a:lnTo>
                  <a:pt x="239" y="166"/>
                </a:lnTo>
                <a:lnTo>
                  <a:pt x="236" y="170"/>
                </a:lnTo>
                <a:lnTo>
                  <a:pt x="233" y="174"/>
                </a:lnTo>
                <a:lnTo>
                  <a:pt x="225" y="177"/>
                </a:lnTo>
                <a:lnTo>
                  <a:pt x="232" y="182"/>
                </a:lnTo>
                <a:lnTo>
                  <a:pt x="232" y="182"/>
                </a:lnTo>
                <a:lnTo>
                  <a:pt x="233" y="185"/>
                </a:lnTo>
                <a:lnTo>
                  <a:pt x="233" y="188"/>
                </a:lnTo>
                <a:lnTo>
                  <a:pt x="233" y="192"/>
                </a:lnTo>
                <a:lnTo>
                  <a:pt x="233" y="192"/>
                </a:lnTo>
                <a:lnTo>
                  <a:pt x="232" y="200"/>
                </a:lnTo>
                <a:lnTo>
                  <a:pt x="231" y="205"/>
                </a:lnTo>
                <a:lnTo>
                  <a:pt x="227" y="208"/>
                </a:lnTo>
                <a:lnTo>
                  <a:pt x="221" y="211"/>
                </a:lnTo>
                <a:lnTo>
                  <a:pt x="225" y="215"/>
                </a:lnTo>
                <a:lnTo>
                  <a:pt x="225" y="215"/>
                </a:lnTo>
                <a:lnTo>
                  <a:pt x="227" y="221"/>
                </a:lnTo>
                <a:lnTo>
                  <a:pt x="225" y="227"/>
                </a:lnTo>
                <a:lnTo>
                  <a:pt x="223" y="231"/>
                </a:lnTo>
                <a:lnTo>
                  <a:pt x="223" y="231"/>
                </a:lnTo>
                <a:lnTo>
                  <a:pt x="219" y="234"/>
                </a:lnTo>
                <a:lnTo>
                  <a:pt x="212" y="235"/>
                </a:lnTo>
                <a:lnTo>
                  <a:pt x="212" y="235"/>
                </a:lnTo>
                <a:lnTo>
                  <a:pt x="103" y="235"/>
                </a:lnTo>
                <a:lnTo>
                  <a:pt x="103" y="235"/>
                </a:lnTo>
                <a:lnTo>
                  <a:pt x="94" y="231"/>
                </a:lnTo>
                <a:lnTo>
                  <a:pt x="94" y="231"/>
                </a:lnTo>
                <a:lnTo>
                  <a:pt x="93" y="230"/>
                </a:lnTo>
                <a:lnTo>
                  <a:pt x="90" y="227"/>
                </a:lnTo>
                <a:lnTo>
                  <a:pt x="88" y="224"/>
                </a:lnTo>
                <a:lnTo>
                  <a:pt x="81" y="223"/>
                </a:lnTo>
                <a:lnTo>
                  <a:pt x="81" y="132"/>
                </a:lnTo>
                <a:lnTo>
                  <a:pt x="81" y="132"/>
                </a:lnTo>
                <a:lnTo>
                  <a:pt x="96" y="132"/>
                </a:lnTo>
                <a:lnTo>
                  <a:pt x="97" y="132"/>
                </a:lnTo>
                <a:lnTo>
                  <a:pt x="100" y="131"/>
                </a:lnTo>
                <a:lnTo>
                  <a:pt x="100" y="131"/>
                </a:lnTo>
                <a:lnTo>
                  <a:pt x="108" y="121"/>
                </a:lnTo>
                <a:lnTo>
                  <a:pt x="115" y="113"/>
                </a:lnTo>
                <a:lnTo>
                  <a:pt x="120" y="105"/>
                </a:lnTo>
                <a:lnTo>
                  <a:pt x="120" y="105"/>
                </a:lnTo>
                <a:lnTo>
                  <a:pt x="127" y="89"/>
                </a:lnTo>
                <a:lnTo>
                  <a:pt x="131" y="84"/>
                </a:lnTo>
                <a:lnTo>
                  <a:pt x="135" y="80"/>
                </a:lnTo>
                <a:lnTo>
                  <a:pt x="135" y="80"/>
                </a:lnTo>
                <a:lnTo>
                  <a:pt x="136" y="77"/>
                </a:lnTo>
                <a:lnTo>
                  <a:pt x="136" y="77"/>
                </a:lnTo>
                <a:lnTo>
                  <a:pt x="146" y="70"/>
                </a:lnTo>
                <a:lnTo>
                  <a:pt x="157" y="57"/>
                </a:lnTo>
                <a:lnTo>
                  <a:pt x="161" y="50"/>
                </a:lnTo>
                <a:lnTo>
                  <a:pt x="166" y="42"/>
                </a:lnTo>
                <a:lnTo>
                  <a:pt x="169" y="32"/>
                </a:lnTo>
                <a:lnTo>
                  <a:pt x="171" y="23"/>
                </a:lnTo>
                <a:lnTo>
                  <a:pt x="171" y="23"/>
                </a:lnTo>
                <a:lnTo>
                  <a:pt x="173" y="15"/>
                </a:lnTo>
                <a:lnTo>
                  <a:pt x="175" y="11"/>
                </a:lnTo>
                <a:lnTo>
                  <a:pt x="175" y="11"/>
                </a:lnTo>
                <a:lnTo>
                  <a:pt x="179" y="11"/>
                </a:lnTo>
                <a:lnTo>
                  <a:pt x="182" y="11"/>
                </a:lnTo>
                <a:lnTo>
                  <a:pt x="182" y="11"/>
                </a:lnTo>
                <a:lnTo>
                  <a:pt x="186" y="15"/>
                </a:lnTo>
                <a:lnTo>
                  <a:pt x="190" y="22"/>
                </a:lnTo>
                <a:lnTo>
                  <a:pt x="193" y="27"/>
                </a:lnTo>
                <a:lnTo>
                  <a:pt x="194" y="32"/>
                </a:lnTo>
                <a:lnTo>
                  <a:pt x="194" y="38"/>
                </a:lnTo>
                <a:lnTo>
                  <a:pt x="193" y="45"/>
                </a:lnTo>
                <a:lnTo>
                  <a:pt x="193" y="45"/>
                </a:lnTo>
                <a:lnTo>
                  <a:pt x="186" y="59"/>
                </a:lnTo>
                <a:lnTo>
                  <a:pt x="181" y="70"/>
                </a:lnTo>
                <a:lnTo>
                  <a:pt x="174" y="80"/>
                </a:lnTo>
                <a:lnTo>
                  <a:pt x="174" y="80"/>
                </a:lnTo>
                <a:lnTo>
                  <a:pt x="171" y="84"/>
                </a:lnTo>
                <a:lnTo>
                  <a:pt x="170" y="89"/>
                </a:lnTo>
                <a:lnTo>
                  <a:pt x="170" y="94"/>
                </a:lnTo>
                <a:lnTo>
                  <a:pt x="173" y="100"/>
                </a:lnTo>
                <a:lnTo>
                  <a:pt x="173" y="100"/>
                </a:lnTo>
                <a:lnTo>
                  <a:pt x="175" y="103"/>
                </a:lnTo>
                <a:lnTo>
                  <a:pt x="178" y="104"/>
                </a:lnTo>
                <a:lnTo>
                  <a:pt x="182" y="104"/>
                </a:lnTo>
                <a:lnTo>
                  <a:pt x="219" y="104"/>
                </a:lnTo>
                <a:lnTo>
                  <a:pt x="219" y="104"/>
                </a:lnTo>
                <a:lnTo>
                  <a:pt x="223" y="105"/>
                </a:lnTo>
                <a:lnTo>
                  <a:pt x="231" y="108"/>
                </a:lnTo>
                <a:lnTo>
                  <a:pt x="236" y="111"/>
                </a:lnTo>
                <a:lnTo>
                  <a:pt x="239" y="113"/>
                </a:lnTo>
                <a:lnTo>
                  <a:pt x="242" y="119"/>
                </a:lnTo>
                <a:lnTo>
                  <a:pt x="243" y="126"/>
                </a:lnTo>
                <a:lnTo>
                  <a:pt x="243" y="126"/>
                </a:lnTo>
                <a:lnTo>
                  <a:pt x="242" y="131"/>
                </a:lnTo>
                <a:lnTo>
                  <a:pt x="240" y="135"/>
                </a:lnTo>
                <a:lnTo>
                  <a:pt x="238" y="138"/>
                </a:lnTo>
                <a:lnTo>
                  <a:pt x="238" y="13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4" name="Freeform 275"/>
          <p:cNvSpPr>
            <a:spLocks noEditPoints="1"/>
          </p:cNvSpPr>
          <p:nvPr/>
        </p:nvSpPr>
        <p:spPr bwMode="auto">
          <a:xfrm>
            <a:off x="9261480" y="2514783"/>
            <a:ext cx="445621" cy="336179"/>
          </a:xfrm>
          <a:custGeom>
            <a:avLst/>
            <a:gdLst/>
            <a:ahLst/>
            <a:cxnLst>
              <a:cxn ang="0">
                <a:pos x="276" y="33"/>
              </a:cxn>
              <a:cxn ang="0">
                <a:pos x="73" y="12"/>
              </a:cxn>
              <a:cxn ang="0">
                <a:pos x="67" y="6"/>
              </a:cxn>
              <a:cxn ang="0">
                <a:pos x="62" y="2"/>
              </a:cxn>
              <a:cxn ang="0">
                <a:pos x="58" y="2"/>
              </a:cxn>
              <a:cxn ang="0">
                <a:pos x="19" y="0"/>
              </a:cxn>
              <a:cxn ang="0">
                <a:pos x="0" y="19"/>
              </a:cxn>
              <a:cxn ang="0">
                <a:pos x="12" y="35"/>
              </a:cxn>
              <a:cxn ang="0">
                <a:pos x="55" y="60"/>
              </a:cxn>
              <a:cxn ang="0">
                <a:pos x="86" y="131"/>
              </a:cxn>
              <a:cxn ang="0">
                <a:pos x="94" y="147"/>
              </a:cxn>
              <a:cxn ang="0">
                <a:pos x="104" y="156"/>
              </a:cxn>
              <a:cxn ang="0">
                <a:pos x="235" y="156"/>
              </a:cxn>
              <a:cxn ang="0">
                <a:pos x="247" y="143"/>
              </a:cxn>
              <a:cxn ang="0">
                <a:pos x="285" y="58"/>
              </a:cxn>
              <a:cxn ang="0">
                <a:pos x="285" y="38"/>
              </a:cxn>
              <a:cxn ang="0">
                <a:pos x="237" y="139"/>
              </a:cxn>
              <a:cxn ang="0">
                <a:pos x="232" y="145"/>
              </a:cxn>
              <a:cxn ang="0">
                <a:pos x="224" y="145"/>
              </a:cxn>
              <a:cxn ang="0">
                <a:pos x="109" y="145"/>
              </a:cxn>
              <a:cxn ang="0">
                <a:pos x="102" y="139"/>
              </a:cxn>
              <a:cxn ang="0">
                <a:pos x="70" y="69"/>
              </a:cxn>
              <a:cxn ang="0">
                <a:pos x="19" y="27"/>
              </a:cxn>
              <a:cxn ang="0">
                <a:pos x="12" y="22"/>
              </a:cxn>
              <a:cxn ang="0">
                <a:pos x="13" y="14"/>
              </a:cxn>
              <a:cxn ang="0">
                <a:pos x="58" y="11"/>
              </a:cxn>
              <a:cxn ang="0">
                <a:pos x="60" y="12"/>
              </a:cxn>
              <a:cxn ang="0">
                <a:pos x="62" y="14"/>
              </a:cxn>
              <a:cxn ang="0">
                <a:pos x="272" y="42"/>
              </a:cxn>
              <a:cxn ang="0">
                <a:pos x="275" y="43"/>
              </a:cxn>
              <a:cxn ang="0">
                <a:pos x="268" y="69"/>
              </a:cxn>
              <a:cxn ang="0">
                <a:pos x="124" y="166"/>
              </a:cxn>
              <a:cxn ang="0">
                <a:pos x="108" y="177"/>
              </a:cxn>
              <a:cxn ang="0">
                <a:pos x="104" y="192"/>
              </a:cxn>
              <a:cxn ang="0">
                <a:pos x="112" y="210"/>
              </a:cxn>
              <a:cxn ang="0">
                <a:pos x="129" y="218"/>
              </a:cxn>
              <a:cxn ang="0">
                <a:pos x="144" y="212"/>
              </a:cxn>
              <a:cxn ang="0">
                <a:pos x="154" y="197"/>
              </a:cxn>
              <a:cxn ang="0">
                <a:pos x="152" y="181"/>
              </a:cxn>
              <a:cxn ang="0">
                <a:pos x="139" y="168"/>
              </a:cxn>
              <a:cxn ang="0">
                <a:pos x="129" y="208"/>
              </a:cxn>
              <a:cxn ang="0">
                <a:pos x="114" y="197"/>
              </a:cxn>
              <a:cxn ang="0">
                <a:pos x="117" y="180"/>
              </a:cxn>
              <a:cxn ang="0">
                <a:pos x="136" y="177"/>
              </a:cxn>
              <a:cxn ang="0">
                <a:pos x="145" y="192"/>
              </a:cxn>
              <a:cxn ang="0">
                <a:pos x="129" y="208"/>
              </a:cxn>
              <a:cxn ang="0">
                <a:pos x="212" y="166"/>
              </a:cxn>
              <a:cxn ang="0">
                <a:pos x="197" y="177"/>
              </a:cxn>
              <a:cxn ang="0">
                <a:pos x="191" y="192"/>
              </a:cxn>
              <a:cxn ang="0">
                <a:pos x="199" y="210"/>
              </a:cxn>
              <a:cxn ang="0">
                <a:pos x="217" y="218"/>
              </a:cxn>
              <a:cxn ang="0">
                <a:pos x="232" y="212"/>
              </a:cxn>
              <a:cxn ang="0">
                <a:pos x="243" y="197"/>
              </a:cxn>
              <a:cxn ang="0">
                <a:pos x="241" y="181"/>
              </a:cxn>
              <a:cxn ang="0">
                <a:pos x="228" y="168"/>
              </a:cxn>
              <a:cxn ang="0">
                <a:pos x="217" y="208"/>
              </a:cxn>
              <a:cxn ang="0">
                <a:pos x="202" y="197"/>
              </a:cxn>
              <a:cxn ang="0">
                <a:pos x="206" y="180"/>
              </a:cxn>
              <a:cxn ang="0">
                <a:pos x="224" y="177"/>
              </a:cxn>
              <a:cxn ang="0">
                <a:pos x="233" y="192"/>
              </a:cxn>
              <a:cxn ang="0">
                <a:pos x="217" y="208"/>
              </a:cxn>
            </a:cxnLst>
            <a:rect l="0" t="0" r="r" b="b"/>
            <a:pathLst>
              <a:path w="286" h="218">
                <a:moveTo>
                  <a:pt x="285" y="38"/>
                </a:moveTo>
                <a:lnTo>
                  <a:pt x="285" y="38"/>
                </a:lnTo>
                <a:lnTo>
                  <a:pt x="280" y="34"/>
                </a:lnTo>
                <a:lnTo>
                  <a:pt x="276" y="33"/>
                </a:lnTo>
                <a:lnTo>
                  <a:pt x="272" y="33"/>
                </a:lnTo>
                <a:lnTo>
                  <a:pt x="82" y="33"/>
                </a:lnTo>
                <a:lnTo>
                  <a:pt x="73" y="12"/>
                </a:lnTo>
                <a:lnTo>
                  <a:pt x="73" y="12"/>
                </a:lnTo>
                <a:lnTo>
                  <a:pt x="70" y="8"/>
                </a:lnTo>
                <a:lnTo>
                  <a:pt x="70" y="8"/>
                </a:lnTo>
                <a:lnTo>
                  <a:pt x="67" y="6"/>
                </a:lnTo>
                <a:lnTo>
                  <a:pt x="67" y="6"/>
                </a:lnTo>
                <a:lnTo>
                  <a:pt x="66" y="3"/>
                </a:lnTo>
                <a:lnTo>
                  <a:pt x="64" y="3"/>
                </a:lnTo>
                <a:lnTo>
                  <a:pt x="64" y="3"/>
                </a:lnTo>
                <a:lnTo>
                  <a:pt x="62" y="2"/>
                </a:lnTo>
                <a:lnTo>
                  <a:pt x="62" y="2"/>
                </a:lnTo>
                <a:lnTo>
                  <a:pt x="62" y="2"/>
                </a:lnTo>
                <a:lnTo>
                  <a:pt x="59" y="2"/>
                </a:lnTo>
                <a:lnTo>
                  <a:pt x="58" y="2"/>
                </a:lnTo>
                <a:lnTo>
                  <a:pt x="58" y="2"/>
                </a:lnTo>
                <a:lnTo>
                  <a:pt x="56" y="0"/>
                </a:lnTo>
                <a:lnTo>
                  <a:pt x="19" y="0"/>
                </a:lnTo>
                <a:lnTo>
                  <a:pt x="19" y="0"/>
                </a:lnTo>
                <a:lnTo>
                  <a:pt x="12" y="3"/>
                </a:lnTo>
                <a:lnTo>
                  <a:pt x="5" y="6"/>
                </a:lnTo>
                <a:lnTo>
                  <a:pt x="1" y="12"/>
                </a:lnTo>
                <a:lnTo>
                  <a:pt x="0" y="19"/>
                </a:lnTo>
                <a:lnTo>
                  <a:pt x="0" y="19"/>
                </a:lnTo>
                <a:lnTo>
                  <a:pt x="1" y="26"/>
                </a:lnTo>
                <a:lnTo>
                  <a:pt x="5" y="31"/>
                </a:lnTo>
                <a:lnTo>
                  <a:pt x="12" y="35"/>
                </a:lnTo>
                <a:lnTo>
                  <a:pt x="19" y="37"/>
                </a:lnTo>
                <a:lnTo>
                  <a:pt x="44" y="37"/>
                </a:lnTo>
                <a:lnTo>
                  <a:pt x="55" y="60"/>
                </a:lnTo>
                <a:lnTo>
                  <a:pt x="55" y="60"/>
                </a:lnTo>
                <a:lnTo>
                  <a:pt x="59" y="69"/>
                </a:lnTo>
                <a:lnTo>
                  <a:pt x="60" y="73"/>
                </a:lnTo>
                <a:lnTo>
                  <a:pt x="86" y="131"/>
                </a:lnTo>
                <a:lnTo>
                  <a:pt x="86" y="131"/>
                </a:lnTo>
                <a:lnTo>
                  <a:pt x="87" y="133"/>
                </a:lnTo>
                <a:lnTo>
                  <a:pt x="91" y="143"/>
                </a:lnTo>
                <a:lnTo>
                  <a:pt x="91" y="143"/>
                </a:lnTo>
                <a:lnTo>
                  <a:pt x="94" y="147"/>
                </a:lnTo>
                <a:lnTo>
                  <a:pt x="97" y="150"/>
                </a:lnTo>
                <a:lnTo>
                  <a:pt x="100" y="153"/>
                </a:lnTo>
                <a:lnTo>
                  <a:pt x="105" y="156"/>
                </a:lnTo>
                <a:lnTo>
                  <a:pt x="104" y="156"/>
                </a:lnTo>
                <a:lnTo>
                  <a:pt x="229" y="156"/>
                </a:lnTo>
                <a:lnTo>
                  <a:pt x="235" y="156"/>
                </a:lnTo>
                <a:lnTo>
                  <a:pt x="235" y="156"/>
                </a:lnTo>
                <a:lnTo>
                  <a:pt x="235" y="156"/>
                </a:lnTo>
                <a:lnTo>
                  <a:pt x="239" y="153"/>
                </a:lnTo>
                <a:lnTo>
                  <a:pt x="243" y="150"/>
                </a:lnTo>
                <a:lnTo>
                  <a:pt x="245" y="147"/>
                </a:lnTo>
                <a:lnTo>
                  <a:pt x="247" y="143"/>
                </a:lnTo>
                <a:lnTo>
                  <a:pt x="278" y="73"/>
                </a:lnTo>
                <a:lnTo>
                  <a:pt x="278" y="73"/>
                </a:lnTo>
                <a:lnTo>
                  <a:pt x="280" y="68"/>
                </a:lnTo>
                <a:lnTo>
                  <a:pt x="285" y="58"/>
                </a:lnTo>
                <a:lnTo>
                  <a:pt x="286" y="48"/>
                </a:lnTo>
                <a:lnTo>
                  <a:pt x="286" y="42"/>
                </a:lnTo>
                <a:lnTo>
                  <a:pt x="285" y="38"/>
                </a:lnTo>
                <a:lnTo>
                  <a:pt x="285" y="38"/>
                </a:lnTo>
                <a:close/>
                <a:moveTo>
                  <a:pt x="268" y="69"/>
                </a:moveTo>
                <a:lnTo>
                  <a:pt x="239" y="135"/>
                </a:lnTo>
                <a:lnTo>
                  <a:pt x="239" y="134"/>
                </a:lnTo>
                <a:lnTo>
                  <a:pt x="237" y="139"/>
                </a:lnTo>
                <a:lnTo>
                  <a:pt x="237" y="139"/>
                </a:lnTo>
                <a:lnTo>
                  <a:pt x="236" y="142"/>
                </a:lnTo>
                <a:lnTo>
                  <a:pt x="235" y="143"/>
                </a:lnTo>
                <a:lnTo>
                  <a:pt x="232" y="145"/>
                </a:lnTo>
                <a:lnTo>
                  <a:pt x="229" y="145"/>
                </a:lnTo>
                <a:lnTo>
                  <a:pt x="229" y="145"/>
                </a:lnTo>
                <a:lnTo>
                  <a:pt x="229" y="145"/>
                </a:lnTo>
                <a:lnTo>
                  <a:pt x="224" y="145"/>
                </a:lnTo>
                <a:lnTo>
                  <a:pt x="224" y="146"/>
                </a:lnTo>
                <a:lnTo>
                  <a:pt x="114" y="146"/>
                </a:lnTo>
                <a:lnTo>
                  <a:pt x="109" y="145"/>
                </a:lnTo>
                <a:lnTo>
                  <a:pt x="109" y="145"/>
                </a:lnTo>
                <a:lnTo>
                  <a:pt x="106" y="145"/>
                </a:lnTo>
                <a:lnTo>
                  <a:pt x="105" y="143"/>
                </a:lnTo>
                <a:lnTo>
                  <a:pt x="102" y="142"/>
                </a:lnTo>
                <a:lnTo>
                  <a:pt x="102" y="139"/>
                </a:lnTo>
                <a:lnTo>
                  <a:pt x="101" y="134"/>
                </a:lnTo>
                <a:lnTo>
                  <a:pt x="100" y="135"/>
                </a:lnTo>
                <a:lnTo>
                  <a:pt x="70" y="69"/>
                </a:lnTo>
                <a:lnTo>
                  <a:pt x="70" y="69"/>
                </a:lnTo>
                <a:lnTo>
                  <a:pt x="67" y="65"/>
                </a:lnTo>
                <a:lnTo>
                  <a:pt x="64" y="56"/>
                </a:lnTo>
                <a:lnTo>
                  <a:pt x="51" y="27"/>
                </a:lnTo>
                <a:lnTo>
                  <a:pt x="19" y="27"/>
                </a:lnTo>
                <a:lnTo>
                  <a:pt x="19" y="27"/>
                </a:lnTo>
                <a:lnTo>
                  <a:pt x="16" y="26"/>
                </a:lnTo>
                <a:lnTo>
                  <a:pt x="13" y="25"/>
                </a:lnTo>
                <a:lnTo>
                  <a:pt x="12" y="22"/>
                </a:lnTo>
                <a:lnTo>
                  <a:pt x="10" y="19"/>
                </a:lnTo>
                <a:lnTo>
                  <a:pt x="10" y="19"/>
                </a:lnTo>
                <a:lnTo>
                  <a:pt x="12" y="16"/>
                </a:lnTo>
                <a:lnTo>
                  <a:pt x="13" y="14"/>
                </a:lnTo>
                <a:lnTo>
                  <a:pt x="16" y="12"/>
                </a:lnTo>
                <a:lnTo>
                  <a:pt x="19" y="11"/>
                </a:lnTo>
                <a:lnTo>
                  <a:pt x="56" y="11"/>
                </a:lnTo>
                <a:lnTo>
                  <a:pt x="58" y="11"/>
                </a:lnTo>
                <a:lnTo>
                  <a:pt x="58" y="11"/>
                </a:lnTo>
                <a:lnTo>
                  <a:pt x="59" y="12"/>
                </a:lnTo>
                <a:lnTo>
                  <a:pt x="59" y="12"/>
                </a:lnTo>
                <a:lnTo>
                  <a:pt x="60" y="12"/>
                </a:lnTo>
                <a:lnTo>
                  <a:pt x="60" y="12"/>
                </a:lnTo>
                <a:lnTo>
                  <a:pt x="60" y="14"/>
                </a:lnTo>
                <a:lnTo>
                  <a:pt x="60" y="14"/>
                </a:lnTo>
                <a:lnTo>
                  <a:pt x="62" y="14"/>
                </a:lnTo>
                <a:lnTo>
                  <a:pt x="62" y="14"/>
                </a:lnTo>
                <a:lnTo>
                  <a:pt x="63" y="16"/>
                </a:lnTo>
                <a:lnTo>
                  <a:pt x="75" y="42"/>
                </a:lnTo>
                <a:lnTo>
                  <a:pt x="272" y="42"/>
                </a:lnTo>
                <a:lnTo>
                  <a:pt x="272" y="42"/>
                </a:lnTo>
                <a:lnTo>
                  <a:pt x="275" y="43"/>
                </a:lnTo>
                <a:lnTo>
                  <a:pt x="275" y="43"/>
                </a:lnTo>
                <a:lnTo>
                  <a:pt x="275" y="43"/>
                </a:lnTo>
                <a:lnTo>
                  <a:pt x="276" y="48"/>
                </a:lnTo>
                <a:lnTo>
                  <a:pt x="275" y="54"/>
                </a:lnTo>
                <a:lnTo>
                  <a:pt x="272" y="61"/>
                </a:lnTo>
                <a:lnTo>
                  <a:pt x="268" y="69"/>
                </a:lnTo>
                <a:lnTo>
                  <a:pt x="268" y="69"/>
                </a:lnTo>
                <a:close/>
                <a:moveTo>
                  <a:pt x="129" y="166"/>
                </a:moveTo>
                <a:lnTo>
                  <a:pt x="129" y="166"/>
                </a:lnTo>
                <a:lnTo>
                  <a:pt x="124" y="166"/>
                </a:lnTo>
                <a:lnTo>
                  <a:pt x="120" y="168"/>
                </a:lnTo>
                <a:lnTo>
                  <a:pt x="114" y="170"/>
                </a:lnTo>
                <a:lnTo>
                  <a:pt x="112" y="173"/>
                </a:lnTo>
                <a:lnTo>
                  <a:pt x="108" y="177"/>
                </a:lnTo>
                <a:lnTo>
                  <a:pt x="106" y="181"/>
                </a:lnTo>
                <a:lnTo>
                  <a:pt x="105" y="187"/>
                </a:lnTo>
                <a:lnTo>
                  <a:pt x="104" y="192"/>
                </a:lnTo>
                <a:lnTo>
                  <a:pt x="104" y="192"/>
                </a:lnTo>
                <a:lnTo>
                  <a:pt x="105" y="197"/>
                </a:lnTo>
                <a:lnTo>
                  <a:pt x="106" y="201"/>
                </a:lnTo>
                <a:lnTo>
                  <a:pt x="108" y="206"/>
                </a:lnTo>
                <a:lnTo>
                  <a:pt x="112" y="210"/>
                </a:lnTo>
                <a:lnTo>
                  <a:pt x="114" y="212"/>
                </a:lnTo>
                <a:lnTo>
                  <a:pt x="120" y="215"/>
                </a:lnTo>
                <a:lnTo>
                  <a:pt x="124" y="216"/>
                </a:lnTo>
                <a:lnTo>
                  <a:pt x="129" y="218"/>
                </a:lnTo>
                <a:lnTo>
                  <a:pt x="129" y="218"/>
                </a:lnTo>
                <a:lnTo>
                  <a:pt x="135" y="216"/>
                </a:lnTo>
                <a:lnTo>
                  <a:pt x="139" y="215"/>
                </a:lnTo>
                <a:lnTo>
                  <a:pt x="144" y="212"/>
                </a:lnTo>
                <a:lnTo>
                  <a:pt x="147" y="210"/>
                </a:lnTo>
                <a:lnTo>
                  <a:pt x="151" y="206"/>
                </a:lnTo>
                <a:lnTo>
                  <a:pt x="152" y="201"/>
                </a:lnTo>
                <a:lnTo>
                  <a:pt x="154" y="197"/>
                </a:lnTo>
                <a:lnTo>
                  <a:pt x="155" y="192"/>
                </a:lnTo>
                <a:lnTo>
                  <a:pt x="155" y="192"/>
                </a:lnTo>
                <a:lnTo>
                  <a:pt x="154" y="187"/>
                </a:lnTo>
                <a:lnTo>
                  <a:pt x="152" y="181"/>
                </a:lnTo>
                <a:lnTo>
                  <a:pt x="151" y="177"/>
                </a:lnTo>
                <a:lnTo>
                  <a:pt x="147" y="173"/>
                </a:lnTo>
                <a:lnTo>
                  <a:pt x="144" y="170"/>
                </a:lnTo>
                <a:lnTo>
                  <a:pt x="139" y="168"/>
                </a:lnTo>
                <a:lnTo>
                  <a:pt x="135" y="166"/>
                </a:lnTo>
                <a:lnTo>
                  <a:pt x="129" y="166"/>
                </a:lnTo>
                <a:lnTo>
                  <a:pt x="129" y="166"/>
                </a:lnTo>
                <a:close/>
                <a:moveTo>
                  <a:pt x="129" y="208"/>
                </a:moveTo>
                <a:lnTo>
                  <a:pt x="129" y="208"/>
                </a:lnTo>
                <a:lnTo>
                  <a:pt x="122" y="207"/>
                </a:lnTo>
                <a:lnTo>
                  <a:pt x="117" y="203"/>
                </a:lnTo>
                <a:lnTo>
                  <a:pt x="114" y="197"/>
                </a:lnTo>
                <a:lnTo>
                  <a:pt x="113" y="192"/>
                </a:lnTo>
                <a:lnTo>
                  <a:pt x="113" y="192"/>
                </a:lnTo>
                <a:lnTo>
                  <a:pt x="114" y="185"/>
                </a:lnTo>
                <a:lnTo>
                  <a:pt x="117" y="180"/>
                </a:lnTo>
                <a:lnTo>
                  <a:pt x="122" y="177"/>
                </a:lnTo>
                <a:lnTo>
                  <a:pt x="129" y="176"/>
                </a:lnTo>
                <a:lnTo>
                  <a:pt x="129" y="176"/>
                </a:lnTo>
                <a:lnTo>
                  <a:pt x="136" y="177"/>
                </a:lnTo>
                <a:lnTo>
                  <a:pt x="140" y="180"/>
                </a:lnTo>
                <a:lnTo>
                  <a:pt x="144" y="185"/>
                </a:lnTo>
                <a:lnTo>
                  <a:pt x="145" y="192"/>
                </a:lnTo>
                <a:lnTo>
                  <a:pt x="145" y="192"/>
                </a:lnTo>
                <a:lnTo>
                  <a:pt x="144" y="197"/>
                </a:lnTo>
                <a:lnTo>
                  <a:pt x="140" y="203"/>
                </a:lnTo>
                <a:lnTo>
                  <a:pt x="136" y="207"/>
                </a:lnTo>
                <a:lnTo>
                  <a:pt x="129" y="208"/>
                </a:lnTo>
                <a:lnTo>
                  <a:pt x="129" y="208"/>
                </a:lnTo>
                <a:close/>
                <a:moveTo>
                  <a:pt x="217" y="166"/>
                </a:moveTo>
                <a:lnTo>
                  <a:pt x="217" y="166"/>
                </a:lnTo>
                <a:lnTo>
                  <a:pt x="212" y="166"/>
                </a:lnTo>
                <a:lnTo>
                  <a:pt x="208" y="168"/>
                </a:lnTo>
                <a:lnTo>
                  <a:pt x="204" y="170"/>
                </a:lnTo>
                <a:lnTo>
                  <a:pt x="199" y="173"/>
                </a:lnTo>
                <a:lnTo>
                  <a:pt x="197" y="177"/>
                </a:lnTo>
                <a:lnTo>
                  <a:pt x="194" y="181"/>
                </a:lnTo>
                <a:lnTo>
                  <a:pt x="193" y="187"/>
                </a:lnTo>
                <a:lnTo>
                  <a:pt x="191" y="192"/>
                </a:lnTo>
                <a:lnTo>
                  <a:pt x="191" y="192"/>
                </a:lnTo>
                <a:lnTo>
                  <a:pt x="193" y="197"/>
                </a:lnTo>
                <a:lnTo>
                  <a:pt x="194" y="201"/>
                </a:lnTo>
                <a:lnTo>
                  <a:pt x="197" y="206"/>
                </a:lnTo>
                <a:lnTo>
                  <a:pt x="199" y="210"/>
                </a:lnTo>
                <a:lnTo>
                  <a:pt x="204" y="212"/>
                </a:lnTo>
                <a:lnTo>
                  <a:pt x="208" y="215"/>
                </a:lnTo>
                <a:lnTo>
                  <a:pt x="212" y="216"/>
                </a:lnTo>
                <a:lnTo>
                  <a:pt x="217" y="218"/>
                </a:lnTo>
                <a:lnTo>
                  <a:pt x="217" y="218"/>
                </a:lnTo>
                <a:lnTo>
                  <a:pt x="222" y="216"/>
                </a:lnTo>
                <a:lnTo>
                  <a:pt x="228" y="215"/>
                </a:lnTo>
                <a:lnTo>
                  <a:pt x="232" y="212"/>
                </a:lnTo>
                <a:lnTo>
                  <a:pt x="236" y="210"/>
                </a:lnTo>
                <a:lnTo>
                  <a:pt x="239" y="206"/>
                </a:lnTo>
                <a:lnTo>
                  <a:pt x="241" y="201"/>
                </a:lnTo>
                <a:lnTo>
                  <a:pt x="243" y="197"/>
                </a:lnTo>
                <a:lnTo>
                  <a:pt x="243" y="192"/>
                </a:lnTo>
                <a:lnTo>
                  <a:pt x="243" y="192"/>
                </a:lnTo>
                <a:lnTo>
                  <a:pt x="243" y="187"/>
                </a:lnTo>
                <a:lnTo>
                  <a:pt x="241" y="181"/>
                </a:lnTo>
                <a:lnTo>
                  <a:pt x="239" y="177"/>
                </a:lnTo>
                <a:lnTo>
                  <a:pt x="236" y="173"/>
                </a:lnTo>
                <a:lnTo>
                  <a:pt x="232" y="170"/>
                </a:lnTo>
                <a:lnTo>
                  <a:pt x="228" y="168"/>
                </a:lnTo>
                <a:lnTo>
                  <a:pt x="222" y="166"/>
                </a:lnTo>
                <a:lnTo>
                  <a:pt x="217" y="166"/>
                </a:lnTo>
                <a:lnTo>
                  <a:pt x="217" y="166"/>
                </a:lnTo>
                <a:close/>
                <a:moveTo>
                  <a:pt x="217" y="208"/>
                </a:moveTo>
                <a:lnTo>
                  <a:pt x="217" y="208"/>
                </a:lnTo>
                <a:lnTo>
                  <a:pt x="212" y="207"/>
                </a:lnTo>
                <a:lnTo>
                  <a:pt x="206" y="203"/>
                </a:lnTo>
                <a:lnTo>
                  <a:pt x="202" y="197"/>
                </a:lnTo>
                <a:lnTo>
                  <a:pt x="201" y="192"/>
                </a:lnTo>
                <a:lnTo>
                  <a:pt x="201" y="192"/>
                </a:lnTo>
                <a:lnTo>
                  <a:pt x="202" y="185"/>
                </a:lnTo>
                <a:lnTo>
                  <a:pt x="206" y="180"/>
                </a:lnTo>
                <a:lnTo>
                  <a:pt x="212" y="177"/>
                </a:lnTo>
                <a:lnTo>
                  <a:pt x="217" y="176"/>
                </a:lnTo>
                <a:lnTo>
                  <a:pt x="217" y="176"/>
                </a:lnTo>
                <a:lnTo>
                  <a:pt x="224" y="177"/>
                </a:lnTo>
                <a:lnTo>
                  <a:pt x="229" y="180"/>
                </a:lnTo>
                <a:lnTo>
                  <a:pt x="232" y="185"/>
                </a:lnTo>
                <a:lnTo>
                  <a:pt x="233" y="192"/>
                </a:lnTo>
                <a:lnTo>
                  <a:pt x="233" y="192"/>
                </a:lnTo>
                <a:lnTo>
                  <a:pt x="232" y="197"/>
                </a:lnTo>
                <a:lnTo>
                  <a:pt x="229" y="203"/>
                </a:lnTo>
                <a:lnTo>
                  <a:pt x="224" y="207"/>
                </a:lnTo>
                <a:lnTo>
                  <a:pt x="217" y="208"/>
                </a:lnTo>
                <a:lnTo>
                  <a:pt x="217" y="20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5" name="Freeform 276"/>
          <p:cNvSpPr>
            <a:spLocks noEditPoints="1"/>
          </p:cNvSpPr>
          <p:nvPr/>
        </p:nvSpPr>
        <p:spPr bwMode="auto">
          <a:xfrm>
            <a:off x="4481621" y="3280524"/>
            <a:ext cx="333044" cy="196104"/>
          </a:xfrm>
          <a:custGeom>
            <a:avLst/>
            <a:gdLst/>
            <a:ahLst/>
            <a:cxnLst>
              <a:cxn ang="0">
                <a:pos x="31" y="127"/>
              </a:cxn>
              <a:cxn ang="0">
                <a:pos x="0" y="127"/>
              </a:cxn>
              <a:cxn ang="0">
                <a:pos x="0" y="43"/>
              </a:cxn>
              <a:cxn ang="0">
                <a:pos x="155" y="43"/>
              </a:cxn>
              <a:cxn ang="0">
                <a:pos x="155" y="0"/>
              </a:cxn>
              <a:cxn ang="0">
                <a:pos x="213" y="60"/>
              </a:cxn>
              <a:cxn ang="0">
                <a:pos x="155" y="118"/>
              </a:cxn>
              <a:cxn ang="0">
                <a:pos x="155" y="74"/>
              </a:cxn>
              <a:cxn ang="0">
                <a:pos x="31" y="74"/>
              </a:cxn>
              <a:cxn ang="0">
                <a:pos x="31" y="127"/>
              </a:cxn>
              <a:cxn ang="0">
                <a:pos x="6" y="122"/>
              </a:cxn>
              <a:cxn ang="0">
                <a:pos x="26" y="122"/>
              </a:cxn>
              <a:cxn ang="0">
                <a:pos x="26" y="69"/>
              </a:cxn>
              <a:cxn ang="0">
                <a:pos x="161" y="69"/>
              </a:cxn>
              <a:cxn ang="0">
                <a:pos x="161" y="104"/>
              </a:cxn>
              <a:cxn ang="0">
                <a:pos x="207" y="60"/>
              </a:cxn>
              <a:cxn ang="0">
                <a:pos x="161" y="14"/>
              </a:cxn>
              <a:cxn ang="0">
                <a:pos x="161" y="49"/>
              </a:cxn>
              <a:cxn ang="0">
                <a:pos x="6" y="49"/>
              </a:cxn>
              <a:cxn ang="0">
                <a:pos x="6" y="122"/>
              </a:cxn>
            </a:cxnLst>
            <a:rect l="0" t="0" r="r" b="b"/>
            <a:pathLst>
              <a:path w="213" h="127">
                <a:moveTo>
                  <a:pt x="31" y="127"/>
                </a:moveTo>
                <a:lnTo>
                  <a:pt x="0" y="127"/>
                </a:lnTo>
                <a:lnTo>
                  <a:pt x="0" y="43"/>
                </a:lnTo>
                <a:lnTo>
                  <a:pt x="155" y="43"/>
                </a:lnTo>
                <a:lnTo>
                  <a:pt x="155" y="0"/>
                </a:lnTo>
                <a:lnTo>
                  <a:pt x="213" y="60"/>
                </a:lnTo>
                <a:lnTo>
                  <a:pt x="155" y="118"/>
                </a:lnTo>
                <a:lnTo>
                  <a:pt x="155" y="74"/>
                </a:lnTo>
                <a:lnTo>
                  <a:pt x="31" y="74"/>
                </a:lnTo>
                <a:lnTo>
                  <a:pt x="31" y="127"/>
                </a:lnTo>
                <a:close/>
                <a:moveTo>
                  <a:pt x="6" y="122"/>
                </a:moveTo>
                <a:lnTo>
                  <a:pt x="26" y="122"/>
                </a:lnTo>
                <a:lnTo>
                  <a:pt x="26" y="69"/>
                </a:lnTo>
                <a:lnTo>
                  <a:pt x="161" y="69"/>
                </a:lnTo>
                <a:lnTo>
                  <a:pt x="161" y="104"/>
                </a:lnTo>
                <a:lnTo>
                  <a:pt x="207" y="60"/>
                </a:lnTo>
                <a:lnTo>
                  <a:pt x="161" y="14"/>
                </a:lnTo>
                <a:lnTo>
                  <a:pt x="161" y="49"/>
                </a:lnTo>
                <a:lnTo>
                  <a:pt x="6" y="49"/>
                </a:lnTo>
                <a:lnTo>
                  <a:pt x="6" y="1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6" name="Freeform 277"/>
          <p:cNvSpPr>
            <a:spLocks noEditPoints="1"/>
          </p:cNvSpPr>
          <p:nvPr/>
        </p:nvSpPr>
        <p:spPr bwMode="auto">
          <a:xfrm>
            <a:off x="4476932" y="3439276"/>
            <a:ext cx="342425" cy="210113"/>
          </a:xfrm>
          <a:custGeom>
            <a:avLst/>
            <a:gdLst/>
            <a:ahLst/>
            <a:cxnLst>
              <a:cxn ang="0">
                <a:pos x="65" y="135"/>
              </a:cxn>
              <a:cxn ang="0">
                <a:pos x="0" y="70"/>
              </a:cxn>
              <a:cxn ang="0">
                <a:pos x="65" y="5"/>
              </a:cxn>
              <a:cxn ang="0">
                <a:pos x="65" y="51"/>
              </a:cxn>
              <a:cxn ang="0">
                <a:pos x="183" y="51"/>
              </a:cxn>
              <a:cxn ang="0">
                <a:pos x="183" y="0"/>
              </a:cxn>
              <a:cxn ang="0">
                <a:pos x="220" y="0"/>
              </a:cxn>
              <a:cxn ang="0">
                <a:pos x="220" y="89"/>
              </a:cxn>
              <a:cxn ang="0">
                <a:pos x="65" y="89"/>
              </a:cxn>
              <a:cxn ang="0">
                <a:pos x="65" y="135"/>
              </a:cxn>
              <a:cxn ang="0">
                <a:pos x="15" y="70"/>
              </a:cxn>
              <a:cxn ang="0">
                <a:pos x="54" y="109"/>
              </a:cxn>
              <a:cxn ang="0">
                <a:pos x="54" y="78"/>
              </a:cxn>
              <a:cxn ang="0">
                <a:pos x="209" y="78"/>
              </a:cxn>
              <a:cxn ang="0">
                <a:pos x="209" y="11"/>
              </a:cxn>
              <a:cxn ang="0">
                <a:pos x="194" y="11"/>
              </a:cxn>
              <a:cxn ang="0">
                <a:pos x="194" y="62"/>
              </a:cxn>
              <a:cxn ang="0">
                <a:pos x="54" y="62"/>
              </a:cxn>
              <a:cxn ang="0">
                <a:pos x="54" y="31"/>
              </a:cxn>
              <a:cxn ang="0">
                <a:pos x="15" y="70"/>
              </a:cxn>
            </a:cxnLst>
            <a:rect l="0" t="0" r="r" b="b"/>
            <a:pathLst>
              <a:path w="220" h="135">
                <a:moveTo>
                  <a:pt x="65" y="135"/>
                </a:moveTo>
                <a:lnTo>
                  <a:pt x="0" y="70"/>
                </a:lnTo>
                <a:lnTo>
                  <a:pt x="65" y="5"/>
                </a:lnTo>
                <a:lnTo>
                  <a:pt x="65" y="51"/>
                </a:lnTo>
                <a:lnTo>
                  <a:pt x="183" y="51"/>
                </a:lnTo>
                <a:lnTo>
                  <a:pt x="183" y="0"/>
                </a:lnTo>
                <a:lnTo>
                  <a:pt x="220" y="0"/>
                </a:lnTo>
                <a:lnTo>
                  <a:pt x="220" y="89"/>
                </a:lnTo>
                <a:lnTo>
                  <a:pt x="65" y="89"/>
                </a:lnTo>
                <a:lnTo>
                  <a:pt x="65" y="135"/>
                </a:lnTo>
                <a:close/>
                <a:moveTo>
                  <a:pt x="15" y="70"/>
                </a:moveTo>
                <a:lnTo>
                  <a:pt x="54" y="109"/>
                </a:lnTo>
                <a:lnTo>
                  <a:pt x="54" y="78"/>
                </a:lnTo>
                <a:lnTo>
                  <a:pt x="209" y="78"/>
                </a:lnTo>
                <a:lnTo>
                  <a:pt x="209" y="11"/>
                </a:lnTo>
                <a:lnTo>
                  <a:pt x="194" y="11"/>
                </a:lnTo>
                <a:lnTo>
                  <a:pt x="194" y="62"/>
                </a:lnTo>
                <a:lnTo>
                  <a:pt x="54" y="62"/>
                </a:lnTo>
                <a:lnTo>
                  <a:pt x="54" y="31"/>
                </a:lnTo>
                <a:lnTo>
                  <a:pt x="15" y="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7" name="Freeform 278"/>
          <p:cNvSpPr>
            <a:spLocks noEditPoints="1"/>
          </p:cNvSpPr>
          <p:nvPr/>
        </p:nvSpPr>
        <p:spPr bwMode="auto">
          <a:xfrm>
            <a:off x="2858628" y="3294533"/>
            <a:ext cx="342425" cy="140075"/>
          </a:xfrm>
          <a:custGeom>
            <a:avLst/>
            <a:gdLst/>
            <a:ahLst/>
            <a:cxnLst>
              <a:cxn ang="0">
                <a:pos x="128" y="90"/>
              </a:cxn>
              <a:cxn ang="0">
                <a:pos x="161" y="58"/>
              </a:cxn>
              <a:cxn ang="0">
                <a:pos x="136" y="41"/>
              </a:cxn>
              <a:cxn ang="0">
                <a:pos x="107" y="36"/>
              </a:cxn>
              <a:cxn ang="0">
                <a:pos x="94" y="36"/>
              </a:cxn>
              <a:cxn ang="0">
                <a:pos x="71" y="44"/>
              </a:cxn>
              <a:cxn ang="0">
                <a:pos x="53" y="58"/>
              </a:cxn>
              <a:cxn ang="0">
                <a:pos x="38" y="77"/>
              </a:cxn>
              <a:cxn ang="0">
                <a:pos x="31" y="90"/>
              </a:cxn>
              <a:cxn ang="0">
                <a:pos x="1" y="77"/>
              </a:cxn>
              <a:cxn ang="0">
                <a:pos x="8" y="60"/>
              </a:cxn>
              <a:cxn ang="0">
                <a:pos x="30" y="33"/>
              </a:cxn>
              <a:cxn ang="0">
                <a:pos x="57" y="14"/>
              </a:cxn>
              <a:cxn ang="0">
                <a:pos x="89" y="4"/>
              </a:cxn>
              <a:cxn ang="0">
                <a:pos x="107" y="2"/>
              </a:cxn>
              <a:cxn ang="0">
                <a:pos x="128" y="5"/>
              </a:cxn>
              <a:cxn ang="0">
                <a:pos x="148" y="10"/>
              </a:cxn>
              <a:cxn ang="0">
                <a:pos x="167" y="21"/>
              </a:cxn>
              <a:cxn ang="0">
                <a:pos x="183" y="33"/>
              </a:cxn>
              <a:cxn ang="0">
                <a:pos x="219" y="90"/>
              </a:cxn>
              <a:cxn ang="0">
                <a:pos x="213" y="85"/>
              </a:cxn>
              <a:cxn ang="0">
                <a:pos x="185" y="41"/>
              </a:cxn>
              <a:cxn ang="0">
                <a:pos x="182" y="40"/>
              </a:cxn>
              <a:cxn ang="0">
                <a:pos x="166" y="27"/>
              </a:cxn>
              <a:cxn ang="0">
                <a:pos x="147" y="16"/>
              </a:cxn>
              <a:cxn ang="0">
                <a:pos x="128" y="10"/>
              </a:cxn>
              <a:cxn ang="0">
                <a:pos x="107" y="8"/>
              </a:cxn>
              <a:cxn ang="0">
                <a:pos x="90" y="9"/>
              </a:cxn>
              <a:cxn ang="0">
                <a:pos x="61" y="19"/>
              </a:cxn>
              <a:cxn ang="0">
                <a:pos x="35" y="36"/>
              </a:cxn>
              <a:cxn ang="0">
                <a:pos x="15" y="60"/>
              </a:cxn>
              <a:cxn ang="0">
                <a:pos x="28" y="83"/>
              </a:cxn>
              <a:cxn ang="0">
                <a:pos x="34" y="71"/>
              </a:cxn>
              <a:cxn ang="0">
                <a:pos x="50" y="52"/>
              </a:cxn>
              <a:cxn ang="0">
                <a:pos x="70" y="39"/>
              </a:cxn>
              <a:cxn ang="0">
                <a:pos x="94" y="31"/>
              </a:cxn>
              <a:cxn ang="0">
                <a:pos x="107" y="31"/>
              </a:cxn>
              <a:cxn ang="0">
                <a:pos x="123" y="32"/>
              </a:cxn>
              <a:cxn ang="0">
                <a:pos x="139" y="37"/>
              </a:cxn>
              <a:cxn ang="0">
                <a:pos x="154" y="44"/>
              </a:cxn>
              <a:cxn ang="0">
                <a:pos x="167" y="55"/>
              </a:cxn>
              <a:cxn ang="0">
                <a:pos x="140" y="85"/>
              </a:cxn>
            </a:cxnLst>
            <a:rect l="0" t="0" r="r" b="b"/>
            <a:pathLst>
              <a:path w="219" h="90">
                <a:moveTo>
                  <a:pt x="219" y="90"/>
                </a:moveTo>
                <a:lnTo>
                  <a:pt x="128" y="90"/>
                </a:lnTo>
                <a:lnTo>
                  <a:pt x="161" y="58"/>
                </a:lnTo>
                <a:lnTo>
                  <a:pt x="161" y="58"/>
                </a:lnTo>
                <a:lnTo>
                  <a:pt x="148" y="48"/>
                </a:lnTo>
                <a:lnTo>
                  <a:pt x="136" y="41"/>
                </a:lnTo>
                <a:lnTo>
                  <a:pt x="121" y="37"/>
                </a:lnTo>
                <a:lnTo>
                  <a:pt x="107" y="36"/>
                </a:lnTo>
                <a:lnTo>
                  <a:pt x="107" y="36"/>
                </a:lnTo>
                <a:lnTo>
                  <a:pt x="94" y="36"/>
                </a:lnTo>
                <a:lnTo>
                  <a:pt x="82" y="40"/>
                </a:lnTo>
                <a:lnTo>
                  <a:pt x="71" y="44"/>
                </a:lnTo>
                <a:lnTo>
                  <a:pt x="61" y="50"/>
                </a:lnTo>
                <a:lnTo>
                  <a:pt x="53" y="58"/>
                </a:lnTo>
                <a:lnTo>
                  <a:pt x="44" y="66"/>
                </a:lnTo>
                <a:lnTo>
                  <a:pt x="38" y="77"/>
                </a:lnTo>
                <a:lnTo>
                  <a:pt x="32" y="87"/>
                </a:lnTo>
                <a:lnTo>
                  <a:pt x="31" y="90"/>
                </a:lnTo>
                <a:lnTo>
                  <a:pt x="0" y="78"/>
                </a:lnTo>
                <a:lnTo>
                  <a:pt x="1" y="77"/>
                </a:lnTo>
                <a:lnTo>
                  <a:pt x="1" y="77"/>
                </a:lnTo>
                <a:lnTo>
                  <a:pt x="8" y="60"/>
                </a:lnTo>
                <a:lnTo>
                  <a:pt x="17" y="46"/>
                </a:lnTo>
                <a:lnTo>
                  <a:pt x="30" y="33"/>
                </a:lnTo>
                <a:lnTo>
                  <a:pt x="43" y="23"/>
                </a:lnTo>
                <a:lnTo>
                  <a:pt x="57" y="14"/>
                </a:lnTo>
                <a:lnTo>
                  <a:pt x="73" y="8"/>
                </a:lnTo>
                <a:lnTo>
                  <a:pt x="89" y="4"/>
                </a:lnTo>
                <a:lnTo>
                  <a:pt x="107" y="2"/>
                </a:lnTo>
                <a:lnTo>
                  <a:pt x="107" y="2"/>
                </a:lnTo>
                <a:lnTo>
                  <a:pt x="117" y="4"/>
                </a:lnTo>
                <a:lnTo>
                  <a:pt x="128" y="5"/>
                </a:lnTo>
                <a:lnTo>
                  <a:pt x="139" y="8"/>
                </a:lnTo>
                <a:lnTo>
                  <a:pt x="148" y="10"/>
                </a:lnTo>
                <a:lnTo>
                  <a:pt x="158" y="16"/>
                </a:lnTo>
                <a:lnTo>
                  <a:pt x="167" y="21"/>
                </a:lnTo>
                <a:lnTo>
                  <a:pt x="175" y="27"/>
                </a:lnTo>
                <a:lnTo>
                  <a:pt x="183" y="33"/>
                </a:lnTo>
                <a:lnTo>
                  <a:pt x="219" y="0"/>
                </a:lnTo>
                <a:lnTo>
                  <a:pt x="219" y="90"/>
                </a:lnTo>
                <a:close/>
                <a:moveTo>
                  <a:pt x="140" y="85"/>
                </a:moveTo>
                <a:lnTo>
                  <a:pt x="213" y="85"/>
                </a:lnTo>
                <a:lnTo>
                  <a:pt x="213" y="12"/>
                </a:lnTo>
                <a:lnTo>
                  <a:pt x="185" y="41"/>
                </a:lnTo>
                <a:lnTo>
                  <a:pt x="182" y="40"/>
                </a:lnTo>
                <a:lnTo>
                  <a:pt x="182" y="40"/>
                </a:lnTo>
                <a:lnTo>
                  <a:pt x="174" y="32"/>
                </a:lnTo>
                <a:lnTo>
                  <a:pt x="166" y="27"/>
                </a:lnTo>
                <a:lnTo>
                  <a:pt x="156" y="21"/>
                </a:lnTo>
                <a:lnTo>
                  <a:pt x="147" y="16"/>
                </a:lnTo>
                <a:lnTo>
                  <a:pt x="138" y="13"/>
                </a:lnTo>
                <a:lnTo>
                  <a:pt x="128" y="10"/>
                </a:lnTo>
                <a:lnTo>
                  <a:pt x="117" y="9"/>
                </a:lnTo>
                <a:lnTo>
                  <a:pt x="107" y="8"/>
                </a:lnTo>
                <a:lnTo>
                  <a:pt x="107" y="8"/>
                </a:lnTo>
                <a:lnTo>
                  <a:pt x="90" y="9"/>
                </a:lnTo>
                <a:lnTo>
                  <a:pt x="75" y="13"/>
                </a:lnTo>
                <a:lnTo>
                  <a:pt x="61" y="19"/>
                </a:lnTo>
                <a:lnTo>
                  <a:pt x="47" y="27"/>
                </a:lnTo>
                <a:lnTo>
                  <a:pt x="35" y="36"/>
                </a:lnTo>
                <a:lnTo>
                  <a:pt x="23" y="48"/>
                </a:lnTo>
                <a:lnTo>
                  <a:pt x="15" y="60"/>
                </a:lnTo>
                <a:lnTo>
                  <a:pt x="7" y="75"/>
                </a:lnTo>
                <a:lnTo>
                  <a:pt x="28" y="83"/>
                </a:lnTo>
                <a:lnTo>
                  <a:pt x="28" y="83"/>
                </a:lnTo>
                <a:lnTo>
                  <a:pt x="34" y="71"/>
                </a:lnTo>
                <a:lnTo>
                  <a:pt x="40" y="62"/>
                </a:lnTo>
                <a:lnTo>
                  <a:pt x="50" y="52"/>
                </a:lnTo>
                <a:lnTo>
                  <a:pt x="59" y="44"/>
                </a:lnTo>
                <a:lnTo>
                  <a:pt x="70" y="39"/>
                </a:lnTo>
                <a:lnTo>
                  <a:pt x="82" y="35"/>
                </a:lnTo>
                <a:lnTo>
                  <a:pt x="94" y="31"/>
                </a:lnTo>
                <a:lnTo>
                  <a:pt x="107" y="31"/>
                </a:lnTo>
                <a:lnTo>
                  <a:pt x="107" y="31"/>
                </a:lnTo>
                <a:lnTo>
                  <a:pt x="115" y="31"/>
                </a:lnTo>
                <a:lnTo>
                  <a:pt x="123" y="32"/>
                </a:lnTo>
                <a:lnTo>
                  <a:pt x="131" y="33"/>
                </a:lnTo>
                <a:lnTo>
                  <a:pt x="139" y="37"/>
                </a:lnTo>
                <a:lnTo>
                  <a:pt x="147" y="40"/>
                </a:lnTo>
                <a:lnTo>
                  <a:pt x="154" y="44"/>
                </a:lnTo>
                <a:lnTo>
                  <a:pt x="161" y="50"/>
                </a:lnTo>
                <a:lnTo>
                  <a:pt x="167" y="55"/>
                </a:lnTo>
                <a:lnTo>
                  <a:pt x="169" y="58"/>
                </a:lnTo>
                <a:lnTo>
                  <a:pt x="140" y="8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8" name="Freeform 279"/>
          <p:cNvSpPr>
            <a:spLocks noEditPoints="1"/>
          </p:cNvSpPr>
          <p:nvPr/>
        </p:nvSpPr>
        <p:spPr bwMode="auto">
          <a:xfrm>
            <a:off x="2849245" y="3509314"/>
            <a:ext cx="347115" cy="1587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" y="37"/>
              </a:cxn>
              <a:cxn ang="0">
                <a:pos x="75" y="45"/>
              </a:cxn>
              <a:cxn ang="0">
                <a:pos x="101" y="54"/>
              </a:cxn>
              <a:cxn ang="0">
                <a:pos x="115" y="56"/>
              </a:cxn>
              <a:cxn ang="0">
                <a:pos x="137" y="52"/>
              </a:cxn>
              <a:cxn ang="0">
                <a:pos x="158" y="42"/>
              </a:cxn>
              <a:cxn ang="0">
                <a:pos x="175" y="26"/>
              </a:cxn>
              <a:cxn ang="0">
                <a:pos x="186" y="6"/>
              </a:cxn>
              <a:cxn ang="0">
                <a:pos x="224" y="14"/>
              </a:cxn>
              <a:cxn ang="0">
                <a:pos x="223" y="19"/>
              </a:cxn>
              <a:cxn ang="0">
                <a:pos x="205" y="49"/>
              </a:cxn>
              <a:cxn ang="0">
                <a:pos x="181" y="73"/>
              </a:cxn>
              <a:cxn ang="0">
                <a:pos x="150" y="88"/>
              </a:cxn>
              <a:cxn ang="0">
                <a:pos x="115" y="94"/>
              </a:cxn>
              <a:cxn ang="0">
                <a:pos x="104" y="94"/>
              </a:cxn>
              <a:cxn ang="0">
                <a:pos x="83" y="89"/>
              </a:cxn>
              <a:cxn ang="0">
                <a:pos x="63" y="81"/>
              </a:cxn>
              <a:cxn ang="0">
                <a:pos x="46" y="71"/>
              </a:cxn>
              <a:cxn ang="0">
                <a:pos x="0" y="102"/>
              </a:cxn>
              <a:cxn ang="0">
                <a:pos x="40" y="52"/>
              </a:cxn>
              <a:cxn ang="0">
                <a:pos x="48" y="60"/>
              </a:cxn>
              <a:cxn ang="0">
                <a:pos x="66" y="71"/>
              </a:cxn>
              <a:cxn ang="0">
                <a:pos x="83" y="79"/>
              </a:cxn>
              <a:cxn ang="0">
                <a:pos x="104" y="83"/>
              </a:cxn>
              <a:cxn ang="0">
                <a:pos x="115" y="83"/>
              </a:cxn>
              <a:cxn ang="0">
                <a:pos x="144" y="79"/>
              </a:cxn>
              <a:cxn ang="0">
                <a:pos x="171" y="65"/>
              </a:cxn>
              <a:cxn ang="0">
                <a:pos x="194" y="46"/>
              </a:cxn>
              <a:cxn ang="0">
                <a:pos x="210" y="21"/>
              </a:cxn>
              <a:cxn ang="0">
                <a:pos x="194" y="14"/>
              </a:cxn>
              <a:cxn ang="0">
                <a:pos x="181" y="35"/>
              </a:cxn>
              <a:cxn ang="0">
                <a:pos x="162" y="52"/>
              </a:cxn>
              <a:cxn ang="0">
                <a:pos x="140" y="62"/>
              </a:cxn>
              <a:cxn ang="0">
                <a:pos x="115" y="67"/>
              </a:cxn>
              <a:cxn ang="0">
                <a:pos x="106" y="65"/>
              </a:cxn>
              <a:cxn ang="0">
                <a:pos x="89" y="62"/>
              </a:cxn>
              <a:cxn ang="0">
                <a:pos x="73" y="56"/>
              </a:cxn>
              <a:cxn ang="0">
                <a:pos x="59" y="46"/>
              </a:cxn>
              <a:cxn ang="0">
                <a:pos x="48" y="37"/>
              </a:cxn>
              <a:cxn ang="0">
                <a:pos x="11" y="11"/>
              </a:cxn>
              <a:cxn ang="0">
                <a:pos x="36" y="49"/>
              </a:cxn>
            </a:cxnLst>
            <a:rect l="0" t="0" r="r" b="b"/>
            <a:pathLst>
              <a:path w="224" h="102">
                <a:moveTo>
                  <a:pt x="0" y="102"/>
                </a:moveTo>
                <a:lnTo>
                  <a:pt x="0" y="0"/>
                </a:lnTo>
                <a:lnTo>
                  <a:pt x="100" y="0"/>
                </a:lnTo>
                <a:lnTo>
                  <a:pt x="65" y="37"/>
                </a:lnTo>
                <a:lnTo>
                  <a:pt x="65" y="37"/>
                </a:lnTo>
                <a:lnTo>
                  <a:pt x="75" y="45"/>
                </a:lnTo>
                <a:lnTo>
                  <a:pt x="88" y="50"/>
                </a:lnTo>
                <a:lnTo>
                  <a:pt x="101" y="54"/>
                </a:lnTo>
                <a:lnTo>
                  <a:pt x="115" y="56"/>
                </a:lnTo>
                <a:lnTo>
                  <a:pt x="115" y="56"/>
                </a:lnTo>
                <a:lnTo>
                  <a:pt x="127" y="54"/>
                </a:lnTo>
                <a:lnTo>
                  <a:pt x="137" y="52"/>
                </a:lnTo>
                <a:lnTo>
                  <a:pt x="148" y="48"/>
                </a:lnTo>
                <a:lnTo>
                  <a:pt x="158" y="42"/>
                </a:lnTo>
                <a:lnTo>
                  <a:pt x="167" y="34"/>
                </a:lnTo>
                <a:lnTo>
                  <a:pt x="175" y="26"/>
                </a:lnTo>
                <a:lnTo>
                  <a:pt x="182" y="17"/>
                </a:lnTo>
                <a:lnTo>
                  <a:pt x="186" y="6"/>
                </a:lnTo>
                <a:lnTo>
                  <a:pt x="189" y="0"/>
                </a:lnTo>
                <a:lnTo>
                  <a:pt x="224" y="14"/>
                </a:lnTo>
                <a:lnTo>
                  <a:pt x="223" y="19"/>
                </a:lnTo>
                <a:lnTo>
                  <a:pt x="223" y="19"/>
                </a:lnTo>
                <a:lnTo>
                  <a:pt x="214" y="35"/>
                </a:lnTo>
                <a:lnTo>
                  <a:pt x="205" y="49"/>
                </a:lnTo>
                <a:lnTo>
                  <a:pt x="193" y="62"/>
                </a:lnTo>
                <a:lnTo>
                  <a:pt x="181" y="73"/>
                </a:lnTo>
                <a:lnTo>
                  <a:pt x="166" y="81"/>
                </a:lnTo>
                <a:lnTo>
                  <a:pt x="150" y="88"/>
                </a:lnTo>
                <a:lnTo>
                  <a:pt x="132" y="92"/>
                </a:lnTo>
                <a:lnTo>
                  <a:pt x="115" y="94"/>
                </a:lnTo>
                <a:lnTo>
                  <a:pt x="115" y="94"/>
                </a:lnTo>
                <a:lnTo>
                  <a:pt x="104" y="94"/>
                </a:lnTo>
                <a:lnTo>
                  <a:pt x="93" y="92"/>
                </a:lnTo>
                <a:lnTo>
                  <a:pt x="83" y="89"/>
                </a:lnTo>
                <a:lnTo>
                  <a:pt x="73" y="85"/>
                </a:lnTo>
                <a:lnTo>
                  <a:pt x="63" y="81"/>
                </a:lnTo>
                <a:lnTo>
                  <a:pt x="54" y="76"/>
                </a:lnTo>
                <a:lnTo>
                  <a:pt x="46" y="71"/>
                </a:lnTo>
                <a:lnTo>
                  <a:pt x="38" y="64"/>
                </a:lnTo>
                <a:lnTo>
                  <a:pt x="0" y="102"/>
                </a:lnTo>
                <a:close/>
                <a:moveTo>
                  <a:pt x="36" y="49"/>
                </a:moveTo>
                <a:lnTo>
                  <a:pt x="40" y="52"/>
                </a:lnTo>
                <a:lnTo>
                  <a:pt x="40" y="52"/>
                </a:lnTo>
                <a:lnTo>
                  <a:pt x="48" y="60"/>
                </a:lnTo>
                <a:lnTo>
                  <a:pt x="56" y="65"/>
                </a:lnTo>
                <a:lnTo>
                  <a:pt x="66" y="71"/>
                </a:lnTo>
                <a:lnTo>
                  <a:pt x="74" y="75"/>
                </a:lnTo>
                <a:lnTo>
                  <a:pt x="83" y="79"/>
                </a:lnTo>
                <a:lnTo>
                  <a:pt x="94" y="81"/>
                </a:lnTo>
                <a:lnTo>
                  <a:pt x="104" y="83"/>
                </a:lnTo>
                <a:lnTo>
                  <a:pt x="115" y="83"/>
                </a:lnTo>
                <a:lnTo>
                  <a:pt x="115" y="83"/>
                </a:lnTo>
                <a:lnTo>
                  <a:pt x="129" y="81"/>
                </a:lnTo>
                <a:lnTo>
                  <a:pt x="144" y="79"/>
                </a:lnTo>
                <a:lnTo>
                  <a:pt x="159" y="73"/>
                </a:lnTo>
                <a:lnTo>
                  <a:pt x="171" y="65"/>
                </a:lnTo>
                <a:lnTo>
                  <a:pt x="183" y="57"/>
                </a:lnTo>
                <a:lnTo>
                  <a:pt x="194" y="46"/>
                </a:lnTo>
                <a:lnTo>
                  <a:pt x="204" y="34"/>
                </a:lnTo>
                <a:lnTo>
                  <a:pt x="210" y="21"/>
                </a:lnTo>
                <a:lnTo>
                  <a:pt x="194" y="14"/>
                </a:lnTo>
                <a:lnTo>
                  <a:pt x="194" y="14"/>
                </a:lnTo>
                <a:lnTo>
                  <a:pt x="189" y="26"/>
                </a:lnTo>
                <a:lnTo>
                  <a:pt x="181" y="35"/>
                </a:lnTo>
                <a:lnTo>
                  <a:pt x="173" y="45"/>
                </a:lnTo>
                <a:lnTo>
                  <a:pt x="162" y="52"/>
                </a:lnTo>
                <a:lnTo>
                  <a:pt x="151" y="58"/>
                </a:lnTo>
                <a:lnTo>
                  <a:pt x="140" y="62"/>
                </a:lnTo>
                <a:lnTo>
                  <a:pt x="127" y="65"/>
                </a:lnTo>
                <a:lnTo>
                  <a:pt x="115" y="67"/>
                </a:lnTo>
                <a:lnTo>
                  <a:pt x="115" y="67"/>
                </a:lnTo>
                <a:lnTo>
                  <a:pt x="106" y="65"/>
                </a:lnTo>
                <a:lnTo>
                  <a:pt x="97" y="65"/>
                </a:lnTo>
                <a:lnTo>
                  <a:pt x="89" y="62"/>
                </a:lnTo>
                <a:lnTo>
                  <a:pt x="81" y="60"/>
                </a:lnTo>
                <a:lnTo>
                  <a:pt x="73" y="56"/>
                </a:lnTo>
                <a:lnTo>
                  <a:pt x="66" y="52"/>
                </a:lnTo>
                <a:lnTo>
                  <a:pt x="59" y="46"/>
                </a:lnTo>
                <a:lnTo>
                  <a:pt x="52" y="41"/>
                </a:lnTo>
                <a:lnTo>
                  <a:pt x="48" y="37"/>
                </a:lnTo>
                <a:lnTo>
                  <a:pt x="74" y="11"/>
                </a:lnTo>
                <a:lnTo>
                  <a:pt x="11" y="11"/>
                </a:lnTo>
                <a:lnTo>
                  <a:pt x="11" y="75"/>
                </a:lnTo>
                <a:lnTo>
                  <a:pt x="36" y="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9" name="Freeform 280"/>
          <p:cNvSpPr>
            <a:spLocks noEditPoints="1"/>
          </p:cNvSpPr>
          <p:nvPr/>
        </p:nvSpPr>
        <p:spPr bwMode="auto">
          <a:xfrm>
            <a:off x="5260284" y="3355231"/>
            <a:ext cx="234536" cy="214781"/>
          </a:xfrm>
          <a:custGeom>
            <a:avLst/>
            <a:gdLst/>
            <a:ahLst/>
            <a:cxnLst>
              <a:cxn ang="0">
                <a:pos x="152" y="140"/>
              </a:cxn>
              <a:cxn ang="0">
                <a:pos x="50" y="140"/>
              </a:cxn>
              <a:cxn ang="0">
                <a:pos x="50" y="69"/>
              </a:cxn>
              <a:cxn ang="0">
                <a:pos x="0" y="69"/>
              </a:cxn>
              <a:cxn ang="0">
                <a:pos x="69" y="0"/>
              </a:cxn>
              <a:cxn ang="0">
                <a:pos x="139" y="69"/>
              </a:cxn>
              <a:cxn ang="0">
                <a:pos x="89" y="69"/>
              </a:cxn>
              <a:cxn ang="0">
                <a:pos x="89" y="100"/>
              </a:cxn>
              <a:cxn ang="0">
                <a:pos x="113" y="100"/>
              </a:cxn>
              <a:cxn ang="0">
                <a:pos x="152" y="140"/>
              </a:cxn>
              <a:cxn ang="0">
                <a:pos x="60" y="129"/>
              </a:cxn>
              <a:cxn ang="0">
                <a:pos x="127" y="129"/>
              </a:cxn>
              <a:cxn ang="0">
                <a:pos x="109" y="111"/>
              </a:cxn>
              <a:cxn ang="0">
                <a:pos x="78" y="111"/>
              </a:cxn>
              <a:cxn ang="0">
                <a:pos x="78" y="58"/>
              </a:cxn>
              <a:cxn ang="0">
                <a:pos x="113" y="58"/>
              </a:cxn>
              <a:cxn ang="0">
                <a:pos x="69" y="15"/>
              </a:cxn>
              <a:cxn ang="0">
                <a:pos x="25" y="58"/>
              </a:cxn>
              <a:cxn ang="0">
                <a:pos x="60" y="58"/>
              </a:cxn>
              <a:cxn ang="0">
                <a:pos x="60" y="129"/>
              </a:cxn>
            </a:cxnLst>
            <a:rect l="0" t="0" r="r" b="b"/>
            <a:pathLst>
              <a:path w="152" h="140">
                <a:moveTo>
                  <a:pt x="152" y="140"/>
                </a:moveTo>
                <a:lnTo>
                  <a:pt x="50" y="140"/>
                </a:lnTo>
                <a:lnTo>
                  <a:pt x="50" y="69"/>
                </a:lnTo>
                <a:lnTo>
                  <a:pt x="0" y="69"/>
                </a:lnTo>
                <a:lnTo>
                  <a:pt x="69" y="0"/>
                </a:lnTo>
                <a:lnTo>
                  <a:pt x="139" y="69"/>
                </a:lnTo>
                <a:lnTo>
                  <a:pt x="89" y="69"/>
                </a:lnTo>
                <a:lnTo>
                  <a:pt x="89" y="100"/>
                </a:lnTo>
                <a:lnTo>
                  <a:pt x="113" y="100"/>
                </a:lnTo>
                <a:lnTo>
                  <a:pt x="152" y="140"/>
                </a:lnTo>
                <a:close/>
                <a:moveTo>
                  <a:pt x="60" y="129"/>
                </a:moveTo>
                <a:lnTo>
                  <a:pt x="127" y="129"/>
                </a:lnTo>
                <a:lnTo>
                  <a:pt x="109" y="111"/>
                </a:lnTo>
                <a:lnTo>
                  <a:pt x="78" y="111"/>
                </a:lnTo>
                <a:lnTo>
                  <a:pt x="78" y="58"/>
                </a:lnTo>
                <a:lnTo>
                  <a:pt x="113" y="58"/>
                </a:lnTo>
                <a:lnTo>
                  <a:pt x="69" y="15"/>
                </a:lnTo>
                <a:lnTo>
                  <a:pt x="25" y="58"/>
                </a:lnTo>
                <a:lnTo>
                  <a:pt x="60" y="58"/>
                </a:lnTo>
                <a:lnTo>
                  <a:pt x="60" y="12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0" name="Freeform 281"/>
          <p:cNvSpPr>
            <a:spLocks noEditPoints="1"/>
          </p:cNvSpPr>
          <p:nvPr/>
        </p:nvSpPr>
        <p:spPr bwMode="auto">
          <a:xfrm>
            <a:off x="5438533" y="3383246"/>
            <a:ext cx="220465" cy="210113"/>
          </a:xfrm>
          <a:custGeom>
            <a:avLst/>
            <a:gdLst/>
            <a:ahLst/>
            <a:cxnLst>
              <a:cxn ang="0">
                <a:pos x="77" y="134"/>
              </a:cxn>
              <a:cxn ang="0">
                <a:pos x="13" y="71"/>
              </a:cxn>
              <a:cxn ang="0">
                <a:pos x="61" y="71"/>
              </a:cxn>
              <a:cxn ang="0">
                <a:pos x="61" y="34"/>
              </a:cxn>
              <a:cxn ang="0">
                <a:pos x="34" y="34"/>
              </a:cxn>
              <a:cxn ang="0">
                <a:pos x="0" y="0"/>
              </a:cxn>
              <a:cxn ang="0">
                <a:pos x="93" y="0"/>
              </a:cxn>
              <a:cxn ang="0">
                <a:pos x="93" y="71"/>
              </a:cxn>
              <a:cxn ang="0">
                <a:pos x="140" y="71"/>
              </a:cxn>
              <a:cxn ang="0">
                <a:pos x="77" y="134"/>
              </a:cxn>
              <a:cxn ang="0">
                <a:pos x="27" y="76"/>
              </a:cxn>
              <a:cxn ang="0">
                <a:pos x="77" y="126"/>
              </a:cxn>
              <a:cxn ang="0">
                <a:pos x="127" y="76"/>
              </a:cxn>
              <a:cxn ang="0">
                <a:pos x="88" y="76"/>
              </a:cxn>
              <a:cxn ang="0">
                <a:pos x="88" y="6"/>
              </a:cxn>
              <a:cxn ang="0">
                <a:pos x="13" y="6"/>
              </a:cxn>
              <a:cxn ang="0">
                <a:pos x="35" y="29"/>
              </a:cxn>
              <a:cxn ang="0">
                <a:pos x="66" y="29"/>
              </a:cxn>
              <a:cxn ang="0">
                <a:pos x="66" y="76"/>
              </a:cxn>
              <a:cxn ang="0">
                <a:pos x="27" y="76"/>
              </a:cxn>
            </a:cxnLst>
            <a:rect l="0" t="0" r="r" b="b"/>
            <a:pathLst>
              <a:path w="140" h="134">
                <a:moveTo>
                  <a:pt x="77" y="134"/>
                </a:moveTo>
                <a:lnTo>
                  <a:pt x="13" y="71"/>
                </a:lnTo>
                <a:lnTo>
                  <a:pt x="61" y="71"/>
                </a:lnTo>
                <a:lnTo>
                  <a:pt x="61" y="34"/>
                </a:lnTo>
                <a:lnTo>
                  <a:pt x="34" y="34"/>
                </a:lnTo>
                <a:lnTo>
                  <a:pt x="0" y="0"/>
                </a:lnTo>
                <a:lnTo>
                  <a:pt x="93" y="0"/>
                </a:lnTo>
                <a:lnTo>
                  <a:pt x="93" y="71"/>
                </a:lnTo>
                <a:lnTo>
                  <a:pt x="140" y="71"/>
                </a:lnTo>
                <a:lnTo>
                  <a:pt x="77" y="134"/>
                </a:lnTo>
                <a:close/>
                <a:moveTo>
                  <a:pt x="27" y="76"/>
                </a:moveTo>
                <a:lnTo>
                  <a:pt x="77" y="126"/>
                </a:lnTo>
                <a:lnTo>
                  <a:pt x="127" y="76"/>
                </a:lnTo>
                <a:lnTo>
                  <a:pt x="88" y="76"/>
                </a:lnTo>
                <a:lnTo>
                  <a:pt x="88" y="6"/>
                </a:lnTo>
                <a:lnTo>
                  <a:pt x="13" y="6"/>
                </a:lnTo>
                <a:lnTo>
                  <a:pt x="35" y="29"/>
                </a:lnTo>
                <a:lnTo>
                  <a:pt x="66" y="29"/>
                </a:lnTo>
                <a:lnTo>
                  <a:pt x="66" y="76"/>
                </a:lnTo>
                <a:lnTo>
                  <a:pt x="27" y="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1" name="Freeform 282"/>
          <p:cNvSpPr>
            <a:spLocks noEditPoints="1"/>
          </p:cNvSpPr>
          <p:nvPr/>
        </p:nvSpPr>
        <p:spPr bwMode="auto">
          <a:xfrm>
            <a:off x="3660745" y="3285195"/>
            <a:ext cx="361188" cy="378203"/>
          </a:xfrm>
          <a:custGeom>
            <a:avLst/>
            <a:gdLst/>
            <a:ahLst/>
            <a:cxnLst>
              <a:cxn ang="0">
                <a:pos x="163" y="194"/>
              </a:cxn>
              <a:cxn ang="0">
                <a:pos x="112" y="182"/>
              </a:cxn>
              <a:cxn ang="0">
                <a:pos x="90" y="163"/>
              </a:cxn>
              <a:cxn ang="0">
                <a:pos x="70" y="129"/>
              </a:cxn>
              <a:cxn ang="0">
                <a:pos x="55" y="105"/>
              </a:cxn>
              <a:cxn ang="0">
                <a:pos x="31" y="89"/>
              </a:cxn>
              <a:cxn ang="0">
                <a:pos x="0" y="86"/>
              </a:cxn>
              <a:cxn ang="0">
                <a:pos x="5" y="48"/>
              </a:cxn>
              <a:cxn ang="0">
                <a:pos x="53" y="57"/>
              </a:cxn>
              <a:cxn ang="0">
                <a:pos x="73" y="70"/>
              </a:cxn>
              <a:cxn ang="0">
                <a:pos x="92" y="90"/>
              </a:cxn>
              <a:cxn ang="0">
                <a:pos x="104" y="113"/>
              </a:cxn>
              <a:cxn ang="0">
                <a:pos x="124" y="143"/>
              </a:cxn>
              <a:cxn ang="0">
                <a:pos x="150" y="155"/>
              </a:cxn>
              <a:cxn ang="0">
                <a:pos x="163" y="86"/>
              </a:cxn>
              <a:cxn ang="0">
                <a:pos x="134" y="93"/>
              </a:cxn>
              <a:cxn ang="0">
                <a:pos x="113" y="111"/>
              </a:cxn>
              <a:cxn ang="0">
                <a:pos x="104" y="92"/>
              </a:cxn>
              <a:cxn ang="0">
                <a:pos x="96" y="73"/>
              </a:cxn>
              <a:cxn ang="0">
                <a:pos x="100" y="70"/>
              </a:cxn>
              <a:cxn ang="0">
                <a:pos x="144" y="50"/>
              </a:cxn>
              <a:cxn ang="0">
                <a:pos x="231" y="67"/>
              </a:cxn>
              <a:cxn ang="0">
                <a:pos x="163" y="243"/>
              </a:cxn>
              <a:cxn ang="0">
                <a:pos x="26" y="77"/>
              </a:cxn>
              <a:cxn ang="0">
                <a:pos x="57" y="92"/>
              </a:cxn>
              <a:cxn ang="0">
                <a:pos x="80" y="125"/>
              </a:cxn>
              <a:cxn ang="0">
                <a:pos x="90" y="146"/>
              </a:cxn>
              <a:cxn ang="0">
                <a:pos x="107" y="165"/>
              </a:cxn>
              <a:cxn ang="0">
                <a:pos x="150" y="184"/>
              </a:cxn>
              <a:cxn ang="0">
                <a:pos x="174" y="217"/>
              </a:cxn>
              <a:cxn ang="0">
                <a:pos x="174" y="167"/>
              </a:cxn>
              <a:cxn ang="0">
                <a:pos x="151" y="167"/>
              </a:cxn>
              <a:cxn ang="0">
                <a:pos x="117" y="152"/>
              </a:cxn>
              <a:cxn ang="0">
                <a:pos x="94" y="117"/>
              </a:cxn>
              <a:cxn ang="0">
                <a:pos x="82" y="97"/>
              </a:cxn>
              <a:cxn ang="0">
                <a:pos x="66" y="78"/>
              </a:cxn>
              <a:cxn ang="0">
                <a:pos x="27" y="61"/>
              </a:cxn>
              <a:cxn ang="0">
                <a:pos x="169" y="75"/>
              </a:cxn>
              <a:cxn ang="0">
                <a:pos x="215" y="67"/>
              </a:cxn>
              <a:cxn ang="0">
                <a:pos x="169" y="59"/>
              </a:cxn>
              <a:cxn ang="0">
                <a:pos x="134" y="63"/>
              </a:cxn>
              <a:cxn ang="0">
                <a:pos x="107" y="78"/>
              </a:cxn>
              <a:cxn ang="0">
                <a:pos x="126" y="85"/>
              </a:cxn>
              <a:cxn ang="0">
                <a:pos x="169" y="75"/>
              </a:cxn>
            </a:cxnLst>
            <a:rect l="0" t="0" r="r" b="b"/>
            <a:pathLst>
              <a:path w="231" h="243">
                <a:moveTo>
                  <a:pt x="163" y="243"/>
                </a:moveTo>
                <a:lnTo>
                  <a:pt x="163" y="194"/>
                </a:lnTo>
                <a:lnTo>
                  <a:pt x="163" y="194"/>
                </a:lnTo>
                <a:lnTo>
                  <a:pt x="144" y="193"/>
                </a:lnTo>
                <a:lnTo>
                  <a:pt x="127" y="189"/>
                </a:lnTo>
                <a:lnTo>
                  <a:pt x="112" y="182"/>
                </a:lnTo>
                <a:lnTo>
                  <a:pt x="100" y="174"/>
                </a:lnTo>
                <a:lnTo>
                  <a:pt x="100" y="174"/>
                </a:lnTo>
                <a:lnTo>
                  <a:pt x="90" y="163"/>
                </a:lnTo>
                <a:lnTo>
                  <a:pt x="82" y="152"/>
                </a:lnTo>
                <a:lnTo>
                  <a:pt x="76" y="142"/>
                </a:lnTo>
                <a:lnTo>
                  <a:pt x="70" y="129"/>
                </a:lnTo>
                <a:lnTo>
                  <a:pt x="70" y="129"/>
                </a:lnTo>
                <a:lnTo>
                  <a:pt x="61" y="112"/>
                </a:lnTo>
                <a:lnTo>
                  <a:pt x="55" y="105"/>
                </a:lnTo>
                <a:lnTo>
                  <a:pt x="49" y="98"/>
                </a:lnTo>
                <a:lnTo>
                  <a:pt x="40" y="93"/>
                </a:lnTo>
                <a:lnTo>
                  <a:pt x="31" y="89"/>
                </a:lnTo>
                <a:lnTo>
                  <a:pt x="19" y="86"/>
                </a:lnTo>
                <a:lnTo>
                  <a:pt x="5" y="86"/>
                </a:lnTo>
                <a:lnTo>
                  <a:pt x="0" y="86"/>
                </a:lnTo>
                <a:lnTo>
                  <a:pt x="0" y="48"/>
                </a:lnTo>
                <a:lnTo>
                  <a:pt x="5" y="48"/>
                </a:lnTo>
                <a:lnTo>
                  <a:pt x="5" y="48"/>
                </a:lnTo>
                <a:lnTo>
                  <a:pt x="26" y="50"/>
                </a:lnTo>
                <a:lnTo>
                  <a:pt x="43" y="54"/>
                </a:lnTo>
                <a:lnTo>
                  <a:pt x="53" y="57"/>
                </a:lnTo>
                <a:lnTo>
                  <a:pt x="59" y="61"/>
                </a:lnTo>
                <a:lnTo>
                  <a:pt x="67" y="65"/>
                </a:lnTo>
                <a:lnTo>
                  <a:pt x="73" y="70"/>
                </a:lnTo>
                <a:lnTo>
                  <a:pt x="73" y="70"/>
                </a:lnTo>
                <a:lnTo>
                  <a:pt x="84" y="80"/>
                </a:lnTo>
                <a:lnTo>
                  <a:pt x="92" y="90"/>
                </a:lnTo>
                <a:lnTo>
                  <a:pt x="97" y="101"/>
                </a:lnTo>
                <a:lnTo>
                  <a:pt x="104" y="113"/>
                </a:lnTo>
                <a:lnTo>
                  <a:pt x="104" y="113"/>
                </a:lnTo>
                <a:lnTo>
                  <a:pt x="112" y="129"/>
                </a:lnTo>
                <a:lnTo>
                  <a:pt x="117" y="138"/>
                </a:lnTo>
                <a:lnTo>
                  <a:pt x="124" y="143"/>
                </a:lnTo>
                <a:lnTo>
                  <a:pt x="131" y="148"/>
                </a:lnTo>
                <a:lnTo>
                  <a:pt x="139" y="152"/>
                </a:lnTo>
                <a:lnTo>
                  <a:pt x="150" y="155"/>
                </a:lnTo>
                <a:lnTo>
                  <a:pt x="163" y="157"/>
                </a:lnTo>
                <a:lnTo>
                  <a:pt x="163" y="86"/>
                </a:lnTo>
                <a:lnTo>
                  <a:pt x="163" y="86"/>
                </a:lnTo>
                <a:lnTo>
                  <a:pt x="154" y="86"/>
                </a:lnTo>
                <a:lnTo>
                  <a:pt x="146" y="88"/>
                </a:lnTo>
                <a:lnTo>
                  <a:pt x="134" y="93"/>
                </a:lnTo>
                <a:lnTo>
                  <a:pt x="124" y="98"/>
                </a:lnTo>
                <a:lnTo>
                  <a:pt x="119" y="105"/>
                </a:lnTo>
                <a:lnTo>
                  <a:pt x="113" y="111"/>
                </a:lnTo>
                <a:lnTo>
                  <a:pt x="109" y="104"/>
                </a:lnTo>
                <a:lnTo>
                  <a:pt x="109" y="104"/>
                </a:lnTo>
                <a:lnTo>
                  <a:pt x="104" y="92"/>
                </a:lnTo>
                <a:lnTo>
                  <a:pt x="96" y="80"/>
                </a:lnTo>
                <a:lnTo>
                  <a:pt x="93" y="75"/>
                </a:lnTo>
                <a:lnTo>
                  <a:pt x="96" y="73"/>
                </a:lnTo>
                <a:lnTo>
                  <a:pt x="96" y="73"/>
                </a:lnTo>
                <a:lnTo>
                  <a:pt x="100" y="70"/>
                </a:lnTo>
                <a:lnTo>
                  <a:pt x="100" y="70"/>
                </a:lnTo>
                <a:lnTo>
                  <a:pt x="112" y="61"/>
                </a:lnTo>
                <a:lnTo>
                  <a:pt x="127" y="54"/>
                </a:lnTo>
                <a:lnTo>
                  <a:pt x="144" y="50"/>
                </a:lnTo>
                <a:lnTo>
                  <a:pt x="163" y="48"/>
                </a:lnTo>
                <a:lnTo>
                  <a:pt x="163" y="0"/>
                </a:lnTo>
                <a:lnTo>
                  <a:pt x="231" y="67"/>
                </a:lnTo>
                <a:lnTo>
                  <a:pt x="175" y="121"/>
                </a:lnTo>
                <a:lnTo>
                  <a:pt x="231" y="175"/>
                </a:lnTo>
                <a:lnTo>
                  <a:pt x="163" y="243"/>
                </a:lnTo>
                <a:close/>
                <a:moveTo>
                  <a:pt x="11" y="75"/>
                </a:moveTo>
                <a:lnTo>
                  <a:pt x="11" y="75"/>
                </a:lnTo>
                <a:lnTo>
                  <a:pt x="26" y="77"/>
                </a:lnTo>
                <a:lnTo>
                  <a:pt x="38" y="81"/>
                </a:lnTo>
                <a:lnTo>
                  <a:pt x="49" y="85"/>
                </a:lnTo>
                <a:lnTo>
                  <a:pt x="57" y="92"/>
                </a:lnTo>
                <a:lnTo>
                  <a:pt x="63" y="98"/>
                </a:lnTo>
                <a:lnTo>
                  <a:pt x="69" y="107"/>
                </a:lnTo>
                <a:lnTo>
                  <a:pt x="80" y="125"/>
                </a:lnTo>
                <a:lnTo>
                  <a:pt x="80" y="125"/>
                </a:lnTo>
                <a:lnTo>
                  <a:pt x="85" y="136"/>
                </a:lnTo>
                <a:lnTo>
                  <a:pt x="90" y="146"/>
                </a:lnTo>
                <a:lnTo>
                  <a:pt x="98" y="157"/>
                </a:lnTo>
                <a:lnTo>
                  <a:pt x="107" y="165"/>
                </a:lnTo>
                <a:lnTo>
                  <a:pt x="107" y="165"/>
                </a:lnTo>
                <a:lnTo>
                  <a:pt x="119" y="174"/>
                </a:lnTo>
                <a:lnTo>
                  <a:pt x="134" y="179"/>
                </a:lnTo>
                <a:lnTo>
                  <a:pt x="150" y="184"/>
                </a:lnTo>
                <a:lnTo>
                  <a:pt x="169" y="185"/>
                </a:lnTo>
                <a:lnTo>
                  <a:pt x="174" y="185"/>
                </a:lnTo>
                <a:lnTo>
                  <a:pt x="174" y="217"/>
                </a:lnTo>
                <a:lnTo>
                  <a:pt x="215" y="175"/>
                </a:lnTo>
                <a:lnTo>
                  <a:pt x="174" y="135"/>
                </a:lnTo>
                <a:lnTo>
                  <a:pt x="174" y="167"/>
                </a:lnTo>
                <a:lnTo>
                  <a:pt x="169" y="167"/>
                </a:lnTo>
                <a:lnTo>
                  <a:pt x="169" y="167"/>
                </a:lnTo>
                <a:lnTo>
                  <a:pt x="151" y="167"/>
                </a:lnTo>
                <a:lnTo>
                  <a:pt x="138" y="163"/>
                </a:lnTo>
                <a:lnTo>
                  <a:pt x="127" y="159"/>
                </a:lnTo>
                <a:lnTo>
                  <a:pt x="117" y="152"/>
                </a:lnTo>
                <a:lnTo>
                  <a:pt x="111" y="146"/>
                </a:lnTo>
                <a:lnTo>
                  <a:pt x="104" y="138"/>
                </a:lnTo>
                <a:lnTo>
                  <a:pt x="94" y="117"/>
                </a:lnTo>
                <a:lnTo>
                  <a:pt x="94" y="117"/>
                </a:lnTo>
                <a:lnTo>
                  <a:pt x="89" y="108"/>
                </a:lnTo>
                <a:lnTo>
                  <a:pt x="82" y="97"/>
                </a:lnTo>
                <a:lnTo>
                  <a:pt x="76" y="86"/>
                </a:lnTo>
                <a:lnTo>
                  <a:pt x="66" y="78"/>
                </a:lnTo>
                <a:lnTo>
                  <a:pt x="66" y="78"/>
                </a:lnTo>
                <a:lnTo>
                  <a:pt x="55" y="70"/>
                </a:lnTo>
                <a:lnTo>
                  <a:pt x="42" y="65"/>
                </a:lnTo>
                <a:lnTo>
                  <a:pt x="27" y="61"/>
                </a:lnTo>
                <a:lnTo>
                  <a:pt x="11" y="59"/>
                </a:lnTo>
                <a:lnTo>
                  <a:pt x="11" y="75"/>
                </a:lnTo>
                <a:close/>
                <a:moveTo>
                  <a:pt x="169" y="75"/>
                </a:moveTo>
                <a:lnTo>
                  <a:pt x="174" y="75"/>
                </a:lnTo>
                <a:lnTo>
                  <a:pt x="174" y="108"/>
                </a:lnTo>
                <a:lnTo>
                  <a:pt x="215" y="67"/>
                </a:lnTo>
                <a:lnTo>
                  <a:pt x="174" y="26"/>
                </a:lnTo>
                <a:lnTo>
                  <a:pt x="174" y="59"/>
                </a:lnTo>
                <a:lnTo>
                  <a:pt x="169" y="59"/>
                </a:lnTo>
                <a:lnTo>
                  <a:pt x="169" y="59"/>
                </a:lnTo>
                <a:lnTo>
                  <a:pt x="150" y="61"/>
                </a:lnTo>
                <a:lnTo>
                  <a:pt x="134" y="63"/>
                </a:lnTo>
                <a:lnTo>
                  <a:pt x="119" y="69"/>
                </a:lnTo>
                <a:lnTo>
                  <a:pt x="107" y="78"/>
                </a:lnTo>
                <a:lnTo>
                  <a:pt x="107" y="78"/>
                </a:lnTo>
                <a:lnTo>
                  <a:pt x="116" y="92"/>
                </a:lnTo>
                <a:lnTo>
                  <a:pt x="116" y="92"/>
                </a:lnTo>
                <a:lnTo>
                  <a:pt x="126" y="85"/>
                </a:lnTo>
                <a:lnTo>
                  <a:pt x="138" y="80"/>
                </a:lnTo>
                <a:lnTo>
                  <a:pt x="151" y="77"/>
                </a:lnTo>
                <a:lnTo>
                  <a:pt x="169" y="75"/>
                </a:lnTo>
                <a:lnTo>
                  <a:pt x="169" y="7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2" name="Freeform 283"/>
          <p:cNvSpPr>
            <a:spLocks noEditPoints="1"/>
          </p:cNvSpPr>
          <p:nvPr/>
        </p:nvSpPr>
        <p:spPr bwMode="auto">
          <a:xfrm>
            <a:off x="3665432" y="3499976"/>
            <a:ext cx="117269" cy="84045"/>
          </a:xfrm>
          <a:custGeom>
            <a:avLst/>
            <a:gdLst/>
            <a:ahLst/>
            <a:cxnLst>
              <a:cxn ang="0">
                <a:pos x="2" y="55"/>
              </a:cxn>
              <a:cxn ang="0">
                <a:pos x="0" y="55"/>
              </a:cxn>
              <a:cxn ang="0">
                <a:pos x="0" y="21"/>
              </a:cxn>
              <a:cxn ang="0">
                <a:pos x="2" y="21"/>
              </a:cxn>
              <a:cxn ang="0">
                <a:pos x="2" y="21"/>
              </a:cxn>
              <a:cxn ang="0">
                <a:pos x="19" y="21"/>
              </a:cxn>
              <a:cxn ang="0">
                <a:pos x="33" y="17"/>
              </a:cxn>
              <a:cxn ang="0">
                <a:pos x="39" y="14"/>
              </a:cxn>
              <a:cxn ang="0">
                <a:pos x="44" y="10"/>
              </a:cxn>
              <a:cxn ang="0">
                <a:pos x="50" y="6"/>
              </a:cxn>
              <a:cxn ang="0">
                <a:pos x="54" y="2"/>
              </a:cxn>
              <a:cxn ang="0">
                <a:pos x="56" y="0"/>
              </a:cxn>
              <a:cxn ang="0">
                <a:pos x="58" y="2"/>
              </a:cxn>
              <a:cxn ang="0">
                <a:pos x="58" y="2"/>
              </a:cxn>
              <a:cxn ang="0">
                <a:pos x="64" y="14"/>
              </a:cxn>
              <a:cxn ang="0">
                <a:pos x="73" y="27"/>
              </a:cxn>
              <a:cxn ang="0">
                <a:pos x="74" y="29"/>
              </a:cxn>
              <a:cxn ang="0">
                <a:pos x="73" y="31"/>
              </a:cxn>
              <a:cxn ang="0">
                <a:pos x="73" y="31"/>
              </a:cxn>
              <a:cxn ang="0">
                <a:pos x="68" y="33"/>
              </a:cxn>
              <a:cxn ang="0">
                <a:pos x="68" y="33"/>
              </a:cxn>
              <a:cxn ang="0">
                <a:pos x="62" y="39"/>
              </a:cxn>
              <a:cxn ang="0">
                <a:pos x="55" y="43"/>
              </a:cxn>
              <a:cxn ang="0">
                <a:pos x="48" y="47"/>
              </a:cxn>
              <a:cxn ang="0">
                <a:pos x="40" y="50"/>
              </a:cxn>
              <a:cxn ang="0">
                <a:pos x="23" y="54"/>
              </a:cxn>
              <a:cxn ang="0">
                <a:pos x="2" y="55"/>
              </a:cxn>
              <a:cxn ang="0">
                <a:pos x="2" y="55"/>
              </a:cxn>
              <a:cxn ang="0">
                <a:pos x="5" y="27"/>
              </a:cxn>
              <a:cxn ang="0">
                <a:pos x="5" y="50"/>
              </a:cxn>
              <a:cxn ang="0">
                <a:pos x="5" y="50"/>
              </a:cxn>
              <a:cxn ang="0">
                <a:pos x="23" y="47"/>
              </a:cxn>
              <a:cxn ang="0">
                <a:pos x="39" y="44"/>
              </a:cxn>
              <a:cxn ang="0">
                <a:pos x="54" y="37"/>
              </a:cxn>
              <a:cxn ang="0">
                <a:pos x="66" y="29"/>
              </a:cxn>
              <a:cxn ang="0">
                <a:pos x="66" y="29"/>
              </a:cxn>
              <a:cxn ang="0">
                <a:pos x="67" y="28"/>
              </a:cxn>
              <a:cxn ang="0">
                <a:pos x="67" y="28"/>
              </a:cxn>
              <a:cxn ang="0">
                <a:pos x="60" y="19"/>
              </a:cxn>
              <a:cxn ang="0">
                <a:pos x="55" y="9"/>
              </a:cxn>
              <a:cxn ang="0">
                <a:pos x="55" y="9"/>
              </a:cxn>
              <a:cxn ang="0">
                <a:pos x="46" y="17"/>
              </a:cxn>
              <a:cxn ang="0">
                <a:pos x="35" y="23"/>
              </a:cxn>
              <a:cxn ang="0">
                <a:pos x="21" y="25"/>
              </a:cxn>
              <a:cxn ang="0">
                <a:pos x="5" y="27"/>
              </a:cxn>
              <a:cxn ang="0">
                <a:pos x="5" y="27"/>
              </a:cxn>
            </a:cxnLst>
            <a:rect l="0" t="0" r="r" b="b"/>
            <a:pathLst>
              <a:path w="74" h="55">
                <a:moveTo>
                  <a:pt x="2" y="55"/>
                </a:moveTo>
                <a:lnTo>
                  <a:pt x="0" y="55"/>
                </a:lnTo>
                <a:lnTo>
                  <a:pt x="0" y="21"/>
                </a:lnTo>
                <a:lnTo>
                  <a:pt x="2" y="21"/>
                </a:lnTo>
                <a:lnTo>
                  <a:pt x="2" y="21"/>
                </a:lnTo>
                <a:lnTo>
                  <a:pt x="19" y="21"/>
                </a:lnTo>
                <a:lnTo>
                  <a:pt x="33" y="17"/>
                </a:lnTo>
                <a:lnTo>
                  <a:pt x="39" y="14"/>
                </a:lnTo>
                <a:lnTo>
                  <a:pt x="44" y="10"/>
                </a:lnTo>
                <a:lnTo>
                  <a:pt x="50" y="6"/>
                </a:lnTo>
                <a:lnTo>
                  <a:pt x="54" y="2"/>
                </a:lnTo>
                <a:lnTo>
                  <a:pt x="56" y="0"/>
                </a:lnTo>
                <a:lnTo>
                  <a:pt x="58" y="2"/>
                </a:lnTo>
                <a:lnTo>
                  <a:pt x="58" y="2"/>
                </a:lnTo>
                <a:lnTo>
                  <a:pt x="64" y="14"/>
                </a:lnTo>
                <a:lnTo>
                  <a:pt x="73" y="27"/>
                </a:lnTo>
                <a:lnTo>
                  <a:pt x="74" y="29"/>
                </a:lnTo>
                <a:lnTo>
                  <a:pt x="73" y="31"/>
                </a:lnTo>
                <a:lnTo>
                  <a:pt x="73" y="31"/>
                </a:lnTo>
                <a:lnTo>
                  <a:pt x="68" y="33"/>
                </a:lnTo>
                <a:lnTo>
                  <a:pt x="68" y="33"/>
                </a:lnTo>
                <a:lnTo>
                  <a:pt x="62" y="39"/>
                </a:lnTo>
                <a:lnTo>
                  <a:pt x="55" y="43"/>
                </a:lnTo>
                <a:lnTo>
                  <a:pt x="48" y="47"/>
                </a:lnTo>
                <a:lnTo>
                  <a:pt x="40" y="50"/>
                </a:lnTo>
                <a:lnTo>
                  <a:pt x="23" y="54"/>
                </a:lnTo>
                <a:lnTo>
                  <a:pt x="2" y="55"/>
                </a:lnTo>
                <a:lnTo>
                  <a:pt x="2" y="55"/>
                </a:lnTo>
                <a:close/>
                <a:moveTo>
                  <a:pt x="5" y="27"/>
                </a:moveTo>
                <a:lnTo>
                  <a:pt x="5" y="50"/>
                </a:lnTo>
                <a:lnTo>
                  <a:pt x="5" y="50"/>
                </a:lnTo>
                <a:lnTo>
                  <a:pt x="23" y="47"/>
                </a:lnTo>
                <a:lnTo>
                  <a:pt x="39" y="44"/>
                </a:lnTo>
                <a:lnTo>
                  <a:pt x="54" y="37"/>
                </a:lnTo>
                <a:lnTo>
                  <a:pt x="66" y="29"/>
                </a:lnTo>
                <a:lnTo>
                  <a:pt x="66" y="29"/>
                </a:lnTo>
                <a:lnTo>
                  <a:pt x="67" y="28"/>
                </a:lnTo>
                <a:lnTo>
                  <a:pt x="67" y="28"/>
                </a:lnTo>
                <a:lnTo>
                  <a:pt x="60" y="19"/>
                </a:lnTo>
                <a:lnTo>
                  <a:pt x="55" y="9"/>
                </a:lnTo>
                <a:lnTo>
                  <a:pt x="55" y="9"/>
                </a:lnTo>
                <a:lnTo>
                  <a:pt x="46" y="17"/>
                </a:lnTo>
                <a:lnTo>
                  <a:pt x="35" y="23"/>
                </a:lnTo>
                <a:lnTo>
                  <a:pt x="21" y="25"/>
                </a:lnTo>
                <a:lnTo>
                  <a:pt x="5" y="27"/>
                </a:lnTo>
                <a:lnTo>
                  <a:pt x="5" y="2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3" name="Freeform 284"/>
          <p:cNvSpPr>
            <a:spLocks/>
          </p:cNvSpPr>
          <p:nvPr/>
        </p:nvSpPr>
        <p:spPr bwMode="auto">
          <a:xfrm>
            <a:off x="11006436" y="3308539"/>
            <a:ext cx="18763" cy="224120"/>
          </a:xfrm>
          <a:custGeom>
            <a:avLst/>
            <a:gdLst/>
            <a:ahLst/>
            <a:cxnLst>
              <a:cxn ang="0">
                <a:pos x="4" y="143"/>
              </a:cxn>
              <a:cxn ang="0">
                <a:pos x="4" y="143"/>
              </a:cxn>
              <a:cxn ang="0">
                <a:pos x="11" y="143"/>
              </a:cxn>
              <a:cxn ang="0">
                <a:pos x="11" y="5"/>
              </a:cxn>
              <a:cxn ang="0">
                <a:pos x="11" y="5"/>
              </a:cxn>
              <a:cxn ang="0">
                <a:pos x="10" y="3"/>
              </a:cxn>
              <a:cxn ang="0">
                <a:pos x="8" y="1"/>
              </a:cxn>
              <a:cxn ang="0">
                <a:pos x="7" y="0"/>
              </a:cxn>
              <a:cxn ang="0">
                <a:pos x="6" y="0"/>
              </a:cxn>
              <a:cxn ang="0">
                <a:pos x="6" y="0"/>
              </a:cxn>
              <a:cxn ang="0">
                <a:pos x="3" y="0"/>
              </a:cxn>
              <a:cxn ang="0">
                <a:pos x="2" y="1"/>
              </a:cxn>
              <a:cxn ang="0">
                <a:pos x="0" y="3"/>
              </a:cxn>
              <a:cxn ang="0">
                <a:pos x="0" y="5"/>
              </a:cxn>
              <a:cxn ang="0">
                <a:pos x="0" y="143"/>
              </a:cxn>
              <a:cxn ang="0">
                <a:pos x="0" y="143"/>
              </a:cxn>
              <a:cxn ang="0">
                <a:pos x="4" y="143"/>
              </a:cxn>
              <a:cxn ang="0">
                <a:pos x="4" y="143"/>
              </a:cxn>
            </a:cxnLst>
            <a:rect l="0" t="0" r="r" b="b"/>
            <a:pathLst>
              <a:path w="11" h="143">
                <a:moveTo>
                  <a:pt x="4" y="143"/>
                </a:moveTo>
                <a:lnTo>
                  <a:pt x="4" y="143"/>
                </a:lnTo>
                <a:lnTo>
                  <a:pt x="11" y="143"/>
                </a:lnTo>
                <a:lnTo>
                  <a:pt x="11" y="5"/>
                </a:lnTo>
                <a:lnTo>
                  <a:pt x="11" y="5"/>
                </a:lnTo>
                <a:lnTo>
                  <a:pt x="10" y="3"/>
                </a:lnTo>
                <a:lnTo>
                  <a:pt x="8" y="1"/>
                </a:lnTo>
                <a:lnTo>
                  <a:pt x="7" y="0"/>
                </a:lnTo>
                <a:lnTo>
                  <a:pt x="6" y="0"/>
                </a:lnTo>
                <a:lnTo>
                  <a:pt x="6" y="0"/>
                </a:lnTo>
                <a:lnTo>
                  <a:pt x="3" y="0"/>
                </a:lnTo>
                <a:lnTo>
                  <a:pt x="2" y="1"/>
                </a:lnTo>
                <a:lnTo>
                  <a:pt x="0" y="3"/>
                </a:lnTo>
                <a:lnTo>
                  <a:pt x="0" y="5"/>
                </a:lnTo>
                <a:lnTo>
                  <a:pt x="0" y="143"/>
                </a:lnTo>
                <a:lnTo>
                  <a:pt x="0" y="143"/>
                </a:lnTo>
                <a:lnTo>
                  <a:pt x="4" y="143"/>
                </a:lnTo>
                <a:lnTo>
                  <a:pt x="4" y="1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4" name="Freeform 285"/>
          <p:cNvSpPr>
            <a:spLocks/>
          </p:cNvSpPr>
          <p:nvPr/>
        </p:nvSpPr>
        <p:spPr bwMode="auto">
          <a:xfrm>
            <a:off x="11006436" y="3598030"/>
            <a:ext cx="18763" cy="46692"/>
          </a:xfrm>
          <a:custGeom>
            <a:avLst/>
            <a:gdLst/>
            <a:ahLst/>
            <a:cxnLst>
              <a:cxn ang="0">
                <a:pos x="4" y="1"/>
              </a:cxn>
              <a:cxn ang="0">
                <a:pos x="4" y="1"/>
              </a:cxn>
              <a:cxn ang="0">
                <a:pos x="0" y="1"/>
              </a:cxn>
              <a:cxn ang="0">
                <a:pos x="0" y="27"/>
              </a:cxn>
              <a:cxn ang="0">
                <a:pos x="0" y="27"/>
              </a:cxn>
              <a:cxn ang="0">
                <a:pos x="0" y="28"/>
              </a:cxn>
              <a:cxn ang="0">
                <a:pos x="2" y="29"/>
              </a:cxn>
              <a:cxn ang="0">
                <a:pos x="3" y="31"/>
              </a:cxn>
              <a:cxn ang="0">
                <a:pos x="6" y="32"/>
              </a:cxn>
              <a:cxn ang="0">
                <a:pos x="6" y="32"/>
              </a:cxn>
              <a:cxn ang="0">
                <a:pos x="7" y="31"/>
              </a:cxn>
              <a:cxn ang="0">
                <a:pos x="8" y="29"/>
              </a:cxn>
              <a:cxn ang="0">
                <a:pos x="10" y="28"/>
              </a:cxn>
              <a:cxn ang="0">
                <a:pos x="11" y="27"/>
              </a:cxn>
              <a:cxn ang="0">
                <a:pos x="11" y="0"/>
              </a:cxn>
              <a:cxn ang="0">
                <a:pos x="11" y="0"/>
              </a:cxn>
              <a:cxn ang="0">
                <a:pos x="4" y="1"/>
              </a:cxn>
              <a:cxn ang="0">
                <a:pos x="4" y="1"/>
              </a:cxn>
            </a:cxnLst>
            <a:rect l="0" t="0" r="r" b="b"/>
            <a:pathLst>
              <a:path w="11" h="32">
                <a:moveTo>
                  <a:pt x="4" y="1"/>
                </a:moveTo>
                <a:lnTo>
                  <a:pt x="4" y="1"/>
                </a:lnTo>
                <a:lnTo>
                  <a:pt x="0" y="1"/>
                </a:lnTo>
                <a:lnTo>
                  <a:pt x="0" y="27"/>
                </a:lnTo>
                <a:lnTo>
                  <a:pt x="0" y="27"/>
                </a:lnTo>
                <a:lnTo>
                  <a:pt x="0" y="28"/>
                </a:lnTo>
                <a:lnTo>
                  <a:pt x="2" y="29"/>
                </a:lnTo>
                <a:lnTo>
                  <a:pt x="3" y="31"/>
                </a:lnTo>
                <a:lnTo>
                  <a:pt x="6" y="32"/>
                </a:lnTo>
                <a:lnTo>
                  <a:pt x="6" y="32"/>
                </a:lnTo>
                <a:lnTo>
                  <a:pt x="7" y="31"/>
                </a:lnTo>
                <a:lnTo>
                  <a:pt x="8" y="29"/>
                </a:lnTo>
                <a:lnTo>
                  <a:pt x="10" y="28"/>
                </a:lnTo>
                <a:lnTo>
                  <a:pt x="11" y="27"/>
                </a:lnTo>
                <a:lnTo>
                  <a:pt x="11" y="0"/>
                </a:lnTo>
                <a:lnTo>
                  <a:pt x="11" y="0"/>
                </a:lnTo>
                <a:lnTo>
                  <a:pt x="4" y="1"/>
                </a:lnTo>
                <a:lnTo>
                  <a:pt x="4" y="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5" name="Freeform 286"/>
          <p:cNvSpPr>
            <a:spLocks/>
          </p:cNvSpPr>
          <p:nvPr/>
        </p:nvSpPr>
        <p:spPr bwMode="auto">
          <a:xfrm>
            <a:off x="11123703" y="3308539"/>
            <a:ext cx="18763" cy="60700"/>
          </a:xfrm>
          <a:custGeom>
            <a:avLst/>
            <a:gdLst/>
            <a:ahLst/>
            <a:cxnLst>
              <a:cxn ang="0">
                <a:pos x="5" y="38"/>
              </a:cxn>
              <a:cxn ang="0">
                <a:pos x="5" y="38"/>
              </a:cxn>
              <a:cxn ang="0">
                <a:pos x="11" y="38"/>
              </a:cxn>
              <a:cxn ang="0">
                <a:pos x="11" y="5"/>
              </a:cxn>
              <a:cxn ang="0">
                <a:pos x="11" y="5"/>
              </a:cxn>
              <a:cxn ang="0">
                <a:pos x="11" y="3"/>
              </a:cxn>
              <a:cxn ang="0">
                <a:pos x="9" y="1"/>
              </a:cxn>
              <a:cxn ang="0">
                <a:pos x="8" y="0"/>
              </a:cxn>
              <a:cxn ang="0">
                <a:pos x="5" y="0"/>
              </a:cxn>
              <a:cxn ang="0">
                <a:pos x="5" y="0"/>
              </a:cxn>
              <a:cxn ang="0">
                <a:pos x="3" y="0"/>
              </a:cxn>
              <a:cxn ang="0">
                <a:pos x="1" y="1"/>
              </a:cxn>
              <a:cxn ang="0">
                <a:pos x="0" y="3"/>
              </a:cxn>
              <a:cxn ang="0">
                <a:pos x="0" y="5"/>
              </a:cxn>
              <a:cxn ang="0">
                <a:pos x="0" y="38"/>
              </a:cxn>
              <a:cxn ang="0">
                <a:pos x="0" y="38"/>
              </a:cxn>
              <a:cxn ang="0">
                <a:pos x="5" y="38"/>
              </a:cxn>
              <a:cxn ang="0">
                <a:pos x="5" y="38"/>
              </a:cxn>
            </a:cxnLst>
            <a:rect l="0" t="0" r="r" b="b"/>
            <a:pathLst>
              <a:path w="11" h="38">
                <a:moveTo>
                  <a:pt x="5" y="38"/>
                </a:moveTo>
                <a:lnTo>
                  <a:pt x="5" y="38"/>
                </a:lnTo>
                <a:lnTo>
                  <a:pt x="11" y="38"/>
                </a:lnTo>
                <a:lnTo>
                  <a:pt x="11" y="5"/>
                </a:lnTo>
                <a:lnTo>
                  <a:pt x="11" y="5"/>
                </a:lnTo>
                <a:lnTo>
                  <a:pt x="11" y="3"/>
                </a:lnTo>
                <a:lnTo>
                  <a:pt x="9" y="1"/>
                </a:lnTo>
                <a:lnTo>
                  <a:pt x="8" y="0"/>
                </a:lnTo>
                <a:lnTo>
                  <a:pt x="5" y="0"/>
                </a:lnTo>
                <a:lnTo>
                  <a:pt x="5" y="0"/>
                </a:lnTo>
                <a:lnTo>
                  <a:pt x="3" y="0"/>
                </a:lnTo>
                <a:lnTo>
                  <a:pt x="1" y="1"/>
                </a:lnTo>
                <a:lnTo>
                  <a:pt x="0" y="3"/>
                </a:lnTo>
                <a:lnTo>
                  <a:pt x="0" y="5"/>
                </a:lnTo>
                <a:lnTo>
                  <a:pt x="0" y="38"/>
                </a:lnTo>
                <a:lnTo>
                  <a:pt x="0" y="38"/>
                </a:lnTo>
                <a:lnTo>
                  <a:pt x="5" y="38"/>
                </a:lnTo>
                <a:lnTo>
                  <a:pt x="5" y="3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6" name="Freeform 287"/>
          <p:cNvSpPr>
            <a:spLocks/>
          </p:cNvSpPr>
          <p:nvPr/>
        </p:nvSpPr>
        <p:spPr bwMode="auto">
          <a:xfrm>
            <a:off x="11123703" y="3434609"/>
            <a:ext cx="18763" cy="210113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5" y="0"/>
              </a:cxn>
              <a:cxn ang="0">
                <a:pos x="0" y="0"/>
              </a:cxn>
              <a:cxn ang="0">
                <a:pos x="0" y="131"/>
              </a:cxn>
              <a:cxn ang="0">
                <a:pos x="0" y="131"/>
              </a:cxn>
              <a:cxn ang="0">
                <a:pos x="0" y="132"/>
              </a:cxn>
              <a:cxn ang="0">
                <a:pos x="1" y="133"/>
              </a:cxn>
              <a:cxn ang="0">
                <a:pos x="3" y="135"/>
              </a:cxn>
              <a:cxn ang="0">
                <a:pos x="5" y="136"/>
              </a:cxn>
              <a:cxn ang="0">
                <a:pos x="5" y="136"/>
              </a:cxn>
              <a:cxn ang="0">
                <a:pos x="8" y="135"/>
              </a:cxn>
              <a:cxn ang="0">
                <a:pos x="9" y="133"/>
              </a:cxn>
              <a:cxn ang="0">
                <a:pos x="11" y="132"/>
              </a:cxn>
              <a:cxn ang="0">
                <a:pos x="11" y="131"/>
              </a:cxn>
              <a:cxn ang="0">
                <a:pos x="11" y="0"/>
              </a:cxn>
              <a:cxn ang="0">
                <a:pos x="11" y="0"/>
              </a:cxn>
              <a:cxn ang="0">
                <a:pos x="5" y="0"/>
              </a:cxn>
              <a:cxn ang="0">
                <a:pos x="5" y="0"/>
              </a:cxn>
            </a:cxnLst>
            <a:rect l="0" t="0" r="r" b="b"/>
            <a:pathLst>
              <a:path w="11" h="136">
                <a:moveTo>
                  <a:pt x="5" y="0"/>
                </a:moveTo>
                <a:lnTo>
                  <a:pt x="5" y="0"/>
                </a:lnTo>
                <a:lnTo>
                  <a:pt x="0" y="0"/>
                </a:lnTo>
                <a:lnTo>
                  <a:pt x="0" y="131"/>
                </a:lnTo>
                <a:lnTo>
                  <a:pt x="0" y="131"/>
                </a:lnTo>
                <a:lnTo>
                  <a:pt x="0" y="132"/>
                </a:lnTo>
                <a:lnTo>
                  <a:pt x="1" y="133"/>
                </a:lnTo>
                <a:lnTo>
                  <a:pt x="3" y="135"/>
                </a:lnTo>
                <a:lnTo>
                  <a:pt x="5" y="136"/>
                </a:lnTo>
                <a:lnTo>
                  <a:pt x="5" y="136"/>
                </a:lnTo>
                <a:lnTo>
                  <a:pt x="8" y="135"/>
                </a:lnTo>
                <a:lnTo>
                  <a:pt x="9" y="133"/>
                </a:lnTo>
                <a:lnTo>
                  <a:pt x="11" y="132"/>
                </a:lnTo>
                <a:lnTo>
                  <a:pt x="11" y="131"/>
                </a:lnTo>
                <a:lnTo>
                  <a:pt x="11" y="0"/>
                </a:lnTo>
                <a:lnTo>
                  <a:pt x="11" y="0"/>
                </a:lnTo>
                <a:lnTo>
                  <a:pt x="5" y="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7" name="Freeform 288"/>
          <p:cNvSpPr>
            <a:spLocks/>
          </p:cNvSpPr>
          <p:nvPr/>
        </p:nvSpPr>
        <p:spPr bwMode="auto">
          <a:xfrm>
            <a:off x="11240972" y="3308539"/>
            <a:ext cx="18763" cy="177428"/>
          </a:xfrm>
          <a:custGeom>
            <a:avLst/>
            <a:gdLst/>
            <a:ahLst/>
            <a:cxnLst>
              <a:cxn ang="0">
                <a:pos x="6" y="113"/>
              </a:cxn>
              <a:cxn ang="0">
                <a:pos x="6" y="113"/>
              </a:cxn>
              <a:cxn ang="0">
                <a:pos x="11" y="113"/>
              </a:cxn>
              <a:cxn ang="0">
                <a:pos x="11" y="5"/>
              </a:cxn>
              <a:cxn ang="0">
                <a:pos x="11" y="5"/>
              </a:cxn>
              <a:cxn ang="0">
                <a:pos x="11" y="3"/>
              </a:cxn>
              <a:cxn ang="0">
                <a:pos x="10" y="1"/>
              </a:cxn>
              <a:cxn ang="0">
                <a:pos x="9" y="0"/>
              </a:cxn>
              <a:cxn ang="0">
                <a:pos x="6" y="0"/>
              </a:cxn>
              <a:cxn ang="0">
                <a:pos x="6" y="0"/>
              </a:cxn>
              <a:cxn ang="0">
                <a:pos x="5" y="0"/>
              </a:cxn>
              <a:cxn ang="0">
                <a:pos x="3" y="1"/>
              </a:cxn>
              <a:cxn ang="0">
                <a:pos x="2" y="3"/>
              </a:cxn>
              <a:cxn ang="0">
                <a:pos x="0" y="5"/>
              </a:cxn>
              <a:cxn ang="0">
                <a:pos x="0" y="113"/>
              </a:cxn>
              <a:cxn ang="0">
                <a:pos x="0" y="113"/>
              </a:cxn>
              <a:cxn ang="0">
                <a:pos x="6" y="113"/>
              </a:cxn>
              <a:cxn ang="0">
                <a:pos x="6" y="113"/>
              </a:cxn>
            </a:cxnLst>
            <a:rect l="0" t="0" r="r" b="b"/>
            <a:pathLst>
              <a:path w="11" h="113">
                <a:moveTo>
                  <a:pt x="6" y="113"/>
                </a:moveTo>
                <a:lnTo>
                  <a:pt x="6" y="113"/>
                </a:lnTo>
                <a:lnTo>
                  <a:pt x="11" y="113"/>
                </a:lnTo>
                <a:lnTo>
                  <a:pt x="11" y="5"/>
                </a:lnTo>
                <a:lnTo>
                  <a:pt x="11" y="5"/>
                </a:lnTo>
                <a:lnTo>
                  <a:pt x="11" y="3"/>
                </a:lnTo>
                <a:lnTo>
                  <a:pt x="10" y="1"/>
                </a:lnTo>
                <a:lnTo>
                  <a:pt x="9" y="0"/>
                </a:lnTo>
                <a:lnTo>
                  <a:pt x="6" y="0"/>
                </a:lnTo>
                <a:lnTo>
                  <a:pt x="6" y="0"/>
                </a:lnTo>
                <a:lnTo>
                  <a:pt x="5" y="0"/>
                </a:lnTo>
                <a:lnTo>
                  <a:pt x="3" y="1"/>
                </a:lnTo>
                <a:lnTo>
                  <a:pt x="2" y="3"/>
                </a:lnTo>
                <a:lnTo>
                  <a:pt x="0" y="5"/>
                </a:lnTo>
                <a:lnTo>
                  <a:pt x="0" y="113"/>
                </a:lnTo>
                <a:lnTo>
                  <a:pt x="0" y="113"/>
                </a:lnTo>
                <a:lnTo>
                  <a:pt x="6" y="113"/>
                </a:lnTo>
                <a:lnTo>
                  <a:pt x="6" y="1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8" name="Freeform 289"/>
          <p:cNvSpPr>
            <a:spLocks/>
          </p:cNvSpPr>
          <p:nvPr/>
        </p:nvSpPr>
        <p:spPr bwMode="auto">
          <a:xfrm>
            <a:off x="11240972" y="3551338"/>
            <a:ext cx="18763" cy="93383"/>
          </a:xfrm>
          <a:custGeom>
            <a:avLst/>
            <a:gdLst/>
            <a:ahLst/>
            <a:cxnLst>
              <a:cxn ang="0">
                <a:pos x="6" y="1"/>
              </a:cxn>
              <a:cxn ang="0">
                <a:pos x="6" y="1"/>
              </a:cxn>
              <a:cxn ang="0">
                <a:pos x="0" y="1"/>
              </a:cxn>
              <a:cxn ang="0">
                <a:pos x="0" y="57"/>
              </a:cxn>
              <a:cxn ang="0">
                <a:pos x="0" y="57"/>
              </a:cxn>
              <a:cxn ang="0">
                <a:pos x="2" y="58"/>
              </a:cxn>
              <a:cxn ang="0">
                <a:pos x="3" y="59"/>
              </a:cxn>
              <a:cxn ang="0">
                <a:pos x="5" y="61"/>
              </a:cxn>
              <a:cxn ang="0">
                <a:pos x="6" y="62"/>
              </a:cxn>
              <a:cxn ang="0">
                <a:pos x="6" y="62"/>
              </a:cxn>
              <a:cxn ang="0">
                <a:pos x="9" y="61"/>
              </a:cxn>
              <a:cxn ang="0">
                <a:pos x="10" y="59"/>
              </a:cxn>
              <a:cxn ang="0">
                <a:pos x="11" y="58"/>
              </a:cxn>
              <a:cxn ang="0">
                <a:pos x="11" y="57"/>
              </a:cxn>
              <a:cxn ang="0">
                <a:pos x="11" y="0"/>
              </a:cxn>
              <a:cxn ang="0">
                <a:pos x="11" y="0"/>
              </a:cxn>
              <a:cxn ang="0">
                <a:pos x="6" y="1"/>
              </a:cxn>
              <a:cxn ang="0">
                <a:pos x="6" y="1"/>
              </a:cxn>
            </a:cxnLst>
            <a:rect l="0" t="0" r="r" b="b"/>
            <a:pathLst>
              <a:path w="11" h="62">
                <a:moveTo>
                  <a:pt x="6" y="1"/>
                </a:moveTo>
                <a:lnTo>
                  <a:pt x="6" y="1"/>
                </a:lnTo>
                <a:lnTo>
                  <a:pt x="0" y="1"/>
                </a:lnTo>
                <a:lnTo>
                  <a:pt x="0" y="57"/>
                </a:lnTo>
                <a:lnTo>
                  <a:pt x="0" y="57"/>
                </a:lnTo>
                <a:lnTo>
                  <a:pt x="2" y="58"/>
                </a:lnTo>
                <a:lnTo>
                  <a:pt x="3" y="59"/>
                </a:lnTo>
                <a:lnTo>
                  <a:pt x="5" y="61"/>
                </a:lnTo>
                <a:lnTo>
                  <a:pt x="6" y="62"/>
                </a:lnTo>
                <a:lnTo>
                  <a:pt x="6" y="62"/>
                </a:lnTo>
                <a:lnTo>
                  <a:pt x="9" y="61"/>
                </a:lnTo>
                <a:lnTo>
                  <a:pt x="10" y="59"/>
                </a:lnTo>
                <a:lnTo>
                  <a:pt x="11" y="58"/>
                </a:lnTo>
                <a:lnTo>
                  <a:pt x="11" y="57"/>
                </a:lnTo>
                <a:lnTo>
                  <a:pt x="11" y="0"/>
                </a:lnTo>
                <a:lnTo>
                  <a:pt x="11" y="0"/>
                </a:lnTo>
                <a:lnTo>
                  <a:pt x="6" y="1"/>
                </a:lnTo>
                <a:lnTo>
                  <a:pt x="6" y="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9" name="Freeform 290"/>
          <p:cNvSpPr>
            <a:spLocks noEditPoints="1"/>
          </p:cNvSpPr>
          <p:nvPr/>
        </p:nvSpPr>
        <p:spPr bwMode="auto">
          <a:xfrm>
            <a:off x="10978291" y="3527991"/>
            <a:ext cx="75052" cy="74707"/>
          </a:xfrm>
          <a:custGeom>
            <a:avLst/>
            <a:gdLst/>
            <a:ahLst/>
            <a:cxnLst>
              <a:cxn ang="0">
                <a:pos x="23" y="47"/>
              </a:cxn>
              <a:cxn ang="0">
                <a:pos x="23" y="47"/>
              </a:cxn>
              <a:cxn ang="0">
                <a:pos x="19" y="47"/>
              </a:cxn>
              <a:cxn ang="0">
                <a:pos x="14" y="45"/>
              </a:cxn>
              <a:cxn ang="0">
                <a:pos x="10" y="43"/>
              </a:cxn>
              <a:cxn ang="0">
                <a:pos x="7" y="40"/>
              </a:cxn>
              <a:cxn ang="0">
                <a:pos x="4" y="36"/>
              </a:cxn>
              <a:cxn ang="0">
                <a:pos x="2" y="32"/>
              </a:cxn>
              <a:cxn ang="0">
                <a:pos x="0" y="28"/>
              </a:cxn>
              <a:cxn ang="0">
                <a:pos x="0" y="22"/>
              </a:cxn>
              <a:cxn ang="0">
                <a:pos x="0" y="22"/>
              </a:cxn>
              <a:cxn ang="0">
                <a:pos x="0" y="18"/>
              </a:cxn>
              <a:cxn ang="0">
                <a:pos x="2" y="13"/>
              </a:cxn>
              <a:cxn ang="0">
                <a:pos x="4" y="9"/>
              </a:cxn>
              <a:cxn ang="0">
                <a:pos x="7" y="6"/>
              </a:cxn>
              <a:cxn ang="0">
                <a:pos x="10" y="4"/>
              </a:cxn>
              <a:cxn ang="0">
                <a:pos x="14" y="1"/>
              </a:cxn>
              <a:cxn ang="0">
                <a:pos x="19" y="0"/>
              </a:cxn>
              <a:cxn ang="0">
                <a:pos x="23" y="0"/>
              </a:cxn>
              <a:cxn ang="0">
                <a:pos x="23" y="0"/>
              </a:cxn>
              <a:cxn ang="0">
                <a:pos x="29" y="0"/>
              </a:cxn>
              <a:cxn ang="0">
                <a:pos x="33" y="1"/>
              </a:cxn>
              <a:cxn ang="0">
                <a:pos x="37" y="4"/>
              </a:cxn>
              <a:cxn ang="0">
                <a:pos x="41" y="6"/>
              </a:cxn>
              <a:cxn ang="0">
                <a:pos x="44" y="9"/>
              </a:cxn>
              <a:cxn ang="0">
                <a:pos x="46" y="13"/>
              </a:cxn>
              <a:cxn ang="0">
                <a:pos x="48" y="18"/>
              </a:cxn>
              <a:cxn ang="0">
                <a:pos x="48" y="22"/>
              </a:cxn>
              <a:cxn ang="0">
                <a:pos x="48" y="22"/>
              </a:cxn>
              <a:cxn ang="0">
                <a:pos x="48" y="28"/>
              </a:cxn>
              <a:cxn ang="0">
                <a:pos x="46" y="32"/>
              </a:cxn>
              <a:cxn ang="0">
                <a:pos x="44" y="36"/>
              </a:cxn>
              <a:cxn ang="0">
                <a:pos x="41" y="40"/>
              </a:cxn>
              <a:cxn ang="0">
                <a:pos x="37" y="43"/>
              </a:cxn>
              <a:cxn ang="0">
                <a:pos x="33" y="45"/>
              </a:cxn>
              <a:cxn ang="0">
                <a:pos x="29" y="47"/>
              </a:cxn>
              <a:cxn ang="0">
                <a:pos x="23" y="47"/>
              </a:cxn>
              <a:cxn ang="0">
                <a:pos x="23" y="47"/>
              </a:cxn>
              <a:cxn ang="0">
                <a:pos x="23" y="5"/>
              </a:cxn>
              <a:cxn ang="0">
                <a:pos x="23" y="5"/>
              </a:cxn>
              <a:cxn ang="0">
                <a:pos x="17" y="6"/>
              </a:cxn>
              <a:cxn ang="0">
                <a:pos x="11" y="10"/>
              </a:cxn>
              <a:cxn ang="0">
                <a:pos x="7" y="16"/>
              </a:cxn>
              <a:cxn ang="0">
                <a:pos x="6" y="22"/>
              </a:cxn>
              <a:cxn ang="0">
                <a:pos x="6" y="22"/>
              </a:cxn>
              <a:cxn ang="0">
                <a:pos x="7" y="31"/>
              </a:cxn>
              <a:cxn ang="0">
                <a:pos x="11" y="36"/>
              </a:cxn>
              <a:cxn ang="0">
                <a:pos x="17" y="40"/>
              </a:cxn>
              <a:cxn ang="0">
                <a:pos x="23" y="41"/>
              </a:cxn>
              <a:cxn ang="0">
                <a:pos x="23" y="41"/>
              </a:cxn>
              <a:cxn ang="0">
                <a:pos x="31" y="40"/>
              </a:cxn>
              <a:cxn ang="0">
                <a:pos x="37" y="36"/>
              </a:cxn>
              <a:cxn ang="0">
                <a:pos x="41" y="31"/>
              </a:cxn>
              <a:cxn ang="0">
                <a:pos x="42" y="22"/>
              </a:cxn>
              <a:cxn ang="0">
                <a:pos x="42" y="22"/>
              </a:cxn>
              <a:cxn ang="0">
                <a:pos x="41" y="16"/>
              </a:cxn>
              <a:cxn ang="0">
                <a:pos x="37" y="10"/>
              </a:cxn>
              <a:cxn ang="0">
                <a:pos x="31" y="6"/>
              </a:cxn>
              <a:cxn ang="0">
                <a:pos x="23" y="5"/>
              </a:cxn>
              <a:cxn ang="0">
                <a:pos x="23" y="5"/>
              </a:cxn>
            </a:cxnLst>
            <a:rect l="0" t="0" r="r" b="b"/>
            <a:pathLst>
              <a:path w="48" h="47">
                <a:moveTo>
                  <a:pt x="23" y="47"/>
                </a:moveTo>
                <a:lnTo>
                  <a:pt x="23" y="47"/>
                </a:lnTo>
                <a:lnTo>
                  <a:pt x="19" y="47"/>
                </a:lnTo>
                <a:lnTo>
                  <a:pt x="14" y="45"/>
                </a:lnTo>
                <a:lnTo>
                  <a:pt x="10" y="43"/>
                </a:lnTo>
                <a:lnTo>
                  <a:pt x="7" y="40"/>
                </a:lnTo>
                <a:lnTo>
                  <a:pt x="4" y="36"/>
                </a:lnTo>
                <a:lnTo>
                  <a:pt x="2" y="32"/>
                </a:lnTo>
                <a:lnTo>
                  <a:pt x="0" y="28"/>
                </a:lnTo>
                <a:lnTo>
                  <a:pt x="0" y="22"/>
                </a:lnTo>
                <a:lnTo>
                  <a:pt x="0" y="22"/>
                </a:lnTo>
                <a:lnTo>
                  <a:pt x="0" y="18"/>
                </a:lnTo>
                <a:lnTo>
                  <a:pt x="2" y="13"/>
                </a:lnTo>
                <a:lnTo>
                  <a:pt x="4" y="9"/>
                </a:lnTo>
                <a:lnTo>
                  <a:pt x="7" y="6"/>
                </a:lnTo>
                <a:lnTo>
                  <a:pt x="10" y="4"/>
                </a:lnTo>
                <a:lnTo>
                  <a:pt x="14" y="1"/>
                </a:lnTo>
                <a:lnTo>
                  <a:pt x="19" y="0"/>
                </a:lnTo>
                <a:lnTo>
                  <a:pt x="23" y="0"/>
                </a:lnTo>
                <a:lnTo>
                  <a:pt x="23" y="0"/>
                </a:lnTo>
                <a:lnTo>
                  <a:pt x="29" y="0"/>
                </a:lnTo>
                <a:lnTo>
                  <a:pt x="33" y="1"/>
                </a:lnTo>
                <a:lnTo>
                  <a:pt x="37" y="4"/>
                </a:lnTo>
                <a:lnTo>
                  <a:pt x="41" y="6"/>
                </a:lnTo>
                <a:lnTo>
                  <a:pt x="44" y="9"/>
                </a:lnTo>
                <a:lnTo>
                  <a:pt x="46" y="13"/>
                </a:lnTo>
                <a:lnTo>
                  <a:pt x="48" y="18"/>
                </a:lnTo>
                <a:lnTo>
                  <a:pt x="48" y="22"/>
                </a:lnTo>
                <a:lnTo>
                  <a:pt x="48" y="22"/>
                </a:lnTo>
                <a:lnTo>
                  <a:pt x="48" y="28"/>
                </a:lnTo>
                <a:lnTo>
                  <a:pt x="46" y="32"/>
                </a:lnTo>
                <a:lnTo>
                  <a:pt x="44" y="36"/>
                </a:lnTo>
                <a:lnTo>
                  <a:pt x="41" y="40"/>
                </a:lnTo>
                <a:lnTo>
                  <a:pt x="37" y="43"/>
                </a:lnTo>
                <a:lnTo>
                  <a:pt x="33" y="45"/>
                </a:lnTo>
                <a:lnTo>
                  <a:pt x="29" y="47"/>
                </a:lnTo>
                <a:lnTo>
                  <a:pt x="23" y="47"/>
                </a:lnTo>
                <a:lnTo>
                  <a:pt x="23" y="47"/>
                </a:lnTo>
                <a:close/>
                <a:moveTo>
                  <a:pt x="23" y="5"/>
                </a:moveTo>
                <a:lnTo>
                  <a:pt x="23" y="5"/>
                </a:lnTo>
                <a:lnTo>
                  <a:pt x="17" y="6"/>
                </a:lnTo>
                <a:lnTo>
                  <a:pt x="11" y="10"/>
                </a:lnTo>
                <a:lnTo>
                  <a:pt x="7" y="16"/>
                </a:lnTo>
                <a:lnTo>
                  <a:pt x="6" y="22"/>
                </a:lnTo>
                <a:lnTo>
                  <a:pt x="6" y="22"/>
                </a:lnTo>
                <a:lnTo>
                  <a:pt x="7" y="31"/>
                </a:lnTo>
                <a:lnTo>
                  <a:pt x="11" y="36"/>
                </a:lnTo>
                <a:lnTo>
                  <a:pt x="17" y="40"/>
                </a:lnTo>
                <a:lnTo>
                  <a:pt x="23" y="41"/>
                </a:lnTo>
                <a:lnTo>
                  <a:pt x="23" y="41"/>
                </a:lnTo>
                <a:lnTo>
                  <a:pt x="31" y="40"/>
                </a:lnTo>
                <a:lnTo>
                  <a:pt x="37" y="36"/>
                </a:lnTo>
                <a:lnTo>
                  <a:pt x="41" y="31"/>
                </a:lnTo>
                <a:lnTo>
                  <a:pt x="42" y="22"/>
                </a:lnTo>
                <a:lnTo>
                  <a:pt x="42" y="22"/>
                </a:lnTo>
                <a:lnTo>
                  <a:pt x="41" y="16"/>
                </a:lnTo>
                <a:lnTo>
                  <a:pt x="37" y="10"/>
                </a:lnTo>
                <a:lnTo>
                  <a:pt x="31" y="6"/>
                </a:lnTo>
                <a:lnTo>
                  <a:pt x="23" y="5"/>
                </a:lnTo>
                <a:lnTo>
                  <a:pt x="23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0" name="Freeform 291"/>
          <p:cNvSpPr>
            <a:spLocks noEditPoints="1"/>
          </p:cNvSpPr>
          <p:nvPr/>
        </p:nvSpPr>
        <p:spPr bwMode="auto">
          <a:xfrm>
            <a:off x="11095558" y="3364568"/>
            <a:ext cx="75052" cy="74707"/>
          </a:xfrm>
          <a:custGeom>
            <a:avLst/>
            <a:gdLst/>
            <a:ahLst/>
            <a:cxnLst>
              <a:cxn ang="0">
                <a:pos x="24" y="47"/>
              </a:cxn>
              <a:cxn ang="0">
                <a:pos x="24" y="47"/>
              </a:cxn>
              <a:cxn ang="0">
                <a:pos x="19" y="47"/>
              </a:cxn>
              <a:cxn ang="0">
                <a:pos x="15" y="46"/>
              </a:cxn>
              <a:cxn ang="0">
                <a:pos x="11" y="43"/>
              </a:cxn>
              <a:cxn ang="0">
                <a:pos x="7" y="41"/>
              </a:cxn>
              <a:cxn ang="0">
                <a:pos x="4" y="37"/>
              </a:cxn>
              <a:cxn ang="0">
                <a:pos x="1" y="33"/>
              </a:cxn>
              <a:cxn ang="0">
                <a:pos x="0" y="29"/>
              </a:cxn>
              <a:cxn ang="0">
                <a:pos x="0" y="24"/>
              </a:cxn>
              <a:cxn ang="0">
                <a:pos x="0" y="24"/>
              </a:cxn>
              <a:cxn ang="0">
                <a:pos x="0" y="19"/>
              </a:cxn>
              <a:cxn ang="0">
                <a:pos x="1" y="15"/>
              </a:cxn>
              <a:cxn ang="0">
                <a:pos x="4" y="11"/>
              </a:cxn>
              <a:cxn ang="0">
                <a:pos x="7" y="7"/>
              </a:cxn>
              <a:cxn ang="0">
                <a:pos x="11" y="4"/>
              </a:cxn>
              <a:cxn ang="0">
                <a:pos x="15" y="2"/>
              </a:cxn>
              <a:cxn ang="0">
                <a:pos x="19" y="0"/>
              </a:cxn>
              <a:cxn ang="0">
                <a:pos x="24" y="0"/>
              </a:cxn>
              <a:cxn ang="0">
                <a:pos x="24" y="0"/>
              </a:cxn>
              <a:cxn ang="0">
                <a:pos x="28" y="0"/>
              </a:cxn>
              <a:cxn ang="0">
                <a:pos x="34" y="2"/>
              </a:cxn>
              <a:cxn ang="0">
                <a:pos x="38" y="4"/>
              </a:cxn>
              <a:cxn ang="0">
                <a:pos x="40" y="7"/>
              </a:cxn>
              <a:cxn ang="0">
                <a:pos x="43" y="11"/>
              </a:cxn>
              <a:cxn ang="0">
                <a:pos x="46" y="15"/>
              </a:cxn>
              <a:cxn ang="0">
                <a:pos x="47" y="19"/>
              </a:cxn>
              <a:cxn ang="0">
                <a:pos x="47" y="24"/>
              </a:cxn>
              <a:cxn ang="0">
                <a:pos x="47" y="24"/>
              </a:cxn>
              <a:cxn ang="0">
                <a:pos x="47" y="29"/>
              </a:cxn>
              <a:cxn ang="0">
                <a:pos x="46" y="33"/>
              </a:cxn>
              <a:cxn ang="0">
                <a:pos x="43" y="37"/>
              </a:cxn>
              <a:cxn ang="0">
                <a:pos x="40" y="41"/>
              </a:cxn>
              <a:cxn ang="0">
                <a:pos x="38" y="43"/>
              </a:cxn>
              <a:cxn ang="0">
                <a:pos x="34" y="46"/>
              </a:cxn>
              <a:cxn ang="0">
                <a:pos x="28" y="47"/>
              </a:cxn>
              <a:cxn ang="0">
                <a:pos x="24" y="47"/>
              </a:cxn>
              <a:cxn ang="0">
                <a:pos x="24" y="47"/>
              </a:cxn>
              <a:cxn ang="0">
                <a:pos x="24" y="6"/>
              </a:cxn>
              <a:cxn ang="0">
                <a:pos x="24" y="6"/>
              </a:cxn>
              <a:cxn ang="0">
                <a:pos x="16" y="7"/>
              </a:cxn>
              <a:cxn ang="0">
                <a:pos x="11" y="11"/>
              </a:cxn>
              <a:cxn ang="0">
                <a:pos x="7" y="16"/>
              </a:cxn>
              <a:cxn ang="0">
                <a:pos x="5" y="24"/>
              </a:cxn>
              <a:cxn ang="0">
                <a:pos x="5" y="24"/>
              </a:cxn>
              <a:cxn ang="0">
                <a:pos x="7" y="31"/>
              </a:cxn>
              <a:cxn ang="0">
                <a:pos x="11" y="37"/>
              </a:cxn>
              <a:cxn ang="0">
                <a:pos x="16" y="41"/>
              </a:cxn>
              <a:cxn ang="0">
                <a:pos x="24" y="42"/>
              </a:cxn>
              <a:cxn ang="0">
                <a:pos x="24" y="42"/>
              </a:cxn>
              <a:cxn ang="0">
                <a:pos x="31" y="41"/>
              </a:cxn>
              <a:cxn ang="0">
                <a:pos x="36" y="37"/>
              </a:cxn>
              <a:cxn ang="0">
                <a:pos x="40" y="31"/>
              </a:cxn>
              <a:cxn ang="0">
                <a:pos x="42" y="24"/>
              </a:cxn>
              <a:cxn ang="0">
                <a:pos x="42" y="24"/>
              </a:cxn>
              <a:cxn ang="0">
                <a:pos x="40" y="16"/>
              </a:cxn>
              <a:cxn ang="0">
                <a:pos x="36" y="11"/>
              </a:cxn>
              <a:cxn ang="0">
                <a:pos x="31" y="7"/>
              </a:cxn>
              <a:cxn ang="0">
                <a:pos x="24" y="6"/>
              </a:cxn>
              <a:cxn ang="0">
                <a:pos x="24" y="6"/>
              </a:cxn>
            </a:cxnLst>
            <a:rect l="0" t="0" r="r" b="b"/>
            <a:pathLst>
              <a:path w="47" h="47">
                <a:moveTo>
                  <a:pt x="24" y="47"/>
                </a:moveTo>
                <a:lnTo>
                  <a:pt x="24" y="47"/>
                </a:lnTo>
                <a:lnTo>
                  <a:pt x="19" y="47"/>
                </a:lnTo>
                <a:lnTo>
                  <a:pt x="15" y="46"/>
                </a:lnTo>
                <a:lnTo>
                  <a:pt x="11" y="43"/>
                </a:lnTo>
                <a:lnTo>
                  <a:pt x="7" y="41"/>
                </a:lnTo>
                <a:lnTo>
                  <a:pt x="4" y="37"/>
                </a:lnTo>
                <a:lnTo>
                  <a:pt x="1" y="33"/>
                </a:lnTo>
                <a:lnTo>
                  <a:pt x="0" y="29"/>
                </a:lnTo>
                <a:lnTo>
                  <a:pt x="0" y="24"/>
                </a:lnTo>
                <a:lnTo>
                  <a:pt x="0" y="24"/>
                </a:lnTo>
                <a:lnTo>
                  <a:pt x="0" y="19"/>
                </a:lnTo>
                <a:lnTo>
                  <a:pt x="1" y="15"/>
                </a:lnTo>
                <a:lnTo>
                  <a:pt x="4" y="11"/>
                </a:lnTo>
                <a:lnTo>
                  <a:pt x="7" y="7"/>
                </a:lnTo>
                <a:lnTo>
                  <a:pt x="11" y="4"/>
                </a:lnTo>
                <a:lnTo>
                  <a:pt x="15" y="2"/>
                </a:lnTo>
                <a:lnTo>
                  <a:pt x="19" y="0"/>
                </a:lnTo>
                <a:lnTo>
                  <a:pt x="24" y="0"/>
                </a:lnTo>
                <a:lnTo>
                  <a:pt x="24" y="0"/>
                </a:lnTo>
                <a:lnTo>
                  <a:pt x="28" y="0"/>
                </a:lnTo>
                <a:lnTo>
                  <a:pt x="34" y="2"/>
                </a:lnTo>
                <a:lnTo>
                  <a:pt x="38" y="4"/>
                </a:lnTo>
                <a:lnTo>
                  <a:pt x="40" y="7"/>
                </a:lnTo>
                <a:lnTo>
                  <a:pt x="43" y="11"/>
                </a:lnTo>
                <a:lnTo>
                  <a:pt x="46" y="15"/>
                </a:lnTo>
                <a:lnTo>
                  <a:pt x="47" y="19"/>
                </a:lnTo>
                <a:lnTo>
                  <a:pt x="47" y="24"/>
                </a:lnTo>
                <a:lnTo>
                  <a:pt x="47" y="24"/>
                </a:lnTo>
                <a:lnTo>
                  <a:pt x="47" y="29"/>
                </a:lnTo>
                <a:lnTo>
                  <a:pt x="46" y="33"/>
                </a:lnTo>
                <a:lnTo>
                  <a:pt x="43" y="37"/>
                </a:lnTo>
                <a:lnTo>
                  <a:pt x="40" y="41"/>
                </a:lnTo>
                <a:lnTo>
                  <a:pt x="38" y="43"/>
                </a:lnTo>
                <a:lnTo>
                  <a:pt x="34" y="46"/>
                </a:lnTo>
                <a:lnTo>
                  <a:pt x="28" y="47"/>
                </a:lnTo>
                <a:lnTo>
                  <a:pt x="24" y="47"/>
                </a:lnTo>
                <a:lnTo>
                  <a:pt x="24" y="47"/>
                </a:lnTo>
                <a:close/>
                <a:moveTo>
                  <a:pt x="24" y="6"/>
                </a:moveTo>
                <a:lnTo>
                  <a:pt x="24" y="6"/>
                </a:lnTo>
                <a:lnTo>
                  <a:pt x="16" y="7"/>
                </a:lnTo>
                <a:lnTo>
                  <a:pt x="11" y="11"/>
                </a:lnTo>
                <a:lnTo>
                  <a:pt x="7" y="16"/>
                </a:lnTo>
                <a:lnTo>
                  <a:pt x="5" y="24"/>
                </a:lnTo>
                <a:lnTo>
                  <a:pt x="5" y="24"/>
                </a:lnTo>
                <a:lnTo>
                  <a:pt x="7" y="31"/>
                </a:lnTo>
                <a:lnTo>
                  <a:pt x="11" y="37"/>
                </a:lnTo>
                <a:lnTo>
                  <a:pt x="16" y="41"/>
                </a:lnTo>
                <a:lnTo>
                  <a:pt x="24" y="42"/>
                </a:lnTo>
                <a:lnTo>
                  <a:pt x="24" y="42"/>
                </a:lnTo>
                <a:lnTo>
                  <a:pt x="31" y="41"/>
                </a:lnTo>
                <a:lnTo>
                  <a:pt x="36" y="37"/>
                </a:lnTo>
                <a:lnTo>
                  <a:pt x="40" y="31"/>
                </a:lnTo>
                <a:lnTo>
                  <a:pt x="42" y="24"/>
                </a:lnTo>
                <a:lnTo>
                  <a:pt x="42" y="24"/>
                </a:lnTo>
                <a:lnTo>
                  <a:pt x="40" y="16"/>
                </a:lnTo>
                <a:lnTo>
                  <a:pt x="36" y="11"/>
                </a:lnTo>
                <a:lnTo>
                  <a:pt x="31" y="7"/>
                </a:lnTo>
                <a:lnTo>
                  <a:pt x="24" y="6"/>
                </a:lnTo>
                <a:lnTo>
                  <a:pt x="24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1" name="Freeform 292"/>
          <p:cNvSpPr>
            <a:spLocks noEditPoints="1"/>
          </p:cNvSpPr>
          <p:nvPr/>
        </p:nvSpPr>
        <p:spPr bwMode="auto">
          <a:xfrm>
            <a:off x="11212829" y="3481299"/>
            <a:ext cx="75052" cy="74707"/>
          </a:xfrm>
          <a:custGeom>
            <a:avLst/>
            <a:gdLst/>
            <a:ahLst/>
            <a:cxnLst>
              <a:cxn ang="0">
                <a:pos x="24" y="47"/>
              </a:cxn>
              <a:cxn ang="0">
                <a:pos x="24" y="47"/>
              </a:cxn>
              <a:cxn ang="0">
                <a:pos x="20" y="47"/>
              </a:cxn>
              <a:cxn ang="0">
                <a:pos x="14" y="46"/>
              </a:cxn>
              <a:cxn ang="0">
                <a:pos x="10" y="43"/>
              </a:cxn>
              <a:cxn ang="0">
                <a:pos x="8" y="40"/>
              </a:cxn>
              <a:cxn ang="0">
                <a:pos x="5" y="36"/>
              </a:cxn>
              <a:cxn ang="0">
                <a:pos x="2" y="32"/>
              </a:cxn>
              <a:cxn ang="0">
                <a:pos x="1" y="28"/>
              </a:cxn>
              <a:cxn ang="0">
                <a:pos x="0" y="23"/>
              </a:cxn>
              <a:cxn ang="0">
                <a:pos x="0" y="23"/>
              </a:cxn>
              <a:cxn ang="0">
                <a:pos x="1" y="19"/>
              </a:cxn>
              <a:cxn ang="0">
                <a:pos x="2" y="13"/>
              </a:cxn>
              <a:cxn ang="0">
                <a:pos x="5" y="9"/>
              </a:cxn>
              <a:cxn ang="0">
                <a:pos x="8" y="7"/>
              </a:cxn>
              <a:cxn ang="0">
                <a:pos x="10" y="4"/>
              </a:cxn>
              <a:cxn ang="0">
                <a:pos x="14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7" y="4"/>
              </a:cxn>
              <a:cxn ang="0">
                <a:pos x="41" y="7"/>
              </a:cxn>
              <a:cxn ang="0">
                <a:pos x="44" y="9"/>
              </a:cxn>
              <a:cxn ang="0">
                <a:pos x="47" y="13"/>
              </a:cxn>
              <a:cxn ang="0">
                <a:pos x="48" y="19"/>
              </a:cxn>
              <a:cxn ang="0">
                <a:pos x="48" y="23"/>
              </a:cxn>
              <a:cxn ang="0">
                <a:pos x="48" y="23"/>
              </a:cxn>
              <a:cxn ang="0">
                <a:pos x="48" y="28"/>
              </a:cxn>
              <a:cxn ang="0">
                <a:pos x="47" y="32"/>
              </a:cxn>
              <a:cxn ang="0">
                <a:pos x="44" y="36"/>
              </a:cxn>
              <a:cxn ang="0">
                <a:pos x="41" y="40"/>
              </a:cxn>
              <a:cxn ang="0">
                <a:pos x="37" y="43"/>
              </a:cxn>
              <a:cxn ang="0">
                <a:pos x="33" y="46"/>
              </a:cxn>
              <a:cxn ang="0">
                <a:pos x="29" y="47"/>
              </a:cxn>
              <a:cxn ang="0">
                <a:pos x="24" y="47"/>
              </a:cxn>
              <a:cxn ang="0">
                <a:pos x="24" y="47"/>
              </a:cxn>
              <a:cxn ang="0">
                <a:pos x="24" y="5"/>
              </a:cxn>
              <a:cxn ang="0">
                <a:pos x="24" y="5"/>
              </a:cxn>
              <a:cxn ang="0">
                <a:pos x="17" y="7"/>
              </a:cxn>
              <a:cxn ang="0">
                <a:pos x="12" y="11"/>
              </a:cxn>
              <a:cxn ang="0">
                <a:pos x="8" y="16"/>
              </a:cxn>
              <a:cxn ang="0">
                <a:pos x="5" y="23"/>
              </a:cxn>
              <a:cxn ang="0">
                <a:pos x="5" y="23"/>
              </a:cxn>
              <a:cxn ang="0">
                <a:pos x="8" y="31"/>
              </a:cxn>
              <a:cxn ang="0">
                <a:pos x="12" y="36"/>
              </a:cxn>
              <a:cxn ang="0">
                <a:pos x="17" y="40"/>
              </a:cxn>
              <a:cxn ang="0">
                <a:pos x="24" y="42"/>
              </a:cxn>
              <a:cxn ang="0">
                <a:pos x="24" y="42"/>
              </a:cxn>
              <a:cxn ang="0">
                <a:pos x="32" y="40"/>
              </a:cxn>
              <a:cxn ang="0">
                <a:pos x="37" y="36"/>
              </a:cxn>
              <a:cxn ang="0">
                <a:pos x="41" y="31"/>
              </a:cxn>
              <a:cxn ang="0">
                <a:pos x="43" y="23"/>
              </a:cxn>
              <a:cxn ang="0">
                <a:pos x="43" y="23"/>
              </a:cxn>
              <a:cxn ang="0">
                <a:pos x="41" y="16"/>
              </a:cxn>
              <a:cxn ang="0">
                <a:pos x="37" y="11"/>
              </a:cxn>
              <a:cxn ang="0">
                <a:pos x="32" y="7"/>
              </a:cxn>
              <a:cxn ang="0">
                <a:pos x="24" y="5"/>
              </a:cxn>
              <a:cxn ang="0">
                <a:pos x="24" y="5"/>
              </a:cxn>
            </a:cxnLst>
            <a:rect l="0" t="0" r="r" b="b"/>
            <a:pathLst>
              <a:path w="48" h="47">
                <a:moveTo>
                  <a:pt x="24" y="47"/>
                </a:moveTo>
                <a:lnTo>
                  <a:pt x="24" y="47"/>
                </a:lnTo>
                <a:lnTo>
                  <a:pt x="20" y="47"/>
                </a:lnTo>
                <a:lnTo>
                  <a:pt x="14" y="46"/>
                </a:lnTo>
                <a:lnTo>
                  <a:pt x="10" y="43"/>
                </a:lnTo>
                <a:lnTo>
                  <a:pt x="8" y="40"/>
                </a:lnTo>
                <a:lnTo>
                  <a:pt x="5" y="36"/>
                </a:lnTo>
                <a:lnTo>
                  <a:pt x="2" y="32"/>
                </a:lnTo>
                <a:lnTo>
                  <a:pt x="1" y="28"/>
                </a:lnTo>
                <a:lnTo>
                  <a:pt x="0" y="23"/>
                </a:lnTo>
                <a:lnTo>
                  <a:pt x="0" y="23"/>
                </a:lnTo>
                <a:lnTo>
                  <a:pt x="1" y="19"/>
                </a:lnTo>
                <a:lnTo>
                  <a:pt x="2" y="13"/>
                </a:lnTo>
                <a:lnTo>
                  <a:pt x="5" y="9"/>
                </a:lnTo>
                <a:lnTo>
                  <a:pt x="8" y="7"/>
                </a:lnTo>
                <a:lnTo>
                  <a:pt x="10" y="4"/>
                </a:lnTo>
                <a:lnTo>
                  <a:pt x="14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7" y="4"/>
                </a:lnTo>
                <a:lnTo>
                  <a:pt x="41" y="7"/>
                </a:lnTo>
                <a:lnTo>
                  <a:pt x="44" y="9"/>
                </a:lnTo>
                <a:lnTo>
                  <a:pt x="47" y="13"/>
                </a:lnTo>
                <a:lnTo>
                  <a:pt x="48" y="19"/>
                </a:lnTo>
                <a:lnTo>
                  <a:pt x="48" y="23"/>
                </a:lnTo>
                <a:lnTo>
                  <a:pt x="48" y="23"/>
                </a:lnTo>
                <a:lnTo>
                  <a:pt x="48" y="28"/>
                </a:lnTo>
                <a:lnTo>
                  <a:pt x="47" y="32"/>
                </a:lnTo>
                <a:lnTo>
                  <a:pt x="44" y="36"/>
                </a:lnTo>
                <a:lnTo>
                  <a:pt x="41" y="40"/>
                </a:lnTo>
                <a:lnTo>
                  <a:pt x="37" y="43"/>
                </a:lnTo>
                <a:lnTo>
                  <a:pt x="33" y="46"/>
                </a:lnTo>
                <a:lnTo>
                  <a:pt x="29" y="47"/>
                </a:lnTo>
                <a:lnTo>
                  <a:pt x="24" y="47"/>
                </a:lnTo>
                <a:lnTo>
                  <a:pt x="24" y="47"/>
                </a:lnTo>
                <a:close/>
                <a:moveTo>
                  <a:pt x="24" y="5"/>
                </a:moveTo>
                <a:lnTo>
                  <a:pt x="24" y="5"/>
                </a:lnTo>
                <a:lnTo>
                  <a:pt x="17" y="7"/>
                </a:lnTo>
                <a:lnTo>
                  <a:pt x="12" y="11"/>
                </a:lnTo>
                <a:lnTo>
                  <a:pt x="8" y="16"/>
                </a:lnTo>
                <a:lnTo>
                  <a:pt x="5" y="23"/>
                </a:lnTo>
                <a:lnTo>
                  <a:pt x="5" y="23"/>
                </a:lnTo>
                <a:lnTo>
                  <a:pt x="8" y="31"/>
                </a:lnTo>
                <a:lnTo>
                  <a:pt x="12" y="36"/>
                </a:lnTo>
                <a:lnTo>
                  <a:pt x="17" y="40"/>
                </a:lnTo>
                <a:lnTo>
                  <a:pt x="24" y="42"/>
                </a:lnTo>
                <a:lnTo>
                  <a:pt x="24" y="42"/>
                </a:lnTo>
                <a:lnTo>
                  <a:pt x="32" y="40"/>
                </a:lnTo>
                <a:lnTo>
                  <a:pt x="37" y="36"/>
                </a:lnTo>
                <a:lnTo>
                  <a:pt x="41" y="31"/>
                </a:lnTo>
                <a:lnTo>
                  <a:pt x="43" y="23"/>
                </a:lnTo>
                <a:lnTo>
                  <a:pt x="43" y="23"/>
                </a:lnTo>
                <a:lnTo>
                  <a:pt x="41" y="16"/>
                </a:lnTo>
                <a:lnTo>
                  <a:pt x="37" y="11"/>
                </a:lnTo>
                <a:lnTo>
                  <a:pt x="32" y="7"/>
                </a:lnTo>
                <a:lnTo>
                  <a:pt x="24" y="5"/>
                </a:lnTo>
                <a:lnTo>
                  <a:pt x="24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2" name="Freeform 293"/>
          <p:cNvSpPr>
            <a:spLocks/>
          </p:cNvSpPr>
          <p:nvPr/>
        </p:nvSpPr>
        <p:spPr bwMode="auto">
          <a:xfrm>
            <a:off x="10265300" y="3350563"/>
            <a:ext cx="225155" cy="18676"/>
          </a:xfrm>
          <a:custGeom>
            <a:avLst/>
            <a:gdLst/>
            <a:ahLst/>
            <a:cxnLst>
              <a:cxn ang="0">
                <a:pos x="1" y="5"/>
              </a:cxn>
              <a:cxn ang="0">
                <a:pos x="1" y="5"/>
              </a:cxn>
              <a:cxn ang="0">
                <a:pos x="0" y="11"/>
              </a:cxn>
              <a:cxn ang="0">
                <a:pos x="139" y="11"/>
              </a:cxn>
              <a:cxn ang="0">
                <a:pos x="139" y="11"/>
              </a:cxn>
              <a:cxn ang="0">
                <a:pos x="140" y="11"/>
              </a:cxn>
              <a:cxn ang="0">
                <a:pos x="143" y="9"/>
              </a:cxn>
              <a:cxn ang="0">
                <a:pos x="144" y="8"/>
              </a:cxn>
              <a:cxn ang="0">
                <a:pos x="144" y="5"/>
              </a:cxn>
              <a:cxn ang="0">
                <a:pos x="144" y="5"/>
              </a:cxn>
              <a:cxn ang="0">
                <a:pos x="144" y="4"/>
              </a:cxn>
              <a:cxn ang="0">
                <a:pos x="143" y="1"/>
              </a:cxn>
              <a:cxn ang="0">
                <a:pos x="140" y="1"/>
              </a:cxn>
              <a:cxn ang="0">
                <a:pos x="139" y="0"/>
              </a:cxn>
              <a:cxn ang="0">
                <a:pos x="0" y="0"/>
              </a:cxn>
              <a:cxn ang="0">
                <a:pos x="0" y="0"/>
              </a:cxn>
              <a:cxn ang="0">
                <a:pos x="1" y="5"/>
              </a:cxn>
              <a:cxn ang="0">
                <a:pos x="1" y="5"/>
              </a:cxn>
            </a:cxnLst>
            <a:rect l="0" t="0" r="r" b="b"/>
            <a:pathLst>
              <a:path w="144" h="11">
                <a:moveTo>
                  <a:pt x="1" y="5"/>
                </a:moveTo>
                <a:lnTo>
                  <a:pt x="1" y="5"/>
                </a:lnTo>
                <a:lnTo>
                  <a:pt x="0" y="11"/>
                </a:lnTo>
                <a:lnTo>
                  <a:pt x="139" y="11"/>
                </a:lnTo>
                <a:lnTo>
                  <a:pt x="139" y="11"/>
                </a:lnTo>
                <a:lnTo>
                  <a:pt x="140" y="11"/>
                </a:lnTo>
                <a:lnTo>
                  <a:pt x="143" y="9"/>
                </a:lnTo>
                <a:lnTo>
                  <a:pt x="144" y="8"/>
                </a:lnTo>
                <a:lnTo>
                  <a:pt x="144" y="5"/>
                </a:lnTo>
                <a:lnTo>
                  <a:pt x="144" y="5"/>
                </a:lnTo>
                <a:lnTo>
                  <a:pt x="144" y="4"/>
                </a:lnTo>
                <a:lnTo>
                  <a:pt x="143" y="1"/>
                </a:lnTo>
                <a:lnTo>
                  <a:pt x="140" y="1"/>
                </a:lnTo>
                <a:lnTo>
                  <a:pt x="139" y="0"/>
                </a:lnTo>
                <a:lnTo>
                  <a:pt x="0" y="0"/>
                </a:lnTo>
                <a:lnTo>
                  <a:pt x="0" y="0"/>
                </a:lnTo>
                <a:lnTo>
                  <a:pt x="1" y="5"/>
                </a:lnTo>
                <a:lnTo>
                  <a:pt x="1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3" name="Freeform 294"/>
          <p:cNvSpPr>
            <a:spLocks/>
          </p:cNvSpPr>
          <p:nvPr/>
        </p:nvSpPr>
        <p:spPr bwMode="auto">
          <a:xfrm>
            <a:off x="10152723" y="3350563"/>
            <a:ext cx="46907" cy="18676"/>
          </a:xfrm>
          <a:custGeom>
            <a:avLst/>
            <a:gdLst/>
            <a:ahLst/>
            <a:cxnLst>
              <a:cxn ang="0">
                <a:pos x="30" y="5"/>
              </a:cxn>
              <a:cxn ang="0">
                <a:pos x="30" y="5"/>
              </a:cxn>
              <a:cxn ang="0">
                <a:pos x="31" y="0"/>
              </a:cxn>
              <a:cxn ang="0">
                <a:pos x="6" y="0"/>
              </a:cxn>
              <a:cxn ang="0">
                <a:pos x="6" y="0"/>
              </a:cxn>
              <a:cxn ang="0">
                <a:pos x="3" y="1"/>
              </a:cxn>
              <a:cxn ang="0">
                <a:pos x="2" y="1"/>
              </a:cxn>
              <a:cxn ang="0">
                <a:pos x="0" y="4"/>
              </a:cxn>
              <a:cxn ang="0">
                <a:pos x="0" y="5"/>
              </a:cxn>
              <a:cxn ang="0">
                <a:pos x="0" y="5"/>
              </a:cxn>
              <a:cxn ang="0">
                <a:pos x="0" y="8"/>
              </a:cxn>
              <a:cxn ang="0">
                <a:pos x="2" y="9"/>
              </a:cxn>
              <a:cxn ang="0">
                <a:pos x="3" y="11"/>
              </a:cxn>
              <a:cxn ang="0">
                <a:pos x="6" y="11"/>
              </a:cxn>
              <a:cxn ang="0">
                <a:pos x="31" y="11"/>
              </a:cxn>
              <a:cxn ang="0">
                <a:pos x="31" y="11"/>
              </a:cxn>
              <a:cxn ang="0">
                <a:pos x="30" y="5"/>
              </a:cxn>
              <a:cxn ang="0">
                <a:pos x="30" y="5"/>
              </a:cxn>
            </a:cxnLst>
            <a:rect l="0" t="0" r="r" b="b"/>
            <a:pathLst>
              <a:path w="31" h="11">
                <a:moveTo>
                  <a:pt x="30" y="5"/>
                </a:moveTo>
                <a:lnTo>
                  <a:pt x="30" y="5"/>
                </a:lnTo>
                <a:lnTo>
                  <a:pt x="31" y="0"/>
                </a:lnTo>
                <a:lnTo>
                  <a:pt x="6" y="0"/>
                </a:lnTo>
                <a:lnTo>
                  <a:pt x="6" y="0"/>
                </a:lnTo>
                <a:lnTo>
                  <a:pt x="3" y="1"/>
                </a:lnTo>
                <a:lnTo>
                  <a:pt x="2" y="1"/>
                </a:lnTo>
                <a:lnTo>
                  <a:pt x="0" y="4"/>
                </a:lnTo>
                <a:lnTo>
                  <a:pt x="0" y="5"/>
                </a:lnTo>
                <a:lnTo>
                  <a:pt x="0" y="5"/>
                </a:lnTo>
                <a:lnTo>
                  <a:pt x="0" y="8"/>
                </a:lnTo>
                <a:lnTo>
                  <a:pt x="2" y="9"/>
                </a:lnTo>
                <a:lnTo>
                  <a:pt x="3" y="11"/>
                </a:lnTo>
                <a:lnTo>
                  <a:pt x="6" y="11"/>
                </a:lnTo>
                <a:lnTo>
                  <a:pt x="31" y="11"/>
                </a:lnTo>
                <a:lnTo>
                  <a:pt x="31" y="11"/>
                </a:lnTo>
                <a:lnTo>
                  <a:pt x="30" y="5"/>
                </a:lnTo>
                <a:lnTo>
                  <a:pt x="30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4" name="Freeform 295"/>
          <p:cNvSpPr>
            <a:spLocks/>
          </p:cNvSpPr>
          <p:nvPr/>
        </p:nvSpPr>
        <p:spPr bwMode="auto">
          <a:xfrm>
            <a:off x="10429474" y="3471961"/>
            <a:ext cx="60981" cy="14009"/>
          </a:xfrm>
          <a:custGeom>
            <a:avLst/>
            <a:gdLst/>
            <a:ahLst/>
            <a:cxnLst>
              <a:cxn ang="0">
                <a:pos x="2" y="5"/>
              </a:cxn>
              <a:cxn ang="0">
                <a:pos x="2" y="5"/>
              </a:cxn>
              <a:cxn ang="0">
                <a:pos x="0" y="10"/>
              </a:cxn>
              <a:cxn ang="0">
                <a:pos x="34" y="10"/>
              </a:cxn>
              <a:cxn ang="0">
                <a:pos x="34" y="10"/>
              </a:cxn>
              <a:cxn ang="0">
                <a:pos x="35" y="9"/>
              </a:cxn>
              <a:cxn ang="0">
                <a:pos x="38" y="9"/>
              </a:cxn>
              <a:cxn ang="0">
                <a:pos x="39" y="6"/>
              </a:cxn>
              <a:cxn ang="0">
                <a:pos x="39" y="5"/>
              </a:cxn>
              <a:cxn ang="0">
                <a:pos x="39" y="5"/>
              </a:cxn>
              <a:cxn ang="0">
                <a:pos x="39" y="2"/>
              </a:cxn>
              <a:cxn ang="0">
                <a:pos x="38" y="1"/>
              </a:cxn>
              <a:cxn ang="0">
                <a:pos x="35" y="0"/>
              </a:cxn>
              <a:cxn ang="0">
                <a:pos x="34" y="0"/>
              </a:cxn>
              <a:cxn ang="0">
                <a:pos x="0" y="0"/>
              </a:cxn>
              <a:cxn ang="0">
                <a:pos x="0" y="0"/>
              </a:cxn>
              <a:cxn ang="0">
                <a:pos x="2" y="5"/>
              </a:cxn>
              <a:cxn ang="0">
                <a:pos x="2" y="5"/>
              </a:cxn>
            </a:cxnLst>
            <a:rect l="0" t="0" r="r" b="b"/>
            <a:pathLst>
              <a:path w="39" h="10">
                <a:moveTo>
                  <a:pt x="2" y="5"/>
                </a:moveTo>
                <a:lnTo>
                  <a:pt x="2" y="5"/>
                </a:lnTo>
                <a:lnTo>
                  <a:pt x="0" y="10"/>
                </a:lnTo>
                <a:lnTo>
                  <a:pt x="34" y="10"/>
                </a:lnTo>
                <a:lnTo>
                  <a:pt x="34" y="10"/>
                </a:lnTo>
                <a:lnTo>
                  <a:pt x="35" y="9"/>
                </a:lnTo>
                <a:lnTo>
                  <a:pt x="38" y="9"/>
                </a:lnTo>
                <a:lnTo>
                  <a:pt x="39" y="6"/>
                </a:lnTo>
                <a:lnTo>
                  <a:pt x="39" y="5"/>
                </a:lnTo>
                <a:lnTo>
                  <a:pt x="39" y="5"/>
                </a:lnTo>
                <a:lnTo>
                  <a:pt x="39" y="2"/>
                </a:lnTo>
                <a:lnTo>
                  <a:pt x="38" y="1"/>
                </a:lnTo>
                <a:lnTo>
                  <a:pt x="35" y="0"/>
                </a:lnTo>
                <a:lnTo>
                  <a:pt x="34" y="0"/>
                </a:lnTo>
                <a:lnTo>
                  <a:pt x="0" y="0"/>
                </a:lnTo>
                <a:lnTo>
                  <a:pt x="0" y="0"/>
                </a:lnTo>
                <a:lnTo>
                  <a:pt x="2" y="5"/>
                </a:ln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5" name="Freeform 296"/>
          <p:cNvSpPr>
            <a:spLocks/>
          </p:cNvSpPr>
          <p:nvPr/>
        </p:nvSpPr>
        <p:spPr bwMode="auto">
          <a:xfrm>
            <a:off x="10152723" y="3471961"/>
            <a:ext cx="211084" cy="14009"/>
          </a:xfrm>
          <a:custGeom>
            <a:avLst/>
            <a:gdLst/>
            <a:ahLst/>
            <a:cxnLst>
              <a:cxn ang="0">
                <a:pos x="135" y="5"/>
              </a:cxn>
              <a:cxn ang="0">
                <a:pos x="135" y="5"/>
              </a:cxn>
              <a:cxn ang="0">
                <a:pos x="137" y="0"/>
              </a:cxn>
              <a:cxn ang="0">
                <a:pos x="6" y="0"/>
              </a:cxn>
              <a:cxn ang="0">
                <a:pos x="6" y="0"/>
              </a:cxn>
              <a:cxn ang="0">
                <a:pos x="3" y="0"/>
              </a:cxn>
              <a:cxn ang="0">
                <a:pos x="2" y="1"/>
              </a:cxn>
              <a:cxn ang="0">
                <a:pos x="0" y="2"/>
              </a:cxn>
              <a:cxn ang="0">
                <a:pos x="0" y="5"/>
              </a:cxn>
              <a:cxn ang="0">
                <a:pos x="0" y="5"/>
              </a:cxn>
              <a:cxn ang="0">
                <a:pos x="0" y="6"/>
              </a:cxn>
              <a:cxn ang="0">
                <a:pos x="2" y="9"/>
              </a:cxn>
              <a:cxn ang="0">
                <a:pos x="3" y="9"/>
              </a:cxn>
              <a:cxn ang="0">
                <a:pos x="6" y="10"/>
              </a:cxn>
              <a:cxn ang="0">
                <a:pos x="137" y="10"/>
              </a:cxn>
              <a:cxn ang="0">
                <a:pos x="137" y="10"/>
              </a:cxn>
              <a:cxn ang="0">
                <a:pos x="135" y="5"/>
              </a:cxn>
              <a:cxn ang="0">
                <a:pos x="135" y="5"/>
              </a:cxn>
            </a:cxnLst>
            <a:rect l="0" t="0" r="r" b="b"/>
            <a:pathLst>
              <a:path w="137" h="10">
                <a:moveTo>
                  <a:pt x="135" y="5"/>
                </a:moveTo>
                <a:lnTo>
                  <a:pt x="135" y="5"/>
                </a:lnTo>
                <a:lnTo>
                  <a:pt x="137" y="0"/>
                </a:lnTo>
                <a:lnTo>
                  <a:pt x="6" y="0"/>
                </a:lnTo>
                <a:lnTo>
                  <a:pt x="6" y="0"/>
                </a:lnTo>
                <a:lnTo>
                  <a:pt x="3" y="0"/>
                </a:lnTo>
                <a:lnTo>
                  <a:pt x="2" y="1"/>
                </a:lnTo>
                <a:lnTo>
                  <a:pt x="0" y="2"/>
                </a:lnTo>
                <a:lnTo>
                  <a:pt x="0" y="5"/>
                </a:lnTo>
                <a:lnTo>
                  <a:pt x="0" y="5"/>
                </a:lnTo>
                <a:lnTo>
                  <a:pt x="0" y="6"/>
                </a:lnTo>
                <a:lnTo>
                  <a:pt x="2" y="9"/>
                </a:lnTo>
                <a:lnTo>
                  <a:pt x="3" y="9"/>
                </a:lnTo>
                <a:lnTo>
                  <a:pt x="6" y="10"/>
                </a:lnTo>
                <a:lnTo>
                  <a:pt x="137" y="10"/>
                </a:lnTo>
                <a:lnTo>
                  <a:pt x="137" y="10"/>
                </a:lnTo>
                <a:lnTo>
                  <a:pt x="135" y="5"/>
                </a:lnTo>
                <a:lnTo>
                  <a:pt x="135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6" name="Freeform 297"/>
          <p:cNvSpPr>
            <a:spLocks/>
          </p:cNvSpPr>
          <p:nvPr/>
        </p:nvSpPr>
        <p:spPr bwMode="auto">
          <a:xfrm>
            <a:off x="10312207" y="3588692"/>
            <a:ext cx="178248" cy="14009"/>
          </a:xfrm>
          <a:custGeom>
            <a:avLst/>
            <a:gdLst/>
            <a:ahLst/>
            <a:cxnLst>
              <a:cxn ang="0">
                <a:pos x="1" y="6"/>
              </a:cxn>
              <a:cxn ang="0">
                <a:pos x="1" y="6"/>
              </a:cxn>
              <a:cxn ang="0">
                <a:pos x="0" y="11"/>
              </a:cxn>
              <a:cxn ang="0">
                <a:pos x="109" y="11"/>
              </a:cxn>
              <a:cxn ang="0">
                <a:pos x="109" y="11"/>
              </a:cxn>
              <a:cxn ang="0">
                <a:pos x="110" y="11"/>
              </a:cxn>
              <a:cxn ang="0">
                <a:pos x="113" y="10"/>
              </a:cxn>
              <a:cxn ang="0">
                <a:pos x="114" y="8"/>
              </a:cxn>
              <a:cxn ang="0">
                <a:pos x="114" y="6"/>
              </a:cxn>
              <a:cxn ang="0">
                <a:pos x="114" y="6"/>
              </a:cxn>
              <a:cxn ang="0">
                <a:pos x="114" y="4"/>
              </a:cxn>
              <a:cxn ang="0">
                <a:pos x="113" y="2"/>
              </a:cxn>
              <a:cxn ang="0">
                <a:pos x="110" y="2"/>
              </a:cxn>
              <a:cxn ang="0">
                <a:pos x="109" y="0"/>
              </a:cxn>
              <a:cxn ang="0">
                <a:pos x="0" y="0"/>
              </a:cxn>
              <a:cxn ang="0">
                <a:pos x="0" y="0"/>
              </a:cxn>
              <a:cxn ang="0">
                <a:pos x="1" y="6"/>
              </a:cxn>
              <a:cxn ang="0">
                <a:pos x="1" y="6"/>
              </a:cxn>
            </a:cxnLst>
            <a:rect l="0" t="0" r="r" b="b"/>
            <a:pathLst>
              <a:path w="114" h="11">
                <a:moveTo>
                  <a:pt x="1" y="6"/>
                </a:moveTo>
                <a:lnTo>
                  <a:pt x="1" y="6"/>
                </a:lnTo>
                <a:lnTo>
                  <a:pt x="0" y="11"/>
                </a:lnTo>
                <a:lnTo>
                  <a:pt x="109" y="11"/>
                </a:lnTo>
                <a:lnTo>
                  <a:pt x="109" y="11"/>
                </a:lnTo>
                <a:lnTo>
                  <a:pt x="110" y="11"/>
                </a:lnTo>
                <a:lnTo>
                  <a:pt x="113" y="10"/>
                </a:lnTo>
                <a:lnTo>
                  <a:pt x="114" y="8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3" y="2"/>
                </a:lnTo>
                <a:lnTo>
                  <a:pt x="110" y="2"/>
                </a:lnTo>
                <a:lnTo>
                  <a:pt x="109" y="0"/>
                </a:lnTo>
                <a:lnTo>
                  <a:pt x="0" y="0"/>
                </a:lnTo>
                <a:lnTo>
                  <a:pt x="0" y="0"/>
                </a:lnTo>
                <a:lnTo>
                  <a:pt x="1" y="6"/>
                </a:lnTo>
                <a:lnTo>
                  <a:pt x="1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7" name="Freeform 298"/>
          <p:cNvSpPr>
            <a:spLocks/>
          </p:cNvSpPr>
          <p:nvPr/>
        </p:nvSpPr>
        <p:spPr bwMode="auto">
          <a:xfrm>
            <a:off x="10152723" y="3588692"/>
            <a:ext cx="93815" cy="14009"/>
          </a:xfrm>
          <a:custGeom>
            <a:avLst/>
            <a:gdLst/>
            <a:ahLst/>
            <a:cxnLst>
              <a:cxn ang="0">
                <a:pos x="60" y="6"/>
              </a:cxn>
              <a:cxn ang="0">
                <a:pos x="60" y="6"/>
              </a:cxn>
              <a:cxn ang="0">
                <a:pos x="61" y="0"/>
              </a:cxn>
              <a:cxn ang="0">
                <a:pos x="6" y="0"/>
              </a:cxn>
              <a:cxn ang="0">
                <a:pos x="6" y="0"/>
              </a:cxn>
              <a:cxn ang="0">
                <a:pos x="3" y="2"/>
              </a:cxn>
              <a:cxn ang="0">
                <a:pos x="2" y="2"/>
              </a:cxn>
              <a:cxn ang="0">
                <a:pos x="0" y="4"/>
              </a:cxn>
              <a:cxn ang="0">
                <a:pos x="0" y="6"/>
              </a:cxn>
              <a:cxn ang="0">
                <a:pos x="0" y="6"/>
              </a:cxn>
              <a:cxn ang="0">
                <a:pos x="0" y="8"/>
              </a:cxn>
              <a:cxn ang="0">
                <a:pos x="2" y="10"/>
              </a:cxn>
              <a:cxn ang="0">
                <a:pos x="3" y="11"/>
              </a:cxn>
              <a:cxn ang="0">
                <a:pos x="6" y="11"/>
              </a:cxn>
              <a:cxn ang="0">
                <a:pos x="61" y="11"/>
              </a:cxn>
              <a:cxn ang="0">
                <a:pos x="61" y="11"/>
              </a:cxn>
              <a:cxn ang="0">
                <a:pos x="60" y="6"/>
              </a:cxn>
              <a:cxn ang="0">
                <a:pos x="60" y="6"/>
              </a:cxn>
            </a:cxnLst>
            <a:rect l="0" t="0" r="r" b="b"/>
            <a:pathLst>
              <a:path w="61" h="11">
                <a:moveTo>
                  <a:pt x="60" y="6"/>
                </a:moveTo>
                <a:lnTo>
                  <a:pt x="60" y="6"/>
                </a:lnTo>
                <a:lnTo>
                  <a:pt x="61" y="0"/>
                </a:lnTo>
                <a:lnTo>
                  <a:pt x="6" y="0"/>
                </a:lnTo>
                <a:lnTo>
                  <a:pt x="6" y="0"/>
                </a:lnTo>
                <a:lnTo>
                  <a:pt x="3" y="2"/>
                </a:lnTo>
                <a:lnTo>
                  <a:pt x="2" y="2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0" y="8"/>
                </a:lnTo>
                <a:lnTo>
                  <a:pt x="2" y="10"/>
                </a:lnTo>
                <a:lnTo>
                  <a:pt x="3" y="11"/>
                </a:lnTo>
                <a:lnTo>
                  <a:pt x="6" y="11"/>
                </a:lnTo>
                <a:lnTo>
                  <a:pt x="61" y="11"/>
                </a:lnTo>
                <a:lnTo>
                  <a:pt x="61" y="11"/>
                </a:lnTo>
                <a:lnTo>
                  <a:pt x="60" y="6"/>
                </a:lnTo>
                <a:lnTo>
                  <a:pt x="60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8" name="Freeform 299"/>
          <p:cNvSpPr>
            <a:spLocks noEditPoints="1"/>
          </p:cNvSpPr>
          <p:nvPr/>
        </p:nvSpPr>
        <p:spPr bwMode="auto">
          <a:xfrm>
            <a:off x="10194938" y="3322548"/>
            <a:ext cx="75052" cy="74707"/>
          </a:xfrm>
          <a:custGeom>
            <a:avLst/>
            <a:gdLst/>
            <a:ahLst/>
            <a:cxnLst>
              <a:cxn ang="0">
                <a:pos x="25" y="48"/>
              </a:cxn>
              <a:cxn ang="0">
                <a:pos x="25" y="48"/>
              </a:cxn>
              <a:cxn ang="0">
                <a:pos x="21" y="47"/>
              </a:cxn>
              <a:cxn ang="0">
                <a:pos x="15" y="46"/>
              </a:cxn>
              <a:cxn ang="0">
                <a:pos x="11" y="44"/>
              </a:cxn>
              <a:cxn ang="0">
                <a:pos x="9" y="42"/>
              </a:cxn>
              <a:cxn ang="0">
                <a:pos x="4" y="38"/>
              </a:cxn>
              <a:cxn ang="0">
                <a:pos x="3" y="34"/>
              </a:cxn>
              <a:cxn ang="0">
                <a:pos x="2" y="30"/>
              </a:cxn>
              <a:cxn ang="0">
                <a:pos x="0" y="24"/>
              </a:cxn>
              <a:cxn ang="0">
                <a:pos x="0" y="24"/>
              </a:cxn>
              <a:cxn ang="0">
                <a:pos x="2" y="19"/>
              </a:cxn>
              <a:cxn ang="0">
                <a:pos x="3" y="15"/>
              </a:cxn>
              <a:cxn ang="0">
                <a:pos x="4" y="11"/>
              </a:cxn>
              <a:cxn ang="0">
                <a:pos x="9" y="8"/>
              </a:cxn>
              <a:cxn ang="0">
                <a:pos x="11" y="4"/>
              </a:cxn>
              <a:cxn ang="0">
                <a:pos x="15" y="3"/>
              </a:cxn>
              <a:cxn ang="0">
                <a:pos x="21" y="1"/>
              </a:cxn>
              <a:cxn ang="0">
                <a:pos x="25" y="0"/>
              </a:cxn>
              <a:cxn ang="0">
                <a:pos x="25" y="0"/>
              </a:cxn>
              <a:cxn ang="0">
                <a:pos x="30" y="1"/>
              </a:cxn>
              <a:cxn ang="0">
                <a:pos x="34" y="3"/>
              </a:cxn>
              <a:cxn ang="0">
                <a:pos x="38" y="4"/>
              </a:cxn>
              <a:cxn ang="0">
                <a:pos x="42" y="8"/>
              </a:cxn>
              <a:cxn ang="0">
                <a:pos x="45" y="11"/>
              </a:cxn>
              <a:cxn ang="0">
                <a:pos x="46" y="15"/>
              </a:cxn>
              <a:cxn ang="0">
                <a:pos x="48" y="19"/>
              </a:cxn>
              <a:cxn ang="0">
                <a:pos x="49" y="24"/>
              </a:cxn>
              <a:cxn ang="0">
                <a:pos x="49" y="24"/>
              </a:cxn>
              <a:cxn ang="0">
                <a:pos x="48" y="30"/>
              </a:cxn>
              <a:cxn ang="0">
                <a:pos x="46" y="34"/>
              </a:cxn>
              <a:cxn ang="0">
                <a:pos x="45" y="38"/>
              </a:cxn>
              <a:cxn ang="0">
                <a:pos x="42" y="42"/>
              </a:cxn>
              <a:cxn ang="0">
                <a:pos x="38" y="44"/>
              </a:cxn>
              <a:cxn ang="0">
                <a:pos x="34" y="46"/>
              </a:cxn>
              <a:cxn ang="0">
                <a:pos x="30" y="47"/>
              </a:cxn>
              <a:cxn ang="0">
                <a:pos x="25" y="48"/>
              </a:cxn>
              <a:cxn ang="0">
                <a:pos x="25" y="48"/>
              </a:cxn>
              <a:cxn ang="0">
                <a:pos x="25" y="5"/>
              </a:cxn>
              <a:cxn ang="0">
                <a:pos x="25" y="5"/>
              </a:cxn>
              <a:cxn ang="0">
                <a:pos x="18" y="7"/>
              </a:cxn>
              <a:cxn ang="0">
                <a:pos x="11" y="11"/>
              </a:cxn>
              <a:cxn ang="0">
                <a:pos x="7" y="17"/>
              </a:cxn>
              <a:cxn ang="0">
                <a:pos x="6" y="24"/>
              </a:cxn>
              <a:cxn ang="0">
                <a:pos x="6" y="24"/>
              </a:cxn>
              <a:cxn ang="0">
                <a:pos x="7" y="31"/>
              </a:cxn>
              <a:cxn ang="0">
                <a:pos x="11" y="38"/>
              </a:cxn>
              <a:cxn ang="0">
                <a:pos x="18" y="42"/>
              </a:cxn>
              <a:cxn ang="0">
                <a:pos x="25" y="43"/>
              </a:cxn>
              <a:cxn ang="0">
                <a:pos x="25" y="43"/>
              </a:cxn>
              <a:cxn ang="0">
                <a:pos x="31" y="42"/>
              </a:cxn>
              <a:cxn ang="0">
                <a:pos x="38" y="38"/>
              </a:cxn>
              <a:cxn ang="0">
                <a:pos x="42" y="31"/>
              </a:cxn>
              <a:cxn ang="0">
                <a:pos x="44" y="24"/>
              </a:cxn>
              <a:cxn ang="0">
                <a:pos x="44" y="24"/>
              </a:cxn>
              <a:cxn ang="0">
                <a:pos x="42" y="17"/>
              </a:cxn>
              <a:cxn ang="0">
                <a:pos x="38" y="11"/>
              </a:cxn>
              <a:cxn ang="0">
                <a:pos x="31" y="7"/>
              </a:cxn>
              <a:cxn ang="0">
                <a:pos x="25" y="5"/>
              </a:cxn>
              <a:cxn ang="0">
                <a:pos x="25" y="5"/>
              </a:cxn>
            </a:cxnLst>
            <a:rect l="0" t="0" r="r" b="b"/>
            <a:pathLst>
              <a:path w="49" h="48">
                <a:moveTo>
                  <a:pt x="25" y="48"/>
                </a:moveTo>
                <a:lnTo>
                  <a:pt x="25" y="48"/>
                </a:lnTo>
                <a:lnTo>
                  <a:pt x="21" y="47"/>
                </a:lnTo>
                <a:lnTo>
                  <a:pt x="15" y="46"/>
                </a:lnTo>
                <a:lnTo>
                  <a:pt x="11" y="44"/>
                </a:lnTo>
                <a:lnTo>
                  <a:pt x="9" y="42"/>
                </a:lnTo>
                <a:lnTo>
                  <a:pt x="4" y="38"/>
                </a:lnTo>
                <a:lnTo>
                  <a:pt x="3" y="34"/>
                </a:lnTo>
                <a:lnTo>
                  <a:pt x="2" y="30"/>
                </a:lnTo>
                <a:lnTo>
                  <a:pt x="0" y="24"/>
                </a:lnTo>
                <a:lnTo>
                  <a:pt x="0" y="24"/>
                </a:lnTo>
                <a:lnTo>
                  <a:pt x="2" y="19"/>
                </a:lnTo>
                <a:lnTo>
                  <a:pt x="3" y="15"/>
                </a:lnTo>
                <a:lnTo>
                  <a:pt x="4" y="11"/>
                </a:lnTo>
                <a:lnTo>
                  <a:pt x="9" y="8"/>
                </a:lnTo>
                <a:lnTo>
                  <a:pt x="11" y="4"/>
                </a:lnTo>
                <a:lnTo>
                  <a:pt x="15" y="3"/>
                </a:lnTo>
                <a:lnTo>
                  <a:pt x="21" y="1"/>
                </a:lnTo>
                <a:lnTo>
                  <a:pt x="25" y="0"/>
                </a:lnTo>
                <a:lnTo>
                  <a:pt x="25" y="0"/>
                </a:lnTo>
                <a:lnTo>
                  <a:pt x="30" y="1"/>
                </a:lnTo>
                <a:lnTo>
                  <a:pt x="34" y="3"/>
                </a:lnTo>
                <a:lnTo>
                  <a:pt x="38" y="4"/>
                </a:lnTo>
                <a:lnTo>
                  <a:pt x="42" y="8"/>
                </a:lnTo>
                <a:lnTo>
                  <a:pt x="45" y="11"/>
                </a:lnTo>
                <a:lnTo>
                  <a:pt x="46" y="15"/>
                </a:lnTo>
                <a:lnTo>
                  <a:pt x="48" y="19"/>
                </a:lnTo>
                <a:lnTo>
                  <a:pt x="49" y="24"/>
                </a:lnTo>
                <a:lnTo>
                  <a:pt x="49" y="24"/>
                </a:lnTo>
                <a:lnTo>
                  <a:pt x="48" y="30"/>
                </a:lnTo>
                <a:lnTo>
                  <a:pt x="46" y="34"/>
                </a:lnTo>
                <a:lnTo>
                  <a:pt x="45" y="38"/>
                </a:lnTo>
                <a:lnTo>
                  <a:pt x="42" y="42"/>
                </a:lnTo>
                <a:lnTo>
                  <a:pt x="38" y="44"/>
                </a:lnTo>
                <a:lnTo>
                  <a:pt x="34" y="46"/>
                </a:lnTo>
                <a:lnTo>
                  <a:pt x="30" y="47"/>
                </a:lnTo>
                <a:lnTo>
                  <a:pt x="25" y="48"/>
                </a:lnTo>
                <a:lnTo>
                  <a:pt x="25" y="48"/>
                </a:lnTo>
                <a:close/>
                <a:moveTo>
                  <a:pt x="25" y="5"/>
                </a:moveTo>
                <a:lnTo>
                  <a:pt x="25" y="5"/>
                </a:lnTo>
                <a:lnTo>
                  <a:pt x="18" y="7"/>
                </a:lnTo>
                <a:lnTo>
                  <a:pt x="11" y="11"/>
                </a:lnTo>
                <a:lnTo>
                  <a:pt x="7" y="17"/>
                </a:lnTo>
                <a:lnTo>
                  <a:pt x="6" y="24"/>
                </a:lnTo>
                <a:lnTo>
                  <a:pt x="6" y="24"/>
                </a:lnTo>
                <a:lnTo>
                  <a:pt x="7" y="31"/>
                </a:lnTo>
                <a:lnTo>
                  <a:pt x="11" y="38"/>
                </a:lnTo>
                <a:lnTo>
                  <a:pt x="18" y="42"/>
                </a:lnTo>
                <a:lnTo>
                  <a:pt x="25" y="43"/>
                </a:lnTo>
                <a:lnTo>
                  <a:pt x="25" y="43"/>
                </a:lnTo>
                <a:lnTo>
                  <a:pt x="31" y="42"/>
                </a:lnTo>
                <a:lnTo>
                  <a:pt x="38" y="38"/>
                </a:lnTo>
                <a:lnTo>
                  <a:pt x="42" y="31"/>
                </a:lnTo>
                <a:lnTo>
                  <a:pt x="44" y="24"/>
                </a:lnTo>
                <a:lnTo>
                  <a:pt x="44" y="24"/>
                </a:lnTo>
                <a:lnTo>
                  <a:pt x="42" y="17"/>
                </a:lnTo>
                <a:lnTo>
                  <a:pt x="38" y="11"/>
                </a:lnTo>
                <a:lnTo>
                  <a:pt x="31" y="7"/>
                </a:lnTo>
                <a:lnTo>
                  <a:pt x="25" y="5"/>
                </a:lnTo>
                <a:lnTo>
                  <a:pt x="25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9" name="Freeform 300"/>
          <p:cNvSpPr>
            <a:spLocks noEditPoints="1"/>
          </p:cNvSpPr>
          <p:nvPr/>
        </p:nvSpPr>
        <p:spPr bwMode="auto">
          <a:xfrm>
            <a:off x="10359115" y="3439275"/>
            <a:ext cx="75052" cy="74707"/>
          </a:xfrm>
          <a:custGeom>
            <a:avLst/>
            <a:gdLst/>
            <a:ahLst/>
            <a:cxnLst>
              <a:cxn ang="0">
                <a:pos x="24" y="47"/>
              </a:cxn>
              <a:cxn ang="0">
                <a:pos x="24" y="47"/>
              </a:cxn>
              <a:cxn ang="0">
                <a:pos x="19" y="47"/>
              </a:cxn>
              <a:cxn ang="0">
                <a:pos x="15" y="46"/>
              </a:cxn>
              <a:cxn ang="0">
                <a:pos x="11" y="43"/>
              </a:cxn>
              <a:cxn ang="0">
                <a:pos x="6" y="40"/>
              </a:cxn>
              <a:cxn ang="0">
                <a:pos x="4" y="36"/>
              </a:cxn>
              <a:cxn ang="0">
                <a:pos x="2" y="32"/>
              </a:cxn>
              <a:cxn ang="0">
                <a:pos x="0" y="28"/>
              </a:cxn>
              <a:cxn ang="0">
                <a:pos x="0" y="24"/>
              </a:cxn>
              <a:cxn ang="0">
                <a:pos x="0" y="24"/>
              </a:cxn>
              <a:cxn ang="0">
                <a:pos x="0" y="19"/>
              </a:cxn>
              <a:cxn ang="0">
                <a:pos x="2" y="15"/>
              </a:cxn>
              <a:cxn ang="0">
                <a:pos x="4" y="11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19" y="0"/>
              </a:cxn>
              <a:cxn ang="0">
                <a:pos x="24" y="0"/>
              </a:cxn>
              <a:cxn ang="0">
                <a:pos x="24" y="0"/>
              </a:cxn>
              <a:cxn ang="0">
                <a:pos x="28" y="0"/>
              </a:cxn>
              <a:cxn ang="0">
                <a:pos x="33" y="1"/>
              </a:cxn>
              <a:cxn ang="0">
                <a:pos x="38" y="4"/>
              </a:cxn>
              <a:cxn ang="0">
                <a:pos x="40" y="7"/>
              </a:cxn>
              <a:cxn ang="0">
                <a:pos x="44" y="11"/>
              </a:cxn>
              <a:cxn ang="0">
                <a:pos x="46" y="15"/>
              </a:cxn>
              <a:cxn ang="0">
                <a:pos x="47" y="19"/>
              </a:cxn>
              <a:cxn ang="0">
                <a:pos x="48" y="24"/>
              </a:cxn>
              <a:cxn ang="0">
                <a:pos x="48" y="24"/>
              </a:cxn>
              <a:cxn ang="0">
                <a:pos x="47" y="28"/>
              </a:cxn>
              <a:cxn ang="0">
                <a:pos x="46" y="32"/>
              </a:cxn>
              <a:cxn ang="0">
                <a:pos x="44" y="36"/>
              </a:cxn>
              <a:cxn ang="0">
                <a:pos x="40" y="40"/>
              </a:cxn>
              <a:cxn ang="0">
                <a:pos x="38" y="43"/>
              </a:cxn>
              <a:cxn ang="0">
                <a:pos x="33" y="46"/>
              </a:cxn>
              <a:cxn ang="0">
                <a:pos x="28" y="47"/>
              </a:cxn>
              <a:cxn ang="0">
                <a:pos x="24" y="47"/>
              </a:cxn>
              <a:cxn ang="0">
                <a:pos x="24" y="47"/>
              </a:cxn>
              <a:cxn ang="0">
                <a:pos x="24" y="5"/>
              </a:cxn>
              <a:cxn ang="0">
                <a:pos x="24" y="5"/>
              </a:cxn>
              <a:cxn ang="0">
                <a:pos x="17" y="7"/>
              </a:cxn>
              <a:cxn ang="0">
                <a:pos x="11" y="11"/>
              </a:cxn>
              <a:cxn ang="0">
                <a:pos x="6" y="16"/>
              </a:cxn>
              <a:cxn ang="0">
                <a:pos x="5" y="24"/>
              </a:cxn>
              <a:cxn ang="0">
                <a:pos x="5" y="24"/>
              </a:cxn>
              <a:cxn ang="0">
                <a:pos x="6" y="31"/>
              </a:cxn>
              <a:cxn ang="0">
                <a:pos x="11" y="36"/>
              </a:cxn>
              <a:cxn ang="0">
                <a:pos x="17" y="40"/>
              </a:cxn>
              <a:cxn ang="0">
                <a:pos x="24" y="42"/>
              </a:cxn>
              <a:cxn ang="0">
                <a:pos x="24" y="42"/>
              </a:cxn>
              <a:cxn ang="0">
                <a:pos x="31" y="40"/>
              </a:cxn>
              <a:cxn ang="0">
                <a:pos x="38" y="36"/>
              </a:cxn>
              <a:cxn ang="0">
                <a:pos x="42" y="31"/>
              </a:cxn>
              <a:cxn ang="0">
                <a:pos x="43" y="24"/>
              </a:cxn>
              <a:cxn ang="0">
                <a:pos x="43" y="24"/>
              </a:cxn>
              <a:cxn ang="0">
                <a:pos x="42" y="16"/>
              </a:cxn>
              <a:cxn ang="0">
                <a:pos x="38" y="11"/>
              </a:cxn>
              <a:cxn ang="0">
                <a:pos x="31" y="7"/>
              </a:cxn>
              <a:cxn ang="0">
                <a:pos x="24" y="5"/>
              </a:cxn>
              <a:cxn ang="0">
                <a:pos x="24" y="5"/>
              </a:cxn>
            </a:cxnLst>
            <a:rect l="0" t="0" r="r" b="b"/>
            <a:pathLst>
              <a:path w="48" h="47">
                <a:moveTo>
                  <a:pt x="24" y="47"/>
                </a:moveTo>
                <a:lnTo>
                  <a:pt x="24" y="47"/>
                </a:lnTo>
                <a:lnTo>
                  <a:pt x="19" y="47"/>
                </a:lnTo>
                <a:lnTo>
                  <a:pt x="15" y="46"/>
                </a:lnTo>
                <a:lnTo>
                  <a:pt x="11" y="43"/>
                </a:lnTo>
                <a:lnTo>
                  <a:pt x="6" y="40"/>
                </a:lnTo>
                <a:lnTo>
                  <a:pt x="4" y="36"/>
                </a:lnTo>
                <a:lnTo>
                  <a:pt x="2" y="32"/>
                </a:lnTo>
                <a:lnTo>
                  <a:pt x="0" y="28"/>
                </a:lnTo>
                <a:lnTo>
                  <a:pt x="0" y="24"/>
                </a:lnTo>
                <a:lnTo>
                  <a:pt x="0" y="24"/>
                </a:lnTo>
                <a:lnTo>
                  <a:pt x="0" y="19"/>
                </a:lnTo>
                <a:lnTo>
                  <a:pt x="2" y="15"/>
                </a:lnTo>
                <a:lnTo>
                  <a:pt x="4" y="11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19" y="0"/>
                </a:lnTo>
                <a:lnTo>
                  <a:pt x="24" y="0"/>
                </a:lnTo>
                <a:lnTo>
                  <a:pt x="24" y="0"/>
                </a:lnTo>
                <a:lnTo>
                  <a:pt x="28" y="0"/>
                </a:lnTo>
                <a:lnTo>
                  <a:pt x="33" y="1"/>
                </a:lnTo>
                <a:lnTo>
                  <a:pt x="38" y="4"/>
                </a:lnTo>
                <a:lnTo>
                  <a:pt x="40" y="7"/>
                </a:lnTo>
                <a:lnTo>
                  <a:pt x="44" y="11"/>
                </a:lnTo>
                <a:lnTo>
                  <a:pt x="46" y="15"/>
                </a:lnTo>
                <a:lnTo>
                  <a:pt x="47" y="19"/>
                </a:lnTo>
                <a:lnTo>
                  <a:pt x="48" y="24"/>
                </a:lnTo>
                <a:lnTo>
                  <a:pt x="48" y="24"/>
                </a:lnTo>
                <a:lnTo>
                  <a:pt x="47" y="28"/>
                </a:lnTo>
                <a:lnTo>
                  <a:pt x="46" y="32"/>
                </a:lnTo>
                <a:lnTo>
                  <a:pt x="44" y="36"/>
                </a:lnTo>
                <a:lnTo>
                  <a:pt x="40" y="40"/>
                </a:lnTo>
                <a:lnTo>
                  <a:pt x="38" y="43"/>
                </a:lnTo>
                <a:lnTo>
                  <a:pt x="33" y="46"/>
                </a:lnTo>
                <a:lnTo>
                  <a:pt x="28" y="47"/>
                </a:lnTo>
                <a:lnTo>
                  <a:pt x="24" y="47"/>
                </a:lnTo>
                <a:lnTo>
                  <a:pt x="24" y="47"/>
                </a:lnTo>
                <a:close/>
                <a:moveTo>
                  <a:pt x="24" y="5"/>
                </a:moveTo>
                <a:lnTo>
                  <a:pt x="24" y="5"/>
                </a:lnTo>
                <a:lnTo>
                  <a:pt x="17" y="7"/>
                </a:lnTo>
                <a:lnTo>
                  <a:pt x="11" y="11"/>
                </a:lnTo>
                <a:lnTo>
                  <a:pt x="6" y="16"/>
                </a:lnTo>
                <a:lnTo>
                  <a:pt x="5" y="24"/>
                </a:lnTo>
                <a:lnTo>
                  <a:pt x="5" y="24"/>
                </a:lnTo>
                <a:lnTo>
                  <a:pt x="6" y="31"/>
                </a:lnTo>
                <a:lnTo>
                  <a:pt x="11" y="36"/>
                </a:lnTo>
                <a:lnTo>
                  <a:pt x="17" y="40"/>
                </a:lnTo>
                <a:lnTo>
                  <a:pt x="24" y="42"/>
                </a:lnTo>
                <a:lnTo>
                  <a:pt x="24" y="42"/>
                </a:lnTo>
                <a:lnTo>
                  <a:pt x="31" y="40"/>
                </a:lnTo>
                <a:lnTo>
                  <a:pt x="38" y="36"/>
                </a:lnTo>
                <a:lnTo>
                  <a:pt x="42" y="31"/>
                </a:lnTo>
                <a:lnTo>
                  <a:pt x="43" y="24"/>
                </a:lnTo>
                <a:lnTo>
                  <a:pt x="43" y="24"/>
                </a:lnTo>
                <a:lnTo>
                  <a:pt x="42" y="16"/>
                </a:lnTo>
                <a:lnTo>
                  <a:pt x="38" y="11"/>
                </a:lnTo>
                <a:lnTo>
                  <a:pt x="31" y="7"/>
                </a:lnTo>
                <a:lnTo>
                  <a:pt x="24" y="5"/>
                </a:lnTo>
                <a:lnTo>
                  <a:pt x="24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0" name="Freeform 301"/>
          <p:cNvSpPr>
            <a:spLocks noEditPoints="1"/>
          </p:cNvSpPr>
          <p:nvPr/>
        </p:nvSpPr>
        <p:spPr bwMode="auto">
          <a:xfrm>
            <a:off x="10241845" y="3556006"/>
            <a:ext cx="75052" cy="79377"/>
          </a:xfrm>
          <a:custGeom>
            <a:avLst/>
            <a:gdLst/>
            <a:ahLst/>
            <a:cxnLst>
              <a:cxn ang="0">
                <a:pos x="24" y="49"/>
              </a:cxn>
              <a:cxn ang="0">
                <a:pos x="24" y="49"/>
              </a:cxn>
              <a:cxn ang="0">
                <a:pos x="20" y="48"/>
              </a:cxn>
              <a:cxn ang="0">
                <a:pos x="15" y="46"/>
              </a:cxn>
              <a:cxn ang="0">
                <a:pos x="11" y="45"/>
              </a:cxn>
              <a:cxn ang="0">
                <a:pos x="8" y="42"/>
              </a:cxn>
              <a:cxn ang="0">
                <a:pos x="4" y="38"/>
              </a:cxn>
              <a:cxn ang="0">
                <a:pos x="3" y="34"/>
              </a:cxn>
              <a:cxn ang="0">
                <a:pos x="1" y="30"/>
              </a:cxn>
              <a:cxn ang="0">
                <a:pos x="0" y="25"/>
              </a:cxn>
              <a:cxn ang="0">
                <a:pos x="0" y="25"/>
              </a:cxn>
              <a:cxn ang="0">
                <a:pos x="1" y="19"/>
              </a:cxn>
              <a:cxn ang="0">
                <a:pos x="3" y="15"/>
              </a:cxn>
              <a:cxn ang="0">
                <a:pos x="4" y="11"/>
              </a:cxn>
              <a:cxn ang="0">
                <a:pos x="8" y="7"/>
              </a:cxn>
              <a:cxn ang="0">
                <a:pos x="11" y="4"/>
              </a:cxn>
              <a:cxn ang="0">
                <a:pos x="15" y="3"/>
              </a:cxn>
              <a:cxn ang="0">
                <a:pos x="20" y="2"/>
              </a:cxn>
              <a:cxn ang="0">
                <a:pos x="24" y="0"/>
              </a:cxn>
              <a:cxn ang="0">
                <a:pos x="24" y="0"/>
              </a:cxn>
              <a:cxn ang="0">
                <a:pos x="30" y="2"/>
              </a:cxn>
              <a:cxn ang="0">
                <a:pos x="34" y="3"/>
              </a:cxn>
              <a:cxn ang="0">
                <a:pos x="38" y="4"/>
              </a:cxn>
              <a:cxn ang="0">
                <a:pos x="42" y="7"/>
              </a:cxn>
              <a:cxn ang="0">
                <a:pos x="45" y="11"/>
              </a:cxn>
              <a:cxn ang="0">
                <a:pos x="46" y="15"/>
              </a:cxn>
              <a:cxn ang="0">
                <a:pos x="47" y="19"/>
              </a:cxn>
              <a:cxn ang="0">
                <a:pos x="49" y="25"/>
              </a:cxn>
              <a:cxn ang="0">
                <a:pos x="49" y="25"/>
              </a:cxn>
              <a:cxn ang="0">
                <a:pos x="47" y="30"/>
              </a:cxn>
              <a:cxn ang="0">
                <a:pos x="46" y="34"/>
              </a:cxn>
              <a:cxn ang="0">
                <a:pos x="45" y="38"/>
              </a:cxn>
              <a:cxn ang="0">
                <a:pos x="42" y="42"/>
              </a:cxn>
              <a:cxn ang="0">
                <a:pos x="38" y="45"/>
              </a:cxn>
              <a:cxn ang="0">
                <a:pos x="34" y="46"/>
              </a:cxn>
              <a:cxn ang="0">
                <a:pos x="30" y="48"/>
              </a:cxn>
              <a:cxn ang="0">
                <a:pos x="24" y="49"/>
              </a:cxn>
              <a:cxn ang="0">
                <a:pos x="24" y="49"/>
              </a:cxn>
              <a:cxn ang="0">
                <a:pos x="24" y="6"/>
              </a:cxn>
              <a:cxn ang="0">
                <a:pos x="24" y="6"/>
              </a:cxn>
              <a:cxn ang="0">
                <a:pos x="18" y="7"/>
              </a:cxn>
              <a:cxn ang="0">
                <a:pos x="11" y="11"/>
              </a:cxn>
              <a:cxn ang="0">
                <a:pos x="7" y="18"/>
              </a:cxn>
              <a:cxn ang="0">
                <a:pos x="6" y="25"/>
              </a:cxn>
              <a:cxn ang="0">
                <a:pos x="6" y="25"/>
              </a:cxn>
              <a:cxn ang="0">
                <a:pos x="7" y="31"/>
              </a:cxn>
              <a:cxn ang="0">
                <a:pos x="11" y="38"/>
              </a:cxn>
              <a:cxn ang="0">
                <a:pos x="18" y="42"/>
              </a:cxn>
              <a:cxn ang="0">
                <a:pos x="24" y="44"/>
              </a:cxn>
              <a:cxn ang="0">
                <a:pos x="24" y="44"/>
              </a:cxn>
              <a:cxn ang="0">
                <a:pos x="31" y="42"/>
              </a:cxn>
              <a:cxn ang="0">
                <a:pos x="38" y="38"/>
              </a:cxn>
              <a:cxn ang="0">
                <a:pos x="42" y="31"/>
              </a:cxn>
              <a:cxn ang="0">
                <a:pos x="43" y="25"/>
              </a:cxn>
              <a:cxn ang="0">
                <a:pos x="43" y="25"/>
              </a:cxn>
              <a:cxn ang="0">
                <a:pos x="42" y="18"/>
              </a:cxn>
              <a:cxn ang="0">
                <a:pos x="38" y="11"/>
              </a:cxn>
              <a:cxn ang="0">
                <a:pos x="31" y="7"/>
              </a:cxn>
              <a:cxn ang="0">
                <a:pos x="24" y="6"/>
              </a:cxn>
              <a:cxn ang="0">
                <a:pos x="24" y="6"/>
              </a:cxn>
            </a:cxnLst>
            <a:rect l="0" t="0" r="r" b="b"/>
            <a:pathLst>
              <a:path w="49" h="49">
                <a:moveTo>
                  <a:pt x="24" y="49"/>
                </a:moveTo>
                <a:lnTo>
                  <a:pt x="24" y="49"/>
                </a:lnTo>
                <a:lnTo>
                  <a:pt x="20" y="48"/>
                </a:lnTo>
                <a:lnTo>
                  <a:pt x="15" y="46"/>
                </a:lnTo>
                <a:lnTo>
                  <a:pt x="11" y="45"/>
                </a:lnTo>
                <a:lnTo>
                  <a:pt x="8" y="42"/>
                </a:lnTo>
                <a:lnTo>
                  <a:pt x="4" y="38"/>
                </a:lnTo>
                <a:lnTo>
                  <a:pt x="3" y="34"/>
                </a:lnTo>
                <a:lnTo>
                  <a:pt x="1" y="30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3" y="15"/>
                </a:lnTo>
                <a:lnTo>
                  <a:pt x="4" y="11"/>
                </a:lnTo>
                <a:lnTo>
                  <a:pt x="8" y="7"/>
                </a:lnTo>
                <a:lnTo>
                  <a:pt x="11" y="4"/>
                </a:lnTo>
                <a:lnTo>
                  <a:pt x="15" y="3"/>
                </a:lnTo>
                <a:lnTo>
                  <a:pt x="20" y="2"/>
                </a:lnTo>
                <a:lnTo>
                  <a:pt x="24" y="0"/>
                </a:lnTo>
                <a:lnTo>
                  <a:pt x="24" y="0"/>
                </a:lnTo>
                <a:lnTo>
                  <a:pt x="30" y="2"/>
                </a:lnTo>
                <a:lnTo>
                  <a:pt x="34" y="3"/>
                </a:lnTo>
                <a:lnTo>
                  <a:pt x="38" y="4"/>
                </a:lnTo>
                <a:lnTo>
                  <a:pt x="42" y="7"/>
                </a:lnTo>
                <a:lnTo>
                  <a:pt x="45" y="11"/>
                </a:lnTo>
                <a:lnTo>
                  <a:pt x="46" y="15"/>
                </a:lnTo>
                <a:lnTo>
                  <a:pt x="47" y="19"/>
                </a:lnTo>
                <a:lnTo>
                  <a:pt x="49" y="25"/>
                </a:lnTo>
                <a:lnTo>
                  <a:pt x="49" y="25"/>
                </a:lnTo>
                <a:lnTo>
                  <a:pt x="47" y="30"/>
                </a:lnTo>
                <a:lnTo>
                  <a:pt x="46" y="34"/>
                </a:lnTo>
                <a:lnTo>
                  <a:pt x="45" y="38"/>
                </a:lnTo>
                <a:lnTo>
                  <a:pt x="42" y="42"/>
                </a:lnTo>
                <a:lnTo>
                  <a:pt x="38" y="45"/>
                </a:lnTo>
                <a:lnTo>
                  <a:pt x="34" y="46"/>
                </a:lnTo>
                <a:lnTo>
                  <a:pt x="30" y="48"/>
                </a:lnTo>
                <a:lnTo>
                  <a:pt x="24" y="49"/>
                </a:lnTo>
                <a:lnTo>
                  <a:pt x="24" y="49"/>
                </a:lnTo>
                <a:close/>
                <a:moveTo>
                  <a:pt x="24" y="6"/>
                </a:moveTo>
                <a:lnTo>
                  <a:pt x="24" y="6"/>
                </a:lnTo>
                <a:lnTo>
                  <a:pt x="18" y="7"/>
                </a:lnTo>
                <a:lnTo>
                  <a:pt x="11" y="11"/>
                </a:lnTo>
                <a:lnTo>
                  <a:pt x="7" y="18"/>
                </a:lnTo>
                <a:lnTo>
                  <a:pt x="6" y="25"/>
                </a:lnTo>
                <a:lnTo>
                  <a:pt x="6" y="25"/>
                </a:lnTo>
                <a:lnTo>
                  <a:pt x="7" y="31"/>
                </a:lnTo>
                <a:lnTo>
                  <a:pt x="11" y="38"/>
                </a:lnTo>
                <a:lnTo>
                  <a:pt x="18" y="42"/>
                </a:lnTo>
                <a:lnTo>
                  <a:pt x="24" y="44"/>
                </a:lnTo>
                <a:lnTo>
                  <a:pt x="24" y="44"/>
                </a:lnTo>
                <a:lnTo>
                  <a:pt x="31" y="42"/>
                </a:lnTo>
                <a:lnTo>
                  <a:pt x="38" y="38"/>
                </a:lnTo>
                <a:lnTo>
                  <a:pt x="42" y="31"/>
                </a:lnTo>
                <a:lnTo>
                  <a:pt x="43" y="25"/>
                </a:lnTo>
                <a:lnTo>
                  <a:pt x="43" y="25"/>
                </a:lnTo>
                <a:lnTo>
                  <a:pt x="42" y="18"/>
                </a:lnTo>
                <a:lnTo>
                  <a:pt x="38" y="11"/>
                </a:lnTo>
                <a:lnTo>
                  <a:pt x="31" y="7"/>
                </a:lnTo>
                <a:lnTo>
                  <a:pt x="24" y="6"/>
                </a:lnTo>
                <a:lnTo>
                  <a:pt x="24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1" name="Freeform 302"/>
          <p:cNvSpPr>
            <a:spLocks/>
          </p:cNvSpPr>
          <p:nvPr/>
        </p:nvSpPr>
        <p:spPr bwMode="auto">
          <a:xfrm>
            <a:off x="9317770" y="3289864"/>
            <a:ext cx="389332" cy="364193"/>
          </a:xfrm>
          <a:custGeom>
            <a:avLst/>
            <a:gdLst/>
            <a:ahLst/>
            <a:cxnLst>
              <a:cxn ang="0">
                <a:pos x="235" y="15"/>
              </a:cxn>
              <a:cxn ang="0">
                <a:pos x="217" y="4"/>
              </a:cxn>
              <a:cxn ang="0">
                <a:pos x="197" y="0"/>
              </a:cxn>
              <a:cxn ang="0">
                <a:pos x="178" y="4"/>
              </a:cxn>
              <a:cxn ang="0">
                <a:pos x="161" y="15"/>
              </a:cxn>
              <a:cxn ang="0">
                <a:pos x="28" y="148"/>
              </a:cxn>
              <a:cxn ang="0">
                <a:pos x="11" y="165"/>
              </a:cxn>
              <a:cxn ang="0">
                <a:pos x="3" y="178"/>
              </a:cxn>
              <a:cxn ang="0">
                <a:pos x="0" y="193"/>
              </a:cxn>
              <a:cxn ang="0">
                <a:pos x="3" y="208"/>
              </a:cxn>
              <a:cxn ang="0">
                <a:pos x="11" y="221"/>
              </a:cxn>
              <a:cxn ang="0">
                <a:pos x="18" y="227"/>
              </a:cxn>
              <a:cxn ang="0">
                <a:pos x="32" y="232"/>
              </a:cxn>
              <a:cxn ang="0">
                <a:pos x="47" y="232"/>
              </a:cxn>
              <a:cxn ang="0">
                <a:pos x="62" y="227"/>
              </a:cxn>
              <a:cxn ang="0">
                <a:pos x="135" y="154"/>
              </a:cxn>
              <a:cxn ang="0">
                <a:pos x="200" y="89"/>
              </a:cxn>
              <a:cxn ang="0">
                <a:pos x="204" y="85"/>
              </a:cxn>
              <a:cxn ang="0">
                <a:pos x="208" y="76"/>
              </a:cxn>
              <a:cxn ang="0">
                <a:pos x="208" y="65"/>
              </a:cxn>
              <a:cxn ang="0">
                <a:pos x="204" y="55"/>
              </a:cxn>
              <a:cxn ang="0">
                <a:pos x="200" y="50"/>
              </a:cxn>
              <a:cxn ang="0">
                <a:pos x="190" y="44"/>
              </a:cxn>
              <a:cxn ang="0">
                <a:pos x="181" y="42"/>
              </a:cxn>
              <a:cxn ang="0">
                <a:pos x="170" y="44"/>
              </a:cxn>
              <a:cxn ang="0">
                <a:pos x="161" y="50"/>
              </a:cxn>
              <a:cxn ang="0">
                <a:pos x="70" y="154"/>
              </a:cxn>
              <a:cxn ang="0">
                <a:pos x="168" y="57"/>
              </a:cxn>
              <a:cxn ang="0">
                <a:pos x="181" y="51"/>
              </a:cxn>
              <a:cxn ang="0">
                <a:pos x="188" y="53"/>
              </a:cxn>
              <a:cxn ang="0">
                <a:pos x="193" y="57"/>
              </a:cxn>
              <a:cxn ang="0">
                <a:pos x="199" y="70"/>
              </a:cxn>
              <a:cxn ang="0">
                <a:pos x="197" y="77"/>
              </a:cxn>
              <a:cxn ang="0">
                <a:pos x="161" y="115"/>
              </a:cxn>
              <a:cxn ang="0">
                <a:pos x="61" y="215"/>
              </a:cxn>
              <a:cxn ang="0">
                <a:pos x="57" y="219"/>
              </a:cxn>
              <a:cxn ang="0">
                <a:pos x="46" y="223"/>
              </a:cxn>
              <a:cxn ang="0">
                <a:pos x="39" y="224"/>
              </a:cxn>
              <a:cxn ang="0">
                <a:pos x="28" y="221"/>
              </a:cxn>
              <a:cxn ang="0">
                <a:pos x="18" y="215"/>
              </a:cxn>
              <a:cxn ang="0">
                <a:pos x="14" y="211"/>
              </a:cxn>
              <a:cxn ang="0">
                <a:pos x="10" y="198"/>
              </a:cxn>
              <a:cxn ang="0">
                <a:pos x="8" y="193"/>
              </a:cxn>
              <a:cxn ang="0">
                <a:pos x="11" y="182"/>
              </a:cxn>
              <a:cxn ang="0">
                <a:pos x="18" y="171"/>
              </a:cxn>
              <a:cxn ang="0">
                <a:pos x="118" y="71"/>
              </a:cxn>
              <a:cxn ang="0">
                <a:pos x="168" y="22"/>
              </a:cxn>
              <a:cxn ang="0">
                <a:pos x="182" y="12"/>
              </a:cxn>
              <a:cxn ang="0">
                <a:pos x="197" y="9"/>
              </a:cxn>
              <a:cxn ang="0">
                <a:pos x="205" y="9"/>
              </a:cxn>
              <a:cxn ang="0">
                <a:pos x="222" y="16"/>
              </a:cxn>
              <a:cxn ang="0">
                <a:pos x="228" y="22"/>
              </a:cxn>
              <a:cxn ang="0">
                <a:pos x="238" y="35"/>
              </a:cxn>
              <a:cxn ang="0">
                <a:pos x="240" y="51"/>
              </a:cxn>
              <a:cxn ang="0">
                <a:pos x="239" y="59"/>
              </a:cxn>
              <a:cxn ang="0">
                <a:pos x="234" y="76"/>
              </a:cxn>
              <a:cxn ang="0">
                <a:pos x="112" y="197"/>
              </a:cxn>
              <a:cxn ang="0">
                <a:pos x="235" y="88"/>
              </a:cxn>
              <a:cxn ang="0">
                <a:pos x="242" y="80"/>
              </a:cxn>
              <a:cxn ang="0">
                <a:pos x="249" y="62"/>
              </a:cxn>
              <a:cxn ang="0">
                <a:pos x="249" y="42"/>
              </a:cxn>
              <a:cxn ang="0">
                <a:pos x="242" y="23"/>
              </a:cxn>
              <a:cxn ang="0">
                <a:pos x="235" y="15"/>
              </a:cxn>
            </a:cxnLst>
            <a:rect l="0" t="0" r="r" b="b"/>
            <a:pathLst>
              <a:path w="250" h="234">
                <a:moveTo>
                  <a:pt x="235" y="15"/>
                </a:moveTo>
                <a:lnTo>
                  <a:pt x="235" y="15"/>
                </a:lnTo>
                <a:lnTo>
                  <a:pt x="227" y="8"/>
                </a:lnTo>
                <a:lnTo>
                  <a:pt x="217" y="4"/>
                </a:lnTo>
                <a:lnTo>
                  <a:pt x="208" y="1"/>
                </a:lnTo>
                <a:lnTo>
                  <a:pt x="197" y="0"/>
                </a:lnTo>
                <a:lnTo>
                  <a:pt x="188" y="1"/>
                </a:lnTo>
                <a:lnTo>
                  <a:pt x="178" y="4"/>
                </a:lnTo>
                <a:lnTo>
                  <a:pt x="169" y="8"/>
                </a:lnTo>
                <a:lnTo>
                  <a:pt x="161" y="15"/>
                </a:lnTo>
                <a:lnTo>
                  <a:pt x="111" y="65"/>
                </a:lnTo>
                <a:lnTo>
                  <a:pt x="28" y="148"/>
                </a:lnTo>
                <a:lnTo>
                  <a:pt x="11" y="165"/>
                </a:lnTo>
                <a:lnTo>
                  <a:pt x="11" y="165"/>
                </a:lnTo>
                <a:lnTo>
                  <a:pt x="5" y="171"/>
                </a:lnTo>
                <a:lnTo>
                  <a:pt x="3" y="178"/>
                </a:lnTo>
                <a:lnTo>
                  <a:pt x="0" y="185"/>
                </a:lnTo>
                <a:lnTo>
                  <a:pt x="0" y="193"/>
                </a:lnTo>
                <a:lnTo>
                  <a:pt x="0" y="201"/>
                </a:lnTo>
                <a:lnTo>
                  <a:pt x="3" y="208"/>
                </a:lnTo>
                <a:lnTo>
                  <a:pt x="5" y="215"/>
                </a:lnTo>
                <a:lnTo>
                  <a:pt x="11" y="221"/>
                </a:lnTo>
                <a:lnTo>
                  <a:pt x="11" y="221"/>
                </a:lnTo>
                <a:lnTo>
                  <a:pt x="18" y="227"/>
                </a:lnTo>
                <a:lnTo>
                  <a:pt x="24" y="231"/>
                </a:lnTo>
                <a:lnTo>
                  <a:pt x="32" y="232"/>
                </a:lnTo>
                <a:lnTo>
                  <a:pt x="39" y="234"/>
                </a:lnTo>
                <a:lnTo>
                  <a:pt x="47" y="232"/>
                </a:lnTo>
                <a:lnTo>
                  <a:pt x="54" y="231"/>
                </a:lnTo>
                <a:lnTo>
                  <a:pt x="62" y="227"/>
                </a:lnTo>
                <a:lnTo>
                  <a:pt x="68" y="221"/>
                </a:lnTo>
                <a:lnTo>
                  <a:pt x="135" y="154"/>
                </a:lnTo>
                <a:lnTo>
                  <a:pt x="168" y="121"/>
                </a:lnTo>
                <a:lnTo>
                  <a:pt x="200" y="89"/>
                </a:lnTo>
                <a:lnTo>
                  <a:pt x="200" y="89"/>
                </a:lnTo>
                <a:lnTo>
                  <a:pt x="204" y="85"/>
                </a:lnTo>
                <a:lnTo>
                  <a:pt x="207" y="80"/>
                </a:lnTo>
                <a:lnTo>
                  <a:pt x="208" y="76"/>
                </a:lnTo>
                <a:lnTo>
                  <a:pt x="208" y="70"/>
                </a:lnTo>
                <a:lnTo>
                  <a:pt x="208" y="65"/>
                </a:lnTo>
                <a:lnTo>
                  <a:pt x="207" y="59"/>
                </a:lnTo>
                <a:lnTo>
                  <a:pt x="204" y="55"/>
                </a:lnTo>
                <a:lnTo>
                  <a:pt x="200" y="50"/>
                </a:lnTo>
                <a:lnTo>
                  <a:pt x="200" y="50"/>
                </a:lnTo>
                <a:lnTo>
                  <a:pt x="196" y="47"/>
                </a:lnTo>
                <a:lnTo>
                  <a:pt x="190" y="44"/>
                </a:lnTo>
                <a:lnTo>
                  <a:pt x="185" y="43"/>
                </a:lnTo>
                <a:lnTo>
                  <a:pt x="181" y="42"/>
                </a:lnTo>
                <a:lnTo>
                  <a:pt x="176" y="43"/>
                </a:lnTo>
                <a:lnTo>
                  <a:pt x="170" y="44"/>
                </a:lnTo>
                <a:lnTo>
                  <a:pt x="165" y="47"/>
                </a:lnTo>
                <a:lnTo>
                  <a:pt x="161" y="50"/>
                </a:lnTo>
                <a:lnTo>
                  <a:pt x="64" y="147"/>
                </a:lnTo>
                <a:lnTo>
                  <a:pt x="70" y="154"/>
                </a:lnTo>
                <a:lnTo>
                  <a:pt x="168" y="57"/>
                </a:lnTo>
                <a:lnTo>
                  <a:pt x="168" y="57"/>
                </a:lnTo>
                <a:lnTo>
                  <a:pt x="173" y="53"/>
                </a:lnTo>
                <a:lnTo>
                  <a:pt x="181" y="51"/>
                </a:lnTo>
                <a:lnTo>
                  <a:pt x="181" y="51"/>
                </a:lnTo>
                <a:lnTo>
                  <a:pt x="188" y="53"/>
                </a:lnTo>
                <a:lnTo>
                  <a:pt x="193" y="57"/>
                </a:lnTo>
                <a:lnTo>
                  <a:pt x="193" y="57"/>
                </a:lnTo>
                <a:lnTo>
                  <a:pt x="197" y="63"/>
                </a:lnTo>
                <a:lnTo>
                  <a:pt x="199" y="70"/>
                </a:lnTo>
                <a:lnTo>
                  <a:pt x="199" y="70"/>
                </a:lnTo>
                <a:lnTo>
                  <a:pt x="197" y="77"/>
                </a:lnTo>
                <a:lnTo>
                  <a:pt x="193" y="82"/>
                </a:lnTo>
                <a:lnTo>
                  <a:pt x="161" y="115"/>
                </a:lnTo>
                <a:lnTo>
                  <a:pt x="128" y="147"/>
                </a:lnTo>
                <a:lnTo>
                  <a:pt x="61" y="215"/>
                </a:lnTo>
                <a:lnTo>
                  <a:pt x="61" y="215"/>
                </a:lnTo>
                <a:lnTo>
                  <a:pt x="57" y="219"/>
                </a:lnTo>
                <a:lnTo>
                  <a:pt x="51" y="221"/>
                </a:lnTo>
                <a:lnTo>
                  <a:pt x="46" y="223"/>
                </a:lnTo>
                <a:lnTo>
                  <a:pt x="39" y="224"/>
                </a:lnTo>
                <a:lnTo>
                  <a:pt x="39" y="224"/>
                </a:lnTo>
                <a:lnTo>
                  <a:pt x="34" y="223"/>
                </a:lnTo>
                <a:lnTo>
                  <a:pt x="28" y="221"/>
                </a:lnTo>
                <a:lnTo>
                  <a:pt x="23" y="219"/>
                </a:lnTo>
                <a:lnTo>
                  <a:pt x="18" y="215"/>
                </a:lnTo>
                <a:lnTo>
                  <a:pt x="18" y="215"/>
                </a:lnTo>
                <a:lnTo>
                  <a:pt x="14" y="211"/>
                </a:lnTo>
                <a:lnTo>
                  <a:pt x="11" y="205"/>
                </a:lnTo>
                <a:lnTo>
                  <a:pt x="10" y="198"/>
                </a:lnTo>
                <a:lnTo>
                  <a:pt x="8" y="193"/>
                </a:lnTo>
                <a:lnTo>
                  <a:pt x="8" y="193"/>
                </a:lnTo>
                <a:lnTo>
                  <a:pt x="10" y="188"/>
                </a:lnTo>
                <a:lnTo>
                  <a:pt x="11" y="182"/>
                </a:lnTo>
                <a:lnTo>
                  <a:pt x="14" y="177"/>
                </a:lnTo>
                <a:lnTo>
                  <a:pt x="18" y="171"/>
                </a:lnTo>
                <a:lnTo>
                  <a:pt x="34" y="155"/>
                </a:lnTo>
                <a:lnTo>
                  <a:pt x="118" y="71"/>
                </a:lnTo>
                <a:lnTo>
                  <a:pt x="168" y="22"/>
                </a:lnTo>
                <a:lnTo>
                  <a:pt x="168" y="22"/>
                </a:lnTo>
                <a:lnTo>
                  <a:pt x="174" y="16"/>
                </a:lnTo>
                <a:lnTo>
                  <a:pt x="182" y="12"/>
                </a:lnTo>
                <a:lnTo>
                  <a:pt x="189" y="9"/>
                </a:lnTo>
                <a:lnTo>
                  <a:pt x="197" y="9"/>
                </a:lnTo>
                <a:lnTo>
                  <a:pt x="197" y="9"/>
                </a:lnTo>
                <a:lnTo>
                  <a:pt x="205" y="9"/>
                </a:lnTo>
                <a:lnTo>
                  <a:pt x="213" y="12"/>
                </a:lnTo>
                <a:lnTo>
                  <a:pt x="222" y="16"/>
                </a:lnTo>
                <a:lnTo>
                  <a:pt x="228" y="22"/>
                </a:lnTo>
                <a:lnTo>
                  <a:pt x="228" y="22"/>
                </a:lnTo>
                <a:lnTo>
                  <a:pt x="234" y="28"/>
                </a:lnTo>
                <a:lnTo>
                  <a:pt x="238" y="35"/>
                </a:lnTo>
                <a:lnTo>
                  <a:pt x="239" y="43"/>
                </a:lnTo>
                <a:lnTo>
                  <a:pt x="240" y="51"/>
                </a:lnTo>
                <a:lnTo>
                  <a:pt x="240" y="51"/>
                </a:lnTo>
                <a:lnTo>
                  <a:pt x="239" y="59"/>
                </a:lnTo>
                <a:lnTo>
                  <a:pt x="238" y="67"/>
                </a:lnTo>
                <a:lnTo>
                  <a:pt x="234" y="76"/>
                </a:lnTo>
                <a:lnTo>
                  <a:pt x="228" y="81"/>
                </a:lnTo>
                <a:lnTo>
                  <a:pt x="112" y="197"/>
                </a:lnTo>
                <a:lnTo>
                  <a:pt x="119" y="204"/>
                </a:lnTo>
                <a:lnTo>
                  <a:pt x="235" y="88"/>
                </a:lnTo>
                <a:lnTo>
                  <a:pt x="235" y="88"/>
                </a:lnTo>
                <a:lnTo>
                  <a:pt x="242" y="80"/>
                </a:lnTo>
                <a:lnTo>
                  <a:pt x="246" y="71"/>
                </a:lnTo>
                <a:lnTo>
                  <a:pt x="249" y="62"/>
                </a:lnTo>
                <a:lnTo>
                  <a:pt x="250" y="51"/>
                </a:lnTo>
                <a:lnTo>
                  <a:pt x="249" y="42"/>
                </a:lnTo>
                <a:lnTo>
                  <a:pt x="246" y="32"/>
                </a:lnTo>
                <a:lnTo>
                  <a:pt x="242" y="23"/>
                </a:lnTo>
                <a:lnTo>
                  <a:pt x="235" y="15"/>
                </a:lnTo>
                <a:lnTo>
                  <a:pt x="235" y="1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2" name="Freeform 303"/>
          <p:cNvSpPr>
            <a:spLocks noEditPoints="1"/>
          </p:cNvSpPr>
          <p:nvPr/>
        </p:nvSpPr>
        <p:spPr bwMode="auto">
          <a:xfrm>
            <a:off x="6925497" y="3574682"/>
            <a:ext cx="300207" cy="60700"/>
          </a:xfrm>
          <a:custGeom>
            <a:avLst/>
            <a:gdLst/>
            <a:ahLst/>
            <a:cxnLst>
              <a:cxn ang="0">
                <a:pos x="19" y="39"/>
              </a:cxn>
              <a:cxn ang="0">
                <a:pos x="15" y="39"/>
              </a:cxn>
              <a:cxn ang="0">
                <a:pos x="5" y="34"/>
              </a:cxn>
              <a:cxn ang="0">
                <a:pos x="0" y="23"/>
              </a:cxn>
              <a:cxn ang="0">
                <a:pos x="0" y="20"/>
              </a:cxn>
              <a:cxn ang="0">
                <a:pos x="1" y="12"/>
              </a:cxn>
              <a:cxn ang="0">
                <a:pos x="12" y="2"/>
              </a:cxn>
              <a:cxn ang="0">
                <a:pos x="19" y="0"/>
              </a:cxn>
              <a:cxn ang="0">
                <a:pos x="78" y="10"/>
              </a:cxn>
              <a:cxn ang="0">
                <a:pos x="82" y="15"/>
              </a:cxn>
              <a:cxn ang="0">
                <a:pos x="92" y="20"/>
              </a:cxn>
              <a:cxn ang="0">
                <a:pos x="96" y="22"/>
              </a:cxn>
              <a:cxn ang="0">
                <a:pos x="105" y="18"/>
              </a:cxn>
              <a:cxn ang="0">
                <a:pos x="113" y="10"/>
              </a:cxn>
              <a:cxn ang="0">
                <a:pos x="173" y="0"/>
              </a:cxn>
              <a:cxn ang="0">
                <a:pos x="177" y="0"/>
              </a:cxn>
              <a:cxn ang="0">
                <a:pos x="188" y="6"/>
              </a:cxn>
              <a:cxn ang="0">
                <a:pos x="193" y="16"/>
              </a:cxn>
              <a:cxn ang="0">
                <a:pos x="193" y="20"/>
              </a:cxn>
              <a:cxn ang="0">
                <a:pos x="192" y="27"/>
              </a:cxn>
              <a:cxn ang="0">
                <a:pos x="181" y="38"/>
              </a:cxn>
              <a:cxn ang="0">
                <a:pos x="173" y="39"/>
              </a:cxn>
              <a:cxn ang="0">
                <a:pos x="19" y="6"/>
              </a:cxn>
              <a:cxn ang="0">
                <a:pos x="13" y="7"/>
              </a:cxn>
              <a:cxn ang="0">
                <a:pos x="5" y="14"/>
              </a:cxn>
              <a:cxn ang="0">
                <a:pos x="5" y="20"/>
              </a:cxn>
              <a:cxn ang="0">
                <a:pos x="9" y="30"/>
              </a:cxn>
              <a:cxn ang="0">
                <a:pos x="19" y="34"/>
              </a:cxn>
              <a:cxn ang="0">
                <a:pos x="173" y="34"/>
              </a:cxn>
              <a:cxn ang="0">
                <a:pos x="184" y="30"/>
              </a:cxn>
              <a:cxn ang="0">
                <a:pos x="188" y="20"/>
              </a:cxn>
              <a:cxn ang="0">
                <a:pos x="186" y="14"/>
              </a:cxn>
              <a:cxn ang="0">
                <a:pos x="178" y="7"/>
              </a:cxn>
              <a:cxn ang="0">
                <a:pos x="123" y="6"/>
              </a:cxn>
              <a:cxn ang="0">
                <a:pos x="119" y="12"/>
              </a:cxn>
              <a:cxn ang="0">
                <a:pos x="108" y="23"/>
              </a:cxn>
              <a:cxn ang="0">
                <a:pos x="96" y="27"/>
              </a:cxn>
              <a:cxn ang="0">
                <a:pos x="89" y="26"/>
              </a:cxn>
              <a:cxn ang="0">
                <a:pos x="78" y="19"/>
              </a:cxn>
              <a:cxn ang="0">
                <a:pos x="70" y="6"/>
              </a:cxn>
            </a:cxnLst>
            <a:rect l="0" t="0" r="r" b="b"/>
            <a:pathLst>
              <a:path w="193" h="39">
                <a:moveTo>
                  <a:pt x="173" y="39"/>
                </a:moveTo>
                <a:lnTo>
                  <a:pt x="19" y="39"/>
                </a:lnTo>
                <a:lnTo>
                  <a:pt x="19" y="39"/>
                </a:lnTo>
                <a:lnTo>
                  <a:pt x="15" y="39"/>
                </a:lnTo>
                <a:lnTo>
                  <a:pt x="12" y="38"/>
                </a:lnTo>
                <a:lnTo>
                  <a:pt x="5" y="34"/>
                </a:lnTo>
                <a:lnTo>
                  <a:pt x="1" y="27"/>
                </a:lnTo>
                <a:lnTo>
                  <a:pt x="0" y="23"/>
                </a:lnTo>
                <a:lnTo>
                  <a:pt x="0" y="20"/>
                </a:lnTo>
                <a:lnTo>
                  <a:pt x="0" y="20"/>
                </a:lnTo>
                <a:lnTo>
                  <a:pt x="0" y="16"/>
                </a:lnTo>
                <a:lnTo>
                  <a:pt x="1" y="12"/>
                </a:lnTo>
                <a:lnTo>
                  <a:pt x="5" y="6"/>
                </a:lnTo>
                <a:lnTo>
                  <a:pt x="12" y="2"/>
                </a:lnTo>
                <a:lnTo>
                  <a:pt x="15" y="0"/>
                </a:lnTo>
                <a:lnTo>
                  <a:pt x="19" y="0"/>
                </a:lnTo>
                <a:lnTo>
                  <a:pt x="73" y="0"/>
                </a:lnTo>
                <a:lnTo>
                  <a:pt x="78" y="10"/>
                </a:lnTo>
                <a:lnTo>
                  <a:pt x="78" y="10"/>
                </a:lnTo>
                <a:lnTo>
                  <a:pt x="82" y="15"/>
                </a:lnTo>
                <a:lnTo>
                  <a:pt x="86" y="18"/>
                </a:lnTo>
                <a:lnTo>
                  <a:pt x="92" y="20"/>
                </a:lnTo>
                <a:lnTo>
                  <a:pt x="96" y="22"/>
                </a:lnTo>
                <a:lnTo>
                  <a:pt x="96" y="22"/>
                </a:lnTo>
                <a:lnTo>
                  <a:pt x="101" y="20"/>
                </a:lnTo>
                <a:lnTo>
                  <a:pt x="105" y="18"/>
                </a:lnTo>
                <a:lnTo>
                  <a:pt x="111" y="15"/>
                </a:lnTo>
                <a:lnTo>
                  <a:pt x="113" y="10"/>
                </a:lnTo>
                <a:lnTo>
                  <a:pt x="119" y="0"/>
                </a:lnTo>
                <a:lnTo>
                  <a:pt x="173" y="0"/>
                </a:lnTo>
                <a:lnTo>
                  <a:pt x="173" y="0"/>
                </a:lnTo>
                <a:lnTo>
                  <a:pt x="177" y="0"/>
                </a:lnTo>
                <a:lnTo>
                  <a:pt x="181" y="2"/>
                </a:lnTo>
                <a:lnTo>
                  <a:pt x="188" y="6"/>
                </a:lnTo>
                <a:lnTo>
                  <a:pt x="192" y="12"/>
                </a:lnTo>
                <a:lnTo>
                  <a:pt x="193" y="16"/>
                </a:lnTo>
                <a:lnTo>
                  <a:pt x="193" y="20"/>
                </a:lnTo>
                <a:lnTo>
                  <a:pt x="193" y="20"/>
                </a:lnTo>
                <a:lnTo>
                  <a:pt x="193" y="23"/>
                </a:lnTo>
                <a:lnTo>
                  <a:pt x="192" y="27"/>
                </a:lnTo>
                <a:lnTo>
                  <a:pt x="188" y="34"/>
                </a:lnTo>
                <a:lnTo>
                  <a:pt x="181" y="38"/>
                </a:lnTo>
                <a:lnTo>
                  <a:pt x="177" y="39"/>
                </a:lnTo>
                <a:lnTo>
                  <a:pt x="173" y="39"/>
                </a:lnTo>
                <a:lnTo>
                  <a:pt x="173" y="39"/>
                </a:lnTo>
                <a:close/>
                <a:moveTo>
                  <a:pt x="19" y="6"/>
                </a:moveTo>
                <a:lnTo>
                  <a:pt x="19" y="6"/>
                </a:lnTo>
                <a:lnTo>
                  <a:pt x="13" y="7"/>
                </a:lnTo>
                <a:lnTo>
                  <a:pt x="9" y="10"/>
                </a:lnTo>
                <a:lnTo>
                  <a:pt x="5" y="14"/>
                </a:lnTo>
                <a:lnTo>
                  <a:pt x="5" y="20"/>
                </a:lnTo>
                <a:lnTo>
                  <a:pt x="5" y="20"/>
                </a:lnTo>
                <a:lnTo>
                  <a:pt x="5" y="26"/>
                </a:lnTo>
                <a:lnTo>
                  <a:pt x="9" y="30"/>
                </a:lnTo>
                <a:lnTo>
                  <a:pt x="13" y="33"/>
                </a:lnTo>
                <a:lnTo>
                  <a:pt x="19" y="34"/>
                </a:lnTo>
                <a:lnTo>
                  <a:pt x="173" y="34"/>
                </a:lnTo>
                <a:lnTo>
                  <a:pt x="173" y="34"/>
                </a:lnTo>
                <a:lnTo>
                  <a:pt x="178" y="33"/>
                </a:lnTo>
                <a:lnTo>
                  <a:pt x="184" y="30"/>
                </a:lnTo>
                <a:lnTo>
                  <a:pt x="186" y="26"/>
                </a:lnTo>
                <a:lnTo>
                  <a:pt x="188" y="20"/>
                </a:lnTo>
                <a:lnTo>
                  <a:pt x="188" y="20"/>
                </a:lnTo>
                <a:lnTo>
                  <a:pt x="186" y="14"/>
                </a:lnTo>
                <a:lnTo>
                  <a:pt x="184" y="10"/>
                </a:lnTo>
                <a:lnTo>
                  <a:pt x="178" y="7"/>
                </a:lnTo>
                <a:lnTo>
                  <a:pt x="173" y="6"/>
                </a:lnTo>
                <a:lnTo>
                  <a:pt x="123" y="6"/>
                </a:lnTo>
                <a:lnTo>
                  <a:pt x="119" y="12"/>
                </a:lnTo>
                <a:lnTo>
                  <a:pt x="119" y="12"/>
                </a:lnTo>
                <a:lnTo>
                  <a:pt x="113" y="19"/>
                </a:lnTo>
                <a:lnTo>
                  <a:pt x="108" y="23"/>
                </a:lnTo>
                <a:lnTo>
                  <a:pt x="103" y="26"/>
                </a:lnTo>
                <a:lnTo>
                  <a:pt x="96" y="27"/>
                </a:lnTo>
                <a:lnTo>
                  <a:pt x="96" y="27"/>
                </a:lnTo>
                <a:lnTo>
                  <a:pt x="89" y="26"/>
                </a:lnTo>
                <a:lnTo>
                  <a:pt x="84" y="23"/>
                </a:lnTo>
                <a:lnTo>
                  <a:pt x="78" y="19"/>
                </a:lnTo>
                <a:lnTo>
                  <a:pt x="74" y="12"/>
                </a:lnTo>
                <a:lnTo>
                  <a:pt x="70" y="6"/>
                </a:ln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3" name="Freeform 304"/>
          <p:cNvSpPr>
            <a:spLocks noEditPoints="1"/>
          </p:cNvSpPr>
          <p:nvPr/>
        </p:nvSpPr>
        <p:spPr bwMode="auto">
          <a:xfrm>
            <a:off x="6972403" y="3303871"/>
            <a:ext cx="201703" cy="270811"/>
          </a:xfrm>
          <a:custGeom>
            <a:avLst/>
            <a:gdLst/>
            <a:ahLst/>
            <a:cxnLst>
              <a:cxn ang="0">
                <a:pos x="64" y="173"/>
              </a:cxn>
              <a:cxn ang="0">
                <a:pos x="57" y="171"/>
              </a:cxn>
              <a:cxn ang="0">
                <a:pos x="50" y="165"/>
              </a:cxn>
              <a:cxn ang="0">
                <a:pos x="3" y="81"/>
              </a:cxn>
              <a:cxn ang="0">
                <a:pos x="0" y="73"/>
              </a:cxn>
              <a:cxn ang="0">
                <a:pos x="2" y="65"/>
              </a:cxn>
              <a:cxn ang="0">
                <a:pos x="4" y="62"/>
              </a:cxn>
              <a:cxn ang="0">
                <a:pos x="11" y="60"/>
              </a:cxn>
              <a:cxn ang="0">
                <a:pos x="30" y="58"/>
              </a:cxn>
              <a:cxn ang="0">
                <a:pos x="30" y="25"/>
              </a:cxn>
              <a:cxn ang="0">
                <a:pos x="31" y="15"/>
              </a:cxn>
              <a:cxn ang="0">
                <a:pos x="37" y="7"/>
              </a:cxn>
              <a:cxn ang="0">
                <a:pos x="45" y="2"/>
              </a:cxn>
              <a:cxn ang="0">
                <a:pos x="54" y="0"/>
              </a:cxn>
              <a:cxn ang="0">
                <a:pos x="73" y="0"/>
              </a:cxn>
              <a:cxn ang="0">
                <a:pos x="83" y="2"/>
              </a:cxn>
              <a:cxn ang="0">
                <a:pos x="91" y="7"/>
              </a:cxn>
              <a:cxn ang="0">
                <a:pos x="96" y="15"/>
              </a:cxn>
              <a:cxn ang="0">
                <a:pos x="99" y="25"/>
              </a:cxn>
              <a:cxn ang="0">
                <a:pos x="112" y="58"/>
              </a:cxn>
              <a:cxn ang="0">
                <a:pos x="116" y="60"/>
              </a:cxn>
              <a:cxn ang="0">
                <a:pos x="123" y="62"/>
              </a:cxn>
              <a:cxn ang="0">
                <a:pos x="126" y="65"/>
              </a:cxn>
              <a:cxn ang="0">
                <a:pos x="127" y="73"/>
              </a:cxn>
              <a:cxn ang="0">
                <a:pos x="125" y="81"/>
              </a:cxn>
              <a:cxn ang="0">
                <a:pos x="77" y="165"/>
              </a:cxn>
              <a:cxn ang="0">
                <a:pos x="72" y="171"/>
              </a:cxn>
              <a:cxn ang="0">
                <a:pos x="64" y="173"/>
              </a:cxn>
              <a:cxn ang="0">
                <a:pos x="17" y="69"/>
              </a:cxn>
              <a:cxn ang="0">
                <a:pos x="14" y="71"/>
              </a:cxn>
              <a:cxn ang="0">
                <a:pos x="11" y="71"/>
              </a:cxn>
              <a:cxn ang="0">
                <a:pos x="13" y="76"/>
              </a:cxn>
              <a:cxn ang="0">
                <a:pos x="60" y="160"/>
              </a:cxn>
              <a:cxn ang="0">
                <a:pos x="64" y="162"/>
              </a:cxn>
              <a:cxn ang="0">
                <a:pos x="67" y="161"/>
              </a:cxn>
              <a:cxn ang="0">
                <a:pos x="116" y="76"/>
              </a:cxn>
              <a:cxn ang="0">
                <a:pos x="116" y="73"/>
              </a:cxn>
              <a:cxn ang="0">
                <a:pos x="116" y="71"/>
              </a:cxn>
              <a:cxn ang="0">
                <a:pos x="112" y="69"/>
              </a:cxn>
              <a:cxn ang="0">
                <a:pos x="88" y="25"/>
              </a:cxn>
              <a:cxn ang="0">
                <a:pos x="87" y="19"/>
              </a:cxn>
              <a:cxn ang="0">
                <a:pos x="79" y="13"/>
              </a:cxn>
              <a:cxn ang="0">
                <a:pos x="54" y="11"/>
              </a:cxn>
              <a:cxn ang="0">
                <a:pos x="49" y="13"/>
              </a:cxn>
              <a:cxn ang="0">
                <a:pos x="42" y="19"/>
              </a:cxn>
              <a:cxn ang="0">
                <a:pos x="41" y="69"/>
              </a:cxn>
            </a:cxnLst>
            <a:rect l="0" t="0" r="r" b="b"/>
            <a:pathLst>
              <a:path w="127" h="173">
                <a:moveTo>
                  <a:pt x="64" y="173"/>
                </a:moveTo>
                <a:lnTo>
                  <a:pt x="64" y="173"/>
                </a:lnTo>
                <a:lnTo>
                  <a:pt x="60" y="173"/>
                </a:lnTo>
                <a:lnTo>
                  <a:pt x="57" y="171"/>
                </a:lnTo>
                <a:lnTo>
                  <a:pt x="53" y="168"/>
                </a:lnTo>
                <a:lnTo>
                  <a:pt x="50" y="165"/>
                </a:lnTo>
                <a:lnTo>
                  <a:pt x="3" y="81"/>
                </a:lnTo>
                <a:lnTo>
                  <a:pt x="3" y="81"/>
                </a:lnTo>
                <a:lnTo>
                  <a:pt x="2" y="77"/>
                </a:lnTo>
                <a:lnTo>
                  <a:pt x="0" y="73"/>
                </a:lnTo>
                <a:lnTo>
                  <a:pt x="0" y="69"/>
                </a:lnTo>
                <a:lnTo>
                  <a:pt x="2" y="65"/>
                </a:lnTo>
                <a:lnTo>
                  <a:pt x="2" y="65"/>
                </a:lnTo>
                <a:lnTo>
                  <a:pt x="4" y="62"/>
                </a:lnTo>
                <a:lnTo>
                  <a:pt x="8" y="61"/>
                </a:lnTo>
                <a:lnTo>
                  <a:pt x="11" y="60"/>
                </a:lnTo>
                <a:lnTo>
                  <a:pt x="17" y="58"/>
                </a:lnTo>
                <a:lnTo>
                  <a:pt x="30" y="58"/>
                </a:lnTo>
                <a:lnTo>
                  <a:pt x="30" y="25"/>
                </a:lnTo>
                <a:lnTo>
                  <a:pt x="30" y="25"/>
                </a:lnTo>
                <a:lnTo>
                  <a:pt x="30" y="19"/>
                </a:lnTo>
                <a:lnTo>
                  <a:pt x="31" y="15"/>
                </a:lnTo>
                <a:lnTo>
                  <a:pt x="34" y="11"/>
                </a:lnTo>
                <a:lnTo>
                  <a:pt x="37" y="7"/>
                </a:lnTo>
                <a:lnTo>
                  <a:pt x="41" y="4"/>
                </a:lnTo>
                <a:lnTo>
                  <a:pt x="45" y="2"/>
                </a:lnTo>
                <a:lnTo>
                  <a:pt x="50" y="0"/>
                </a:lnTo>
                <a:lnTo>
                  <a:pt x="54" y="0"/>
                </a:lnTo>
                <a:lnTo>
                  <a:pt x="73" y="0"/>
                </a:lnTo>
                <a:lnTo>
                  <a:pt x="73" y="0"/>
                </a:lnTo>
                <a:lnTo>
                  <a:pt x="79" y="0"/>
                </a:lnTo>
                <a:lnTo>
                  <a:pt x="83" y="2"/>
                </a:lnTo>
                <a:lnTo>
                  <a:pt x="88" y="4"/>
                </a:lnTo>
                <a:lnTo>
                  <a:pt x="91" y="7"/>
                </a:lnTo>
                <a:lnTo>
                  <a:pt x="94" y="11"/>
                </a:lnTo>
                <a:lnTo>
                  <a:pt x="96" y="15"/>
                </a:lnTo>
                <a:lnTo>
                  <a:pt x="98" y="19"/>
                </a:lnTo>
                <a:lnTo>
                  <a:pt x="99" y="25"/>
                </a:lnTo>
                <a:lnTo>
                  <a:pt x="99" y="58"/>
                </a:lnTo>
                <a:lnTo>
                  <a:pt x="112" y="58"/>
                </a:lnTo>
                <a:lnTo>
                  <a:pt x="112" y="58"/>
                </a:lnTo>
                <a:lnTo>
                  <a:pt x="116" y="60"/>
                </a:lnTo>
                <a:lnTo>
                  <a:pt x="121" y="61"/>
                </a:lnTo>
                <a:lnTo>
                  <a:pt x="123" y="62"/>
                </a:lnTo>
                <a:lnTo>
                  <a:pt x="126" y="65"/>
                </a:lnTo>
                <a:lnTo>
                  <a:pt x="126" y="65"/>
                </a:lnTo>
                <a:lnTo>
                  <a:pt x="127" y="69"/>
                </a:lnTo>
                <a:lnTo>
                  <a:pt x="127" y="73"/>
                </a:lnTo>
                <a:lnTo>
                  <a:pt x="127" y="77"/>
                </a:lnTo>
                <a:lnTo>
                  <a:pt x="125" y="81"/>
                </a:lnTo>
                <a:lnTo>
                  <a:pt x="77" y="165"/>
                </a:lnTo>
                <a:lnTo>
                  <a:pt x="77" y="165"/>
                </a:lnTo>
                <a:lnTo>
                  <a:pt x="75" y="168"/>
                </a:lnTo>
                <a:lnTo>
                  <a:pt x="72" y="171"/>
                </a:lnTo>
                <a:lnTo>
                  <a:pt x="68" y="173"/>
                </a:lnTo>
                <a:lnTo>
                  <a:pt x="64" y="173"/>
                </a:lnTo>
                <a:lnTo>
                  <a:pt x="64" y="173"/>
                </a:lnTo>
                <a:close/>
                <a:moveTo>
                  <a:pt x="17" y="69"/>
                </a:moveTo>
                <a:lnTo>
                  <a:pt x="17" y="69"/>
                </a:lnTo>
                <a:lnTo>
                  <a:pt x="14" y="71"/>
                </a:lnTo>
                <a:lnTo>
                  <a:pt x="11" y="71"/>
                </a:lnTo>
                <a:lnTo>
                  <a:pt x="11" y="71"/>
                </a:lnTo>
                <a:lnTo>
                  <a:pt x="11" y="73"/>
                </a:lnTo>
                <a:lnTo>
                  <a:pt x="13" y="76"/>
                </a:lnTo>
                <a:lnTo>
                  <a:pt x="60" y="160"/>
                </a:lnTo>
                <a:lnTo>
                  <a:pt x="60" y="160"/>
                </a:lnTo>
                <a:lnTo>
                  <a:pt x="62" y="161"/>
                </a:lnTo>
                <a:lnTo>
                  <a:pt x="64" y="162"/>
                </a:lnTo>
                <a:lnTo>
                  <a:pt x="64" y="162"/>
                </a:lnTo>
                <a:lnTo>
                  <a:pt x="67" y="161"/>
                </a:lnTo>
                <a:lnTo>
                  <a:pt x="68" y="160"/>
                </a:lnTo>
                <a:lnTo>
                  <a:pt x="116" y="76"/>
                </a:lnTo>
                <a:lnTo>
                  <a:pt x="116" y="76"/>
                </a:lnTo>
                <a:lnTo>
                  <a:pt x="116" y="73"/>
                </a:lnTo>
                <a:lnTo>
                  <a:pt x="116" y="71"/>
                </a:lnTo>
                <a:lnTo>
                  <a:pt x="116" y="71"/>
                </a:lnTo>
                <a:lnTo>
                  <a:pt x="115" y="71"/>
                </a:lnTo>
                <a:lnTo>
                  <a:pt x="112" y="69"/>
                </a:lnTo>
                <a:lnTo>
                  <a:pt x="88" y="69"/>
                </a:lnTo>
                <a:lnTo>
                  <a:pt x="88" y="25"/>
                </a:lnTo>
                <a:lnTo>
                  <a:pt x="88" y="25"/>
                </a:lnTo>
                <a:lnTo>
                  <a:pt x="87" y="19"/>
                </a:lnTo>
                <a:lnTo>
                  <a:pt x="84" y="15"/>
                </a:lnTo>
                <a:lnTo>
                  <a:pt x="79" y="13"/>
                </a:lnTo>
                <a:lnTo>
                  <a:pt x="73" y="11"/>
                </a:lnTo>
                <a:lnTo>
                  <a:pt x="54" y="11"/>
                </a:lnTo>
                <a:lnTo>
                  <a:pt x="54" y="11"/>
                </a:lnTo>
                <a:lnTo>
                  <a:pt x="49" y="13"/>
                </a:lnTo>
                <a:lnTo>
                  <a:pt x="45" y="15"/>
                </a:lnTo>
                <a:lnTo>
                  <a:pt x="42" y="19"/>
                </a:lnTo>
                <a:lnTo>
                  <a:pt x="41" y="25"/>
                </a:lnTo>
                <a:lnTo>
                  <a:pt x="41" y="69"/>
                </a:lnTo>
                <a:lnTo>
                  <a:pt x="17" y="6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4" name="Freeform 305"/>
          <p:cNvSpPr>
            <a:spLocks noEditPoints="1"/>
          </p:cNvSpPr>
          <p:nvPr/>
        </p:nvSpPr>
        <p:spPr bwMode="auto">
          <a:xfrm>
            <a:off x="7732301" y="3574682"/>
            <a:ext cx="304899" cy="60700"/>
          </a:xfrm>
          <a:custGeom>
            <a:avLst/>
            <a:gdLst/>
            <a:ahLst/>
            <a:cxnLst>
              <a:cxn ang="0">
                <a:pos x="21" y="39"/>
              </a:cxn>
              <a:cxn ang="0">
                <a:pos x="17" y="39"/>
              </a:cxn>
              <a:cxn ang="0">
                <a:pos x="6" y="34"/>
              </a:cxn>
              <a:cxn ang="0">
                <a:pos x="0" y="23"/>
              </a:cxn>
              <a:cxn ang="0">
                <a:pos x="0" y="20"/>
              </a:cxn>
              <a:cxn ang="0">
                <a:pos x="2" y="12"/>
              </a:cxn>
              <a:cxn ang="0">
                <a:pos x="13" y="2"/>
              </a:cxn>
              <a:cxn ang="0">
                <a:pos x="21" y="0"/>
              </a:cxn>
              <a:cxn ang="0">
                <a:pos x="60" y="2"/>
              </a:cxn>
              <a:cxn ang="0">
                <a:pos x="64" y="10"/>
              </a:cxn>
              <a:cxn ang="0">
                <a:pos x="79" y="20"/>
              </a:cxn>
              <a:cxn ang="0">
                <a:pos x="107" y="22"/>
              </a:cxn>
              <a:cxn ang="0">
                <a:pos x="115" y="20"/>
              </a:cxn>
              <a:cxn ang="0">
                <a:pos x="130" y="10"/>
              </a:cxn>
              <a:cxn ang="0">
                <a:pos x="135" y="0"/>
              </a:cxn>
              <a:cxn ang="0">
                <a:pos x="175" y="0"/>
              </a:cxn>
              <a:cxn ang="0">
                <a:pos x="181" y="2"/>
              </a:cxn>
              <a:cxn ang="0">
                <a:pos x="192" y="12"/>
              </a:cxn>
              <a:cxn ang="0">
                <a:pos x="194" y="20"/>
              </a:cxn>
              <a:cxn ang="0">
                <a:pos x="194" y="23"/>
              </a:cxn>
              <a:cxn ang="0">
                <a:pos x="188" y="34"/>
              </a:cxn>
              <a:cxn ang="0">
                <a:pos x="179" y="39"/>
              </a:cxn>
              <a:cxn ang="0">
                <a:pos x="175" y="39"/>
              </a:cxn>
              <a:cxn ang="0">
                <a:pos x="21" y="6"/>
              </a:cxn>
              <a:cxn ang="0">
                <a:pos x="10" y="10"/>
              </a:cxn>
              <a:cxn ang="0">
                <a:pos x="6" y="20"/>
              </a:cxn>
              <a:cxn ang="0">
                <a:pos x="7" y="26"/>
              </a:cxn>
              <a:cxn ang="0">
                <a:pos x="15" y="33"/>
              </a:cxn>
              <a:cxn ang="0">
                <a:pos x="175" y="34"/>
              </a:cxn>
              <a:cxn ang="0">
                <a:pos x="180" y="33"/>
              </a:cxn>
              <a:cxn ang="0">
                <a:pos x="188" y="26"/>
              </a:cxn>
              <a:cxn ang="0">
                <a:pos x="188" y="20"/>
              </a:cxn>
              <a:cxn ang="0">
                <a:pos x="184" y="10"/>
              </a:cxn>
              <a:cxn ang="0">
                <a:pos x="175" y="6"/>
              </a:cxn>
              <a:cxn ang="0">
                <a:pos x="138" y="6"/>
              </a:cxn>
              <a:cxn ang="0">
                <a:pos x="126" y="20"/>
              </a:cxn>
              <a:cxn ang="0">
                <a:pos x="107" y="27"/>
              </a:cxn>
              <a:cxn ang="0">
                <a:pos x="88" y="27"/>
              </a:cxn>
              <a:cxn ang="0">
                <a:pos x="68" y="20"/>
              </a:cxn>
              <a:cxn ang="0">
                <a:pos x="56" y="6"/>
              </a:cxn>
            </a:cxnLst>
            <a:rect l="0" t="0" r="r" b="b"/>
            <a:pathLst>
              <a:path w="194" h="39">
                <a:moveTo>
                  <a:pt x="175" y="39"/>
                </a:moveTo>
                <a:lnTo>
                  <a:pt x="21" y="39"/>
                </a:lnTo>
                <a:lnTo>
                  <a:pt x="21" y="39"/>
                </a:lnTo>
                <a:lnTo>
                  <a:pt x="17" y="39"/>
                </a:lnTo>
                <a:lnTo>
                  <a:pt x="13" y="38"/>
                </a:lnTo>
                <a:lnTo>
                  <a:pt x="6" y="34"/>
                </a:lnTo>
                <a:lnTo>
                  <a:pt x="2" y="27"/>
                </a:lnTo>
                <a:lnTo>
                  <a:pt x="0" y="23"/>
                </a:lnTo>
                <a:lnTo>
                  <a:pt x="0" y="20"/>
                </a:lnTo>
                <a:lnTo>
                  <a:pt x="0" y="20"/>
                </a:lnTo>
                <a:lnTo>
                  <a:pt x="0" y="16"/>
                </a:lnTo>
                <a:lnTo>
                  <a:pt x="2" y="12"/>
                </a:lnTo>
                <a:lnTo>
                  <a:pt x="6" y="6"/>
                </a:lnTo>
                <a:lnTo>
                  <a:pt x="13" y="2"/>
                </a:lnTo>
                <a:lnTo>
                  <a:pt x="17" y="0"/>
                </a:lnTo>
                <a:lnTo>
                  <a:pt x="21" y="0"/>
                </a:lnTo>
                <a:lnTo>
                  <a:pt x="60" y="0"/>
                </a:lnTo>
                <a:lnTo>
                  <a:pt x="60" y="2"/>
                </a:lnTo>
                <a:lnTo>
                  <a:pt x="60" y="2"/>
                </a:lnTo>
                <a:lnTo>
                  <a:pt x="64" y="10"/>
                </a:lnTo>
                <a:lnTo>
                  <a:pt x="71" y="16"/>
                </a:lnTo>
                <a:lnTo>
                  <a:pt x="79" y="20"/>
                </a:lnTo>
                <a:lnTo>
                  <a:pt x="88" y="22"/>
                </a:lnTo>
                <a:lnTo>
                  <a:pt x="107" y="22"/>
                </a:lnTo>
                <a:lnTo>
                  <a:pt x="107" y="22"/>
                </a:lnTo>
                <a:lnTo>
                  <a:pt x="115" y="20"/>
                </a:lnTo>
                <a:lnTo>
                  <a:pt x="123" y="16"/>
                </a:lnTo>
                <a:lnTo>
                  <a:pt x="130" y="10"/>
                </a:lnTo>
                <a:lnTo>
                  <a:pt x="134" y="2"/>
                </a:lnTo>
                <a:lnTo>
                  <a:pt x="135" y="0"/>
                </a:lnTo>
                <a:lnTo>
                  <a:pt x="175" y="0"/>
                </a:lnTo>
                <a:lnTo>
                  <a:pt x="175" y="0"/>
                </a:lnTo>
                <a:lnTo>
                  <a:pt x="179" y="0"/>
                </a:lnTo>
                <a:lnTo>
                  <a:pt x="181" y="2"/>
                </a:lnTo>
                <a:lnTo>
                  <a:pt x="188" y="6"/>
                </a:lnTo>
                <a:lnTo>
                  <a:pt x="192" y="12"/>
                </a:lnTo>
                <a:lnTo>
                  <a:pt x="194" y="16"/>
                </a:lnTo>
                <a:lnTo>
                  <a:pt x="194" y="20"/>
                </a:lnTo>
                <a:lnTo>
                  <a:pt x="194" y="20"/>
                </a:lnTo>
                <a:lnTo>
                  <a:pt x="194" y="23"/>
                </a:lnTo>
                <a:lnTo>
                  <a:pt x="192" y="27"/>
                </a:lnTo>
                <a:lnTo>
                  <a:pt x="188" y="34"/>
                </a:lnTo>
                <a:lnTo>
                  <a:pt x="181" y="38"/>
                </a:lnTo>
                <a:lnTo>
                  <a:pt x="179" y="39"/>
                </a:lnTo>
                <a:lnTo>
                  <a:pt x="175" y="39"/>
                </a:lnTo>
                <a:lnTo>
                  <a:pt x="175" y="39"/>
                </a:lnTo>
                <a:close/>
                <a:moveTo>
                  <a:pt x="21" y="6"/>
                </a:moveTo>
                <a:lnTo>
                  <a:pt x="21" y="6"/>
                </a:lnTo>
                <a:lnTo>
                  <a:pt x="15" y="7"/>
                </a:lnTo>
                <a:lnTo>
                  <a:pt x="10" y="10"/>
                </a:lnTo>
                <a:lnTo>
                  <a:pt x="7" y="14"/>
                </a:lnTo>
                <a:lnTo>
                  <a:pt x="6" y="20"/>
                </a:lnTo>
                <a:lnTo>
                  <a:pt x="6" y="20"/>
                </a:lnTo>
                <a:lnTo>
                  <a:pt x="7" y="26"/>
                </a:lnTo>
                <a:lnTo>
                  <a:pt x="10" y="30"/>
                </a:lnTo>
                <a:lnTo>
                  <a:pt x="15" y="33"/>
                </a:lnTo>
                <a:lnTo>
                  <a:pt x="21" y="34"/>
                </a:lnTo>
                <a:lnTo>
                  <a:pt x="175" y="34"/>
                </a:lnTo>
                <a:lnTo>
                  <a:pt x="175" y="34"/>
                </a:lnTo>
                <a:lnTo>
                  <a:pt x="180" y="33"/>
                </a:lnTo>
                <a:lnTo>
                  <a:pt x="184" y="30"/>
                </a:lnTo>
                <a:lnTo>
                  <a:pt x="188" y="26"/>
                </a:lnTo>
                <a:lnTo>
                  <a:pt x="188" y="20"/>
                </a:lnTo>
                <a:lnTo>
                  <a:pt x="188" y="20"/>
                </a:lnTo>
                <a:lnTo>
                  <a:pt x="188" y="14"/>
                </a:lnTo>
                <a:lnTo>
                  <a:pt x="184" y="10"/>
                </a:lnTo>
                <a:lnTo>
                  <a:pt x="180" y="7"/>
                </a:lnTo>
                <a:lnTo>
                  <a:pt x="175" y="6"/>
                </a:lnTo>
                <a:lnTo>
                  <a:pt x="138" y="6"/>
                </a:lnTo>
                <a:lnTo>
                  <a:pt x="138" y="6"/>
                </a:lnTo>
                <a:lnTo>
                  <a:pt x="133" y="14"/>
                </a:lnTo>
                <a:lnTo>
                  <a:pt x="126" y="20"/>
                </a:lnTo>
                <a:lnTo>
                  <a:pt x="117" y="25"/>
                </a:lnTo>
                <a:lnTo>
                  <a:pt x="107" y="27"/>
                </a:lnTo>
                <a:lnTo>
                  <a:pt x="88" y="27"/>
                </a:lnTo>
                <a:lnTo>
                  <a:pt x="88" y="27"/>
                </a:lnTo>
                <a:lnTo>
                  <a:pt x="77" y="25"/>
                </a:lnTo>
                <a:lnTo>
                  <a:pt x="68" y="20"/>
                </a:lnTo>
                <a:lnTo>
                  <a:pt x="61" y="14"/>
                </a:lnTo>
                <a:lnTo>
                  <a:pt x="56" y="6"/>
                </a:lnTo>
                <a:lnTo>
                  <a:pt x="21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5" name="Freeform 306"/>
          <p:cNvSpPr>
            <a:spLocks noEditPoints="1"/>
          </p:cNvSpPr>
          <p:nvPr/>
        </p:nvSpPr>
        <p:spPr bwMode="auto">
          <a:xfrm>
            <a:off x="7788591" y="3303871"/>
            <a:ext cx="197011" cy="270811"/>
          </a:xfrm>
          <a:custGeom>
            <a:avLst/>
            <a:gdLst/>
            <a:ahLst/>
            <a:cxnLst>
              <a:cxn ang="0">
                <a:pos x="54" y="173"/>
              </a:cxn>
              <a:cxn ang="0">
                <a:pos x="49" y="173"/>
              </a:cxn>
              <a:cxn ang="0">
                <a:pos x="39" y="169"/>
              </a:cxn>
              <a:cxn ang="0">
                <a:pos x="34" y="162"/>
              </a:cxn>
              <a:cxn ang="0">
                <a:pos x="30" y="154"/>
              </a:cxn>
              <a:cxn ang="0">
                <a:pos x="29" y="115"/>
              </a:cxn>
              <a:cxn ang="0">
                <a:pos x="15" y="115"/>
              </a:cxn>
              <a:cxn ang="0">
                <a:pos x="7" y="112"/>
              </a:cxn>
              <a:cxn ang="0">
                <a:pos x="2" y="107"/>
              </a:cxn>
              <a:cxn ang="0">
                <a:pos x="0" y="104"/>
              </a:cxn>
              <a:cxn ang="0">
                <a:pos x="0" y="96"/>
              </a:cxn>
              <a:cxn ang="0">
                <a:pos x="50" y="8"/>
              </a:cxn>
              <a:cxn ang="0">
                <a:pos x="53" y="6"/>
              </a:cxn>
              <a:cxn ang="0">
                <a:pos x="60" y="0"/>
              </a:cxn>
              <a:cxn ang="0">
                <a:pos x="64" y="0"/>
              </a:cxn>
              <a:cxn ang="0">
                <a:pos x="70" y="3"/>
              </a:cxn>
              <a:cxn ang="0">
                <a:pos x="77" y="8"/>
              </a:cxn>
              <a:cxn ang="0">
                <a:pos x="124" y="92"/>
              </a:cxn>
              <a:cxn ang="0">
                <a:pos x="127" y="100"/>
              </a:cxn>
              <a:cxn ang="0">
                <a:pos x="126" y="107"/>
              </a:cxn>
              <a:cxn ang="0">
                <a:pos x="123" y="111"/>
              </a:cxn>
              <a:cxn ang="0">
                <a:pos x="116" y="114"/>
              </a:cxn>
              <a:cxn ang="0">
                <a:pos x="97" y="115"/>
              </a:cxn>
              <a:cxn ang="0">
                <a:pos x="97" y="149"/>
              </a:cxn>
              <a:cxn ang="0">
                <a:pos x="96" y="158"/>
              </a:cxn>
              <a:cxn ang="0">
                <a:pos x="91" y="166"/>
              </a:cxn>
              <a:cxn ang="0">
                <a:pos x="83" y="172"/>
              </a:cxn>
              <a:cxn ang="0">
                <a:pos x="73" y="173"/>
              </a:cxn>
              <a:cxn ang="0">
                <a:pos x="64" y="11"/>
              </a:cxn>
              <a:cxn ang="0">
                <a:pos x="61" y="13"/>
              </a:cxn>
              <a:cxn ang="0">
                <a:pos x="11" y="98"/>
              </a:cxn>
              <a:cxn ang="0">
                <a:pos x="11" y="100"/>
              </a:cxn>
              <a:cxn ang="0">
                <a:pos x="11" y="102"/>
              </a:cxn>
              <a:cxn ang="0">
                <a:pos x="15" y="104"/>
              </a:cxn>
              <a:cxn ang="0">
                <a:pos x="39" y="149"/>
              </a:cxn>
              <a:cxn ang="0">
                <a:pos x="41" y="154"/>
              </a:cxn>
              <a:cxn ang="0">
                <a:pos x="49" y="161"/>
              </a:cxn>
              <a:cxn ang="0">
                <a:pos x="73" y="162"/>
              </a:cxn>
              <a:cxn ang="0">
                <a:pos x="79" y="161"/>
              </a:cxn>
              <a:cxn ang="0">
                <a:pos x="85" y="154"/>
              </a:cxn>
              <a:cxn ang="0">
                <a:pos x="87" y="104"/>
              </a:cxn>
              <a:cxn ang="0">
                <a:pos x="111" y="104"/>
              </a:cxn>
              <a:cxn ang="0">
                <a:pos x="116" y="102"/>
              </a:cxn>
              <a:cxn ang="0">
                <a:pos x="116" y="100"/>
              </a:cxn>
              <a:cxn ang="0">
                <a:pos x="68" y="14"/>
              </a:cxn>
              <a:cxn ang="0">
                <a:pos x="65" y="13"/>
              </a:cxn>
              <a:cxn ang="0">
                <a:pos x="64" y="11"/>
              </a:cxn>
            </a:cxnLst>
            <a:rect l="0" t="0" r="r" b="b"/>
            <a:pathLst>
              <a:path w="127" h="173">
                <a:moveTo>
                  <a:pt x="73" y="173"/>
                </a:moveTo>
                <a:lnTo>
                  <a:pt x="54" y="173"/>
                </a:lnTo>
                <a:lnTo>
                  <a:pt x="54" y="173"/>
                </a:lnTo>
                <a:lnTo>
                  <a:pt x="49" y="173"/>
                </a:lnTo>
                <a:lnTo>
                  <a:pt x="45" y="172"/>
                </a:lnTo>
                <a:lnTo>
                  <a:pt x="39" y="169"/>
                </a:lnTo>
                <a:lnTo>
                  <a:pt x="37" y="166"/>
                </a:lnTo>
                <a:lnTo>
                  <a:pt x="34" y="162"/>
                </a:lnTo>
                <a:lnTo>
                  <a:pt x="31" y="158"/>
                </a:lnTo>
                <a:lnTo>
                  <a:pt x="30" y="154"/>
                </a:lnTo>
                <a:lnTo>
                  <a:pt x="29" y="149"/>
                </a:lnTo>
                <a:lnTo>
                  <a:pt x="29" y="115"/>
                </a:lnTo>
                <a:lnTo>
                  <a:pt x="15" y="115"/>
                </a:lnTo>
                <a:lnTo>
                  <a:pt x="15" y="115"/>
                </a:lnTo>
                <a:lnTo>
                  <a:pt x="11" y="114"/>
                </a:lnTo>
                <a:lnTo>
                  <a:pt x="7" y="112"/>
                </a:lnTo>
                <a:lnTo>
                  <a:pt x="4" y="111"/>
                </a:lnTo>
                <a:lnTo>
                  <a:pt x="2" y="107"/>
                </a:lnTo>
                <a:lnTo>
                  <a:pt x="2" y="107"/>
                </a:lnTo>
                <a:lnTo>
                  <a:pt x="0" y="104"/>
                </a:lnTo>
                <a:lnTo>
                  <a:pt x="0" y="100"/>
                </a:lnTo>
                <a:lnTo>
                  <a:pt x="0" y="96"/>
                </a:lnTo>
                <a:lnTo>
                  <a:pt x="3" y="92"/>
                </a:lnTo>
                <a:lnTo>
                  <a:pt x="50" y="8"/>
                </a:lnTo>
                <a:lnTo>
                  <a:pt x="50" y="8"/>
                </a:lnTo>
                <a:lnTo>
                  <a:pt x="53" y="6"/>
                </a:lnTo>
                <a:lnTo>
                  <a:pt x="56" y="3"/>
                </a:lnTo>
                <a:lnTo>
                  <a:pt x="60" y="0"/>
                </a:lnTo>
                <a:lnTo>
                  <a:pt x="64" y="0"/>
                </a:lnTo>
                <a:lnTo>
                  <a:pt x="64" y="0"/>
                </a:lnTo>
                <a:lnTo>
                  <a:pt x="68" y="0"/>
                </a:lnTo>
                <a:lnTo>
                  <a:pt x="70" y="3"/>
                </a:lnTo>
                <a:lnTo>
                  <a:pt x="73" y="6"/>
                </a:lnTo>
                <a:lnTo>
                  <a:pt x="77" y="8"/>
                </a:lnTo>
                <a:lnTo>
                  <a:pt x="124" y="92"/>
                </a:lnTo>
                <a:lnTo>
                  <a:pt x="124" y="92"/>
                </a:lnTo>
                <a:lnTo>
                  <a:pt x="126" y="96"/>
                </a:lnTo>
                <a:lnTo>
                  <a:pt x="127" y="100"/>
                </a:lnTo>
                <a:lnTo>
                  <a:pt x="127" y="104"/>
                </a:lnTo>
                <a:lnTo>
                  <a:pt x="126" y="107"/>
                </a:lnTo>
                <a:lnTo>
                  <a:pt x="126" y="107"/>
                </a:lnTo>
                <a:lnTo>
                  <a:pt x="123" y="111"/>
                </a:lnTo>
                <a:lnTo>
                  <a:pt x="119" y="112"/>
                </a:lnTo>
                <a:lnTo>
                  <a:pt x="116" y="114"/>
                </a:lnTo>
                <a:lnTo>
                  <a:pt x="111" y="115"/>
                </a:lnTo>
                <a:lnTo>
                  <a:pt x="97" y="115"/>
                </a:lnTo>
                <a:lnTo>
                  <a:pt x="97" y="149"/>
                </a:lnTo>
                <a:lnTo>
                  <a:pt x="97" y="149"/>
                </a:lnTo>
                <a:lnTo>
                  <a:pt x="97" y="154"/>
                </a:lnTo>
                <a:lnTo>
                  <a:pt x="96" y="158"/>
                </a:lnTo>
                <a:lnTo>
                  <a:pt x="93" y="162"/>
                </a:lnTo>
                <a:lnTo>
                  <a:pt x="91" y="166"/>
                </a:lnTo>
                <a:lnTo>
                  <a:pt x="87" y="169"/>
                </a:lnTo>
                <a:lnTo>
                  <a:pt x="83" y="172"/>
                </a:lnTo>
                <a:lnTo>
                  <a:pt x="77" y="173"/>
                </a:lnTo>
                <a:lnTo>
                  <a:pt x="73" y="173"/>
                </a:lnTo>
                <a:lnTo>
                  <a:pt x="73" y="173"/>
                </a:lnTo>
                <a:close/>
                <a:moveTo>
                  <a:pt x="64" y="11"/>
                </a:moveTo>
                <a:lnTo>
                  <a:pt x="64" y="11"/>
                </a:lnTo>
                <a:lnTo>
                  <a:pt x="61" y="13"/>
                </a:lnTo>
                <a:lnTo>
                  <a:pt x="60" y="14"/>
                </a:lnTo>
                <a:lnTo>
                  <a:pt x="11" y="98"/>
                </a:lnTo>
                <a:lnTo>
                  <a:pt x="11" y="98"/>
                </a:lnTo>
                <a:lnTo>
                  <a:pt x="11" y="100"/>
                </a:lnTo>
                <a:lnTo>
                  <a:pt x="11" y="102"/>
                </a:lnTo>
                <a:lnTo>
                  <a:pt x="11" y="102"/>
                </a:lnTo>
                <a:lnTo>
                  <a:pt x="12" y="103"/>
                </a:lnTo>
                <a:lnTo>
                  <a:pt x="15" y="104"/>
                </a:lnTo>
                <a:lnTo>
                  <a:pt x="39" y="104"/>
                </a:lnTo>
                <a:lnTo>
                  <a:pt x="39" y="149"/>
                </a:lnTo>
                <a:lnTo>
                  <a:pt x="39" y="149"/>
                </a:lnTo>
                <a:lnTo>
                  <a:pt x="41" y="154"/>
                </a:lnTo>
                <a:lnTo>
                  <a:pt x="43" y="158"/>
                </a:lnTo>
                <a:lnTo>
                  <a:pt x="49" y="161"/>
                </a:lnTo>
                <a:lnTo>
                  <a:pt x="54" y="162"/>
                </a:lnTo>
                <a:lnTo>
                  <a:pt x="73" y="162"/>
                </a:lnTo>
                <a:lnTo>
                  <a:pt x="73" y="162"/>
                </a:lnTo>
                <a:lnTo>
                  <a:pt x="79" y="161"/>
                </a:lnTo>
                <a:lnTo>
                  <a:pt x="83" y="158"/>
                </a:lnTo>
                <a:lnTo>
                  <a:pt x="85" y="154"/>
                </a:lnTo>
                <a:lnTo>
                  <a:pt x="87" y="149"/>
                </a:lnTo>
                <a:lnTo>
                  <a:pt x="87" y="104"/>
                </a:lnTo>
                <a:lnTo>
                  <a:pt x="111" y="104"/>
                </a:lnTo>
                <a:lnTo>
                  <a:pt x="111" y="104"/>
                </a:lnTo>
                <a:lnTo>
                  <a:pt x="114" y="103"/>
                </a:lnTo>
                <a:lnTo>
                  <a:pt x="116" y="102"/>
                </a:lnTo>
                <a:lnTo>
                  <a:pt x="116" y="102"/>
                </a:lnTo>
                <a:lnTo>
                  <a:pt x="116" y="100"/>
                </a:lnTo>
                <a:lnTo>
                  <a:pt x="115" y="98"/>
                </a:lnTo>
                <a:lnTo>
                  <a:pt x="68" y="14"/>
                </a:lnTo>
                <a:lnTo>
                  <a:pt x="68" y="14"/>
                </a:lnTo>
                <a:lnTo>
                  <a:pt x="65" y="13"/>
                </a:lnTo>
                <a:lnTo>
                  <a:pt x="64" y="11"/>
                </a:lnTo>
                <a:lnTo>
                  <a:pt x="64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6" name="Freeform 307"/>
          <p:cNvSpPr>
            <a:spLocks noEditPoints="1"/>
          </p:cNvSpPr>
          <p:nvPr/>
        </p:nvSpPr>
        <p:spPr bwMode="auto">
          <a:xfrm>
            <a:off x="6273483" y="3495306"/>
            <a:ext cx="173559" cy="158751"/>
          </a:xfrm>
          <a:custGeom>
            <a:avLst/>
            <a:gdLst/>
            <a:ahLst/>
            <a:cxnLst>
              <a:cxn ang="0">
                <a:pos x="81" y="102"/>
              </a:cxn>
              <a:cxn ang="0">
                <a:pos x="81" y="102"/>
              </a:cxn>
              <a:cxn ang="0">
                <a:pos x="81" y="102"/>
              </a:cxn>
              <a:cxn ang="0">
                <a:pos x="81" y="102"/>
              </a:cxn>
              <a:cxn ang="0">
                <a:pos x="76" y="102"/>
              </a:cxn>
              <a:cxn ang="0">
                <a:pos x="73" y="101"/>
              </a:cxn>
              <a:cxn ang="0">
                <a:pos x="71" y="98"/>
              </a:cxn>
              <a:cxn ang="0">
                <a:pos x="0" y="29"/>
              </a:cxn>
              <a:cxn ang="0">
                <a:pos x="18" y="12"/>
              </a:cxn>
              <a:cxn ang="0">
                <a:pos x="18" y="12"/>
              </a:cxn>
              <a:cxn ang="0">
                <a:pos x="23" y="8"/>
              </a:cxn>
              <a:cxn ang="0">
                <a:pos x="30" y="5"/>
              </a:cxn>
              <a:cxn ang="0">
                <a:pos x="41" y="1"/>
              </a:cxn>
              <a:cxn ang="0">
                <a:pos x="45" y="0"/>
              </a:cxn>
              <a:cxn ang="0">
                <a:pos x="107" y="62"/>
              </a:cxn>
              <a:cxn ang="0">
                <a:pos x="107" y="62"/>
              </a:cxn>
              <a:cxn ang="0">
                <a:pos x="110" y="67"/>
              </a:cxn>
              <a:cxn ang="0">
                <a:pos x="111" y="74"/>
              </a:cxn>
              <a:cxn ang="0">
                <a:pos x="110" y="78"/>
              </a:cxn>
              <a:cxn ang="0">
                <a:pos x="108" y="82"/>
              </a:cxn>
              <a:cxn ang="0">
                <a:pos x="104" y="87"/>
              </a:cxn>
              <a:cxn ang="0">
                <a:pos x="100" y="93"/>
              </a:cxn>
              <a:cxn ang="0">
                <a:pos x="100" y="93"/>
              </a:cxn>
              <a:cxn ang="0">
                <a:pos x="95" y="97"/>
              </a:cxn>
              <a:cxn ang="0">
                <a:pos x="91" y="99"/>
              </a:cxn>
              <a:cxn ang="0">
                <a:pos x="86" y="102"/>
              </a:cxn>
              <a:cxn ang="0">
                <a:pos x="81" y="102"/>
              </a:cxn>
              <a:cxn ang="0">
                <a:pos x="81" y="102"/>
              </a:cxn>
              <a:cxn ang="0">
                <a:pos x="79" y="91"/>
              </a:cxn>
              <a:cxn ang="0">
                <a:pos x="79" y="91"/>
              </a:cxn>
              <a:cxn ang="0">
                <a:pos x="81" y="91"/>
              </a:cxn>
              <a:cxn ang="0">
                <a:pos x="81" y="91"/>
              </a:cxn>
              <a:cxn ang="0">
                <a:pos x="87" y="90"/>
              </a:cxn>
              <a:cxn ang="0">
                <a:pos x="92" y="85"/>
              </a:cxn>
              <a:cxn ang="0">
                <a:pos x="92" y="85"/>
              </a:cxn>
              <a:cxn ang="0">
                <a:pos x="98" y="78"/>
              </a:cxn>
              <a:cxn ang="0">
                <a:pos x="100" y="74"/>
              </a:cxn>
              <a:cxn ang="0">
                <a:pos x="99" y="71"/>
              </a:cxn>
              <a:cxn ang="0">
                <a:pos x="99" y="70"/>
              </a:cxn>
              <a:cxn ang="0">
                <a:pos x="41" y="12"/>
              </a:cxn>
              <a:cxn ang="0">
                <a:pos x="41" y="12"/>
              </a:cxn>
              <a:cxn ang="0">
                <a:pos x="29" y="17"/>
              </a:cxn>
              <a:cxn ang="0">
                <a:pos x="25" y="18"/>
              </a:cxn>
              <a:cxn ang="0">
                <a:pos x="15" y="28"/>
              </a:cxn>
              <a:cxn ang="0">
                <a:pos x="79" y="91"/>
              </a:cxn>
              <a:cxn ang="0">
                <a:pos x="79" y="91"/>
              </a:cxn>
              <a:cxn ang="0">
                <a:pos x="79" y="91"/>
              </a:cxn>
              <a:cxn ang="0">
                <a:pos x="79" y="91"/>
              </a:cxn>
            </a:cxnLst>
            <a:rect l="0" t="0" r="r" b="b"/>
            <a:pathLst>
              <a:path w="111" h="102">
                <a:moveTo>
                  <a:pt x="81" y="102"/>
                </a:moveTo>
                <a:lnTo>
                  <a:pt x="81" y="102"/>
                </a:lnTo>
                <a:lnTo>
                  <a:pt x="81" y="102"/>
                </a:lnTo>
                <a:lnTo>
                  <a:pt x="81" y="102"/>
                </a:lnTo>
                <a:lnTo>
                  <a:pt x="76" y="102"/>
                </a:lnTo>
                <a:lnTo>
                  <a:pt x="73" y="101"/>
                </a:lnTo>
                <a:lnTo>
                  <a:pt x="71" y="98"/>
                </a:lnTo>
                <a:lnTo>
                  <a:pt x="0" y="29"/>
                </a:lnTo>
                <a:lnTo>
                  <a:pt x="18" y="12"/>
                </a:lnTo>
                <a:lnTo>
                  <a:pt x="18" y="12"/>
                </a:lnTo>
                <a:lnTo>
                  <a:pt x="23" y="8"/>
                </a:lnTo>
                <a:lnTo>
                  <a:pt x="30" y="5"/>
                </a:lnTo>
                <a:lnTo>
                  <a:pt x="41" y="1"/>
                </a:lnTo>
                <a:lnTo>
                  <a:pt x="45" y="0"/>
                </a:lnTo>
                <a:lnTo>
                  <a:pt x="107" y="62"/>
                </a:lnTo>
                <a:lnTo>
                  <a:pt x="107" y="62"/>
                </a:lnTo>
                <a:lnTo>
                  <a:pt x="110" y="67"/>
                </a:lnTo>
                <a:lnTo>
                  <a:pt x="111" y="74"/>
                </a:lnTo>
                <a:lnTo>
                  <a:pt x="110" y="78"/>
                </a:lnTo>
                <a:lnTo>
                  <a:pt x="108" y="82"/>
                </a:lnTo>
                <a:lnTo>
                  <a:pt x="104" y="87"/>
                </a:lnTo>
                <a:lnTo>
                  <a:pt x="100" y="93"/>
                </a:lnTo>
                <a:lnTo>
                  <a:pt x="100" y="93"/>
                </a:lnTo>
                <a:lnTo>
                  <a:pt x="95" y="97"/>
                </a:lnTo>
                <a:lnTo>
                  <a:pt x="91" y="99"/>
                </a:lnTo>
                <a:lnTo>
                  <a:pt x="86" y="102"/>
                </a:lnTo>
                <a:lnTo>
                  <a:pt x="81" y="102"/>
                </a:lnTo>
                <a:lnTo>
                  <a:pt x="81" y="102"/>
                </a:lnTo>
                <a:close/>
                <a:moveTo>
                  <a:pt x="79" y="91"/>
                </a:moveTo>
                <a:lnTo>
                  <a:pt x="79" y="91"/>
                </a:lnTo>
                <a:lnTo>
                  <a:pt x="81" y="91"/>
                </a:lnTo>
                <a:lnTo>
                  <a:pt x="81" y="91"/>
                </a:lnTo>
                <a:lnTo>
                  <a:pt x="87" y="90"/>
                </a:lnTo>
                <a:lnTo>
                  <a:pt x="92" y="85"/>
                </a:lnTo>
                <a:lnTo>
                  <a:pt x="92" y="85"/>
                </a:lnTo>
                <a:lnTo>
                  <a:pt x="98" y="78"/>
                </a:lnTo>
                <a:lnTo>
                  <a:pt x="100" y="74"/>
                </a:lnTo>
                <a:lnTo>
                  <a:pt x="99" y="71"/>
                </a:lnTo>
                <a:lnTo>
                  <a:pt x="99" y="70"/>
                </a:lnTo>
                <a:lnTo>
                  <a:pt x="41" y="12"/>
                </a:lnTo>
                <a:lnTo>
                  <a:pt x="41" y="12"/>
                </a:lnTo>
                <a:lnTo>
                  <a:pt x="29" y="17"/>
                </a:lnTo>
                <a:lnTo>
                  <a:pt x="25" y="18"/>
                </a:lnTo>
                <a:lnTo>
                  <a:pt x="15" y="28"/>
                </a:lnTo>
                <a:lnTo>
                  <a:pt x="79" y="91"/>
                </a:lnTo>
                <a:lnTo>
                  <a:pt x="79" y="91"/>
                </a:lnTo>
                <a:lnTo>
                  <a:pt x="79" y="91"/>
                </a:lnTo>
                <a:lnTo>
                  <a:pt x="79" y="9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7" name="Freeform 308"/>
          <p:cNvSpPr>
            <a:spLocks noEditPoints="1"/>
          </p:cNvSpPr>
          <p:nvPr/>
        </p:nvSpPr>
        <p:spPr bwMode="auto">
          <a:xfrm>
            <a:off x="6085854" y="3294534"/>
            <a:ext cx="173559" cy="168089"/>
          </a:xfrm>
          <a:custGeom>
            <a:avLst/>
            <a:gdLst/>
            <a:ahLst/>
            <a:cxnLst>
              <a:cxn ang="0">
                <a:pos x="88" y="108"/>
              </a:cxn>
              <a:cxn ang="0">
                <a:pos x="44" y="63"/>
              </a:cxn>
              <a:cxn ang="0">
                <a:pos x="25" y="55"/>
              </a:cxn>
              <a:cxn ang="0">
                <a:pos x="0" y="20"/>
              </a:cxn>
              <a:cxn ang="0">
                <a:pos x="21" y="0"/>
              </a:cxn>
              <a:cxn ang="0">
                <a:pos x="57" y="23"/>
              </a:cxn>
              <a:cxn ang="0">
                <a:pos x="65" y="41"/>
              </a:cxn>
              <a:cxn ang="0">
                <a:pos x="110" y="86"/>
              </a:cxn>
              <a:cxn ang="0">
                <a:pos x="107" y="90"/>
              </a:cxn>
              <a:cxn ang="0">
                <a:pos x="107" y="90"/>
              </a:cxn>
              <a:cxn ang="0">
                <a:pos x="100" y="97"/>
              </a:cxn>
              <a:cxn ang="0">
                <a:pos x="100" y="98"/>
              </a:cxn>
              <a:cxn ang="0">
                <a:pos x="88" y="108"/>
              </a:cxn>
              <a:cxn ang="0">
                <a:pos x="31" y="47"/>
              </a:cxn>
              <a:cxn ang="0">
                <a:pos x="49" y="55"/>
              </a:cxn>
              <a:cxn ang="0">
                <a:pos x="88" y="94"/>
              </a:cxn>
              <a:cxn ang="0">
                <a:pos x="93" y="89"/>
              </a:cxn>
              <a:cxn ang="0">
                <a:pos x="93" y="89"/>
              </a:cxn>
              <a:cxn ang="0">
                <a:pos x="95" y="87"/>
              </a:cxn>
              <a:cxn ang="0">
                <a:pos x="56" y="48"/>
              </a:cxn>
              <a:cxn ang="0">
                <a:pos x="48" y="29"/>
              </a:cxn>
              <a:cxn ang="0">
                <a:pos x="22" y="13"/>
              </a:cxn>
              <a:cxn ang="0">
                <a:pos x="15" y="21"/>
              </a:cxn>
              <a:cxn ang="0">
                <a:pos x="31" y="47"/>
              </a:cxn>
            </a:cxnLst>
            <a:rect l="0" t="0" r="r" b="b"/>
            <a:pathLst>
              <a:path w="110" h="108">
                <a:moveTo>
                  <a:pt x="88" y="108"/>
                </a:moveTo>
                <a:lnTo>
                  <a:pt x="44" y="63"/>
                </a:lnTo>
                <a:lnTo>
                  <a:pt x="25" y="55"/>
                </a:lnTo>
                <a:lnTo>
                  <a:pt x="0" y="20"/>
                </a:lnTo>
                <a:lnTo>
                  <a:pt x="21" y="0"/>
                </a:lnTo>
                <a:lnTo>
                  <a:pt x="57" y="23"/>
                </a:lnTo>
                <a:lnTo>
                  <a:pt x="65" y="41"/>
                </a:lnTo>
                <a:lnTo>
                  <a:pt x="110" y="86"/>
                </a:lnTo>
                <a:lnTo>
                  <a:pt x="107" y="90"/>
                </a:lnTo>
                <a:lnTo>
                  <a:pt x="107" y="90"/>
                </a:lnTo>
                <a:lnTo>
                  <a:pt x="100" y="97"/>
                </a:lnTo>
                <a:lnTo>
                  <a:pt x="100" y="98"/>
                </a:lnTo>
                <a:lnTo>
                  <a:pt x="88" y="108"/>
                </a:lnTo>
                <a:close/>
                <a:moveTo>
                  <a:pt x="31" y="47"/>
                </a:moveTo>
                <a:lnTo>
                  <a:pt x="49" y="55"/>
                </a:lnTo>
                <a:lnTo>
                  <a:pt x="88" y="94"/>
                </a:lnTo>
                <a:lnTo>
                  <a:pt x="93" y="89"/>
                </a:lnTo>
                <a:lnTo>
                  <a:pt x="93" y="89"/>
                </a:lnTo>
                <a:lnTo>
                  <a:pt x="95" y="87"/>
                </a:lnTo>
                <a:lnTo>
                  <a:pt x="56" y="48"/>
                </a:lnTo>
                <a:lnTo>
                  <a:pt x="48" y="29"/>
                </a:lnTo>
                <a:lnTo>
                  <a:pt x="22" y="13"/>
                </a:lnTo>
                <a:lnTo>
                  <a:pt x="15" y="21"/>
                </a:lnTo>
                <a:lnTo>
                  <a:pt x="31" y="4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8" name="Freeform 309"/>
          <p:cNvSpPr>
            <a:spLocks noEditPoints="1"/>
          </p:cNvSpPr>
          <p:nvPr/>
        </p:nvSpPr>
        <p:spPr bwMode="auto">
          <a:xfrm>
            <a:off x="6109306" y="3317878"/>
            <a:ext cx="318969" cy="317503"/>
          </a:xfrm>
          <a:custGeom>
            <a:avLst/>
            <a:gdLst/>
            <a:ahLst/>
            <a:cxnLst>
              <a:cxn ang="0">
                <a:pos x="171" y="6"/>
              </a:cxn>
              <a:cxn ang="0">
                <a:pos x="154" y="19"/>
              </a:cxn>
              <a:cxn ang="0">
                <a:pos x="152" y="33"/>
              </a:cxn>
              <a:cxn ang="0">
                <a:pos x="163" y="59"/>
              </a:cxn>
              <a:cxn ang="0">
                <a:pos x="196" y="44"/>
              </a:cxn>
              <a:cxn ang="0">
                <a:pos x="179" y="64"/>
              </a:cxn>
              <a:cxn ang="0">
                <a:pos x="170" y="76"/>
              </a:cxn>
              <a:cxn ang="0">
                <a:pos x="160" y="94"/>
              </a:cxn>
              <a:cxn ang="0">
                <a:pos x="117" y="108"/>
              </a:cxn>
              <a:cxn ang="0">
                <a:pos x="35" y="192"/>
              </a:cxn>
              <a:cxn ang="0">
                <a:pos x="21" y="198"/>
              </a:cxn>
              <a:cxn ang="0">
                <a:pos x="11" y="192"/>
              </a:cxn>
              <a:cxn ang="0">
                <a:pos x="5" y="184"/>
              </a:cxn>
              <a:cxn ang="0">
                <a:pos x="8" y="171"/>
              </a:cxn>
              <a:cxn ang="0">
                <a:pos x="98" y="96"/>
              </a:cxn>
              <a:cxn ang="0">
                <a:pos x="105" y="88"/>
              </a:cxn>
              <a:cxn ang="0">
                <a:pos x="119" y="64"/>
              </a:cxn>
              <a:cxn ang="0">
                <a:pos x="128" y="32"/>
              </a:cxn>
              <a:cxn ang="0">
                <a:pos x="133" y="14"/>
              </a:cxn>
              <a:cxn ang="0">
                <a:pos x="154" y="6"/>
              </a:cxn>
              <a:cxn ang="0">
                <a:pos x="162" y="6"/>
              </a:cxn>
              <a:cxn ang="0">
                <a:pos x="23" y="192"/>
              </a:cxn>
              <a:cxn ang="0">
                <a:pos x="32" y="188"/>
              </a:cxn>
              <a:cxn ang="0">
                <a:pos x="36" y="173"/>
              </a:cxn>
              <a:cxn ang="0">
                <a:pos x="28" y="167"/>
              </a:cxn>
              <a:cxn ang="0">
                <a:pos x="17" y="167"/>
              </a:cxn>
              <a:cxn ang="0">
                <a:pos x="11" y="173"/>
              </a:cxn>
              <a:cxn ang="0">
                <a:pos x="13" y="188"/>
              </a:cxn>
              <a:cxn ang="0">
                <a:pos x="23" y="192"/>
              </a:cxn>
              <a:cxn ang="0">
                <a:pos x="154" y="0"/>
              </a:cxn>
              <a:cxn ang="0">
                <a:pos x="133" y="6"/>
              </a:cxn>
              <a:cxn ang="0">
                <a:pos x="125" y="18"/>
              </a:cxn>
              <a:cxn ang="0">
                <a:pos x="112" y="63"/>
              </a:cxn>
              <a:cxn ang="0">
                <a:pos x="94" y="92"/>
              </a:cxn>
              <a:cxn ang="0">
                <a:pos x="4" y="167"/>
              </a:cxn>
              <a:cxn ang="0">
                <a:pos x="0" y="184"/>
              </a:cxn>
              <a:cxn ang="0">
                <a:pos x="7" y="196"/>
              </a:cxn>
              <a:cxn ang="0">
                <a:pos x="17" y="202"/>
              </a:cxn>
              <a:cxn ang="0">
                <a:pos x="28" y="202"/>
              </a:cxn>
              <a:cxn ang="0">
                <a:pos x="116" y="115"/>
              </a:cxn>
              <a:cxn ang="0">
                <a:pos x="131" y="107"/>
              </a:cxn>
              <a:cxn ang="0">
                <a:pos x="175" y="98"/>
              </a:cxn>
              <a:cxn ang="0">
                <a:pos x="175" y="73"/>
              </a:cxn>
              <a:cxn ang="0">
                <a:pos x="194" y="56"/>
              </a:cxn>
              <a:cxn ang="0">
                <a:pos x="205" y="34"/>
              </a:cxn>
              <a:cxn ang="0">
                <a:pos x="159" y="23"/>
              </a:cxn>
              <a:cxn ang="0">
                <a:pos x="183" y="5"/>
              </a:cxn>
              <a:cxn ang="0">
                <a:pos x="162" y="0"/>
              </a:cxn>
              <a:cxn ang="0">
                <a:pos x="20" y="187"/>
              </a:cxn>
              <a:cxn ang="0">
                <a:pos x="16" y="181"/>
              </a:cxn>
              <a:cxn ang="0">
                <a:pos x="17" y="173"/>
              </a:cxn>
              <a:cxn ang="0">
                <a:pos x="23" y="171"/>
              </a:cxn>
              <a:cxn ang="0">
                <a:pos x="30" y="173"/>
              </a:cxn>
              <a:cxn ang="0">
                <a:pos x="31" y="179"/>
              </a:cxn>
              <a:cxn ang="0">
                <a:pos x="30" y="184"/>
              </a:cxn>
              <a:cxn ang="0">
                <a:pos x="23" y="187"/>
              </a:cxn>
            </a:cxnLst>
            <a:rect l="0" t="0" r="r" b="b"/>
            <a:pathLst>
              <a:path w="205" h="203">
                <a:moveTo>
                  <a:pt x="162" y="6"/>
                </a:moveTo>
                <a:lnTo>
                  <a:pt x="162" y="6"/>
                </a:lnTo>
                <a:lnTo>
                  <a:pt x="171" y="6"/>
                </a:lnTo>
                <a:lnTo>
                  <a:pt x="179" y="9"/>
                </a:lnTo>
                <a:lnTo>
                  <a:pt x="156" y="18"/>
                </a:lnTo>
                <a:lnTo>
                  <a:pt x="154" y="19"/>
                </a:lnTo>
                <a:lnTo>
                  <a:pt x="154" y="22"/>
                </a:lnTo>
                <a:lnTo>
                  <a:pt x="152" y="32"/>
                </a:lnTo>
                <a:lnTo>
                  <a:pt x="152" y="33"/>
                </a:lnTo>
                <a:lnTo>
                  <a:pt x="152" y="34"/>
                </a:lnTo>
                <a:lnTo>
                  <a:pt x="160" y="53"/>
                </a:lnTo>
                <a:lnTo>
                  <a:pt x="163" y="59"/>
                </a:lnTo>
                <a:lnTo>
                  <a:pt x="167" y="56"/>
                </a:lnTo>
                <a:lnTo>
                  <a:pt x="196" y="44"/>
                </a:lnTo>
                <a:lnTo>
                  <a:pt x="196" y="44"/>
                </a:lnTo>
                <a:lnTo>
                  <a:pt x="192" y="50"/>
                </a:lnTo>
                <a:lnTo>
                  <a:pt x="186" y="57"/>
                </a:lnTo>
                <a:lnTo>
                  <a:pt x="179" y="64"/>
                </a:lnTo>
                <a:lnTo>
                  <a:pt x="173" y="68"/>
                </a:lnTo>
                <a:lnTo>
                  <a:pt x="169" y="71"/>
                </a:lnTo>
                <a:lnTo>
                  <a:pt x="170" y="76"/>
                </a:lnTo>
                <a:lnTo>
                  <a:pt x="177" y="92"/>
                </a:lnTo>
                <a:lnTo>
                  <a:pt x="177" y="92"/>
                </a:lnTo>
                <a:lnTo>
                  <a:pt x="160" y="94"/>
                </a:lnTo>
                <a:lnTo>
                  <a:pt x="142" y="99"/>
                </a:lnTo>
                <a:lnTo>
                  <a:pt x="124" y="104"/>
                </a:lnTo>
                <a:lnTo>
                  <a:pt x="117" y="108"/>
                </a:lnTo>
                <a:lnTo>
                  <a:pt x="112" y="113"/>
                </a:lnTo>
                <a:lnTo>
                  <a:pt x="35" y="192"/>
                </a:lnTo>
                <a:lnTo>
                  <a:pt x="35" y="192"/>
                </a:lnTo>
                <a:lnTo>
                  <a:pt x="31" y="195"/>
                </a:lnTo>
                <a:lnTo>
                  <a:pt x="27" y="196"/>
                </a:lnTo>
                <a:lnTo>
                  <a:pt x="21" y="198"/>
                </a:lnTo>
                <a:lnTo>
                  <a:pt x="21" y="198"/>
                </a:lnTo>
                <a:lnTo>
                  <a:pt x="16" y="196"/>
                </a:lnTo>
                <a:lnTo>
                  <a:pt x="11" y="192"/>
                </a:lnTo>
                <a:lnTo>
                  <a:pt x="11" y="192"/>
                </a:lnTo>
                <a:lnTo>
                  <a:pt x="7" y="188"/>
                </a:lnTo>
                <a:lnTo>
                  <a:pt x="5" y="184"/>
                </a:lnTo>
                <a:lnTo>
                  <a:pt x="5" y="180"/>
                </a:lnTo>
                <a:lnTo>
                  <a:pt x="5" y="176"/>
                </a:lnTo>
                <a:lnTo>
                  <a:pt x="8" y="171"/>
                </a:lnTo>
                <a:lnTo>
                  <a:pt x="11" y="167"/>
                </a:lnTo>
                <a:lnTo>
                  <a:pt x="98" y="96"/>
                </a:lnTo>
                <a:lnTo>
                  <a:pt x="98" y="96"/>
                </a:lnTo>
                <a:lnTo>
                  <a:pt x="98" y="95"/>
                </a:lnTo>
                <a:lnTo>
                  <a:pt x="98" y="95"/>
                </a:lnTo>
                <a:lnTo>
                  <a:pt x="105" y="88"/>
                </a:lnTo>
                <a:lnTo>
                  <a:pt x="109" y="80"/>
                </a:lnTo>
                <a:lnTo>
                  <a:pt x="115" y="72"/>
                </a:lnTo>
                <a:lnTo>
                  <a:pt x="119" y="64"/>
                </a:lnTo>
                <a:lnTo>
                  <a:pt x="124" y="46"/>
                </a:lnTo>
                <a:lnTo>
                  <a:pt x="128" y="32"/>
                </a:lnTo>
                <a:lnTo>
                  <a:pt x="128" y="32"/>
                </a:lnTo>
                <a:lnTo>
                  <a:pt x="131" y="21"/>
                </a:lnTo>
                <a:lnTo>
                  <a:pt x="131" y="21"/>
                </a:lnTo>
                <a:lnTo>
                  <a:pt x="133" y="14"/>
                </a:lnTo>
                <a:lnTo>
                  <a:pt x="136" y="11"/>
                </a:lnTo>
                <a:lnTo>
                  <a:pt x="143" y="9"/>
                </a:lnTo>
                <a:lnTo>
                  <a:pt x="154" y="6"/>
                </a:lnTo>
                <a:lnTo>
                  <a:pt x="155" y="6"/>
                </a:lnTo>
                <a:lnTo>
                  <a:pt x="155" y="6"/>
                </a:lnTo>
                <a:lnTo>
                  <a:pt x="162" y="6"/>
                </a:lnTo>
                <a:lnTo>
                  <a:pt x="162" y="6"/>
                </a:lnTo>
                <a:close/>
                <a:moveTo>
                  <a:pt x="23" y="192"/>
                </a:moveTo>
                <a:lnTo>
                  <a:pt x="23" y="192"/>
                </a:lnTo>
                <a:lnTo>
                  <a:pt x="28" y="192"/>
                </a:lnTo>
                <a:lnTo>
                  <a:pt x="32" y="188"/>
                </a:lnTo>
                <a:lnTo>
                  <a:pt x="32" y="188"/>
                </a:lnTo>
                <a:lnTo>
                  <a:pt x="36" y="184"/>
                </a:lnTo>
                <a:lnTo>
                  <a:pt x="36" y="179"/>
                </a:lnTo>
                <a:lnTo>
                  <a:pt x="36" y="173"/>
                </a:lnTo>
                <a:lnTo>
                  <a:pt x="32" y="169"/>
                </a:lnTo>
                <a:lnTo>
                  <a:pt x="32" y="169"/>
                </a:lnTo>
                <a:lnTo>
                  <a:pt x="28" y="167"/>
                </a:lnTo>
                <a:lnTo>
                  <a:pt x="23" y="165"/>
                </a:lnTo>
                <a:lnTo>
                  <a:pt x="23" y="165"/>
                </a:lnTo>
                <a:lnTo>
                  <a:pt x="17" y="167"/>
                </a:lnTo>
                <a:lnTo>
                  <a:pt x="13" y="169"/>
                </a:lnTo>
                <a:lnTo>
                  <a:pt x="13" y="169"/>
                </a:lnTo>
                <a:lnTo>
                  <a:pt x="11" y="173"/>
                </a:lnTo>
                <a:lnTo>
                  <a:pt x="9" y="179"/>
                </a:lnTo>
                <a:lnTo>
                  <a:pt x="11" y="184"/>
                </a:lnTo>
                <a:lnTo>
                  <a:pt x="13" y="188"/>
                </a:lnTo>
                <a:lnTo>
                  <a:pt x="13" y="188"/>
                </a:lnTo>
                <a:lnTo>
                  <a:pt x="17" y="192"/>
                </a:lnTo>
                <a:lnTo>
                  <a:pt x="23" y="192"/>
                </a:lnTo>
                <a:close/>
                <a:moveTo>
                  <a:pt x="162" y="0"/>
                </a:moveTo>
                <a:lnTo>
                  <a:pt x="162" y="0"/>
                </a:lnTo>
                <a:lnTo>
                  <a:pt x="154" y="0"/>
                </a:lnTo>
                <a:lnTo>
                  <a:pt x="154" y="0"/>
                </a:lnTo>
                <a:lnTo>
                  <a:pt x="142" y="3"/>
                </a:lnTo>
                <a:lnTo>
                  <a:pt x="133" y="6"/>
                </a:lnTo>
                <a:lnTo>
                  <a:pt x="129" y="11"/>
                </a:lnTo>
                <a:lnTo>
                  <a:pt x="125" y="18"/>
                </a:lnTo>
                <a:lnTo>
                  <a:pt x="125" y="18"/>
                </a:lnTo>
                <a:lnTo>
                  <a:pt x="121" y="33"/>
                </a:lnTo>
                <a:lnTo>
                  <a:pt x="116" y="52"/>
                </a:lnTo>
                <a:lnTo>
                  <a:pt x="112" y="63"/>
                </a:lnTo>
                <a:lnTo>
                  <a:pt x="108" y="73"/>
                </a:lnTo>
                <a:lnTo>
                  <a:pt x="102" y="83"/>
                </a:lnTo>
                <a:lnTo>
                  <a:pt x="94" y="92"/>
                </a:lnTo>
                <a:lnTo>
                  <a:pt x="7" y="163"/>
                </a:lnTo>
                <a:lnTo>
                  <a:pt x="7" y="163"/>
                </a:lnTo>
                <a:lnTo>
                  <a:pt x="4" y="167"/>
                </a:lnTo>
                <a:lnTo>
                  <a:pt x="1" y="173"/>
                </a:lnTo>
                <a:lnTo>
                  <a:pt x="0" y="179"/>
                </a:lnTo>
                <a:lnTo>
                  <a:pt x="0" y="184"/>
                </a:lnTo>
                <a:lnTo>
                  <a:pt x="3" y="190"/>
                </a:lnTo>
                <a:lnTo>
                  <a:pt x="7" y="196"/>
                </a:lnTo>
                <a:lnTo>
                  <a:pt x="7" y="196"/>
                </a:lnTo>
                <a:lnTo>
                  <a:pt x="11" y="199"/>
                </a:lnTo>
                <a:lnTo>
                  <a:pt x="15" y="200"/>
                </a:lnTo>
                <a:lnTo>
                  <a:pt x="17" y="202"/>
                </a:lnTo>
                <a:lnTo>
                  <a:pt x="21" y="203"/>
                </a:lnTo>
                <a:lnTo>
                  <a:pt x="21" y="203"/>
                </a:lnTo>
                <a:lnTo>
                  <a:pt x="28" y="202"/>
                </a:lnTo>
                <a:lnTo>
                  <a:pt x="34" y="199"/>
                </a:lnTo>
                <a:lnTo>
                  <a:pt x="39" y="196"/>
                </a:lnTo>
                <a:lnTo>
                  <a:pt x="116" y="115"/>
                </a:lnTo>
                <a:lnTo>
                  <a:pt x="116" y="115"/>
                </a:lnTo>
                <a:lnTo>
                  <a:pt x="121" y="111"/>
                </a:lnTo>
                <a:lnTo>
                  <a:pt x="131" y="107"/>
                </a:lnTo>
                <a:lnTo>
                  <a:pt x="143" y="104"/>
                </a:lnTo>
                <a:lnTo>
                  <a:pt x="155" y="102"/>
                </a:lnTo>
                <a:lnTo>
                  <a:pt x="175" y="98"/>
                </a:lnTo>
                <a:lnTo>
                  <a:pt x="185" y="96"/>
                </a:lnTo>
                <a:lnTo>
                  <a:pt x="175" y="73"/>
                </a:lnTo>
                <a:lnTo>
                  <a:pt x="175" y="73"/>
                </a:lnTo>
                <a:lnTo>
                  <a:pt x="182" y="68"/>
                </a:lnTo>
                <a:lnTo>
                  <a:pt x="189" y="63"/>
                </a:lnTo>
                <a:lnTo>
                  <a:pt x="194" y="56"/>
                </a:lnTo>
                <a:lnTo>
                  <a:pt x="198" y="49"/>
                </a:lnTo>
                <a:lnTo>
                  <a:pt x="204" y="38"/>
                </a:lnTo>
                <a:lnTo>
                  <a:pt x="205" y="34"/>
                </a:lnTo>
                <a:lnTo>
                  <a:pt x="166" y="50"/>
                </a:lnTo>
                <a:lnTo>
                  <a:pt x="158" y="33"/>
                </a:lnTo>
                <a:lnTo>
                  <a:pt x="159" y="23"/>
                </a:lnTo>
                <a:lnTo>
                  <a:pt x="192" y="9"/>
                </a:lnTo>
                <a:lnTo>
                  <a:pt x="192" y="9"/>
                </a:lnTo>
                <a:lnTo>
                  <a:pt x="183" y="5"/>
                </a:lnTo>
                <a:lnTo>
                  <a:pt x="174" y="0"/>
                </a:lnTo>
                <a:lnTo>
                  <a:pt x="162" y="0"/>
                </a:lnTo>
                <a:lnTo>
                  <a:pt x="162" y="0"/>
                </a:lnTo>
                <a:close/>
                <a:moveTo>
                  <a:pt x="23" y="187"/>
                </a:moveTo>
                <a:lnTo>
                  <a:pt x="23" y="187"/>
                </a:lnTo>
                <a:lnTo>
                  <a:pt x="20" y="187"/>
                </a:lnTo>
                <a:lnTo>
                  <a:pt x="17" y="184"/>
                </a:lnTo>
                <a:lnTo>
                  <a:pt x="17" y="184"/>
                </a:lnTo>
                <a:lnTo>
                  <a:pt x="16" y="181"/>
                </a:lnTo>
                <a:lnTo>
                  <a:pt x="15" y="179"/>
                </a:lnTo>
                <a:lnTo>
                  <a:pt x="16" y="176"/>
                </a:lnTo>
                <a:lnTo>
                  <a:pt x="17" y="173"/>
                </a:lnTo>
                <a:lnTo>
                  <a:pt x="17" y="173"/>
                </a:lnTo>
                <a:lnTo>
                  <a:pt x="20" y="171"/>
                </a:lnTo>
                <a:lnTo>
                  <a:pt x="23" y="171"/>
                </a:lnTo>
                <a:lnTo>
                  <a:pt x="23" y="171"/>
                </a:lnTo>
                <a:lnTo>
                  <a:pt x="27" y="171"/>
                </a:lnTo>
                <a:lnTo>
                  <a:pt x="30" y="173"/>
                </a:lnTo>
                <a:lnTo>
                  <a:pt x="30" y="173"/>
                </a:lnTo>
                <a:lnTo>
                  <a:pt x="31" y="176"/>
                </a:lnTo>
                <a:lnTo>
                  <a:pt x="31" y="179"/>
                </a:lnTo>
                <a:lnTo>
                  <a:pt x="31" y="181"/>
                </a:lnTo>
                <a:lnTo>
                  <a:pt x="30" y="184"/>
                </a:lnTo>
                <a:lnTo>
                  <a:pt x="30" y="184"/>
                </a:lnTo>
                <a:lnTo>
                  <a:pt x="27" y="187"/>
                </a:lnTo>
                <a:lnTo>
                  <a:pt x="23" y="187"/>
                </a:lnTo>
                <a:lnTo>
                  <a:pt x="23" y="18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9" name="Freeform 310"/>
          <p:cNvSpPr>
            <a:spLocks/>
          </p:cNvSpPr>
          <p:nvPr/>
        </p:nvSpPr>
        <p:spPr bwMode="auto">
          <a:xfrm>
            <a:off x="6118687" y="3327217"/>
            <a:ext cx="295517" cy="298825"/>
          </a:xfrm>
          <a:custGeom>
            <a:avLst/>
            <a:gdLst/>
            <a:ahLst/>
            <a:cxnLst>
              <a:cxn ang="0">
                <a:pos x="157" y="0"/>
              </a:cxn>
              <a:cxn ang="0">
                <a:pos x="174" y="3"/>
              </a:cxn>
              <a:cxn ang="0">
                <a:pos x="149" y="13"/>
              </a:cxn>
              <a:cxn ang="0">
                <a:pos x="147" y="26"/>
              </a:cxn>
              <a:cxn ang="0">
                <a:pos x="147" y="28"/>
              </a:cxn>
              <a:cxn ang="0">
                <a:pos x="158" y="53"/>
              </a:cxn>
              <a:cxn ang="0">
                <a:pos x="191" y="38"/>
              </a:cxn>
              <a:cxn ang="0">
                <a:pos x="187" y="44"/>
              </a:cxn>
              <a:cxn ang="0">
                <a:pos x="174" y="58"/>
              </a:cxn>
              <a:cxn ang="0">
                <a:pos x="164" y="65"/>
              </a:cxn>
              <a:cxn ang="0">
                <a:pos x="172" y="86"/>
              </a:cxn>
              <a:cxn ang="0">
                <a:pos x="155" y="88"/>
              </a:cxn>
              <a:cxn ang="0">
                <a:pos x="119" y="98"/>
              </a:cxn>
              <a:cxn ang="0">
                <a:pos x="107" y="107"/>
              </a:cxn>
              <a:cxn ang="0">
                <a:pos x="30" y="186"/>
              </a:cxn>
              <a:cxn ang="0">
                <a:pos x="22" y="190"/>
              </a:cxn>
              <a:cxn ang="0">
                <a:pos x="16" y="192"/>
              </a:cxn>
              <a:cxn ang="0">
                <a:pos x="6" y="186"/>
              </a:cxn>
              <a:cxn ang="0">
                <a:pos x="2" y="182"/>
              </a:cxn>
              <a:cxn ang="0">
                <a:pos x="0" y="174"/>
              </a:cxn>
              <a:cxn ang="0">
                <a:pos x="3" y="165"/>
              </a:cxn>
              <a:cxn ang="0">
                <a:pos x="93" y="90"/>
              </a:cxn>
              <a:cxn ang="0">
                <a:pos x="93" y="89"/>
              </a:cxn>
              <a:cxn ang="0">
                <a:pos x="100" y="82"/>
              </a:cxn>
              <a:cxn ang="0">
                <a:pos x="110" y="66"/>
              </a:cxn>
              <a:cxn ang="0">
                <a:pos x="119" y="40"/>
              </a:cxn>
              <a:cxn ang="0">
                <a:pos x="123" y="26"/>
              </a:cxn>
              <a:cxn ang="0">
                <a:pos x="126" y="15"/>
              </a:cxn>
              <a:cxn ang="0">
                <a:pos x="131" y="5"/>
              </a:cxn>
              <a:cxn ang="0">
                <a:pos x="149" y="0"/>
              </a:cxn>
              <a:cxn ang="0">
                <a:pos x="150" y="0"/>
              </a:cxn>
              <a:cxn ang="0">
                <a:pos x="157" y="0"/>
              </a:cxn>
            </a:cxnLst>
            <a:rect l="0" t="0" r="r" b="b"/>
            <a:pathLst>
              <a:path w="191" h="192">
                <a:moveTo>
                  <a:pt x="157" y="0"/>
                </a:moveTo>
                <a:lnTo>
                  <a:pt x="157" y="0"/>
                </a:lnTo>
                <a:lnTo>
                  <a:pt x="166" y="0"/>
                </a:lnTo>
                <a:lnTo>
                  <a:pt x="174" y="3"/>
                </a:lnTo>
                <a:lnTo>
                  <a:pt x="151" y="12"/>
                </a:lnTo>
                <a:lnTo>
                  <a:pt x="149" y="13"/>
                </a:lnTo>
                <a:lnTo>
                  <a:pt x="149" y="16"/>
                </a:lnTo>
                <a:lnTo>
                  <a:pt x="147" y="26"/>
                </a:lnTo>
                <a:lnTo>
                  <a:pt x="147" y="27"/>
                </a:lnTo>
                <a:lnTo>
                  <a:pt x="147" y="28"/>
                </a:lnTo>
                <a:lnTo>
                  <a:pt x="155" y="47"/>
                </a:lnTo>
                <a:lnTo>
                  <a:pt x="158" y="53"/>
                </a:lnTo>
                <a:lnTo>
                  <a:pt x="162" y="50"/>
                </a:lnTo>
                <a:lnTo>
                  <a:pt x="191" y="38"/>
                </a:lnTo>
                <a:lnTo>
                  <a:pt x="191" y="38"/>
                </a:lnTo>
                <a:lnTo>
                  <a:pt x="187" y="44"/>
                </a:lnTo>
                <a:lnTo>
                  <a:pt x="181" y="51"/>
                </a:lnTo>
                <a:lnTo>
                  <a:pt x="174" y="58"/>
                </a:lnTo>
                <a:lnTo>
                  <a:pt x="168" y="62"/>
                </a:lnTo>
                <a:lnTo>
                  <a:pt x="164" y="65"/>
                </a:lnTo>
                <a:lnTo>
                  <a:pt x="165" y="70"/>
                </a:lnTo>
                <a:lnTo>
                  <a:pt x="172" y="86"/>
                </a:lnTo>
                <a:lnTo>
                  <a:pt x="172" y="86"/>
                </a:lnTo>
                <a:lnTo>
                  <a:pt x="155" y="88"/>
                </a:lnTo>
                <a:lnTo>
                  <a:pt x="137" y="93"/>
                </a:lnTo>
                <a:lnTo>
                  <a:pt x="119" y="98"/>
                </a:lnTo>
                <a:lnTo>
                  <a:pt x="112" y="102"/>
                </a:lnTo>
                <a:lnTo>
                  <a:pt x="107" y="107"/>
                </a:lnTo>
                <a:lnTo>
                  <a:pt x="30" y="186"/>
                </a:lnTo>
                <a:lnTo>
                  <a:pt x="30" y="186"/>
                </a:lnTo>
                <a:lnTo>
                  <a:pt x="26" y="189"/>
                </a:lnTo>
                <a:lnTo>
                  <a:pt x="22" y="190"/>
                </a:lnTo>
                <a:lnTo>
                  <a:pt x="16" y="192"/>
                </a:lnTo>
                <a:lnTo>
                  <a:pt x="16" y="192"/>
                </a:lnTo>
                <a:lnTo>
                  <a:pt x="11" y="190"/>
                </a:lnTo>
                <a:lnTo>
                  <a:pt x="6" y="186"/>
                </a:lnTo>
                <a:lnTo>
                  <a:pt x="6" y="186"/>
                </a:lnTo>
                <a:lnTo>
                  <a:pt x="2" y="182"/>
                </a:lnTo>
                <a:lnTo>
                  <a:pt x="0" y="178"/>
                </a:lnTo>
                <a:lnTo>
                  <a:pt x="0" y="174"/>
                </a:lnTo>
                <a:lnTo>
                  <a:pt x="0" y="170"/>
                </a:lnTo>
                <a:lnTo>
                  <a:pt x="3" y="165"/>
                </a:lnTo>
                <a:lnTo>
                  <a:pt x="6" y="161"/>
                </a:lnTo>
                <a:lnTo>
                  <a:pt x="93" y="90"/>
                </a:lnTo>
                <a:lnTo>
                  <a:pt x="93" y="90"/>
                </a:lnTo>
                <a:lnTo>
                  <a:pt x="93" y="89"/>
                </a:lnTo>
                <a:lnTo>
                  <a:pt x="93" y="89"/>
                </a:lnTo>
                <a:lnTo>
                  <a:pt x="100" y="82"/>
                </a:lnTo>
                <a:lnTo>
                  <a:pt x="104" y="74"/>
                </a:lnTo>
                <a:lnTo>
                  <a:pt x="110" y="66"/>
                </a:lnTo>
                <a:lnTo>
                  <a:pt x="114" y="58"/>
                </a:lnTo>
                <a:lnTo>
                  <a:pt x="119" y="40"/>
                </a:lnTo>
                <a:lnTo>
                  <a:pt x="123" y="26"/>
                </a:lnTo>
                <a:lnTo>
                  <a:pt x="123" y="26"/>
                </a:lnTo>
                <a:lnTo>
                  <a:pt x="126" y="15"/>
                </a:lnTo>
                <a:lnTo>
                  <a:pt x="126" y="15"/>
                </a:lnTo>
                <a:lnTo>
                  <a:pt x="128" y="8"/>
                </a:lnTo>
                <a:lnTo>
                  <a:pt x="131" y="5"/>
                </a:lnTo>
                <a:lnTo>
                  <a:pt x="138" y="3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7" y="0"/>
                </a:lnTo>
                <a:lnTo>
                  <a:pt x="15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0" name="Freeform 311"/>
          <p:cNvSpPr>
            <a:spLocks/>
          </p:cNvSpPr>
          <p:nvPr/>
        </p:nvSpPr>
        <p:spPr bwMode="auto">
          <a:xfrm>
            <a:off x="6123379" y="3574681"/>
            <a:ext cx="42219" cy="42024"/>
          </a:xfrm>
          <a:custGeom>
            <a:avLst/>
            <a:gdLst/>
            <a:ahLst/>
            <a:cxnLst>
              <a:cxn ang="0">
                <a:pos x="14" y="27"/>
              </a:cxn>
              <a:cxn ang="0">
                <a:pos x="14" y="27"/>
              </a:cxn>
              <a:cxn ang="0">
                <a:pos x="19" y="27"/>
              </a:cxn>
              <a:cxn ang="0">
                <a:pos x="23" y="23"/>
              </a:cxn>
              <a:cxn ang="0">
                <a:pos x="23" y="23"/>
              </a:cxn>
              <a:cxn ang="0">
                <a:pos x="27" y="19"/>
              </a:cxn>
              <a:cxn ang="0">
                <a:pos x="27" y="14"/>
              </a:cxn>
              <a:cxn ang="0">
                <a:pos x="27" y="8"/>
              </a:cxn>
              <a:cxn ang="0">
                <a:pos x="23" y="4"/>
              </a:cxn>
              <a:cxn ang="0">
                <a:pos x="23" y="4"/>
              </a:cxn>
              <a:cxn ang="0">
                <a:pos x="19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4"/>
              </a:cxn>
              <a:cxn ang="0">
                <a:pos x="2" y="19"/>
              </a:cxn>
              <a:cxn ang="0">
                <a:pos x="4" y="23"/>
              </a:cxn>
              <a:cxn ang="0">
                <a:pos x="4" y="23"/>
              </a:cxn>
              <a:cxn ang="0">
                <a:pos x="8" y="27"/>
              </a:cxn>
              <a:cxn ang="0">
                <a:pos x="14" y="27"/>
              </a:cxn>
            </a:cxnLst>
            <a:rect l="0" t="0" r="r" b="b"/>
            <a:pathLst>
              <a:path w="27" h="27">
                <a:moveTo>
                  <a:pt x="14" y="27"/>
                </a:moveTo>
                <a:lnTo>
                  <a:pt x="14" y="27"/>
                </a:lnTo>
                <a:lnTo>
                  <a:pt x="19" y="27"/>
                </a:lnTo>
                <a:lnTo>
                  <a:pt x="23" y="23"/>
                </a:lnTo>
                <a:lnTo>
                  <a:pt x="23" y="23"/>
                </a:lnTo>
                <a:lnTo>
                  <a:pt x="27" y="19"/>
                </a:lnTo>
                <a:lnTo>
                  <a:pt x="27" y="14"/>
                </a:lnTo>
                <a:lnTo>
                  <a:pt x="27" y="8"/>
                </a:lnTo>
                <a:lnTo>
                  <a:pt x="23" y="4"/>
                </a:lnTo>
                <a:lnTo>
                  <a:pt x="23" y="4"/>
                </a:lnTo>
                <a:lnTo>
                  <a:pt x="19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4"/>
                </a:lnTo>
                <a:lnTo>
                  <a:pt x="2" y="19"/>
                </a:lnTo>
                <a:lnTo>
                  <a:pt x="4" y="23"/>
                </a:lnTo>
                <a:lnTo>
                  <a:pt x="4" y="23"/>
                </a:lnTo>
                <a:lnTo>
                  <a:pt x="8" y="27"/>
                </a:lnTo>
                <a:lnTo>
                  <a:pt x="14" y="27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1" name="Freeform 312"/>
          <p:cNvSpPr>
            <a:spLocks/>
          </p:cNvSpPr>
          <p:nvPr/>
        </p:nvSpPr>
        <p:spPr bwMode="auto">
          <a:xfrm>
            <a:off x="6109306" y="3317878"/>
            <a:ext cx="318969" cy="317503"/>
          </a:xfrm>
          <a:custGeom>
            <a:avLst/>
            <a:gdLst/>
            <a:ahLst/>
            <a:cxnLst>
              <a:cxn ang="0">
                <a:pos x="162" y="0"/>
              </a:cxn>
              <a:cxn ang="0">
                <a:pos x="162" y="0"/>
              </a:cxn>
              <a:cxn ang="0">
                <a:pos x="154" y="0"/>
              </a:cxn>
              <a:cxn ang="0">
                <a:pos x="154" y="0"/>
              </a:cxn>
              <a:cxn ang="0">
                <a:pos x="142" y="3"/>
              </a:cxn>
              <a:cxn ang="0">
                <a:pos x="133" y="6"/>
              </a:cxn>
              <a:cxn ang="0">
                <a:pos x="129" y="11"/>
              </a:cxn>
              <a:cxn ang="0">
                <a:pos x="125" y="18"/>
              </a:cxn>
              <a:cxn ang="0">
                <a:pos x="125" y="18"/>
              </a:cxn>
              <a:cxn ang="0">
                <a:pos x="121" y="33"/>
              </a:cxn>
              <a:cxn ang="0">
                <a:pos x="116" y="52"/>
              </a:cxn>
              <a:cxn ang="0">
                <a:pos x="112" y="63"/>
              </a:cxn>
              <a:cxn ang="0">
                <a:pos x="108" y="73"/>
              </a:cxn>
              <a:cxn ang="0">
                <a:pos x="102" y="83"/>
              </a:cxn>
              <a:cxn ang="0">
                <a:pos x="94" y="92"/>
              </a:cxn>
              <a:cxn ang="0">
                <a:pos x="7" y="163"/>
              </a:cxn>
              <a:cxn ang="0">
                <a:pos x="7" y="163"/>
              </a:cxn>
              <a:cxn ang="0">
                <a:pos x="4" y="167"/>
              </a:cxn>
              <a:cxn ang="0">
                <a:pos x="1" y="173"/>
              </a:cxn>
              <a:cxn ang="0">
                <a:pos x="0" y="179"/>
              </a:cxn>
              <a:cxn ang="0">
                <a:pos x="0" y="184"/>
              </a:cxn>
              <a:cxn ang="0">
                <a:pos x="3" y="190"/>
              </a:cxn>
              <a:cxn ang="0">
                <a:pos x="7" y="196"/>
              </a:cxn>
              <a:cxn ang="0">
                <a:pos x="7" y="196"/>
              </a:cxn>
              <a:cxn ang="0">
                <a:pos x="11" y="199"/>
              </a:cxn>
              <a:cxn ang="0">
                <a:pos x="15" y="200"/>
              </a:cxn>
              <a:cxn ang="0">
                <a:pos x="17" y="202"/>
              </a:cxn>
              <a:cxn ang="0">
                <a:pos x="21" y="203"/>
              </a:cxn>
              <a:cxn ang="0">
                <a:pos x="21" y="203"/>
              </a:cxn>
              <a:cxn ang="0">
                <a:pos x="28" y="202"/>
              </a:cxn>
              <a:cxn ang="0">
                <a:pos x="34" y="199"/>
              </a:cxn>
              <a:cxn ang="0">
                <a:pos x="39" y="196"/>
              </a:cxn>
              <a:cxn ang="0">
                <a:pos x="116" y="115"/>
              </a:cxn>
              <a:cxn ang="0">
                <a:pos x="116" y="115"/>
              </a:cxn>
              <a:cxn ang="0">
                <a:pos x="121" y="111"/>
              </a:cxn>
              <a:cxn ang="0">
                <a:pos x="131" y="107"/>
              </a:cxn>
              <a:cxn ang="0">
                <a:pos x="143" y="104"/>
              </a:cxn>
              <a:cxn ang="0">
                <a:pos x="155" y="102"/>
              </a:cxn>
              <a:cxn ang="0">
                <a:pos x="175" y="98"/>
              </a:cxn>
              <a:cxn ang="0">
                <a:pos x="185" y="96"/>
              </a:cxn>
              <a:cxn ang="0">
                <a:pos x="175" y="73"/>
              </a:cxn>
              <a:cxn ang="0">
                <a:pos x="175" y="73"/>
              </a:cxn>
              <a:cxn ang="0">
                <a:pos x="182" y="68"/>
              </a:cxn>
              <a:cxn ang="0">
                <a:pos x="189" y="63"/>
              </a:cxn>
              <a:cxn ang="0">
                <a:pos x="194" y="56"/>
              </a:cxn>
              <a:cxn ang="0">
                <a:pos x="198" y="49"/>
              </a:cxn>
              <a:cxn ang="0">
                <a:pos x="204" y="38"/>
              </a:cxn>
              <a:cxn ang="0">
                <a:pos x="205" y="34"/>
              </a:cxn>
              <a:cxn ang="0">
                <a:pos x="166" y="50"/>
              </a:cxn>
              <a:cxn ang="0">
                <a:pos x="158" y="33"/>
              </a:cxn>
              <a:cxn ang="0">
                <a:pos x="159" y="23"/>
              </a:cxn>
              <a:cxn ang="0">
                <a:pos x="192" y="9"/>
              </a:cxn>
              <a:cxn ang="0">
                <a:pos x="192" y="9"/>
              </a:cxn>
              <a:cxn ang="0">
                <a:pos x="183" y="5"/>
              </a:cxn>
              <a:cxn ang="0">
                <a:pos x="174" y="0"/>
              </a:cxn>
              <a:cxn ang="0">
                <a:pos x="162" y="0"/>
              </a:cxn>
              <a:cxn ang="0">
                <a:pos x="162" y="0"/>
              </a:cxn>
            </a:cxnLst>
            <a:rect l="0" t="0" r="r" b="b"/>
            <a:pathLst>
              <a:path w="205" h="203">
                <a:moveTo>
                  <a:pt x="162" y="0"/>
                </a:moveTo>
                <a:lnTo>
                  <a:pt x="162" y="0"/>
                </a:lnTo>
                <a:lnTo>
                  <a:pt x="154" y="0"/>
                </a:lnTo>
                <a:lnTo>
                  <a:pt x="154" y="0"/>
                </a:lnTo>
                <a:lnTo>
                  <a:pt x="142" y="3"/>
                </a:lnTo>
                <a:lnTo>
                  <a:pt x="133" y="6"/>
                </a:lnTo>
                <a:lnTo>
                  <a:pt x="129" y="11"/>
                </a:lnTo>
                <a:lnTo>
                  <a:pt x="125" y="18"/>
                </a:lnTo>
                <a:lnTo>
                  <a:pt x="125" y="18"/>
                </a:lnTo>
                <a:lnTo>
                  <a:pt x="121" y="33"/>
                </a:lnTo>
                <a:lnTo>
                  <a:pt x="116" y="52"/>
                </a:lnTo>
                <a:lnTo>
                  <a:pt x="112" y="63"/>
                </a:lnTo>
                <a:lnTo>
                  <a:pt x="108" y="73"/>
                </a:lnTo>
                <a:lnTo>
                  <a:pt x="102" y="83"/>
                </a:lnTo>
                <a:lnTo>
                  <a:pt x="94" y="92"/>
                </a:lnTo>
                <a:lnTo>
                  <a:pt x="7" y="163"/>
                </a:lnTo>
                <a:lnTo>
                  <a:pt x="7" y="163"/>
                </a:lnTo>
                <a:lnTo>
                  <a:pt x="4" y="167"/>
                </a:lnTo>
                <a:lnTo>
                  <a:pt x="1" y="173"/>
                </a:lnTo>
                <a:lnTo>
                  <a:pt x="0" y="179"/>
                </a:lnTo>
                <a:lnTo>
                  <a:pt x="0" y="184"/>
                </a:lnTo>
                <a:lnTo>
                  <a:pt x="3" y="190"/>
                </a:lnTo>
                <a:lnTo>
                  <a:pt x="7" y="196"/>
                </a:lnTo>
                <a:lnTo>
                  <a:pt x="7" y="196"/>
                </a:lnTo>
                <a:lnTo>
                  <a:pt x="11" y="199"/>
                </a:lnTo>
                <a:lnTo>
                  <a:pt x="15" y="200"/>
                </a:lnTo>
                <a:lnTo>
                  <a:pt x="17" y="202"/>
                </a:lnTo>
                <a:lnTo>
                  <a:pt x="21" y="203"/>
                </a:lnTo>
                <a:lnTo>
                  <a:pt x="21" y="203"/>
                </a:lnTo>
                <a:lnTo>
                  <a:pt x="28" y="202"/>
                </a:lnTo>
                <a:lnTo>
                  <a:pt x="34" y="199"/>
                </a:lnTo>
                <a:lnTo>
                  <a:pt x="39" y="196"/>
                </a:lnTo>
                <a:lnTo>
                  <a:pt x="116" y="115"/>
                </a:lnTo>
                <a:lnTo>
                  <a:pt x="116" y="115"/>
                </a:lnTo>
                <a:lnTo>
                  <a:pt x="121" y="111"/>
                </a:lnTo>
                <a:lnTo>
                  <a:pt x="131" y="107"/>
                </a:lnTo>
                <a:lnTo>
                  <a:pt x="143" y="104"/>
                </a:lnTo>
                <a:lnTo>
                  <a:pt x="155" y="102"/>
                </a:lnTo>
                <a:lnTo>
                  <a:pt x="175" y="98"/>
                </a:lnTo>
                <a:lnTo>
                  <a:pt x="185" y="96"/>
                </a:lnTo>
                <a:lnTo>
                  <a:pt x="175" y="73"/>
                </a:lnTo>
                <a:lnTo>
                  <a:pt x="175" y="73"/>
                </a:lnTo>
                <a:lnTo>
                  <a:pt x="182" y="68"/>
                </a:lnTo>
                <a:lnTo>
                  <a:pt x="189" y="63"/>
                </a:lnTo>
                <a:lnTo>
                  <a:pt x="194" y="56"/>
                </a:lnTo>
                <a:lnTo>
                  <a:pt x="198" y="49"/>
                </a:lnTo>
                <a:lnTo>
                  <a:pt x="204" y="38"/>
                </a:lnTo>
                <a:lnTo>
                  <a:pt x="205" y="34"/>
                </a:lnTo>
                <a:lnTo>
                  <a:pt x="166" y="50"/>
                </a:lnTo>
                <a:lnTo>
                  <a:pt x="158" y="33"/>
                </a:lnTo>
                <a:lnTo>
                  <a:pt x="159" y="23"/>
                </a:lnTo>
                <a:lnTo>
                  <a:pt x="192" y="9"/>
                </a:lnTo>
                <a:lnTo>
                  <a:pt x="192" y="9"/>
                </a:lnTo>
                <a:lnTo>
                  <a:pt x="183" y="5"/>
                </a:lnTo>
                <a:lnTo>
                  <a:pt x="174" y="0"/>
                </a:lnTo>
                <a:lnTo>
                  <a:pt x="162" y="0"/>
                </a:lnTo>
                <a:lnTo>
                  <a:pt x="16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2" name="Freeform 313"/>
          <p:cNvSpPr>
            <a:spLocks/>
          </p:cNvSpPr>
          <p:nvPr/>
        </p:nvSpPr>
        <p:spPr bwMode="auto">
          <a:xfrm>
            <a:off x="6132761" y="3584020"/>
            <a:ext cx="23455" cy="2334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8" y="16"/>
              </a:cxn>
              <a:cxn ang="0">
                <a:pos x="5" y="16"/>
              </a:cxn>
              <a:cxn ang="0">
                <a:pos x="2" y="13"/>
              </a:cxn>
              <a:cxn ang="0">
                <a:pos x="2" y="13"/>
              </a:cxn>
              <a:cxn ang="0">
                <a:pos x="1" y="10"/>
              </a:cxn>
              <a:cxn ang="0">
                <a:pos x="0" y="8"/>
              </a:cxn>
              <a:cxn ang="0">
                <a:pos x="1" y="5"/>
              </a:cxn>
              <a:cxn ang="0">
                <a:pos x="2" y="2"/>
              </a:cxn>
              <a:cxn ang="0">
                <a:pos x="2" y="2"/>
              </a:cxn>
              <a:cxn ang="0">
                <a:pos x="5" y="0"/>
              </a:cxn>
              <a:cxn ang="0">
                <a:pos x="8" y="0"/>
              </a:cxn>
              <a:cxn ang="0">
                <a:pos x="8" y="0"/>
              </a:cxn>
              <a:cxn ang="0">
                <a:pos x="12" y="0"/>
              </a:cxn>
              <a:cxn ang="0">
                <a:pos x="15" y="2"/>
              </a:cxn>
              <a:cxn ang="0">
                <a:pos x="15" y="2"/>
              </a:cxn>
              <a:cxn ang="0">
                <a:pos x="16" y="5"/>
              </a:cxn>
              <a:cxn ang="0">
                <a:pos x="16" y="8"/>
              </a:cxn>
              <a:cxn ang="0">
                <a:pos x="16" y="10"/>
              </a:cxn>
              <a:cxn ang="0">
                <a:pos x="15" y="13"/>
              </a:cxn>
              <a:cxn ang="0">
                <a:pos x="15" y="13"/>
              </a:cxn>
              <a:cxn ang="0">
                <a:pos x="12" y="16"/>
              </a:cxn>
              <a:cxn ang="0">
                <a:pos x="8" y="16"/>
              </a:cxn>
              <a:cxn ang="0">
                <a:pos x="8" y="16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8" y="16"/>
                </a:lnTo>
                <a:lnTo>
                  <a:pt x="5" y="16"/>
                </a:lnTo>
                <a:lnTo>
                  <a:pt x="2" y="13"/>
                </a:lnTo>
                <a:lnTo>
                  <a:pt x="2" y="13"/>
                </a:lnTo>
                <a:lnTo>
                  <a:pt x="1" y="10"/>
                </a:lnTo>
                <a:lnTo>
                  <a:pt x="0" y="8"/>
                </a:lnTo>
                <a:lnTo>
                  <a:pt x="1" y="5"/>
                </a:lnTo>
                <a:lnTo>
                  <a:pt x="2" y="2"/>
                </a:lnTo>
                <a:lnTo>
                  <a:pt x="2" y="2"/>
                </a:lnTo>
                <a:lnTo>
                  <a:pt x="5" y="0"/>
                </a:lnTo>
                <a:lnTo>
                  <a:pt x="8" y="0"/>
                </a:lnTo>
                <a:lnTo>
                  <a:pt x="8" y="0"/>
                </a:lnTo>
                <a:lnTo>
                  <a:pt x="12" y="0"/>
                </a:lnTo>
                <a:lnTo>
                  <a:pt x="15" y="2"/>
                </a:lnTo>
                <a:lnTo>
                  <a:pt x="15" y="2"/>
                </a:lnTo>
                <a:lnTo>
                  <a:pt x="16" y="5"/>
                </a:lnTo>
                <a:lnTo>
                  <a:pt x="16" y="8"/>
                </a:lnTo>
                <a:lnTo>
                  <a:pt x="16" y="10"/>
                </a:lnTo>
                <a:lnTo>
                  <a:pt x="15" y="13"/>
                </a:lnTo>
                <a:lnTo>
                  <a:pt x="15" y="13"/>
                </a:lnTo>
                <a:lnTo>
                  <a:pt x="12" y="16"/>
                </a:lnTo>
                <a:lnTo>
                  <a:pt x="8" y="16"/>
                </a:lnTo>
                <a:lnTo>
                  <a:pt x="8" y="1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3" name="Freeform 314"/>
          <p:cNvSpPr>
            <a:spLocks noEditPoints="1"/>
          </p:cNvSpPr>
          <p:nvPr/>
        </p:nvSpPr>
        <p:spPr bwMode="auto">
          <a:xfrm>
            <a:off x="8567252" y="3289863"/>
            <a:ext cx="187629" cy="140075"/>
          </a:xfrm>
          <a:custGeom>
            <a:avLst/>
            <a:gdLst/>
            <a:ahLst/>
            <a:cxnLst>
              <a:cxn ang="0">
                <a:pos x="54" y="5"/>
              </a:cxn>
              <a:cxn ang="0">
                <a:pos x="54" y="5"/>
              </a:cxn>
              <a:cxn ang="0">
                <a:pos x="67" y="7"/>
              </a:cxn>
              <a:cxn ang="0">
                <a:pos x="81" y="11"/>
              </a:cxn>
              <a:cxn ang="0">
                <a:pos x="93" y="17"/>
              </a:cxn>
              <a:cxn ang="0">
                <a:pos x="104" y="27"/>
              </a:cxn>
              <a:cxn ang="0">
                <a:pos x="112" y="35"/>
              </a:cxn>
              <a:cxn ang="0">
                <a:pos x="66" y="81"/>
              </a:cxn>
              <a:cxn ang="0">
                <a:pos x="8" y="23"/>
              </a:cxn>
              <a:cxn ang="0">
                <a:pos x="8" y="23"/>
              </a:cxn>
              <a:cxn ang="0">
                <a:pos x="17" y="15"/>
              </a:cxn>
              <a:cxn ang="0">
                <a:pos x="29" y="11"/>
              </a:cxn>
              <a:cxn ang="0">
                <a:pos x="40" y="7"/>
              </a:cxn>
              <a:cxn ang="0">
                <a:pos x="54" y="5"/>
              </a:cxn>
              <a:cxn ang="0">
                <a:pos x="54" y="0"/>
              </a:cxn>
              <a:cxn ang="0">
                <a:pos x="54" y="0"/>
              </a:cxn>
              <a:cxn ang="0">
                <a:pos x="39" y="1"/>
              </a:cxn>
              <a:cxn ang="0">
                <a:pos x="25" y="5"/>
              </a:cxn>
              <a:cxn ang="0">
                <a:pos x="12" y="12"/>
              </a:cxn>
              <a:cxn ang="0">
                <a:pos x="0" y="22"/>
              </a:cxn>
              <a:cxn ang="0">
                <a:pos x="66" y="88"/>
              </a:cxn>
              <a:cxn ang="0">
                <a:pos x="120" y="35"/>
              </a:cxn>
              <a:cxn ang="0">
                <a:pos x="108" y="23"/>
              </a:cxn>
              <a:cxn ang="0">
                <a:pos x="108" y="23"/>
              </a:cxn>
              <a:cxn ang="0">
                <a:pos x="96" y="13"/>
              </a:cxn>
              <a:cxn ang="0">
                <a:pos x="82" y="7"/>
              </a:cxn>
              <a:cxn ang="0">
                <a:pos x="67" y="1"/>
              </a:cxn>
              <a:cxn ang="0">
                <a:pos x="54" y="0"/>
              </a:cxn>
              <a:cxn ang="0">
                <a:pos x="54" y="0"/>
              </a:cxn>
            </a:cxnLst>
            <a:rect l="0" t="0" r="r" b="b"/>
            <a:pathLst>
              <a:path w="120" h="88">
                <a:moveTo>
                  <a:pt x="54" y="5"/>
                </a:moveTo>
                <a:lnTo>
                  <a:pt x="54" y="5"/>
                </a:lnTo>
                <a:lnTo>
                  <a:pt x="67" y="7"/>
                </a:lnTo>
                <a:lnTo>
                  <a:pt x="81" y="11"/>
                </a:lnTo>
                <a:lnTo>
                  <a:pt x="93" y="17"/>
                </a:lnTo>
                <a:lnTo>
                  <a:pt x="104" y="27"/>
                </a:lnTo>
                <a:lnTo>
                  <a:pt x="112" y="35"/>
                </a:lnTo>
                <a:lnTo>
                  <a:pt x="66" y="81"/>
                </a:lnTo>
                <a:lnTo>
                  <a:pt x="8" y="23"/>
                </a:lnTo>
                <a:lnTo>
                  <a:pt x="8" y="23"/>
                </a:lnTo>
                <a:lnTo>
                  <a:pt x="17" y="15"/>
                </a:lnTo>
                <a:lnTo>
                  <a:pt x="29" y="11"/>
                </a:lnTo>
                <a:lnTo>
                  <a:pt x="40" y="7"/>
                </a:lnTo>
                <a:lnTo>
                  <a:pt x="54" y="5"/>
                </a:lnTo>
                <a:close/>
                <a:moveTo>
                  <a:pt x="54" y="0"/>
                </a:moveTo>
                <a:lnTo>
                  <a:pt x="54" y="0"/>
                </a:lnTo>
                <a:lnTo>
                  <a:pt x="39" y="1"/>
                </a:lnTo>
                <a:lnTo>
                  <a:pt x="25" y="5"/>
                </a:lnTo>
                <a:lnTo>
                  <a:pt x="12" y="12"/>
                </a:lnTo>
                <a:lnTo>
                  <a:pt x="0" y="22"/>
                </a:lnTo>
                <a:lnTo>
                  <a:pt x="66" y="88"/>
                </a:lnTo>
                <a:lnTo>
                  <a:pt x="120" y="35"/>
                </a:lnTo>
                <a:lnTo>
                  <a:pt x="108" y="23"/>
                </a:lnTo>
                <a:lnTo>
                  <a:pt x="108" y="23"/>
                </a:lnTo>
                <a:lnTo>
                  <a:pt x="96" y="13"/>
                </a:lnTo>
                <a:lnTo>
                  <a:pt x="82" y="7"/>
                </a:lnTo>
                <a:lnTo>
                  <a:pt x="67" y="1"/>
                </a:lnTo>
                <a:lnTo>
                  <a:pt x="54" y="0"/>
                </a:lnTo>
                <a:lnTo>
                  <a:pt x="5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4" name="Freeform 315"/>
          <p:cNvSpPr>
            <a:spLocks/>
          </p:cNvSpPr>
          <p:nvPr/>
        </p:nvSpPr>
        <p:spPr bwMode="auto">
          <a:xfrm>
            <a:off x="8581326" y="3299200"/>
            <a:ext cx="164177" cy="116731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6" y="0"/>
              </a:cxn>
              <a:cxn ang="0">
                <a:pos x="59" y="2"/>
              </a:cxn>
              <a:cxn ang="0">
                <a:pos x="73" y="6"/>
              </a:cxn>
              <a:cxn ang="0">
                <a:pos x="85" y="12"/>
              </a:cxn>
              <a:cxn ang="0">
                <a:pos x="96" y="22"/>
              </a:cxn>
              <a:cxn ang="0">
                <a:pos x="104" y="30"/>
              </a:cxn>
              <a:cxn ang="0">
                <a:pos x="58" y="76"/>
              </a:cxn>
              <a:cxn ang="0">
                <a:pos x="0" y="18"/>
              </a:cxn>
              <a:cxn ang="0">
                <a:pos x="0" y="18"/>
              </a:cxn>
              <a:cxn ang="0">
                <a:pos x="9" y="10"/>
              </a:cxn>
              <a:cxn ang="0">
                <a:pos x="21" y="6"/>
              </a:cxn>
              <a:cxn ang="0">
                <a:pos x="32" y="2"/>
              </a:cxn>
              <a:cxn ang="0">
                <a:pos x="46" y="0"/>
              </a:cxn>
            </a:cxnLst>
            <a:rect l="0" t="0" r="r" b="b"/>
            <a:pathLst>
              <a:path w="104" h="76">
                <a:moveTo>
                  <a:pt x="46" y="0"/>
                </a:moveTo>
                <a:lnTo>
                  <a:pt x="46" y="0"/>
                </a:lnTo>
                <a:lnTo>
                  <a:pt x="59" y="2"/>
                </a:lnTo>
                <a:lnTo>
                  <a:pt x="73" y="6"/>
                </a:lnTo>
                <a:lnTo>
                  <a:pt x="85" y="12"/>
                </a:lnTo>
                <a:lnTo>
                  <a:pt x="96" y="22"/>
                </a:lnTo>
                <a:lnTo>
                  <a:pt x="104" y="30"/>
                </a:lnTo>
                <a:lnTo>
                  <a:pt x="58" y="76"/>
                </a:lnTo>
                <a:lnTo>
                  <a:pt x="0" y="18"/>
                </a:lnTo>
                <a:lnTo>
                  <a:pt x="0" y="18"/>
                </a:lnTo>
                <a:lnTo>
                  <a:pt x="9" y="10"/>
                </a:lnTo>
                <a:lnTo>
                  <a:pt x="21" y="6"/>
                </a:lnTo>
                <a:lnTo>
                  <a:pt x="32" y="2"/>
                </a:lnTo>
                <a:lnTo>
                  <a:pt x="4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5" name="Freeform 316"/>
          <p:cNvSpPr>
            <a:spLocks/>
          </p:cNvSpPr>
          <p:nvPr/>
        </p:nvSpPr>
        <p:spPr bwMode="auto">
          <a:xfrm>
            <a:off x="8567252" y="3289863"/>
            <a:ext cx="187629" cy="140075"/>
          </a:xfrm>
          <a:custGeom>
            <a:avLst/>
            <a:gdLst/>
            <a:ahLst/>
            <a:cxnLst>
              <a:cxn ang="0">
                <a:pos x="54" y="0"/>
              </a:cxn>
              <a:cxn ang="0">
                <a:pos x="54" y="0"/>
              </a:cxn>
              <a:cxn ang="0">
                <a:pos x="39" y="1"/>
              </a:cxn>
              <a:cxn ang="0">
                <a:pos x="25" y="5"/>
              </a:cxn>
              <a:cxn ang="0">
                <a:pos x="12" y="12"/>
              </a:cxn>
              <a:cxn ang="0">
                <a:pos x="0" y="22"/>
              </a:cxn>
              <a:cxn ang="0">
                <a:pos x="66" y="88"/>
              </a:cxn>
              <a:cxn ang="0">
                <a:pos x="120" y="35"/>
              </a:cxn>
              <a:cxn ang="0">
                <a:pos x="108" y="23"/>
              </a:cxn>
              <a:cxn ang="0">
                <a:pos x="108" y="23"/>
              </a:cxn>
              <a:cxn ang="0">
                <a:pos x="96" y="13"/>
              </a:cxn>
              <a:cxn ang="0">
                <a:pos x="82" y="7"/>
              </a:cxn>
              <a:cxn ang="0">
                <a:pos x="67" y="1"/>
              </a:cxn>
              <a:cxn ang="0">
                <a:pos x="54" y="0"/>
              </a:cxn>
              <a:cxn ang="0">
                <a:pos x="54" y="0"/>
              </a:cxn>
            </a:cxnLst>
            <a:rect l="0" t="0" r="r" b="b"/>
            <a:pathLst>
              <a:path w="120" h="88">
                <a:moveTo>
                  <a:pt x="54" y="0"/>
                </a:moveTo>
                <a:lnTo>
                  <a:pt x="54" y="0"/>
                </a:lnTo>
                <a:lnTo>
                  <a:pt x="39" y="1"/>
                </a:lnTo>
                <a:lnTo>
                  <a:pt x="25" y="5"/>
                </a:lnTo>
                <a:lnTo>
                  <a:pt x="12" y="12"/>
                </a:lnTo>
                <a:lnTo>
                  <a:pt x="0" y="22"/>
                </a:lnTo>
                <a:lnTo>
                  <a:pt x="66" y="88"/>
                </a:lnTo>
                <a:lnTo>
                  <a:pt x="120" y="35"/>
                </a:lnTo>
                <a:lnTo>
                  <a:pt x="108" y="23"/>
                </a:lnTo>
                <a:lnTo>
                  <a:pt x="108" y="23"/>
                </a:lnTo>
                <a:lnTo>
                  <a:pt x="96" y="13"/>
                </a:lnTo>
                <a:lnTo>
                  <a:pt x="82" y="7"/>
                </a:lnTo>
                <a:lnTo>
                  <a:pt x="67" y="1"/>
                </a:lnTo>
                <a:lnTo>
                  <a:pt x="54" y="0"/>
                </a:lnTo>
                <a:lnTo>
                  <a:pt x="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6" name="Freeform 317"/>
          <p:cNvSpPr>
            <a:spLocks noEditPoints="1"/>
          </p:cNvSpPr>
          <p:nvPr/>
        </p:nvSpPr>
        <p:spPr bwMode="auto">
          <a:xfrm>
            <a:off x="8586015" y="3355232"/>
            <a:ext cx="300207" cy="298825"/>
          </a:xfrm>
          <a:custGeom>
            <a:avLst/>
            <a:gdLst/>
            <a:ahLst/>
            <a:cxnLst>
              <a:cxn ang="0">
                <a:pos x="115" y="15"/>
              </a:cxn>
              <a:cxn ang="0">
                <a:pos x="161" y="61"/>
              </a:cxn>
              <a:cxn ang="0">
                <a:pos x="161" y="61"/>
              </a:cxn>
              <a:cxn ang="0">
                <a:pos x="169" y="71"/>
              </a:cxn>
              <a:cxn ang="0">
                <a:pos x="175" y="82"/>
              </a:cxn>
              <a:cxn ang="0">
                <a:pos x="178" y="94"/>
              </a:cxn>
              <a:cxn ang="0">
                <a:pos x="179" y="108"/>
              </a:cxn>
              <a:cxn ang="0">
                <a:pos x="179" y="108"/>
              </a:cxn>
              <a:cxn ang="0">
                <a:pos x="178" y="121"/>
              </a:cxn>
              <a:cxn ang="0">
                <a:pos x="175" y="133"/>
              </a:cxn>
              <a:cxn ang="0">
                <a:pos x="169" y="144"/>
              </a:cxn>
              <a:cxn ang="0">
                <a:pos x="161" y="155"/>
              </a:cxn>
              <a:cxn ang="0">
                <a:pos x="155" y="160"/>
              </a:cxn>
              <a:cxn ang="0">
                <a:pos x="155" y="160"/>
              </a:cxn>
              <a:cxn ang="0">
                <a:pos x="144" y="169"/>
              </a:cxn>
              <a:cxn ang="0">
                <a:pos x="134" y="174"/>
              </a:cxn>
              <a:cxn ang="0">
                <a:pos x="121" y="178"/>
              </a:cxn>
              <a:cxn ang="0">
                <a:pos x="108" y="179"/>
              </a:cxn>
              <a:cxn ang="0">
                <a:pos x="108" y="179"/>
              </a:cxn>
              <a:cxn ang="0">
                <a:pos x="96" y="178"/>
              </a:cxn>
              <a:cxn ang="0">
                <a:pos x="82" y="174"/>
              </a:cxn>
              <a:cxn ang="0">
                <a:pos x="71" y="169"/>
              </a:cxn>
              <a:cxn ang="0">
                <a:pos x="62" y="160"/>
              </a:cxn>
              <a:cxn ang="0">
                <a:pos x="16" y="115"/>
              </a:cxn>
              <a:cxn ang="0">
                <a:pos x="115" y="15"/>
              </a:cxn>
              <a:cxn ang="0">
                <a:pos x="115" y="0"/>
              </a:cxn>
              <a:cxn ang="0">
                <a:pos x="0" y="115"/>
              </a:cxn>
              <a:cxn ang="0">
                <a:pos x="54" y="167"/>
              </a:cxn>
              <a:cxn ang="0">
                <a:pos x="54" y="167"/>
              </a:cxn>
              <a:cxn ang="0">
                <a:pos x="66" y="178"/>
              </a:cxn>
              <a:cxn ang="0">
                <a:pos x="80" y="185"/>
              </a:cxn>
              <a:cxn ang="0">
                <a:pos x="93" y="189"/>
              </a:cxn>
              <a:cxn ang="0">
                <a:pos x="108" y="190"/>
              </a:cxn>
              <a:cxn ang="0">
                <a:pos x="108" y="190"/>
              </a:cxn>
              <a:cxn ang="0">
                <a:pos x="123" y="189"/>
              </a:cxn>
              <a:cxn ang="0">
                <a:pos x="138" y="185"/>
              </a:cxn>
              <a:cxn ang="0">
                <a:pos x="151" y="178"/>
              </a:cxn>
              <a:cxn ang="0">
                <a:pos x="163" y="167"/>
              </a:cxn>
              <a:cxn ang="0">
                <a:pos x="169" y="162"/>
              </a:cxn>
              <a:cxn ang="0">
                <a:pos x="169" y="162"/>
              </a:cxn>
              <a:cxn ang="0">
                <a:pos x="178" y="150"/>
              </a:cxn>
              <a:cxn ang="0">
                <a:pos x="185" y="136"/>
              </a:cxn>
              <a:cxn ang="0">
                <a:pos x="189" y="123"/>
              </a:cxn>
              <a:cxn ang="0">
                <a:pos x="190" y="108"/>
              </a:cxn>
              <a:cxn ang="0">
                <a:pos x="189" y="93"/>
              </a:cxn>
              <a:cxn ang="0">
                <a:pos x="185" y="79"/>
              </a:cxn>
              <a:cxn ang="0">
                <a:pos x="178" y="66"/>
              </a:cxn>
              <a:cxn ang="0">
                <a:pos x="169" y="54"/>
              </a:cxn>
              <a:cxn ang="0">
                <a:pos x="115" y="0"/>
              </a:cxn>
              <a:cxn ang="0">
                <a:pos x="115" y="0"/>
              </a:cxn>
            </a:cxnLst>
            <a:rect l="0" t="0" r="r" b="b"/>
            <a:pathLst>
              <a:path w="190" h="190">
                <a:moveTo>
                  <a:pt x="115" y="15"/>
                </a:moveTo>
                <a:lnTo>
                  <a:pt x="161" y="61"/>
                </a:lnTo>
                <a:lnTo>
                  <a:pt x="161" y="61"/>
                </a:lnTo>
                <a:lnTo>
                  <a:pt x="169" y="71"/>
                </a:lnTo>
                <a:lnTo>
                  <a:pt x="175" y="82"/>
                </a:lnTo>
                <a:lnTo>
                  <a:pt x="178" y="94"/>
                </a:lnTo>
                <a:lnTo>
                  <a:pt x="179" y="108"/>
                </a:lnTo>
                <a:lnTo>
                  <a:pt x="179" y="108"/>
                </a:lnTo>
                <a:lnTo>
                  <a:pt x="178" y="121"/>
                </a:lnTo>
                <a:lnTo>
                  <a:pt x="175" y="133"/>
                </a:lnTo>
                <a:lnTo>
                  <a:pt x="169" y="144"/>
                </a:lnTo>
                <a:lnTo>
                  <a:pt x="161" y="155"/>
                </a:lnTo>
                <a:lnTo>
                  <a:pt x="155" y="160"/>
                </a:lnTo>
                <a:lnTo>
                  <a:pt x="155" y="160"/>
                </a:lnTo>
                <a:lnTo>
                  <a:pt x="144" y="169"/>
                </a:lnTo>
                <a:lnTo>
                  <a:pt x="134" y="174"/>
                </a:lnTo>
                <a:lnTo>
                  <a:pt x="121" y="178"/>
                </a:lnTo>
                <a:lnTo>
                  <a:pt x="108" y="179"/>
                </a:lnTo>
                <a:lnTo>
                  <a:pt x="108" y="179"/>
                </a:lnTo>
                <a:lnTo>
                  <a:pt x="96" y="178"/>
                </a:lnTo>
                <a:lnTo>
                  <a:pt x="82" y="174"/>
                </a:lnTo>
                <a:lnTo>
                  <a:pt x="71" y="169"/>
                </a:lnTo>
                <a:lnTo>
                  <a:pt x="62" y="160"/>
                </a:lnTo>
                <a:lnTo>
                  <a:pt x="16" y="115"/>
                </a:lnTo>
                <a:lnTo>
                  <a:pt x="115" y="15"/>
                </a:lnTo>
                <a:close/>
                <a:moveTo>
                  <a:pt x="115" y="0"/>
                </a:moveTo>
                <a:lnTo>
                  <a:pt x="0" y="115"/>
                </a:lnTo>
                <a:lnTo>
                  <a:pt x="54" y="167"/>
                </a:lnTo>
                <a:lnTo>
                  <a:pt x="54" y="167"/>
                </a:lnTo>
                <a:lnTo>
                  <a:pt x="66" y="178"/>
                </a:lnTo>
                <a:lnTo>
                  <a:pt x="80" y="185"/>
                </a:lnTo>
                <a:lnTo>
                  <a:pt x="93" y="189"/>
                </a:lnTo>
                <a:lnTo>
                  <a:pt x="108" y="190"/>
                </a:lnTo>
                <a:lnTo>
                  <a:pt x="108" y="190"/>
                </a:lnTo>
                <a:lnTo>
                  <a:pt x="123" y="189"/>
                </a:lnTo>
                <a:lnTo>
                  <a:pt x="138" y="185"/>
                </a:lnTo>
                <a:lnTo>
                  <a:pt x="151" y="178"/>
                </a:lnTo>
                <a:lnTo>
                  <a:pt x="163" y="167"/>
                </a:lnTo>
                <a:lnTo>
                  <a:pt x="169" y="162"/>
                </a:lnTo>
                <a:lnTo>
                  <a:pt x="169" y="162"/>
                </a:lnTo>
                <a:lnTo>
                  <a:pt x="178" y="150"/>
                </a:lnTo>
                <a:lnTo>
                  <a:pt x="185" y="136"/>
                </a:lnTo>
                <a:lnTo>
                  <a:pt x="189" y="123"/>
                </a:lnTo>
                <a:lnTo>
                  <a:pt x="190" y="108"/>
                </a:lnTo>
                <a:lnTo>
                  <a:pt x="189" y="93"/>
                </a:lnTo>
                <a:lnTo>
                  <a:pt x="185" y="79"/>
                </a:lnTo>
                <a:lnTo>
                  <a:pt x="178" y="66"/>
                </a:lnTo>
                <a:lnTo>
                  <a:pt x="169" y="54"/>
                </a:lnTo>
                <a:lnTo>
                  <a:pt x="115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7" name="Freeform 318"/>
          <p:cNvSpPr>
            <a:spLocks/>
          </p:cNvSpPr>
          <p:nvPr/>
        </p:nvSpPr>
        <p:spPr bwMode="auto">
          <a:xfrm>
            <a:off x="8614159" y="3378578"/>
            <a:ext cx="253300" cy="256805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145" y="46"/>
              </a:cxn>
              <a:cxn ang="0">
                <a:pos x="145" y="46"/>
              </a:cxn>
              <a:cxn ang="0">
                <a:pos x="153" y="56"/>
              </a:cxn>
              <a:cxn ang="0">
                <a:pos x="159" y="67"/>
              </a:cxn>
              <a:cxn ang="0">
                <a:pos x="162" y="79"/>
              </a:cxn>
              <a:cxn ang="0">
                <a:pos x="163" y="93"/>
              </a:cxn>
              <a:cxn ang="0">
                <a:pos x="163" y="93"/>
              </a:cxn>
              <a:cxn ang="0">
                <a:pos x="162" y="106"/>
              </a:cxn>
              <a:cxn ang="0">
                <a:pos x="159" y="118"/>
              </a:cxn>
              <a:cxn ang="0">
                <a:pos x="153" y="129"/>
              </a:cxn>
              <a:cxn ang="0">
                <a:pos x="145" y="140"/>
              </a:cxn>
              <a:cxn ang="0">
                <a:pos x="139" y="145"/>
              </a:cxn>
              <a:cxn ang="0">
                <a:pos x="139" y="145"/>
              </a:cxn>
              <a:cxn ang="0">
                <a:pos x="128" y="154"/>
              </a:cxn>
              <a:cxn ang="0">
                <a:pos x="118" y="159"/>
              </a:cxn>
              <a:cxn ang="0">
                <a:pos x="105" y="163"/>
              </a:cxn>
              <a:cxn ang="0">
                <a:pos x="92" y="164"/>
              </a:cxn>
              <a:cxn ang="0">
                <a:pos x="92" y="164"/>
              </a:cxn>
              <a:cxn ang="0">
                <a:pos x="80" y="163"/>
              </a:cxn>
              <a:cxn ang="0">
                <a:pos x="66" y="159"/>
              </a:cxn>
              <a:cxn ang="0">
                <a:pos x="55" y="154"/>
              </a:cxn>
              <a:cxn ang="0">
                <a:pos x="46" y="145"/>
              </a:cxn>
              <a:cxn ang="0">
                <a:pos x="0" y="100"/>
              </a:cxn>
              <a:cxn ang="0">
                <a:pos x="99" y="0"/>
              </a:cxn>
            </a:cxnLst>
            <a:rect l="0" t="0" r="r" b="b"/>
            <a:pathLst>
              <a:path w="163" h="164">
                <a:moveTo>
                  <a:pt x="99" y="0"/>
                </a:moveTo>
                <a:lnTo>
                  <a:pt x="145" y="46"/>
                </a:lnTo>
                <a:lnTo>
                  <a:pt x="145" y="46"/>
                </a:lnTo>
                <a:lnTo>
                  <a:pt x="153" y="56"/>
                </a:lnTo>
                <a:lnTo>
                  <a:pt x="159" y="67"/>
                </a:lnTo>
                <a:lnTo>
                  <a:pt x="162" y="79"/>
                </a:lnTo>
                <a:lnTo>
                  <a:pt x="163" y="93"/>
                </a:lnTo>
                <a:lnTo>
                  <a:pt x="163" y="93"/>
                </a:lnTo>
                <a:lnTo>
                  <a:pt x="162" y="106"/>
                </a:lnTo>
                <a:lnTo>
                  <a:pt x="159" y="118"/>
                </a:lnTo>
                <a:lnTo>
                  <a:pt x="153" y="129"/>
                </a:lnTo>
                <a:lnTo>
                  <a:pt x="145" y="140"/>
                </a:lnTo>
                <a:lnTo>
                  <a:pt x="139" y="145"/>
                </a:lnTo>
                <a:lnTo>
                  <a:pt x="139" y="145"/>
                </a:lnTo>
                <a:lnTo>
                  <a:pt x="128" y="154"/>
                </a:lnTo>
                <a:lnTo>
                  <a:pt x="118" y="159"/>
                </a:lnTo>
                <a:lnTo>
                  <a:pt x="105" y="163"/>
                </a:lnTo>
                <a:lnTo>
                  <a:pt x="92" y="164"/>
                </a:lnTo>
                <a:lnTo>
                  <a:pt x="92" y="164"/>
                </a:lnTo>
                <a:lnTo>
                  <a:pt x="80" y="163"/>
                </a:lnTo>
                <a:lnTo>
                  <a:pt x="66" y="159"/>
                </a:lnTo>
                <a:lnTo>
                  <a:pt x="55" y="154"/>
                </a:lnTo>
                <a:lnTo>
                  <a:pt x="46" y="145"/>
                </a:lnTo>
                <a:lnTo>
                  <a:pt x="0" y="100"/>
                </a:lnTo>
                <a:lnTo>
                  <a:pt x="99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8" name="Freeform 319"/>
          <p:cNvSpPr>
            <a:spLocks/>
          </p:cNvSpPr>
          <p:nvPr/>
        </p:nvSpPr>
        <p:spPr bwMode="auto">
          <a:xfrm>
            <a:off x="8586015" y="3355232"/>
            <a:ext cx="300207" cy="298825"/>
          </a:xfrm>
          <a:custGeom>
            <a:avLst/>
            <a:gdLst/>
            <a:ahLst/>
            <a:cxnLst>
              <a:cxn ang="0">
                <a:pos x="115" y="0"/>
              </a:cxn>
              <a:cxn ang="0">
                <a:pos x="0" y="115"/>
              </a:cxn>
              <a:cxn ang="0">
                <a:pos x="54" y="167"/>
              </a:cxn>
              <a:cxn ang="0">
                <a:pos x="54" y="167"/>
              </a:cxn>
              <a:cxn ang="0">
                <a:pos x="66" y="178"/>
              </a:cxn>
              <a:cxn ang="0">
                <a:pos x="80" y="185"/>
              </a:cxn>
              <a:cxn ang="0">
                <a:pos x="93" y="189"/>
              </a:cxn>
              <a:cxn ang="0">
                <a:pos x="108" y="190"/>
              </a:cxn>
              <a:cxn ang="0">
                <a:pos x="108" y="190"/>
              </a:cxn>
              <a:cxn ang="0">
                <a:pos x="123" y="189"/>
              </a:cxn>
              <a:cxn ang="0">
                <a:pos x="138" y="185"/>
              </a:cxn>
              <a:cxn ang="0">
                <a:pos x="151" y="178"/>
              </a:cxn>
              <a:cxn ang="0">
                <a:pos x="163" y="167"/>
              </a:cxn>
              <a:cxn ang="0">
                <a:pos x="169" y="162"/>
              </a:cxn>
              <a:cxn ang="0">
                <a:pos x="169" y="162"/>
              </a:cxn>
              <a:cxn ang="0">
                <a:pos x="178" y="150"/>
              </a:cxn>
              <a:cxn ang="0">
                <a:pos x="185" y="136"/>
              </a:cxn>
              <a:cxn ang="0">
                <a:pos x="189" y="123"/>
              </a:cxn>
              <a:cxn ang="0">
                <a:pos x="190" y="108"/>
              </a:cxn>
              <a:cxn ang="0">
                <a:pos x="189" y="93"/>
              </a:cxn>
              <a:cxn ang="0">
                <a:pos x="185" y="79"/>
              </a:cxn>
              <a:cxn ang="0">
                <a:pos x="178" y="66"/>
              </a:cxn>
              <a:cxn ang="0">
                <a:pos x="169" y="54"/>
              </a:cxn>
              <a:cxn ang="0">
                <a:pos x="115" y="0"/>
              </a:cxn>
              <a:cxn ang="0">
                <a:pos x="115" y="0"/>
              </a:cxn>
            </a:cxnLst>
            <a:rect l="0" t="0" r="r" b="b"/>
            <a:pathLst>
              <a:path w="190" h="190">
                <a:moveTo>
                  <a:pt x="115" y="0"/>
                </a:moveTo>
                <a:lnTo>
                  <a:pt x="0" y="115"/>
                </a:lnTo>
                <a:lnTo>
                  <a:pt x="54" y="167"/>
                </a:lnTo>
                <a:lnTo>
                  <a:pt x="54" y="167"/>
                </a:lnTo>
                <a:lnTo>
                  <a:pt x="66" y="178"/>
                </a:lnTo>
                <a:lnTo>
                  <a:pt x="80" y="185"/>
                </a:lnTo>
                <a:lnTo>
                  <a:pt x="93" y="189"/>
                </a:lnTo>
                <a:lnTo>
                  <a:pt x="108" y="190"/>
                </a:lnTo>
                <a:lnTo>
                  <a:pt x="108" y="190"/>
                </a:lnTo>
                <a:lnTo>
                  <a:pt x="123" y="189"/>
                </a:lnTo>
                <a:lnTo>
                  <a:pt x="138" y="185"/>
                </a:lnTo>
                <a:lnTo>
                  <a:pt x="151" y="178"/>
                </a:lnTo>
                <a:lnTo>
                  <a:pt x="163" y="167"/>
                </a:lnTo>
                <a:lnTo>
                  <a:pt x="169" y="162"/>
                </a:lnTo>
                <a:lnTo>
                  <a:pt x="169" y="162"/>
                </a:lnTo>
                <a:lnTo>
                  <a:pt x="178" y="150"/>
                </a:lnTo>
                <a:lnTo>
                  <a:pt x="185" y="136"/>
                </a:lnTo>
                <a:lnTo>
                  <a:pt x="189" y="123"/>
                </a:lnTo>
                <a:lnTo>
                  <a:pt x="190" y="108"/>
                </a:lnTo>
                <a:lnTo>
                  <a:pt x="189" y="93"/>
                </a:lnTo>
                <a:lnTo>
                  <a:pt x="185" y="79"/>
                </a:lnTo>
                <a:lnTo>
                  <a:pt x="178" y="66"/>
                </a:lnTo>
                <a:lnTo>
                  <a:pt x="169" y="54"/>
                </a:lnTo>
                <a:lnTo>
                  <a:pt x="115" y="0"/>
                </a:lnTo>
                <a:lnTo>
                  <a:pt x="11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9" name="Freeform 320"/>
          <p:cNvSpPr>
            <a:spLocks noEditPoints="1"/>
          </p:cNvSpPr>
          <p:nvPr/>
        </p:nvSpPr>
        <p:spPr bwMode="auto">
          <a:xfrm>
            <a:off x="8525038" y="3336554"/>
            <a:ext cx="136033" cy="186767"/>
          </a:xfrm>
          <a:custGeom>
            <a:avLst/>
            <a:gdLst/>
            <a:ahLst/>
            <a:cxnLst>
              <a:cxn ang="0">
                <a:pos x="22" y="8"/>
              </a:cxn>
              <a:cxn ang="0">
                <a:pos x="80" y="66"/>
              </a:cxn>
              <a:cxn ang="0">
                <a:pos x="34" y="112"/>
              </a:cxn>
              <a:cxn ang="0">
                <a:pos x="26" y="104"/>
              </a:cxn>
              <a:cxn ang="0">
                <a:pos x="26" y="104"/>
              </a:cxn>
              <a:cxn ang="0">
                <a:pos x="18" y="93"/>
              </a:cxn>
              <a:cxn ang="0">
                <a:pos x="11" y="81"/>
              </a:cxn>
              <a:cxn ang="0">
                <a:pos x="7" y="68"/>
              </a:cxn>
              <a:cxn ang="0">
                <a:pos x="6" y="56"/>
              </a:cxn>
              <a:cxn ang="0">
                <a:pos x="6" y="43"/>
              </a:cxn>
              <a:cxn ang="0">
                <a:pos x="9" y="31"/>
              </a:cxn>
              <a:cxn ang="0">
                <a:pos x="14" y="19"/>
              </a:cxn>
              <a:cxn ang="0">
                <a:pos x="22" y="8"/>
              </a:cxn>
              <a:cxn ang="0">
                <a:pos x="22" y="0"/>
              </a:cxn>
              <a:cxn ang="0">
                <a:pos x="22" y="0"/>
              </a:cxn>
              <a:cxn ang="0">
                <a:pos x="13" y="12"/>
              </a:cxn>
              <a:cxn ang="0">
                <a:pos x="6" y="25"/>
              </a:cxn>
              <a:cxn ang="0">
                <a:pos x="2" y="39"/>
              </a:cxn>
              <a:cxn ang="0">
                <a:pos x="0" y="54"/>
              </a:cxn>
              <a:cxn ang="0">
                <a:pos x="2" y="68"/>
              </a:cxn>
              <a:cxn ang="0">
                <a:pos x="6" y="82"/>
              </a:cxn>
              <a:cxn ang="0">
                <a:pos x="13" y="95"/>
              </a:cxn>
              <a:cxn ang="0">
                <a:pos x="22" y="108"/>
              </a:cxn>
              <a:cxn ang="0">
                <a:pos x="34" y="118"/>
              </a:cxn>
              <a:cxn ang="0">
                <a:pos x="88" y="66"/>
              </a:cxn>
              <a:cxn ang="0">
                <a:pos x="22" y="0"/>
              </a:cxn>
              <a:cxn ang="0">
                <a:pos x="22" y="0"/>
              </a:cxn>
            </a:cxnLst>
            <a:rect l="0" t="0" r="r" b="b"/>
            <a:pathLst>
              <a:path w="88" h="118">
                <a:moveTo>
                  <a:pt x="22" y="8"/>
                </a:moveTo>
                <a:lnTo>
                  <a:pt x="80" y="66"/>
                </a:lnTo>
                <a:lnTo>
                  <a:pt x="34" y="112"/>
                </a:lnTo>
                <a:lnTo>
                  <a:pt x="26" y="104"/>
                </a:lnTo>
                <a:lnTo>
                  <a:pt x="26" y="104"/>
                </a:lnTo>
                <a:lnTo>
                  <a:pt x="18" y="93"/>
                </a:lnTo>
                <a:lnTo>
                  <a:pt x="11" y="81"/>
                </a:lnTo>
                <a:lnTo>
                  <a:pt x="7" y="68"/>
                </a:lnTo>
                <a:lnTo>
                  <a:pt x="6" y="56"/>
                </a:lnTo>
                <a:lnTo>
                  <a:pt x="6" y="43"/>
                </a:lnTo>
                <a:lnTo>
                  <a:pt x="9" y="31"/>
                </a:lnTo>
                <a:lnTo>
                  <a:pt x="14" y="19"/>
                </a:lnTo>
                <a:lnTo>
                  <a:pt x="22" y="8"/>
                </a:lnTo>
                <a:close/>
                <a:moveTo>
                  <a:pt x="22" y="0"/>
                </a:moveTo>
                <a:lnTo>
                  <a:pt x="22" y="0"/>
                </a:lnTo>
                <a:lnTo>
                  <a:pt x="13" y="12"/>
                </a:lnTo>
                <a:lnTo>
                  <a:pt x="6" y="25"/>
                </a:lnTo>
                <a:lnTo>
                  <a:pt x="2" y="39"/>
                </a:lnTo>
                <a:lnTo>
                  <a:pt x="0" y="54"/>
                </a:lnTo>
                <a:lnTo>
                  <a:pt x="2" y="68"/>
                </a:lnTo>
                <a:lnTo>
                  <a:pt x="6" y="82"/>
                </a:lnTo>
                <a:lnTo>
                  <a:pt x="13" y="95"/>
                </a:lnTo>
                <a:lnTo>
                  <a:pt x="22" y="108"/>
                </a:lnTo>
                <a:lnTo>
                  <a:pt x="34" y="118"/>
                </a:lnTo>
                <a:lnTo>
                  <a:pt x="88" y="66"/>
                </a:lnTo>
                <a:lnTo>
                  <a:pt x="22" y="0"/>
                </a:ln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0" name="Freeform 321"/>
          <p:cNvSpPr>
            <a:spLocks/>
          </p:cNvSpPr>
          <p:nvPr/>
        </p:nvSpPr>
        <p:spPr bwMode="auto">
          <a:xfrm>
            <a:off x="8534420" y="3350563"/>
            <a:ext cx="112577" cy="163421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74" y="58"/>
              </a:cxn>
              <a:cxn ang="0">
                <a:pos x="28" y="104"/>
              </a:cxn>
              <a:cxn ang="0">
                <a:pos x="20" y="96"/>
              </a:cxn>
              <a:cxn ang="0">
                <a:pos x="20" y="96"/>
              </a:cxn>
              <a:cxn ang="0">
                <a:pos x="12" y="85"/>
              </a:cxn>
              <a:cxn ang="0">
                <a:pos x="5" y="73"/>
              </a:cxn>
              <a:cxn ang="0">
                <a:pos x="1" y="60"/>
              </a:cxn>
              <a:cxn ang="0">
                <a:pos x="0" y="48"/>
              </a:cxn>
              <a:cxn ang="0">
                <a:pos x="0" y="35"/>
              </a:cxn>
              <a:cxn ang="0">
                <a:pos x="3" y="23"/>
              </a:cxn>
              <a:cxn ang="0">
                <a:pos x="8" y="11"/>
              </a:cxn>
              <a:cxn ang="0">
                <a:pos x="16" y="0"/>
              </a:cxn>
            </a:cxnLst>
            <a:rect l="0" t="0" r="r" b="b"/>
            <a:pathLst>
              <a:path w="74" h="104">
                <a:moveTo>
                  <a:pt x="16" y="0"/>
                </a:moveTo>
                <a:lnTo>
                  <a:pt x="74" y="58"/>
                </a:lnTo>
                <a:lnTo>
                  <a:pt x="28" y="104"/>
                </a:lnTo>
                <a:lnTo>
                  <a:pt x="20" y="96"/>
                </a:lnTo>
                <a:lnTo>
                  <a:pt x="20" y="96"/>
                </a:lnTo>
                <a:lnTo>
                  <a:pt x="12" y="85"/>
                </a:lnTo>
                <a:lnTo>
                  <a:pt x="5" y="73"/>
                </a:lnTo>
                <a:lnTo>
                  <a:pt x="1" y="60"/>
                </a:lnTo>
                <a:lnTo>
                  <a:pt x="0" y="48"/>
                </a:lnTo>
                <a:lnTo>
                  <a:pt x="0" y="35"/>
                </a:lnTo>
                <a:lnTo>
                  <a:pt x="3" y="23"/>
                </a:lnTo>
                <a:lnTo>
                  <a:pt x="8" y="11"/>
                </a:lnTo>
                <a:lnTo>
                  <a:pt x="1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1" name="Freeform 322"/>
          <p:cNvSpPr>
            <a:spLocks/>
          </p:cNvSpPr>
          <p:nvPr/>
        </p:nvSpPr>
        <p:spPr bwMode="auto">
          <a:xfrm>
            <a:off x="8525038" y="3336554"/>
            <a:ext cx="136033" cy="186767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2" y="0"/>
              </a:cxn>
              <a:cxn ang="0">
                <a:pos x="13" y="12"/>
              </a:cxn>
              <a:cxn ang="0">
                <a:pos x="6" y="25"/>
              </a:cxn>
              <a:cxn ang="0">
                <a:pos x="2" y="39"/>
              </a:cxn>
              <a:cxn ang="0">
                <a:pos x="0" y="54"/>
              </a:cxn>
              <a:cxn ang="0">
                <a:pos x="2" y="68"/>
              </a:cxn>
              <a:cxn ang="0">
                <a:pos x="6" y="82"/>
              </a:cxn>
              <a:cxn ang="0">
                <a:pos x="13" y="95"/>
              </a:cxn>
              <a:cxn ang="0">
                <a:pos x="22" y="108"/>
              </a:cxn>
              <a:cxn ang="0">
                <a:pos x="34" y="118"/>
              </a:cxn>
              <a:cxn ang="0">
                <a:pos x="88" y="66"/>
              </a:cxn>
              <a:cxn ang="0">
                <a:pos x="22" y="0"/>
              </a:cxn>
              <a:cxn ang="0">
                <a:pos x="22" y="0"/>
              </a:cxn>
            </a:cxnLst>
            <a:rect l="0" t="0" r="r" b="b"/>
            <a:pathLst>
              <a:path w="88" h="118">
                <a:moveTo>
                  <a:pt x="22" y="0"/>
                </a:moveTo>
                <a:lnTo>
                  <a:pt x="22" y="0"/>
                </a:lnTo>
                <a:lnTo>
                  <a:pt x="13" y="12"/>
                </a:lnTo>
                <a:lnTo>
                  <a:pt x="6" y="25"/>
                </a:lnTo>
                <a:lnTo>
                  <a:pt x="2" y="39"/>
                </a:lnTo>
                <a:lnTo>
                  <a:pt x="0" y="54"/>
                </a:lnTo>
                <a:lnTo>
                  <a:pt x="2" y="68"/>
                </a:lnTo>
                <a:lnTo>
                  <a:pt x="6" y="82"/>
                </a:lnTo>
                <a:lnTo>
                  <a:pt x="13" y="95"/>
                </a:lnTo>
                <a:lnTo>
                  <a:pt x="22" y="108"/>
                </a:lnTo>
                <a:lnTo>
                  <a:pt x="34" y="118"/>
                </a:lnTo>
                <a:lnTo>
                  <a:pt x="88" y="66"/>
                </a:lnTo>
                <a:lnTo>
                  <a:pt x="22" y="0"/>
                </a:lnTo>
                <a:lnTo>
                  <a:pt x="2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2" name="Freeform 323"/>
          <p:cNvSpPr>
            <a:spLocks noEditPoints="1"/>
          </p:cNvSpPr>
          <p:nvPr/>
        </p:nvSpPr>
        <p:spPr bwMode="auto">
          <a:xfrm>
            <a:off x="2023676" y="3448614"/>
            <a:ext cx="375259" cy="163421"/>
          </a:xfrm>
          <a:custGeom>
            <a:avLst/>
            <a:gdLst/>
            <a:ahLst/>
            <a:cxnLst>
              <a:cxn ang="0">
                <a:pos x="225" y="104"/>
              </a:cxn>
              <a:cxn ang="0">
                <a:pos x="15" y="104"/>
              </a:cxn>
              <a:cxn ang="0">
                <a:pos x="15" y="104"/>
              </a:cxn>
              <a:cxn ang="0">
                <a:pos x="9" y="103"/>
              </a:cxn>
              <a:cxn ang="0">
                <a:pos x="4" y="100"/>
              </a:cxn>
              <a:cxn ang="0">
                <a:pos x="1" y="95"/>
              </a:cxn>
              <a:cxn ang="0">
                <a:pos x="0" y="88"/>
              </a:cxn>
              <a:cxn ang="0">
                <a:pos x="0" y="0"/>
              </a:cxn>
              <a:cxn ang="0">
                <a:pos x="240" y="0"/>
              </a:cxn>
              <a:cxn ang="0">
                <a:pos x="240" y="88"/>
              </a:cxn>
              <a:cxn ang="0">
                <a:pos x="240" y="88"/>
              </a:cxn>
              <a:cxn ang="0">
                <a:pos x="239" y="95"/>
              </a:cxn>
              <a:cxn ang="0">
                <a:pos x="236" y="100"/>
              </a:cxn>
              <a:cxn ang="0">
                <a:pos x="231" y="103"/>
              </a:cxn>
              <a:cxn ang="0">
                <a:pos x="225" y="104"/>
              </a:cxn>
              <a:cxn ang="0">
                <a:pos x="225" y="104"/>
              </a:cxn>
              <a:cxn ang="0">
                <a:pos x="5" y="6"/>
              </a:cxn>
              <a:cxn ang="0">
                <a:pos x="5" y="88"/>
              </a:cxn>
              <a:cxn ang="0">
                <a:pos x="5" y="88"/>
              </a:cxn>
              <a:cxn ang="0">
                <a:pos x="7" y="93"/>
              </a:cxn>
              <a:cxn ang="0">
                <a:pos x="8" y="96"/>
              </a:cxn>
              <a:cxn ang="0">
                <a:pos x="11" y="99"/>
              </a:cxn>
              <a:cxn ang="0">
                <a:pos x="15" y="99"/>
              </a:cxn>
              <a:cxn ang="0">
                <a:pos x="225" y="99"/>
              </a:cxn>
              <a:cxn ang="0">
                <a:pos x="225" y="99"/>
              </a:cxn>
              <a:cxn ang="0">
                <a:pos x="229" y="99"/>
              </a:cxn>
              <a:cxn ang="0">
                <a:pos x="232" y="96"/>
              </a:cxn>
              <a:cxn ang="0">
                <a:pos x="233" y="93"/>
              </a:cxn>
              <a:cxn ang="0">
                <a:pos x="235" y="88"/>
              </a:cxn>
              <a:cxn ang="0">
                <a:pos x="235" y="6"/>
              </a:cxn>
              <a:cxn ang="0">
                <a:pos x="5" y="6"/>
              </a:cxn>
            </a:cxnLst>
            <a:rect l="0" t="0" r="r" b="b"/>
            <a:pathLst>
              <a:path w="240" h="104">
                <a:moveTo>
                  <a:pt x="225" y="104"/>
                </a:moveTo>
                <a:lnTo>
                  <a:pt x="15" y="104"/>
                </a:lnTo>
                <a:lnTo>
                  <a:pt x="15" y="104"/>
                </a:lnTo>
                <a:lnTo>
                  <a:pt x="9" y="103"/>
                </a:lnTo>
                <a:lnTo>
                  <a:pt x="4" y="100"/>
                </a:lnTo>
                <a:lnTo>
                  <a:pt x="1" y="95"/>
                </a:lnTo>
                <a:lnTo>
                  <a:pt x="0" y="88"/>
                </a:lnTo>
                <a:lnTo>
                  <a:pt x="0" y="0"/>
                </a:lnTo>
                <a:lnTo>
                  <a:pt x="240" y="0"/>
                </a:lnTo>
                <a:lnTo>
                  <a:pt x="240" y="88"/>
                </a:lnTo>
                <a:lnTo>
                  <a:pt x="240" y="88"/>
                </a:lnTo>
                <a:lnTo>
                  <a:pt x="239" y="95"/>
                </a:lnTo>
                <a:lnTo>
                  <a:pt x="236" y="100"/>
                </a:lnTo>
                <a:lnTo>
                  <a:pt x="231" y="103"/>
                </a:lnTo>
                <a:lnTo>
                  <a:pt x="225" y="104"/>
                </a:lnTo>
                <a:lnTo>
                  <a:pt x="225" y="104"/>
                </a:lnTo>
                <a:close/>
                <a:moveTo>
                  <a:pt x="5" y="6"/>
                </a:moveTo>
                <a:lnTo>
                  <a:pt x="5" y="88"/>
                </a:lnTo>
                <a:lnTo>
                  <a:pt x="5" y="88"/>
                </a:lnTo>
                <a:lnTo>
                  <a:pt x="7" y="93"/>
                </a:lnTo>
                <a:lnTo>
                  <a:pt x="8" y="96"/>
                </a:lnTo>
                <a:lnTo>
                  <a:pt x="11" y="99"/>
                </a:lnTo>
                <a:lnTo>
                  <a:pt x="15" y="99"/>
                </a:lnTo>
                <a:lnTo>
                  <a:pt x="225" y="99"/>
                </a:lnTo>
                <a:lnTo>
                  <a:pt x="225" y="99"/>
                </a:lnTo>
                <a:lnTo>
                  <a:pt x="229" y="99"/>
                </a:lnTo>
                <a:lnTo>
                  <a:pt x="232" y="96"/>
                </a:lnTo>
                <a:lnTo>
                  <a:pt x="233" y="93"/>
                </a:lnTo>
                <a:lnTo>
                  <a:pt x="235" y="88"/>
                </a:lnTo>
                <a:lnTo>
                  <a:pt x="235" y="6"/>
                </a:ln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3" name="Freeform 324"/>
          <p:cNvSpPr>
            <a:spLocks noEditPoints="1"/>
          </p:cNvSpPr>
          <p:nvPr/>
        </p:nvSpPr>
        <p:spPr bwMode="auto">
          <a:xfrm>
            <a:off x="2230069" y="3518652"/>
            <a:ext cx="126651" cy="51363"/>
          </a:xfrm>
          <a:custGeom>
            <a:avLst/>
            <a:gdLst/>
            <a:ahLst/>
            <a:cxnLst>
              <a:cxn ang="0">
                <a:pos x="76" y="33"/>
              </a:cxn>
              <a:cxn ang="0">
                <a:pos x="6" y="33"/>
              </a:cxn>
              <a:cxn ang="0">
                <a:pos x="6" y="33"/>
              </a:cxn>
              <a:cxn ang="0">
                <a:pos x="3" y="31"/>
              </a:cxn>
              <a:cxn ang="0">
                <a:pos x="2" y="31"/>
              </a:cxn>
              <a:cxn ang="0">
                <a:pos x="0" y="28"/>
              </a:cxn>
              <a:cxn ang="0">
                <a:pos x="0" y="26"/>
              </a:cxn>
              <a:cxn ang="0">
                <a:pos x="0" y="7"/>
              </a:cxn>
              <a:cxn ang="0">
                <a:pos x="0" y="7"/>
              </a:cxn>
              <a:cxn ang="0">
                <a:pos x="0" y="4"/>
              </a:cxn>
              <a:cxn ang="0">
                <a:pos x="2" y="1"/>
              </a:cxn>
              <a:cxn ang="0">
                <a:pos x="3" y="0"/>
              </a:cxn>
              <a:cxn ang="0">
                <a:pos x="6" y="0"/>
              </a:cxn>
              <a:cxn ang="0">
                <a:pos x="76" y="0"/>
              </a:cxn>
              <a:cxn ang="0">
                <a:pos x="76" y="0"/>
              </a:cxn>
              <a:cxn ang="0">
                <a:pos x="77" y="0"/>
              </a:cxn>
              <a:cxn ang="0">
                <a:pos x="80" y="1"/>
              </a:cxn>
              <a:cxn ang="0">
                <a:pos x="81" y="4"/>
              </a:cxn>
              <a:cxn ang="0">
                <a:pos x="81" y="7"/>
              </a:cxn>
              <a:cxn ang="0">
                <a:pos x="81" y="26"/>
              </a:cxn>
              <a:cxn ang="0">
                <a:pos x="81" y="26"/>
              </a:cxn>
              <a:cxn ang="0">
                <a:pos x="81" y="28"/>
              </a:cxn>
              <a:cxn ang="0">
                <a:pos x="80" y="31"/>
              </a:cxn>
              <a:cxn ang="0">
                <a:pos x="77" y="31"/>
              </a:cxn>
              <a:cxn ang="0">
                <a:pos x="76" y="33"/>
              </a:cxn>
              <a:cxn ang="0">
                <a:pos x="76" y="33"/>
              </a:cxn>
              <a:cxn ang="0">
                <a:pos x="6" y="6"/>
              </a:cxn>
              <a:cxn ang="0">
                <a:pos x="6" y="6"/>
              </a:cxn>
              <a:cxn ang="0">
                <a:pos x="6" y="7"/>
              </a:cxn>
              <a:cxn ang="0">
                <a:pos x="6" y="26"/>
              </a:cxn>
              <a:cxn ang="0">
                <a:pos x="6" y="26"/>
              </a:cxn>
              <a:cxn ang="0">
                <a:pos x="6" y="27"/>
              </a:cxn>
              <a:cxn ang="0">
                <a:pos x="76" y="27"/>
              </a:cxn>
              <a:cxn ang="0">
                <a:pos x="76" y="27"/>
              </a:cxn>
              <a:cxn ang="0">
                <a:pos x="76" y="26"/>
              </a:cxn>
              <a:cxn ang="0">
                <a:pos x="76" y="7"/>
              </a:cxn>
              <a:cxn ang="0">
                <a:pos x="76" y="7"/>
              </a:cxn>
              <a:cxn ang="0">
                <a:pos x="76" y="6"/>
              </a:cxn>
              <a:cxn ang="0">
                <a:pos x="6" y="6"/>
              </a:cxn>
            </a:cxnLst>
            <a:rect l="0" t="0" r="r" b="b"/>
            <a:pathLst>
              <a:path w="81" h="33">
                <a:moveTo>
                  <a:pt x="76" y="33"/>
                </a:moveTo>
                <a:lnTo>
                  <a:pt x="6" y="33"/>
                </a:lnTo>
                <a:lnTo>
                  <a:pt x="6" y="33"/>
                </a:lnTo>
                <a:lnTo>
                  <a:pt x="3" y="31"/>
                </a:lnTo>
                <a:lnTo>
                  <a:pt x="2" y="31"/>
                </a:lnTo>
                <a:lnTo>
                  <a:pt x="0" y="28"/>
                </a:lnTo>
                <a:lnTo>
                  <a:pt x="0" y="26"/>
                </a:lnTo>
                <a:lnTo>
                  <a:pt x="0" y="7"/>
                </a:lnTo>
                <a:lnTo>
                  <a:pt x="0" y="7"/>
                </a:lnTo>
                <a:lnTo>
                  <a:pt x="0" y="4"/>
                </a:lnTo>
                <a:lnTo>
                  <a:pt x="2" y="1"/>
                </a:lnTo>
                <a:lnTo>
                  <a:pt x="3" y="0"/>
                </a:lnTo>
                <a:lnTo>
                  <a:pt x="6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80" y="1"/>
                </a:lnTo>
                <a:lnTo>
                  <a:pt x="81" y="4"/>
                </a:lnTo>
                <a:lnTo>
                  <a:pt x="81" y="7"/>
                </a:lnTo>
                <a:lnTo>
                  <a:pt x="81" y="26"/>
                </a:lnTo>
                <a:lnTo>
                  <a:pt x="81" y="26"/>
                </a:lnTo>
                <a:lnTo>
                  <a:pt x="81" y="28"/>
                </a:lnTo>
                <a:lnTo>
                  <a:pt x="80" y="31"/>
                </a:lnTo>
                <a:lnTo>
                  <a:pt x="77" y="31"/>
                </a:lnTo>
                <a:lnTo>
                  <a:pt x="76" y="33"/>
                </a:lnTo>
                <a:lnTo>
                  <a:pt x="76" y="33"/>
                </a:lnTo>
                <a:close/>
                <a:moveTo>
                  <a:pt x="6" y="6"/>
                </a:moveTo>
                <a:lnTo>
                  <a:pt x="6" y="6"/>
                </a:lnTo>
                <a:lnTo>
                  <a:pt x="6" y="7"/>
                </a:lnTo>
                <a:lnTo>
                  <a:pt x="6" y="26"/>
                </a:lnTo>
                <a:lnTo>
                  <a:pt x="6" y="26"/>
                </a:lnTo>
                <a:lnTo>
                  <a:pt x="6" y="27"/>
                </a:lnTo>
                <a:lnTo>
                  <a:pt x="76" y="27"/>
                </a:lnTo>
                <a:lnTo>
                  <a:pt x="76" y="27"/>
                </a:lnTo>
                <a:lnTo>
                  <a:pt x="76" y="26"/>
                </a:lnTo>
                <a:lnTo>
                  <a:pt x="76" y="7"/>
                </a:lnTo>
                <a:lnTo>
                  <a:pt x="76" y="7"/>
                </a:lnTo>
                <a:lnTo>
                  <a:pt x="76" y="6"/>
                </a:lnTo>
                <a:lnTo>
                  <a:pt x="6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4" name="Freeform 325"/>
          <p:cNvSpPr>
            <a:spLocks noEditPoints="1"/>
          </p:cNvSpPr>
          <p:nvPr/>
        </p:nvSpPr>
        <p:spPr bwMode="auto">
          <a:xfrm>
            <a:off x="2023676" y="3350563"/>
            <a:ext cx="375259" cy="70039"/>
          </a:xfrm>
          <a:custGeom>
            <a:avLst/>
            <a:gdLst/>
            <a:ahLst/>
            <a:cxnLst>
              <a:cxn ang="0">
                <a:pos x="240" y="45"/>
              </a:cxn>
              <a:cxn ang="0">
                <a:pos x="0" y="45"/>
              </a:cxn>
              <a:cxn ang="0">
                <a:pos x="0" y="15"/>
              </a:cxn>
              <a:cxn ang="0">
                <a:pos x="0" y="15"/>
              </a:cxn>
              <a:cxn ang="0">
                <a:pos x="1" y="10"/>
              </a:cxn>
              <a:cxn ang="0">
                <a:pos x="4" y="4"/>
              </a:cxn>
              <a:cxn ang="0">
                <a:pos x="9" y="0"/>
              </a:cxn>
              <a:cxn ang="0">
                <a:pos x="15" y="0"/>
              </a:cxn>
              <a:cxn ang="0">
                <a:pos x="225" y="0"/>
              </a:cxn>
              <a:cxn ang="0">
                <a:pos x="225" y="0"/>
              </a:cxn>
              <a:cxn ang="0">
                <a:pos x="231" y="0"/>
              </a:cxn>
              <a:cxn ang="0">
                <a:pos x="236" y="4"/>
              </a:cxn>
              <a:cxn ang="0">
                <a:pos x="239" y="10"/>
              </a:cxn>
              <a:cxn ang="0">
                <a:pos x="240" y="15"/>
              </a:cxn>
              <a:cxn ang="0">
                <a:pos x="240" y="45"/>
              </a:cxn>
              <a:cxn ang="0">
                <a:pos x="5" y="39"/>
              </a:cxn>
              <a:cxn ang="0">
                <a:pos x="235" y="39"/>
              </a:cxn>
              <a:cxn ang="0">
                <a:pos x="235" y="15"/>
              </a:cxn>
              <a:cxn ang="0">
                <a:pos x="235" y="15"/>
              </a:cxn>
              <a:cxn ang="0">
                <a:pos x="233" y="11"/>
              </a:cxn>
              <a:cxn ang="0">
                <a:pos x="232" y="8"/>
              </a:cxn>
              <a:cxn ang="0">
                <a:pos x="229" y="5"/>
              </a:cxn>
              <a:cxn ang="0">
                <a:pos x="225" y="5"/>
              </a:cxn>
              <a:cxn ang="0">
                <a:pos x="15" y="5"/>
              </a:cxn>
              <a:cxn ang="0">
                <a:pos x="15" y="5"/>
              </a:cxn>
              <a:cxn ang="0">
                <a:pos x="11" y="5"/>
              </a:cxn>
              <a:cxn ang="0">
                <a:pos x="8" y="8"/>
              </a:cxn>
              <a:cxn ang="0">
                <a:pos x="7" y="11"/>
              </a:cxn>
              <a:cxn ang="0">
                <a:pos x="5" y="15"/>
              </a:cxn>
              <a:cxn ang="0">
                <a:pos x="5" y="39"/>
              </a:cxn>
            </a:cxnLst>
            <a:rect l="0" t="0" r="r" b="b"/>
            <a:pathLst>
              <a:path w="240" h="45">
                <a:moveTo>
                  <a:pt x="240" y="45"/>
                </a:moveTo>
                <a:lnTo>
                  <a:pt x="0" y="45"/>
                </a:lnTo>
                <a:lnTo>
                  <a:pt x="0" y="15"/>
                </a:lnTo>
                <a:lnTo>
                  <a:pt x="0" y="15"/>
                </a:lnTo>
                <a:lnTo>
                  <a:pt x="1" y="10"/>
                </a:lnTo>
                <a:lnTo>
                  <a:pt x="4" y="4"/>
                </a:lnTo>
                <a:lnTo>
                  <a:pt x="9" y="0"/>
                </a:lnTo>
                <a:lnTo>
                  <a:pt x="15" y="0"/>
                </a:lnTo>
                <a:lnTo>
                  <a:pt x="225" y="0"/>
                </a:lnTo>
                <a:lnTo>
                  <a:pt x="225" y="0"/>
                </a:lnTo>
                <a:lnTo>
                  <a:pt x="231" y="0"/>
                </a:lnTo>
                <a:lnTo>
                  <a:pt x="236" y="4"/>
                </a:lnTo>
                <a:lnTo>
                  <a:pt x="239" y="10"/>
                </a:lnTo>
                <a:lnTo>
                  <a:pt x="240" y="15"/>
                </a:lnTo>
                <a:lnTo>
                  <a:pt x="240" y="45"/>
                </a:lnTo>
                <a:close/>
                <a:moveTo>
                  <a:pt x="5" y="39"/>
                </a:moveTo>
                <a:lnTo>
                  <a:pt x="235" y="39"/>
                </a:lnTo>
                <a:lnTo>
                  <a:pt x="235" y="15"/>
                </a:lnTo>
                <a:lnTo>
                  <a:pt x="235" y="15"/>
                </a:lnTo>
                <a:lnTo>
                  <a:pt x="233" y="11"/>
                </a:lnTo>
                <a:lnTo>
                  <a:pt x="232" y="8"/>
                </a:lnTo>
                <a:lnTo>
                  <a:pt x="229" y="5"/>
                </a:lnTo>
                <a:lnTo>
                  <a:pt x="225" y="5"/>
                </a:lnTo>
                <a:lnTo>
                  <a:pt x="15" y="5"/>
                </a:lnTo>
                <a:lnTo>
                  <a:pt x="15" y="5"/>
                </a:lnTo>
                <a:lnTo>
                  <a:pt x="11" y="5"/>
                </a:lnTo>
                <a:lnTo>
                  <a:pt x="8" y="8"/>
                </a:lnTo>
                <a:lnTo>
                  <a:pt x="7" y="11"/>
                </a:lnTo>
                <a:lnTo>
                  <a:pt x="5" y="15"/>
                </a:lnTo>
                <a:lnTo>
                  <a:pt x="5" y="3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5" name="Freeform 326"/>
          <p:cNvSpPr>
            <a:spLocks noEditPoints="1"/>
          </p:cNvSpPr>
          <p:nvPr/>
        </p:nvSpPr>
        <p:spPr bwMode="auto">
          <a:xfrm>
            <a:off x="2000222" y="4125644"/>
            <a:ext cx="417476" cy="326841"/>
          </a:xfrm>
          <a:custGeom>
            <a:avLst/>
            <a:gdLst/>
            <a:ahLst/>
            <a:cxnLst>
              <a:cxn ang="0">
                <a:pos x="80" y="212"/>
              </a:cxn>
              <a:cxn ang="0">
                <a:pos x="68" y="205"/>
              </a:cxn>
              <a:cxn ang="0">
                <a:pos x="54" y="108"/>
              </a:cxn>
              <a:cxn ang="0">
                <a:pos x="45" y="110"/>
              </a:cxn>
              <a:cxn ang="0">
                <a:pos x="4" y="77"/>
              </a:cxn>
              <a:cxn ang="0">
                <a:pos x="0" y="67"/>
              </a:cxn>
              <a:cxn ang="0">
                <a:pos x="3" y="59"/>
              </a:cxn>
              <a:cxn ang="0">
                <a:pos x="61" y="0"/>
              </a:cxn>
              <a:cxn ang="0">
                <a:pos x="96" y="0"/>
              </a:cxn>
              <a:cxn ang="0">
                <a:pos x="110" y="4"/>
              </a:cxn>
              <a:cxn ang="0">
                <a:pos x="110" y="10"/>
              </a:cxn>
              <a:cxn ang="0">
                <a:pos x="116" y="21"/>
              </a:cxn>
              <a:cxn ang="0">
                <a:pos x="129" y="27"/>
              </a:cxn>
              <a:cxn ang="0">
                <a:pos x="139" y="27"/>
              </a:cxn>
              <a:cxn ang="0">
                <a:pos x="153" y="21"/>
              </a:cxn>
              <a:cxn ang="0">
                <a:pos x="158" y="10"/>
              </a:cxn>
              <a:cxn ang="0">
                <a:pos x="161" y="1"/>
              </a:cxn>
              <a:cxn ang="0">
                <a:pos x="172" y="0"/>
              </a:cxn>
              <a:cxn ang="0">
                <a:pos x="207" y="0"/>
              </a:cxn>
              <a:cxn ang="0">
                <a:pos x="265" y="59"/>
              </a:cxn>
              <a:cxn ang="0">
                <a:pos x="268" y="67"/>
              </a:cxn>
              <a:cxn ang="0">
                <a:pos x="233" y="108"/>
              </a:cxn>
              <a:cxn ang="0">
                <a:pos x="223" y="112"/>
              </a:cxn>
              <a:cxn ang="0">
                <a:pos x="219" y="110"/>
              </a:cxn>
              <a:cxn ang="0">
                <a:pos x="202" y="200"/>
              </a:cxn>
              <a:cxn ang="0">
                <a:pos x="197" y="209"/>
              </a:cxn>
              <a:cxn ang="0">
                <a:pos x="189" y="212"/>
              </a:cxn>
              <a:cxn ang="0">
                <a:pos x="73" y="79"/>
              </a:cxn>
              <a:cxn ang="0">
                <a:pos x="77" y="87"/>
              </a:cxn>
              <a:cxn ang="0">
                <a:pos x="79" y="201"/>
              </a:cxn>
              <a:cxn ang="0">
                <a:pos x="189" y="201"/>
              </a:cxn>
              <a:cxn ang="0">
                <a:pos x="191" y="87"/>
              </a:cxn>
              <a:cxn ang="0">
                <a:pos x="193" y="81"/>
              </a:cxn>
              <a:cxn ang="0">
                <a:pos x="199" y="79"/>
              </a:cxn>
              <a:cxn ang="0">
                <a:pos x="222" y="100"/>
              </a:cxn>
              <a:cxn ang="0">
                <a:pos x="224" y="100"/>
              </a:cxn>
              <a:cxn ang="0">
                <a:pos x="257" y="67"/>
              </a:cxn>
              <a:cxn ang="0">
                <a:pos x="207" y="13"/>
              </a:cxn>
              <a:cxn ang="0">
                <a:pos x="172" y="10"/>
              </a:cxn>
              <a:cxn ang="0">
                <a:pos x="169" y="10"/>
              </a:cxn>
              <a:cxn ang="0">
                <a:pos x="162" y="27"/>
              </a:cxn>
              <a:cxn ang="0">
                <a:pos x="148" y="36"/>
              </a:cxn>
              <a:cxn ang="0">
                <a:pos x="134" y="39"/>
              </a:cxn>
              <a:cxn ang="0">
                <a:pos x="115" y="33"/>
              </a:cxn>
              <a:cxn ang="0">
                <a:pos x="103" y="21"/>
              </a:cxn>
              <a:cxn ang="0">
                <a:pos x="99" y="10"/>
              </a:cxn>
              <a:cxn ang="0">
                <a:pos x="66" y="10"/>
              </a:cxn>
              <a:cxn ang="0">
                <a:pos x="11" y="66"/>
              </a:cxn>
              <a:cxn ang="0">
                <a:pos x="11" y="69"/>
              </a:cxn>
              <a:cxn ang="0">
                <a:pos x="45" y="101"/>
              </a:cxn>
              <a:cxn ang="0">
                <a:pos x="64" y="82"/>
              </a:cxn>
              <a:cxn ang="0">
                <a:pos x="71" y="79"/>
              </a:cxn>
            </a:cxnLst>
            <a:rect l="0" t="0" r="r" b="b"/>
            <a:pathLst>
              <a:path w="268" h="212">
                <a:moveTo>
                  <a:pt x="189" y="212"/>
                </a:moveTo>
                <a:lnTo>
                  <a:pt x="80" y="212"/>
                </a:lnTo>
                <a:lnTo>
                  <a:pt x="80" y="212"/>
                </a:lnTo>
                <a:lnTo>
                  <a:pt x="75" y="212"/>
                </a:lnTo>
                <a:lnTo>
                  <a:pt x="71" y="209"/>
                </a:lnTo>
                <a:lnTo>
                  <a:pt x="68" y="205"/>
                </a:lnTo>
                <a:lnTo>
                  <a:pt x="66" y="200"/>
                </a:lnTo>
                <a:lnTo>
                  <a:pt x="66" y="94"/>
                </a:lnTo>
                <a:lnTo>
                  <a:pt x="54" y="108"/>
                </a:lnTo>
                <a:lnTo>
                  <a:pt x="54" y="108"/>
                </a:lnTo>
                <a:lnTo>
                  <a:pt x="50" y="110"/>
                </a:lnTo>
                <a:lnTo>
                  <a:pt x="45" y="110"/>
                </a:lnTo>
                <a:lnTo>
                  <a:pt x="41" y="110"/>
                </a:lnTo>
                <a:lnTo>
                  <a:pt x="37" y="108"/>
                </a:lnTo>
                <a:lnTo>
                  <a:pt x="4" y="77"/>
                </a:lnTo>
                <a:lnTo>
                  <a:pt x="4" y="77"/>
                </a:lnTo>
                <a:lnTo>
                  <a:pt x="2" y="73"/>
                </a:lnTo>
                <a:lnTo>
                  <a:pt x="0" y="67"/>
                </a:lnTo>
                <a:lnTo>
                  <a:pt x="0" y="67"/>
                </a:lnTo>
                <a:lnTo>
                  <a:pt x="0" y="63"/>
                </a:lnTo>
                <a:lnTo>
                  <a:pt x="3" y="59"/>
                </a:lnTo>
                <a:lnTo>
                  <a:pt x="54" y="6"/>
                </a:lnTo>
                <a:lnTo>
                  <a:pt x="54" y="6"/>
                </a:lnTo>
                <a:lnTo>
                  <a:pt x="61" y="0"/>
                </a:lnTo>
                <a:lnTo>
                  <a:pt x="65" y="0"/>
                </a:lnTo>
                <a:lnTo>
                  <a:pt x="96" y="0"/>
                </a:lnTo>
                <a:lnTo>
                  <a:pt x="96" y="0"/>
                </a:lnTo>
                <a:lnTo>
                  <a:pt x="104" y="0"/>
                </a:lnTo>
                <a:lnTo>
                  <a:pt x="107" y="1"/>
                </a:lnTo>
                <a:lnTo>
                  <a:pt x="110" y="4"/>
                </a:lnTo>
                <a:lnTo>
                  <a:pt x="110" y="5"/>
                </a:lnTo>
                <a:lnTo>
                  <a:pt x="110" y="5"/>
                </a:lnTo>
                <a:lnTo>
                  <a:pt x="110" y="10"/>
                </a:lnTo>
                <a:lnTo>
                  <a:pt x="111" y="15"/>
                </a:lnTo>
                <a:lnTo>
                  <a:pt x="114" y="19"/>
                </a:lnTo>
                <a:lnTo>
                  <a:pt x="116" y="21"/>
                </a:lnTo>
                <a:lnTo>
                  <a:pt x="119" y="24"/>
                </a:lnTo>
                <a:lnTo>
                  <a:pt x="125" y="27"/>
                </a:lnTo>
                <a:lnTo>
                  <a:pt x="129" y="27"/>
                </a:lnTo>
                <a:lnTo>
                  <a:pt x="134" y="28"/>
                </a:lnTo>
                <a:lnTo>
                  <a:pt x="134" y="28"/>
                </a:lnTo>
                <a:lnTo>
                  <a:pt x="139" y="27"/>
                </a:lnTo>
                <a:lnTo>
                  <a:pt x="145" y="27"/>
                </a:lnTo>
                <a:lnTo>
                  <a:pt x="149" y="24"/>
                </a:lnTo>
                <a:lnTo>
                  <a:pt x="153" y="21"/>
                </a:lnTo>
                <a:lnTo>
                  <a:pt x="156" y="19"/>
                </a:lnTo>
                <a:lnTo>
                  <a:pt x="157" y="15"/>
                </a:lnTo>
                <a:lnTo>
                  <a:pt x="158" y="10"/>
                </a:lnTo>
                <a:lnTo>
                  <a:pt x="160" y="5"/>
                </a:lnTo>
                <a:lnTo>
                  <a:pt x="160" y="4"/>
                </a:lnTo>
                <a:lnTo>
                  <a:pt x="161" y="1"/>
                </a:lnTo>
                <a:lnTo>
                  <a:pt x="161" y="1"/>
                </a:lnTo>
                <a:lnTo>
                  <a:pt x="164" y="0"/>
                </a:lnTo>
                <a:lnTo>
                  <a:pt x="172" y="0"/>
                </a:lnTo>
                <a:lnTo>
                  <a:pt x="204" y="0"/>
                </a:lnTo>
                <a:lnTo>
                  <a:pt x="204" y="0"/>
                </a:lnTo>
                <a:lnTo>
                  <a:pt x="207" y="0"/>
                </a:lnTo>
                <a:lnTo>
                  <a:pt x="214" y="6"/>
                </a:lnTo>
                <a:lnTo>
                  <a:pt x="265" y="59"/>
                </a:lnTo>
                <a:lnTo>
                  <a:pt x="265" y="59"/>
                </a:lnTo>
                <a:lnTo>
                  <a:pt x="268" y="63"/>
                </a:lnTo>
                <a:lnTo>
                  <a:pt x="268" y="67"/>
                </a:lnTo>
                <a:lnTo>
                  <a:pt x="268" y="67"/>
                </a:lnTo>
                <a:lnTo>
                  <a:pt x="268" y="73"/>
                </a:lnTo>
                <a:lnTo>
                  <a:pt x="265" y="77"/>
                </a:lnTo>
                <a:lnTo>
                  <a:pt x="233" y="108"/>
                </a:lnTo>
                <a:lnTo>
                  <a:pt x="233" y="108"/>
                </a:lnTo>
                <a:lnTo>
                  <a:pt x="229" y="110"/>
                </a:lnTo>
                <a:lnTo>
                  <a:pt x="223" y="112"/>
                </a:lnTo>
                <a:lnTo>
                  <a:pt x="223" y="112"/>
                </a:lnTo>
                <a:lnTo>
                  <a:pt x="223" y="112"/>
                </a:lnTo>
                <a:lnTo>
                  <a:pt x="219" y="110"/>
                </a:lnTo>
                <a:lnTo>
                  <a:pt x="215" y="108"/>
                </a:lnTo>
                <a:lnTo>
                  <a:pt x="202" y="94"/>
                </a:lnTo>
                <a:lnTo>
                  <a:pt x="202" y="200"/>
                </a:lnTo>
                <a:lnTo>
                  <a:pt x="202" y="200"/>
                </a:lnTo>
                <a:lnTo>
                  <a:pt x="200" y="205"/>
                </a:lnTo>
                <a:lnTo>
                  <a:pt x="197" y="209"/>
                </a:lnTo>
                <a:lnTo>
                  <a:pt x="193" y="212"/>
                </a:lnTo>
                <a:lnTo>
                  <a:pt x="189" y="212"/>
                </a:lnTo>
                <a:lnTo>
                  <a:pt x="189" y="212"/>
                </a:lnTo>
                <a:close/>
                <a:moveTo>
                  <a:pt x="71" y="79"/>
                </a:moveTo>
                <a:lnTo>
                  <a:pt x="71" y="79"/>
                </a:lnTo>
                <a:lnTo>
                  <a:pt x="73" y="79"/>
                </a:lnTo>
                <a:lnTo>
                  <a:pt x="76" y="81"/>
                </a:lnTo>
                <a:lnTo>
                  <a:pt x="77" y="83"/>
                </a:lnTo>
                <a:lnTo>
                  <a:pt x="77" y="87"/>
                </a:lnTo>
                <a:lnTo>
                  <a:pt x="77" y="200"/>
                </a:lnTo>
                <a:lnTo>
                  <a:pt x="77" y="200"/>
                </a:lnTo>
                <a:lnTo>
                  <a:pt x="79" y="201"/>
                </a:lnTo>
                <a:lnTo>
                  <a:pt x="80" y="201"/>
                </a:lnTo>
                <a:lnTo>
                  <a:pt x="189" y="201"/>
                </a:lnTo>
                <a:lnTo>
                  <a:pt x="189" y="201"/>
                </a:lnTo>
                <a:lnTo>
                  <a:pt x="191" y="201"/>
                </a:lnTo>
                <a:lnTo>
                  <a:pt x="191" y="200"/>
                </a:lnTo>
                <a:lnTo>
                  <a:pt x="191" y="87"/>
                </a:lnTo>
                <a:lnTo>
                  <a:pt x="191" y="87"/>
                </a:lnTo>
                <a:lnTo>
                  <a:pt x="191" y="83"/>
                </a:lnTo>
                <a:lnTo>
                  <a:pt x="193" y="81"/>
                </a:lnTo>
                <a:lnTo>
                  <a:pt x="196" y="79"/>
                </a:lnTo>
                <a:lnTo>
                  <a:pt x="199" y="79"/>
                </a:lnTo>
                <a:lnTo>
                  <a:pt x="199" y="79"/>
                </a:lnTo>
                <a:lnTo>
                  <a:pt x="202" y="79"/>
                </a:lnTo>
                <a:lnTo>
                  <a:pt x="206" y="82"/>
                </a:lnTo>
                <a:lnTo>
                  <a:pt x="222" y="100"/>
                </a:lnTo>
                <a:lnTo>
                  <a:pt x="222" y="100"/>
                </a:lnTo>
                <a:lnTo>
                  <a:pt x="223" y="101"/>
                </a:lnTo>
                <a:lnTo>
                  <a:pt x="224" y="100"/>
                </a:lnTo>
                <a:lnTo>
                  <a:pt x="257" y="69"/>
                </a:lnTo>
                <a:lnTo>
                  <a:pt x="257" y="69"/>
                </a:lnTo>
                <a:lnTo>
                  <a:pt x="257" y="67"/>
                </a:lnTo>
                <a:lnTo>
                  <a:pt x="257" y="67"/>
                </a:lnTo>
                <a:lnTo>
                  <a:pt x="257" y="66"/>
                </a:lnTo>
                <a:lnTo>
                  <a:pt x="207" y="13"/>
                </a:lnTo>
                <a:lnTo>
                  <a:pt x="207" y="13"/>
                </a:lnTo>
                <a:lnTo>
                  <a:pt x="203" y="10"/>
                </a:lnTo>
                <a:lnTo>
                  <a:pt x="172" y="10"/>
                </a:lnTo>
                <a:lnTo>
                  <a:pt x="172" y="10"/>
                </a:lnTo>
                <a:lnTo>
                  <a:pt x="169" y="10"/>
                </a:lnTo>
                <a:lnTo>
                  <a:pt x="169" y="10"/>
                </a:lnTo>
                <a:lnTo>
                  <a:pt x="168" y="16"/>
                </a:lnTo>
                <a:lnTo>
                  <a:pt x="166" y="21"/>
                </a:lnTo>
                <a:lnTo>
                  <a:pt x="162" y="27"/>
                </a:lnTo>
                <a:lnTo>
                  <a:pt x="158" y="31"/>
                </a:lnTo>
                <a:lnTo>
                  <a:pt x="153" y="33"/>
                </a:lnTo>
                <a:lnTo>
                  <a:pt x="148" y="36"/>
                </a:lnTo>
                <a:lnTo>
                  <a:pt x="141" y="37"/>
                </a:lnTo>
                <a:lnTo>
                  <a:pt x="134" y="39"/>
                </a:lnTo>
                <a:lnTo>
                  <a:pt x="134" y="39"/>
                </a:lnTo>
                <a:lnTo>
                  <a:pt x="127" y="37"/>
                </a:lnTo>
                <a:lnTo>
                  <a:pt x="121" y="36"/>
                </a:lnTo>
                <a:lnTo>
                  <a:pt x="115" y="33"/>
                </a:lnTo>
                <a:lnTo>
                  <a:pt x="110" y="31"/>
                </a:lnTo>
                <a:lnTo>
                  <a:pt x="106" y="27"/>
                </a:lnTo>
                <a:lnTo>
                  <a:pt x="103" y="21"/>
                </a:lnTo>
                <a:lnTo>
                  <a:pt x="100" y="16"/>
                </a:lnTo>
                <a:lnTo>
                  <a:pt x="99" y="10"/>
                </a:lnTo>
                <a:lnTo>
                  <a:pt x="99" y="10"/>
                </a:lnTo>
                <a:lnTo>
                  <a:pt x="96" y="10"/>
                </a:lnTo>
                <a:lnTo>
                  <a:pt x="66" y="10"/>
                </a:lnTo>
                <a:lnTo>
                  <a:pt x="66" y="10"/>
                </a:lnTo>
                <a:lnTo>
                  <a:pt x="62" y="13"/>
                </a:lnTo>
                <a:lnTo>
                  <a:pt x="11" y="66"/>
                </a:lnTo>
                <a:lnTo>
                  <a:pt x="11" y="66"/>
                </a:lnTo>
                <a:lnTo>
                  <a:pt x="11" y="67"/>
                </a:lnTo>
                <a:lnTo>
                  <a:pt x="11" y="67"/>
                </a:lnTo>
                <a:lnTo>
                  <a:pt x="11" y="69"/>
                </a:lnTo>
                <a:lnTo>
                  <a:pt x="44" y="100"/>
                </a:lnTo>
                <a:lnTo>
                  <a:pt x="44" y="100"/>
                </a:lnTo>
                <a:lnTo>
                  <a:pt x="45" y="101"/>
                </a:lnTo>
                <a:lnTo>
                  <a:pt x="46" y="100"/>
                </a:lnTo>
                <a:lnTo>
                  <a:pt x="64" y="82"/>
                </a:lnTo>
                <a:lnTo>
                  <a:pt x="64" y="82"/>
                </a:lnTo>
                <a:lnTo>
                  <a:pt x="66" y="79"/>
                </a:lnTo>
                <a:lnTo>
                  <a:pt x="71" y="79"/>
                </a:lnTo>
                <a:lnTo>
                  <a:pt x="71" y="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6" name="Freeform 327"/>
          <p:cNvSpPr>
            <a:spLocks noEditPoints="1"/>
          </p:cNvSpPr>
          <p:nvPr/>
        </p:nvSpPr>
        <p:spPr bwMode="auto">
          <a:xfrm>
            <a:off x="2863316" y="4116304"/>
            <a:ext cx="347115" cy="345517"/>
          </a:xfrm>
          <a:custGeom>
            <a:avLst/>
            <a:gdLst/>
            <a:ahLst/>
            <a:cxnLst>
              <a:cxn ang="0">
                <a:pos x="90" y="222"/>
              </a:cxn>
              <a:cxn ang="0">
                <a:pos x="51" y="208"/>
              </a:cxn>
              <a:cxn ang="0">
                <a:pos x="36" y="214"/>
              </a:cxn>
              <a:cxn ang="0">
                <a:pos x="14" y="208"/>
              </a:cxn>
              <a:cxn ang="0">
                <a:pos x="0" y="180"/>
              </a:cxn>
              <a:cxn ang="0">
                <a:pos x="8" y="96"/>
              </a:cxn>
              <a:cxn ang="0">
                <a:pos x="29" y="85"/>
              </a:cxn>
              <a:cxn ang="0">
                <a:pos x="43" y="88"/>
              </a:cxn>
              <a:cxn ang="0">
                <a:pos x="50" y="89"/>
              </a:cxn>
              <a:cxn ang="0">
                <a:pos x="74" y="70"/>
              </a:cxn>
              <a:cxn ang="0">
                <a:pos x="95" y="42"/>
              </a:cxn>
              <a:cxn ang="0">
                <a:pos x="106" y="22"/>
              </a:cxn>
              <a:cxn ang="0">
                <a:pos x="118" y="4"/>
              </a:cxn>
              <a:cxn ang="0">
                <a:pos x="136" y="0"/>
              </a:cxn>
              <a:cxn ang="0">
                <a:pos x="149" y="12"/>
              </a:cxn>
              <a:cxn ang="0">
                <a:pos x="144" y="52"/>
              </a:cxn>
              <a:cxn ang="0">
                <a:pos x="132" y="76"/>
              </a:cxn>
              <a:cxn ang="0">
                <a:pos x="144" y="80"/>
              </a:cxn>
              <a:cxn ang="0">
                <a:pos x="202" y="80"/>
              </a:cxn>
              <a:cxn ang="0">
                <a:pos x="218" y="92"/>
              </a:cxn>
              <a:cxn ang="0">
                <a:pos x="217" y="112"/>
              </a:cxn>
              <a:cxn ang="0">
                <a:pos x="212" y="134"/>
              </a:cxn>
              <a:cxn ang="0">
                <a:pos x="195" y="156"/>
              </a:cxn>
              <a:cxn ang="0">
                <a:pos x="199" y="172"/>
              </a:cxn>
              <a:cxn ang="0">
                <a:pos x="179" y="189"/>
              </a:cxn>
              <a:cxn ang="0">
                <a:pos x="182" y="204"/>
              </a:cxn>
              <a:cxn ang="0">
                <a:pos x="168" y="220"/>
              </a:cxn>
              <a:cxn ang="0">
                <a:pos x="140" y="223"/>
              </a:cxn>
              <a:cxn ang="0">
                <a:pos x="56" y="199"/>
              </a:cxn>
              <a:cxn ang="0">
                <a:pos x="91" y="211"/>
              </a:cxn>
              <a:cxn ang="0">
                <a:pos x="140" y="212"/>
              </a:cxn>
              <a:cxn ang="0">
                <a:pos x="167" y="208"/>
              </a:cxn>
              <a:cxn ang="0">
                <a:pos x="167" y="192"/>
              </a:cxn>
              <a:cxn ang="0">
                <a:pos x="178" y="179"/>
              </a:cxn>
              <a:cxn ang="0">
                <a:pos x="189" y="168"/>
              </a:cxn>
              <a:cxn ang="0">
                <a:pos x="178" y="145"/>
              </a:cxn>
              <a:cxn ang="0">
                <a:pos x="201" y="138"/>
              </a:cxn>
              <a:cxn ang="0">
                <a:pos x="194" y="123"/>
              </a:cxn>
              <a:cxn ang="0">
                <a:pos x="203" y="111"/>
              </a:cxn>
              <a:cxn ang="0">
                <a:pos x="209" y="96"/>
              </a:cxn>
              <a:cxn ang="0">
                <a:pos x="155" y="89"/>
              </a:cxn>
              <a:cxn ang="0">
                <a:pos x="132" y="91"/>
              </a:cxn>
              <a:cxn ang="0">
                <a:pos x="121" y="75"/>
              </a:cxn>
              <a:cxn ang="0">
                <a:pos x="131" y="56"/>
              </a:cxn>
              <a:cxn ang="0">
                <a:pos x="141" y="22"/>
              </a:cxn>
              <a:cxn ang="0">
                <a:pos x="132" y="11"/>
              </a:cxn>
              <a:cxn ang="0">
                <a:pos x="117" y="23"/>
              </a:cxn>
              <a:cxn ang="0">
                <a:pos x="112" y="35"/>
              </a:cxn>
              <a:cxn ang="0">
                <a:pos x="101" y="56"/>
              </a:cxn>
              <a:cxn ang="0">
                <a:pos x="72" y="87"/>
              </a:cxn>
              <a:cxn ang="0">
                <a:pos x="47" y="100"/>
              </a:cxn>
              <a:cxn ang="0">
                <a:pos x="37" y="97"/>
              </a:cxn>
              <a:cxn ang="0">
                <a:pos x="20" y="100"/>
              </a:cxn>
              <a:cxn ang="0">
                <a:pos x="10" y="118"/>
              </a:cxn>
              <a:cxn ang="0">
                <a:pos x="16" y="196"/>
              </a:cxn>
              <a:cxn ang="0">
                <a:pos x="29" y="203"/>
              </a:cxn>
              <a:cxn ang="0">
                <a:pos x="36" y="201"/>
              </a:cxn>
            </a:cxnLst>
            <a:rect l="0" t="0" r="r" b="b"/>
            <a:pathLst>
              <a:path w="221" h="223">
                <a:moveTo>
                  <a:pt x="120" y="223"/>
                </a:moveTo>
                <a:lnTo>
                  <a:pt x="120" y="223"/>
                </a:lnTo>
                <a:lnTo>
                  <a:pt x="104" y="223"/>
                </a:lnTo>
                <a:lnTo>
                  <a:pt x="90" y="222"/>
                </a:lnTo>
                <a:lnTo>
                  <a:pt x="90" y="222"/>
                </a:lnTo>
                <a:lnTo>
                  <a:pt x="79" y="219"/>
                </a:lnTo>
                <a:lnTo>
                  <a:pt x="70" y="215"/>
                </a:lnTo>
                <a:lnTo>
                  <a:pt x="70" y="215"/>
                </a:lnTo>
                <a:lnTo>
                  <a:pt x="56" y="210"/>
                </a:lnTo>
                <a:lnTo>
                  <a:pt x="51" y="208"/>
                </a:lnTo>
                <a:lnTo>
                  <a:pt x="44" y="210"/>
                </a:lnTo>
                <a:lnTo>
                  <a:pt x="44" y="210"/>
                </a:lnTo>
                <a:lnTo>
                  <a:pt x="40" y="211"/>
                </a:lnTo>
                <a:lnTo>
                  <a:pt x="40" y="211"/>
                </a:lnTo>
                <a:lnTo>
                  <a:pt x="36" y="214"/>
                </a:lnTo>
                <a:lnTo>
                  <a:pt x="29" y="214"/>
                </a:lnTo>
                <a:lnTo>
                  <a:pt x="29" y="214"/>
                </a:lnTo>
                <a:lnTo>
                  <a:pt x="29" y="214"/>
                </a:lnTo>
                <a:lnTo>
                  <a:pt x="21" y="212"/>
                </a:lnTo>
                <a:lnTo>
                  <a:pt x="14" y="208"/>
                </a:lnTo>
                <a:lnTo>
                  <a:pt x="14" y="208"/>
                </a:lnTo>
                <a:lnTo>
                  <a:pt x="8" y="203"/>
                </a:lnTo>
                <a:lnTo>
                  <a:pt x="4" y="196"/>
                </a:lnTo>
                <a:lnTo>
                  <a:pt x="0" y="188"/>
                </a:lnTo>
                <a:lnTo>
                  <a:pt x="0" y="180"/>
                </a:lnTo>
                <a:lnTo>
                  <a:pt x="0" y="118"/>
                </a:lnTo>
                <a:lnTo>
                  <a:pt x="0" y="118"/>
                </a:lnTo>
                <a:lnTo>
                  <a:pt x="0" y="110"/>
                </a:lnTo>
                <a:lnTo>
                  <a:pt x="4" y="103"/>
                </a:lnTo>
                <a:lnTo>
                  <a:pt x="8" y="96"/>
                </a:lnTo>
                <a:lnTo>
                  <a:pt x="13" y="91"/>
                </a:lnTo>
                <a:lnTo>
                  <a:pt x="13" y="91"/>
                </a:lnTo>
                <a:lnTo>
                  <a:pt x="18" y="88"/>
                </a:lnTo>
                <a:lnTo>
                  <a:pt x="24" y="87"/>
                </a:lnTo>
                <a:lnTo>
                  <a:pt x="29" y="85"/>
                </a:lnTo>
                <a:lnTo>
                  <a:pt x="33" y="85"/>
                </a:lnTo>
                <a:lnTo>
                  <a:pt x="33" y="85"/>
                </a:lnTo>
                <a:lnTo>
                  <a:pt x="39" y="85"/>
                </a:lnTo>
                <a:lnTo>
                  <a:pt x="43" y="88"/>
                </a:lnTo>
                <a:lnTo>
                  <a:pt x="43" y="88"/>
                </a:lnTo>
                <a:lnTo>
                  <a:pt x="44" y="89"/>
                </a:lnTo>
                <a:lnTo>
                  <a:pt x="44" y="89"/>
                </a:lnTo>
                <a:lnTo>
                  <a:pt x="47" y="89"/>
                </a:lnTo>
                <a:lnTo>
                  <a:pt x="47" y="89"/>
                </a:lnTo>
                <a:lnTo>
                  <a:pt x="50" y="89"/>
                </a:lnTo>
                <a:lnTo>
                  <a:pt x="54" y="88"/>
                </a:lnTo>
                <a:lnTo>
                  <a:pt x="60" y="83"/>
                </a:lnTo>
                <a:lnTo>
                  <a:pt x="72" y="72"/>
                </a:lnTo>
                <a:lnTo>
                  <a:pt x="74" y="70"/>
                </a:lnTo>
                <a:lnTo>
                  <a:pt x="74" y="70"/>
                </a:lnTo>
                <a:lnTo>
                  <a:pt x="83" y="61"/>
                </a:lnTo>
                <a:lnTo>
                  <a:pt x="91" y="49"/>
                </a:lnTo>
                <a:lnTo>
                  <a:pt x="91" y="49"/>
                </a:lnTo>
                <a:lnTo>
                  <a:pt x="95" y="42"/>
                </a:lnTo>
                <a:lnTo>
                  <a:pt x="95" y="42"/>
                </a:lnTo>
                <a:lnTo>
                  <a:pt x="99" y="37"/>
                </a:lnTo>
                <a:lnTo>
                  <a:pt x="101" y="31"/>
                </a:lnTo>
                <a:lnTo>
                  <a:pt x="101" y="31"/>
                </a:lnTo>
                <a:lnTo>
                  <a:pt x="106" y="22"/>
                </a:lnTo>
                <a:lnTo>
                  <a:pt x="106" y="22"/>
                </a:lnTo>
                <a:lnTo>
                  <a:pt x="108" y="18"/>
                </a:lnTo>
                <a:lnTo>
                  <a:pt x="108" y="18"/>
                </a:lnTo>
                <a:lnTo>
                  <a:pt x="112" y="11"/>
                </a:lnTo>
                <a:lnTo>
                  <a:pt x="114" y="7"/>
                </a:lnTo>
                <a:lnTo>
                  <a:pt x="118" y="4"/>
                </a:lnTo>
                <a:lnTo>
                  <a:pt x="118" y="4"/>
                </a:lnTo>
                <a:lnTo>
                  <a:pt x="124" y="2"/>
                </a:lnTo>
                <a:lnTo>
                  <a:pt x="131" y="0"/>
                </a:lnTo>
                <a:lnTo>
                  <a:pt x="131" y="0"/>
                </a:lnTo>
                <a:lnTo>
                  <a:pt x="136" y="0"/>
                </a:lnTo>
                <a:lnTo>
                  <a:pt x="140" y="2"/>
                </a:lnTo>
                <a:lnTo>
                  <a:pt x="144" y="4"/>
                </a:lnTo>
                <a:lnTo>
                  <a:pt x="147" y="8"/>
                </a:lnTo>
                <a:lnTo>
                  <a:pt x="147" y="8"/>
                </a:lnTo>
                <a:lnTo>
                  <a:pt x="149" y="12"/>
                </a:lnTo>
                <a:lnTo>
                  <a:pt x="152" y="18"/>
                </a:lnTo>
                <a:lnTo>
                  <a:pt x="152" y="23"/>
                </a:lnTo>
                <a:lnTo>
                  <a:pt x="152" y="29"/>
                </a:lnTo>
                <a:lnTo>
                  <a:pt x="149" y="41"/>
                </a:lnTo>
                <a:lnTo>
                  <a:pt x="144" y="52"/>
                </a:lnTo>
                <a:lnTo>
                  <a:pt x="144" y="52"/>
                </a:lnTo>
                <a:lnTo>
                  <a:pt x="139" y="61"/>
                </a:lnTo>
                <a:lnTo>
                  <a:pt x="139" y="61"/>
                </a:lnTo>
                <a:lnTo>
                  <a:pt x="135" y="69"/>
                </a:lnTo>
                <a:lnTo>
                  <a:pt x="132" y="76"/>
                </a:lnTo>
                <a:lnTo>
                  <a:pt x="132" y="76"/>
                </a:lnTo>
                <a:lnTo>
                  <a:pt x="132" y="80"/>
                </a:lnTo>
                <a:lnTo>
                  <a:pt x="133" y="80"/>
                </a:lnTo>
                <a:lnTo>
                  <a:pt x="133" y="80"/>
                </a:lnTo>
                <a:lnTo>
                  <a:pt x="144" y="80"/>
                </a:lnTo>
                <a:lnTo>
                  <a:pt x="144" y="80"/>
                </a:lnTo>
                <a:lnTo>
                  <a:pt x="155" y="79"/>
                </a:lnTo>
                <a:lnTo>
                  <a:pt x="198" y="79"/>
                </a:lnTo>
                <a:lnTo>
                  <a:pt x="198" y="79"/>
                </a:lnTo>
                <a:lnTo>
                  <a:pt x="202" y="80"/>
                </a:lnTo>
                <a:lnTo>
                  <a:pt x="207" y="80"/>
                </a:lnTo>
                <a:lnTo>
                  <a:pt x="210" y="83"/>
                </a:lnTo>
                <a:lnTo>
                  <a:pt x="214" y="85"/>
                </a:lnTo>
                <a:lnTo>
                  <a:pt x="217" y="88"/>
                </a:lnTo>
                <a:lnTo>
                  <a:pt x="218" y="92"/>
                </a:lnTo>
                <a:lnTo>
                  <a:pt x="220" y="96"/>
                </a:lnTo>
                <a:lnTo>
                  <a:pt x="221" y="100"/>
                </a:lnTo>
                <a:lnTo>
                  <a:pt x="221" y="100"/>
                </a:lnTo>
                <a:lnTo>
                  <a:pt x="220" y="107"/>
                </a:lnTo>
                <a:lnTo>
                  <a:pt x="217" y="112"/>
                </a:lnTo>
                <a:lnTo>
                  <a:pt x="213" y="118"/>
                </a:lnTo>
                <a:lnTo>
                  <a:pt x="207" y="120"/>
                </a:lnTo>
                <a:lnTo>
                  <a:pt x="207" y="120"/>
                </a:lnTo>
                <a:lnTo>
                  <a:pt x="210" y="127"/>
                </a:lnTo>
                <a:lnTo>
                  <a:pt x="212" y="134"/>
                </a:lnTo>
                <a:lnTo>
                  <a:pt x="212" y="134"/>
                </a:lnTo>
                <a:lnTo>
                  <a:pt x="210" y="141"/>
                </a:lnTo>
                <a:lnTo>
                  <a:pt x="207" y="147"/>
                </a:lnTo>
                <a:lnTo>
                  <a:pt x="202" y="153"/>
                </a:lnTo>
                <a:lnTo>
                  <a:pt x="195" y="156"/>
                </a:lnTo>
                <a:lnTo>
                  <a:pt x="195" y="156"/>
                </a:lnTo>
                <a:lnTo>
                  <a:pt x="198" y="161"/>
                </a:lnTo>
                <a:lnTo>
                  <a:pt x="199" y="168"/>
                </a:lnTo>
                <a:lnTo>
                  <a:pt x="199" y="168"/>
                </a:lnTo>
                <a:lnTo>
                  <a:pt x="199" y="172"/>
                </a:lnTo>
                <a:lnTo>
                  <a:pt x="198" y="176"/>
                </a:lnTo>
                <a:lnTo>
                  <a:pt x="194" y="183"/>
                </a:lnTo>
                <a:lnTo>
                  <a:pt x="187" y="187"/>
                </a:lnTo>
                <a:lnTo>
                  <a:pt x="183" y="188"/>
                </a:lnTo>
                <a:lnTo>
                  <a:pt x="179" y="189"/>
                </a:lnTo>
                <a:lnTo>
                  <a:pt x="179" y="189"/>
                </a:lnTo>
                <a:lnTo>
                  <a:pt x="180" y="195"/>
                </a:lnTo>
                <a:lnTo>
                  <a:pt x="182" y="200"/>
                </a:lnTo>
                <a:lnTo>
                  <a:pt x="182" y="200"/>
                </a:lnTo>
                <a:lnTo>
                  <a:pt x="182" y="204"/>
                </a:lnTo>
                <a:lnTo>
                  <a:pt x="180" y="208"/>
                </a:lnTo>
                <a:lnTo>
                  <a:pt x="178" y="212"/>
                </a:lnTo>
                <a:lnTo>
                  <a:pt x="175" y="216"/>
                </a:lnTo>
                <a:lnTo>
                  <a:pt x="172" y="219"/>
                </a:lnTo>
                <a:lnTo>
                  <a:pt x="168" y="220"/>
                </a:lnTo>
                <a:lnTo>
                  <a:pt x="164" y="222"/>
                </a:lnTo>
                <a:lnTo>
                  <a:pt x="160" y="222"/>
                </a:lnTo>
                <a:lnTo>
                  <a:pt x="160" y="222"/>
                </a:lnTo>
                <a:lnTo>
                  <a:pt x="140" y="223"/>
                </a:lnTo>
                <a:lnTo>
                  <a:pt x="140" y="223"/>
                </a:lnTo>
                <a:lnTo>
                  <a:pt x="120" y="223"/>
                </a:lnTo>
                <a:lnTo>
                  <a:pt x="120" y="223"/>
                </a:lnTo>
                <a:close/>
                <a:moveTo>
                  <a:pt x="51" y="197"/>
                </a:moveTo>
                <a:lnTo>
                  <a:pt x="51" y="197"/>
                </a:lnTo>
                <a:lnTo>
                  <a:pt x="56" y="199"/>
                </a:lnTo>
                <a:lnTo>
                  <a:pt x="63" y="200"/>
                </a:lnTo>
                <a:lnTo>
                  <a:pt x="74" y="204"/>
                </a:lnTo>
                <a:lnTo>
                  <a:pt x="74" y="204"/>
                </a:lnTo>
                <a:lnTo>
                  <a:pt x="83" y="208"/>
                </a:lnTo>
                <a:lnTo>
                  <a:pt x="91" y="211"/>
                </a:lnTo>
                <a:lnTo>
                  <a:pt x="91" y="211"/>
                </a:lnTo>
                <a:lnTo>
                  <a:pt x="105" y="212"/>
                </a:lnTo>
                <a:lnTo>
                  <a:pt x="120" y="212"/>
                </a:lnTo>
                <a:lnTo>
                  <a:pt x="120" y="212"/>
                </a:lnTo>
                <a:lnTo>
                  <a:pt x="140" y="212"/>
                </a:lnTo>
                <a:lnTo>
                  <a:pt x="140" y="212"/>
                </a:lnTo>
                <a:lnTo>
                  <a:pt x="160" y="211"/>
                </a:lnTo>
                <a:lnTo>
                  <a:pt x="160" y="211"/>
                </a:lnTo>
                <a:lnTo>
                  <a:pt x="164" y="211"/>
                </a:lnTo>
                <a:lnTo>
                  <a:pt x="167" y="208"/>
                </a:lnTo>
                <a:lnTo>
                  <a:pt x="170" y="204"/>
                </a:lnTo>
                <a:lnTo>
                  <a:pt x="171" y="200"/>
                </a:lnTo>
                <a:lnTo>
                  <a:pt x="171" y="200"/>
                </a:lnTo>
                <a:lnTo>
                  <a:pt x="170" y="196"/>
                </a:lnTo>
                <a:lnTo>
                  <a:pt x="167" y="192"/>
                </a:lnTo>
                <a:lnTo>
                  <a:pt x="164" y="191"/>
                </a:lnTo>
                <a:lnTo>
                  <a:pt x="160" y="189"/>
                </a:lnTo>
                <a:lnTo>
                  <a:pt x="160" y="179"/>
                </a:lnTo>
                <a:lnTo>
                  <a:pt x="178" y="179"/>
                </a:lnTo>
                <a:lnTo>
                  <a:pt x="178" y="179"/>
                </a:lnTo>
                <a:lnTo>
                  <a:pt x="182" y="177"/>
                </a:lnTo>
                <a:lnTo>
                  <a:pt x="186" y="174"/>
                </a:lnTo>
                <a:lnTo>
                  <a:pt x="187" y="172"/>
                </a:lnTo>
                <a:lnTo>
                  <a:pt x="189" y="168"/>
                </a:lnTo>
                <a:lnTo>
                  <a:pt x="189" y="168"/>
                </a:lnTo>
                <a:lnTo>
                  <a:pt x="187" y="162"/>
                </a:lnTo>
                <a:lnTo>
                  <a:pt x="186" y="160"/>
                </a:lnTo>
                <a:lnTo>
                  <a:pt x="182" y="157"/>
                </a:lnTo>
                <a:lnTo>
                  <a:pt x="178" y="156"/>
                </a:lnTo>
                <a:lnTo>
                  <a:pt x="178" y="145"/>
                </a:lnTo>
                <a:lnTo>
                  <a:pt x="190" y="145"/>
                </a:lnTo>
                <a:lnTo>
                  <a:pt x="190" y="145"/>
                </a:lnTo>
                <a:lnTo>
                  <a:pt x="194" y="145"/>
                </a:lnTo>
                <a:lnTo>
                  <a:pt x="198" y="142"/>
                </a:lnTo>
                <a:lnTo>
                  <a:pt x="201" y="138"/>
                </a:lnTo>
                <a:lnTo>
                  <a:pt x="201" y="134"/>
                </a:lnTo>
                <a:lnTo>
                  <a:pt x="201" y="134"/>
                </a:lnTo>
                <a:lnTo>
                  <a:pt x="201" y="130"/>
                </a:lnTo>
                <a:lnTo>
                  <a:pt x="198" y="126"/>
                </a:lnTo>
                <a:lnTo>
                  <a:pt x="194" y="123"/>
                </a:lnTo>
                <a:lnTo>
                  <a:pt x="190" y="123"/>
                </a:lnTo>
                <a:lnTo>
                  <a:pt x="190" y="112"/>
                </a:lnTo>
                <a:lnTo>
                  <a:pt x="198" y="112"/>
                </a:lnTo>
                <a:lnTo>
                  <a:pt x="198" y="112"/>
                </a:lnTo>
                <a:lnTo>
                  <a:pt x="203" y="111"/>
                </a:lnTo>
                <a:lnTo>
                  <a:pt x="206" y="108"/>
                </a:lnTo>
                <a:lnTo>
                  <a:pt x="209" y="106"/>
                </a:lnTo>
                <a:lnTo>
                  <a:pt x="210" y="100"/>
                </a:lnTo>
                <a:lnTo>
                  <a:pt x="210" y="100"/>
                </a:lnTo>
                <a:lnTo>
                  <a:pt x="209" y="96"/>
                </a:lnTo>
                <a:lnTo>
                  <a:pt x="206" y="93"/>
                </a:lnTo>
                <a:lnTo>
                  <a:pt x="203" y="91"/>
                </a:lnTo>
                <a:lnTo>
                  <a:pt x="198" y="89"/>
                </a:lnTo>
                <a:lnTo>
                  <a:pt x="155" y="89"/>
                </a:lnTo>
                <a:lnTo>
                  <a:pt x="155" y="89"/>
                </a:lnTo>
                <a:lnTo>
                  <a:pt x="144" y="91"/>
                </a:lnTo>
                <a:lnTo>
                  <a:pt x="144" y="91"/>
                </a:lnTo>
                <a:lnTo>
                  <a:pt x="133" y="91"/>
                </a:lnTo>
                <a:lnTo>
                  <a:pt x="132" y="91"/>
                </a:lnTo>
                <a:lnTo>
                  <a:pt x="132" y="91"/>
                </a:lnTo>
                <a:lnTo>
                  <a:pt x="126" y="89"/>
                </a:lnTo>
                <a:lnTo>
                  <a:pt x="124" y="87"/>
                </a:lnTo>
                <a:lnTo>
                  <a:pt x="124" y="87"/>
                </a:lnTo>
                <a:lnTo>
                  <a:pt x="121" y="81"/>
                </a:lnTo>
                <a:lnTo>
                  <a:pt x="121" y="75"/>
                </a:lnTo>
                <a:lnTo>
                  <a:pt x="121" y="75"/>
                </a:lnTo>
                <a:lnTo>
                  <a:pt x="122" y="69"/>
                </a:lnTo>
                <a:lnTo>
                  <a:pt x="124" y="64"/>
                </a:lnTo>
                <a:lnTo>
                  <a:pt x="131" y="56"/>
                </a:lnTo>
                <a:lnTo>
                  <a:pt x="131" y="56"/>
                </a:lnTo>
                <a:lnTo>
                  <a:pt x="135" y="46"/>
                </a:lnTo>
                <a:lnTo>
                  <a:pt x="135" y="46"/>
                </a:lnTo>
                <a:lnTo>
                  <a:pt x="139" y="38"/>
                </a:lnTo>
                <a:lnTo>
                  <a:pt x="141" y="30"/>
                </a:lnTo>
                <a:lnTo>
                  <a:pt x="141" y="22"/>
                </a:lnTo>
                <a:lnTo>
                  <a:pt x="140" y="18"/>
                </a:lnTo>
                <a:lnTo>
                  <a:pt x="139" y="15"/>
                </a:lnTo>
                <a:lnTo>
                  <a:pt x="139" y="15"/>
                </a:lnTo>
                <a:lnTo>
                  <a:pt x="136" y="12"/>
                </a:lnTo>
                <a:lnTo>
                  <a:pt x="132" y="11"/>
                </a:lnTo>
                <a:lnTo>
                  <a:pt x="128" y="11"/>
                </a:lnTo>
                <a:lnTo>
                  <a:pt x="124" y="14"/>
                </a:lnTo>
                <a:lnTo>
                  <a:pt x="124" y="14"/>
                </a:lnTo>
                <a:lnTo>
                  <a:pt x="120" y="18"/>
                </a:lnTo>
                <a:lnTo>
                  <a:pt x="117" y="23"/>
                </a:lnTo>
                <a:lnTo>
                  <a:pt x="117" y="23"/>
                </a:lnTo>
                <a:lnTo>
                  <a:pt x="116" y="27"/>
                </a:lnTo>
                <a:lnTo>
                  <a:pt x="116" y="27"/>
                </a:lnTo>
                <a:lnTo>
                  <a:pt x="112" y="35"/>
                </a:lnTo>
                <a:lnTo>
                  <a:pt x="112" y="35"/>
                </a:lnTo>
                <a:lnTo>
                  <a:pt x="109" y="42"/>
                </a:lnTo>
                <a:lnTo>
                  <a:pt x="105" y="49"/>
                </a:lnTo>
                <a:lnTo>
                  <a:pt x="105" y="49"/>
                </a:lnTo>
                <a:lnTo>
                  <a:pt x="101" y="56"/>
                </a:lnTo>
                <a:lnTo>
                  <a:pt x="101" y="56"/>
                </a:lnTo>
                <a:lnTo>
                  <a:pt x="91" y="68"/>
                </a:lnTo>
                <a:lnTo>
                  <a:pt x="82" y="79"/>
                </a:lnTo>
                <a:lnTo>
                  <a:pt x="81" y="80"/>
                </a:lnTo>
                <a:lnTo>
                  <a:pt x="81" y="80"/>
                </a:lnTo>
                <a:lnTo>
                  <a:pt x="72" y="87"/>
                </a:lnTo>
                <a:lnTo>
                  <a:pt x="63" y="93"/>
                </a:lnTo>
                <a:lnTo>
                  <a:pt x="55" y="99"/>
                </a:lnTo>
                <a:lnTo>
                  <a:pt x="51" y="100"/>
                </a:lnTo>
                <a:lnTo>
                  <a:pt x="47" y="100"/>
                </a:lnTo>
                <a:lnTo>
                  <a:pt x="47" y="100"/>
                </a:lnTo>
                <a:lnTo>
                  <a:pt x="43" y="100"/>
                </a:lnTo>
                <a:lnTo>
                  <a:pt x="40" y="99"/>
                </a:lnTo>
                <a:lnTo>
                  <a:pt x="40" y="99"/>
                </a:lnTo>
                <a:lnTo>
                  <a:pt x="37" y="97"/>
                </a:lnTo>
                <a:lnTo>
                  <a:pt x="37" y="97"/>
                </a:lnTo>
                <a:lnTo>
                  <a:pt x="33" y="96"/>
                </a:lnTo>
                <a:lnTo>
                  <a:pt x="33" y="96"/>
                </a:lnTo>
                <a:lnTo>
                  <a:pt x="33" y="96"/>
                </a:lnTo>
                <a:lnTo>
                  <a:pt x="27" y="97"/>
                </a:lnTo>
                <a:lnTo>
                  <a:pt x="20" y="100"/>
                </a:lnTo>
                <a:lnTo>
                  <a:pt x="20" y="100"/>
                </a:lnTo>
                <a:lnTo>
                  <a:pt x="16" y="104"/>
                </a:lnTo>
                <a:lnTo>
                  <a:pt x="13" y="108"/>
                </a:lnTo>
                <a:lnTo>
                  <a:pt x="10" y="112"/>
                </a:lnTo>
                <a:lnTo>
                  <a:pt x="10" y="118"/>
                </a:lnTo>
                <a:lnTo>
                  <a:pt x="10" y="180"/>
                </a:lnTo>
                <a:lnTo>
                  <a:pt x="10" y="180"/>
                </a:lnTo>
                <a:lnTo>
                  <a:pt x="10" y="185"/>
                </a:lnTo>
                <a:lnTo>
                  <a:pt x="13" y="191"/>
                </a:lnTo>
                <a:lnTo>
                  <a:pt x="16" y="196"/>
                </a:lnTo>
                <a:lnTo>
                  <a:pt x="20" y="200"/>
                </a:lnTo>
                <a:lnTo>
                  <a:pt x="20" y="200"/>
                </a:lnTo>
                <a:lnTo>
                  <a:pt x="24" y="201"/>
                </a:lnTo>
                <a:lnTo>
                  <a:pt x="29" y="203"/>
                </a:lnTo>
                <a:lnTo>
                  <a:pt x="29" y="203"/>
                </a:lnTo>
                <a:lnTo>
                  <a:pt x="29" y="203"/>
                </a:lnTo>
                <a:lnTo>
                  <a:pt x="29" y="203"/>
                </a:lnTo>
                <a:lnTo>
                  <a:pt x="32" y="203"/>
                </a:lnTo>
                <a:lnTo>
                  <a:pt x="36" y="201"/>
                </a:lnTo>
                <a:lnTo>
                  <a:pt x="36" y="201"/>
                </a:lnTo>
                <a:lnTo>
                  <a:pt x="41" y="199"/>
                </a:lnTo>
                <a:lnTo>
                  <a:pt x="41" y="199"/>
                </a:lnTo>
                <a:lnTo>
                  <a:pt x="51" y="197"/>
                </a:lnTo>
                <a:lnTo>
                  <a:pt x="51" y="1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7" name="Freeform 328"/>
          <p:cNvSpPr>
            <a:spLocks/>
          </p:cNvSpPr>
          <p:nvPr/>
        </p:nvSpPr>
        <p:spPr bwMode="auto">
          <a:xfrm>
            <a:off x="5246211" y="5082820"/>
            <a:ext cx="412784" cy="9339"/>
          </a:xfrm>
          <a:custGeom>
            <a:avLst/>
            <a:gdLst/>
            <a:ahLst/>
            <a:cxnLst>
              <a:cxn ang="0">
                <a:pos x="260" y="5"/>
              </a:cxn>
              <a:cxn ang="0">
                <a:pos x="2" y="5"/>
              </a:cxn>
              <a:cxn ang="0">
                <a:pos x="2" y="5"/>
              </a:cxn>
              <a:cxn ang="0">
                <a:pos x="1" y="4"/>
              </a:cxn>
              <a:cxn ang="0">
                <a:pos x="0" y="2"/>
              </a:cxn>
              <a:cxn ang="0">
                <a:pos x="0" y="2"/>
              </a:cxn>
              <a:cxn ang="0">
                <a:pos x="1" y="0"/>
              </a:cxn>
              <a:cxn ang="0">
                <a:pos x="2" y="0"/>
              </a:cxn>
              <a:cxn ang="0">
                <a:pos x="260" y="0"/>
              </a:cxn>
              <a:cxn ang="0">
                <a:pos x="260" y="0"/>
              </a:cxn>
              <a:cxn ang="0">
                <a:pos x="262" y="0"/>
              </a:cxn>
              <a:cxn ang="0">
                <a:pos x="263" y="2"/>
              </a:cxn>
              <a:cxn ang="0">
                <a:pos x="263" y="2"/>
              </a:cxn>
              <a:cxn ang="0">
                <a:pos x="262" y="4"/>
              </a:cxn>
              <a:cxn ang="0">
                <a:pos x="260" y="5"/>
              </a:cxn>
              <a:cxn ang="0">
                <a:pos x="260" y="5"/>
              </a:cxn>
            </a:cxnLst>
            <a:rect l="0" t="0" r="r" b="b"/>
            <a:pathLst>
              <a:path w="263" h="5">
                <a:moveTo>
                  <a:pt x="260" y="5"/>
                </a:moveTo>
                <a:lnTo>
                  <a:pt x="2" y="5"/>
                </a:lnTo>
                <a:lnTo>
                  <a:pt x="2" y="5"/>
                </a:lnTo>
                <a:lnTo>
                  <a:pt x="1" y="4"/>
                </a:lnTo>
                <a:lnTo>
                  <a:pt x="0" y="2"/>
                </a:lnTo>
                <a:lnTo>
                  <a:pt x="0" y="2"/>
                </a:lnTo>
                <a:lnTo>
                  <a:pt x="1" y="0"/>
                </a:lnTo>
                <a:lnTo>
                  <a:pt x="2" y="0"/>
                </a:lnTo>
                <a:lnTo>
                  <a:pt x="260" y="0"/>
                </a:lnTo>
                <a:lnTo>
                  <a:pt x="260" y="0"/>
                </a:lnTo>
                <a:lnTo>
                  <a:pt x="262" y="0"/>
                </a:lnTo>
                <a:lnTo>
                  <a:pt x="263" y="2"/>
                </a:lnTo>
                <a:lnTo>
                  <a:pt x="263" y="2"/>
                </a:lnTo>
                <a:lnTo>
                  <a:pt x="262" y="4"/>
                </a:lnTo>
                <a:lnTo>
                  <a:pt x="260" y="5"/>
                </a:lnTo>
                <a:lnTo>
                  <a:pt x="260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8" name="Freeform 329"/>
          <p:cNvSpPr>
            <a:spLocks/>
          </p:cNvSpPr>
          <p:nvPr/>
        </p:nvSpPr>
        <p:spPr bwMode="auto">
          <a:xfrm>
            <a:off x="5551109" y="4994104"/>
            <a:ext cx="107888" cy="98053"/>
          </a:xfrm>
          <a:custGeom>
            <a:avLst/>
            <a:gdLst/>
            <a:ahLst/>
            <a:cxnLst>
              <a:cxn ang="0">
                <a:pos x="66" y="63"/>
              </a:cxn>
              <a:cxn ang="0">
                <a:pos x="66" y="63"/>
              </a:cxn>
              <a:cxn ang="0">
                <a:pos x="63" y="62"/>
              </a:cxn>
              <a:cxn ang="0">
                <a:pos x="0" y="5"/>
              </a:cxn>
              <a:cxn ang="0">
                <a:pos x="0" y="5"/>
              </a:cxn>
              <a:cxn ang="0">
                <a:pos x="0" y="2"/>
              </a:cxn>
              <a:cxn ang="0">
                <a:pos x="0" y="1"/>
              </a:cxn>
              <a:cxn ang="0">
                <a:pos x="0" y="1"/>
              </a:cxn>
              <a:cxn ang="0">
                <a:pos x="3" y="0"/>
              </a:cxn>
              <a:cxn ang="0">
                <a:pos x="4" y="1"/>
              </a:cxn>
              <a:cxn ang="0">
                <a:pos x="68" y="58"/>
              </a:cxn>
              <a:cxn ang="0">
                <a:pos x="68" y="58"/>
              </a:cxn>
              <a:cxn ang="0">
                <a:pos x="69" y="60"/>
              </a:cxn>
              <a:cxn ang="0">
                <a:pos x="68" y="62"/>
              </a:cxn>
              <a:cxn ang="0">
                <a:pos x="68" y="62"/>
              </a:cxn>
              <a:cxn ang="0">
                <a:pos x="66" y="63"/>
              </a:cxn>
              <a:cxn ang="0">
                <a:pos x="66" y="63"/>
              </a:cxn>
            </a:cxnLst>
            <a:rect l="0" t="0" r="r" b="b"/>
            <a:pathLst>
              <a:path w="69" h="63">
                <a:moveTo>
                  <a:pt x="66" y="63"/>
                </a:moveTo>
                <a:lnTo>
                  <a:pt x="66" y="63"/>
                </a:lnTo>
                <a:lnTo>
                  <a:pt x="63" y="62"/>
                </a:lnTo>
                <a:lnTo>
                  <a:pt x="0" y="5"/>
                </a:lnTo>
                <a:lnTo>
                  <a:pt x="0" y="5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3" y="0"/>
                </a:lnTo>
                <a:lnTo>
                  <a:pt x="4" y="1"/>
                </a:lnTo>
                <a:lnTo>
                  <a:pt x="68" y="58"/>
                </a:lnTo>
                <a:lnTo>
                  <a:pt x="68" y="58"/>
                </a:lnTo>
                <a:lnTo>
                  <a:pt x="69" y="60"/>
                </a:lnTo>
                <a:lnTo>
                  <a:pt x="68" y="62"/>
                </a:lnTo>
                <a:lnTo>
                  <a:pt x="68" y="62"/>
                </a:lnTo>
                <a:lnTo>
                  <a:pt x="66" y="63"/>
                </a:lnTo>
                <a:lnTo>
                  <a:pt x="66" y="6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9" name="Freeform 330"/>
          <p:cNvSpPr>
            <a:spLocks/>
          </p:cNvSpPr>
          <p:nvPr/>
        </p:nvSpPr>
        <p:spPr bwMode="auto">
          <a:xfrm>
            <a:off x="5551109" y="5082820"/>
            <a:ext cx="107888" cy="98053"/>
          </a:xfrm>
          <a:custGeom>
            <a:avLst/>
            <a:gdLst/>
            <a:ahLst/>
            <a:cxnLst>
              <a:cxn ang="0">
                <a:pos x="3" y="63"/>
              </a:cxn>
              <a:cxn ang="0">
                <a:pos x="3" y="63"/>
              </a:cxn>
              <a:cxn ang="0">
                <a:pos x="0" y="62"/>
              </a:cxn>
              <a:cxn ang="0">
                <a:pos x="0" y="62"/>
              </a:cxn>
              <a:cxn ang="0">
                <a:pos x="0" y="59"/>
              </a:cxn>
              <a:cxn ang="0">
                <a:pos x="0" y="58"/>
              </a:cxn>
              <a:cxn ang="0">
                <a:pos x="63" y="0"/>
              </a:cxn>
              <a:cxn ang="0">
                <a:pos x="63" y="0"/>
              </a:cxn>
              <a:cxn ang="0">
                <a:pos x="66" y="0"/>
              </a:cxn>
              <a:cxn ang="0">
                <a:pos x="68" y="0"/>
              </a:cxn>
              <a:cxn ang="0">
                <a:pos x="68" y="0"/>
              </a:cxn>
              <a:cxn ang="0">
                <a:pos x="69" y="2"/>
              </a:cxn>
              <a:cxn ang="0">
                <a:pos x="68" y="4"/>
              </a:cxn>
              <a:cxn ang="0">
                <a:pos x="4" y="62"/>
              </a:cxn>
              <a:cxn ang="0">
                <a:pos x="4" y="62"/>
              </a:cxn>
              <a:cxn ang="0">
                <a:pos x="3" y="63"/>
              </a:cxn>
              <a:cxn ang="0">
                <a:pos x="3" y="63"/>
              </a:cxn>
            </a:cxnLst>
            <a:rect l="0" t="0" r="r" b="b"/>
            <a:pathLst>
              <a:path w="69" h="63">
                <a:moveTo>
                  <a:pt x="3" y="63"/>
                </a:moveTo>
                <a:lnTo>
                  <a:pt x="3" y="63"/>
                </a:lnTo>
                <a:lnTo>
                  <a:pt x="0" y="62"/>
                </a:lnTo>
                <a:lnTo>
                  <a:pt x="0" y="62"/>
                </a:lnTo>
                <a:lnTo>
                  <a:pt x="0" y="59"/>
                </a:lnTo>
                <a:lnTo>
                  <a:pt x="0" y="58"/>
                </a:lnTo>
                <a:lnTo>
                  <a:pt x="63" y="0"/>
                </a:lnTo>
                <a:lnTo>
                  <a:pt x="63" y="0"/>
                </a:lnTo>
                <a:lnTo>
                  <a:pt x="66" y="0"/>
                </a:lnTo>
                <a:lnTo>
                  <a:pt x="68" y="0"/>
                </a:lnTo>
                <a:lnTo>
                  <a:pt x="68" y="0"/>
                </a:lnTo>
                <a:lnTo>
                  <a:pt x="69" y="2"/>
                </a:lnTo>
                <a:lnTo>
                  <a:pt x="68" y="4"/>
                </a:lnTo>
                <a:lnTo>
                  <a:pt x="4" y="62"/>
                </a:lnTo>
                <a:lnTo>
                  <a:pt x="4" y="62"/>
                </a:lnTo>
                <a:lnTo>
                  <a:pt x="3" y="63"/>
                </a:lnTo>
                <a:lnTo>
                  <a:pt x="3" y="6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0" name="Freeform 331"/>
          <p:cNvSpPr>
            <a:spLocks/>
          </p:cNvSpPr>
          <p:nvPr/>
        </p:nvSpPr>
        <p:spPr bwMode="auto">
          <a:xfrm>
            <a:off x="4434713" y="5082820"/>
            <a:ext cx="408095" cy="9339"/>
          </a:xfrm>
          <a:custGeom>
            <a:avLst/>
            <a:gdLst/>
            <a:ahLst/>
            <a:cxnLst>
              <a:cxn ang="0">
                <a:pos x="259" y="5"/>
              </a:cxn>
              <a:cxn ang="0">
                <a:pos x="3" y="5"/>
              </a:cxn>
              <a:cxn ang="0">
                <a:pos x="3" y="5"/>
              </a:cxn>
              <a:cxn ang="0">
                <a:pos x="0" y="4"/>
              </a:cxn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3" y="0"/>
              </a:cxn>
              <a:cxn ang="0">
                <a:pos x="259" y="0"/>
              </a:cxn>
              <a:cxn ang="0">
                <a:pos x="259" y="0"/>
              </a:cxn>
              <a:cxn ang="0">
                <a:pos x="262" y="0"/>
              </a:cxn>
              <a:cxn ang="0">
                <a:pos x="262" y="2"/>
              </a:cxn>
              <a:cxn ang="0">
                <a:pos x="262" y="2"/>
              </a:cxn>
              <a:cxn ang="0">
                <a:pos x="262" y="4"/>
              </a:cxn>
              <a:cxn ang="0">
                <a:pos x="259" y="5"/>
              </a:cxn>
              <a:cxn ang="0">
                <a:pos x="259" y="5"/>
              </a:cxn>
            </a:cxnLst>
            <a:rect l="0" t="0" r="r" b="b"/>
            <a:pathLst>
              <a:path w="262" h="5">
                <a:moveTo>
                  <a:pt x="259" y="5"/>
                </a:moveTo>
                <a:lnTo>
                  <a:pt x="3" y="5"/>
                </a:lnTo>
                <a:lnTo>
                  <a:pt x="3" y="5"/>
                </a:lnTo>
                <a:lnTo>
                  <a:pt x="0" y="4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3" y="0"/>
                </a:lnTo>
                <a:lnTo>
                  <a:pt x="259" y="0"/>
                </a:lnTo>
                <a:lnTo>
                  <a:pt x="259" y="0"/>
                </a:lnTo>
                <a:lnTo>
                  <a:pt x="262" y="0"/>
                </a:lnTo>
                <a:lnTo>
                  <a:pt x="262" y="2"/>
                </a:lnTo>
                <a:lnTo>
                  <a:pt x="262" y="2"/>
                </a:lnTo>
                <a:lnTo>
                  <a:pt x="262" y="4"/>
                </a:lnTo>
                <a:lnTo>
                  <a:pt x="259" y="5"/>
                </a:lnTo>
                <a:lnTo>
                  <a:pt x="259" y="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1" name="Freeform 332"/>
          <p:cNvSpPr>
            <a:spLocks/>
          </p:cNvSpPr>
          <p:nvPr/>
        </p:nvSpPr>
        <p:spPr bwMode="auto">
          <a:xfrm>
            <a:off x="4434712" y="4994104"/>
            <a:ext cx="107888" cy="98053"/>
          </a:xfrm>
          <a:custGeom>
            <a:avLst/>
            <a:gdLst/>
            <a:ahLst/>
            <a:cxnLst>
              <a:cxn ang="0">
                <a:pos x="3" y="63"/>
              </a:cxn>
              <a:cxn ang="0">
                <a:pos x="3" y="63"/>
              </a:cxn>
              <a:cxn ang="0">
                <a:pos x="0" y="62"/>
              </a:cxn>
              <a:cxn ang="0">
                <a:pos x="0" y="62"/>
              </a:cxn>
              <a:cxn ang="0">
                <a:pos x="0" y="60"/>
              </a:cxn>
              <a:cxn ang="0">
                <a:pos x="0" y="58"/>
              </a:cxn>
              <a:cxn ang="0">
                <a:pos x="65" y="1"/>
              </a:cxn>
              <a:cxn ang="0">
                <a:pos x="65" y="1"/>
              </a:cxn>
              <a:cxn ang="0">
                <a:pos x="66" y="0"/>
              </a:cxn>
              <a:cxn ang="0">
                <a:pos x="68" y="1"/>
              </a:cxn>
              <a:cxn ang="0">
                <a:pos x="68" y="1"/>
              </a:cxn>
              <a:cxn ang="0">
                <a:pos x="69" y="2"/>
              </a:cxn>
              <a:cxn ang="0">
                <a:pos x="68" y="5"/>
              </a:cxn>
              <a:cxn ang="0">
                <a:pos x="4" y="62"/>
              </a:cxn>
              <a:cxn ang="0">
                <a:pos x="4" y="62"/>
              </a:cxn>
              <a:cxn ang="0">
                <a:pos x="3" y="63"/>
              </a:cxn>
              <a:cxn ang="0">
                <a:pos x="3" y="63"/>
              </a:cxn>
            </a:cxnLst>
            <a:rect l="0" t="0" r="r" b="b"/>
            <a:pathLst>
              <a:path w="69" h="63">
                <a:moveTo>
                  <a:pt x="3" y="63"/>
                </a:moveTo>
                <a:lnTo>
                  <a:pt x="3" y="63"/>
                </a:lnTo>
                <a:lnTo>
                  <a:pt x="0" y="62"/>
                </a:lnTo>
                <a:lnTo>
                  <a:pt x="0" y="62"/>
                </a:lnTo>
                <a:lnTo>
                  <a:pt x="0" y="60"/>
                </a:lnTo>
                <a:lnTo>
                  <a:pt x="0" y="58"/>
                </a:lnTo>
                <a:lnTo>
                  <a:pt x="65" y="1"/>
                </a:lnTo>
                <a:lnTo>
                  <a:pt x="65" y="1"/>
                </a:lnTo>
                <a:lnTo>
                  <a:pt x="66" y="0"/>
                </a:lnTo>
                <a:lnTo>
                  <a:pt x="68" y="1"/>
                </a:lnTo>
                <a:lnTo>
                  <a:pt x="68" y="1"/>
                </a:lnTo>
                <a:lnTo>
                  <a:pt x="69" y="2"/>
                </a:lnTo>
                <a:lnTo>
                  <a:pt x="68" y="5"/>
                </a:lnTo>
                <a:lnTo>
                  <a:pt x="4" y="62"/>
                </a:lnTo>
                <a:lnTo>
                  <a:pt x="4" y="62"/>
                </a:lnTo>
                <a:lnTo>
                  <a:pt x="3" y="63"/>
                </a:lnTo>
                <a:lnTo>
                  <a:pt x="3" y="6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2" name="Freeform 333"/>
          <p:cNvSpPr>
            <a:spLocks/>
          </p:cNvSpPr>
          <p:nvPr/>
        </p:nvSpPr>
        <p:spPr bwMode="auto">
          <a:xfrm>
            <a:off x="4434712" y="5082820"/>
            <a:ext cx="107888" cy="98053"/>
          </a:xfrm>
          <a:custGeom>
            <a:avLst/>
            <a:gdLst/>
            <a:ahLst/>
            <a:cxnLst>
              <a:cxn ang="0">
                <a:pos x="66" y="63"/>
              </a:cxn>
              <a:cxn ang="0">
                <a:pos x="66" y="63"/>
              </a:cxn>
              <a:cxn ang="0">
                <a:pos x="65" y="62"/>
              </a:cxn>
              <a:cxn ang="0">
                <a:pos x="0" y="4"/>
              </a:cxn>
              <a:cxn ang="0">
                <a:pos x="0" y="4"/>
              </a:cxn>
              <a:cxn ang="0">
                <a:pos x="0" y="2"/>
              </a:cxn>
              <a:cxn ang="0">
                <a:pos x="0" y="0"/>
              </a:cxn>
              <a:cxn ang="0">
                <a:pos x="0" y="0"/>
              </a:cxn>
              <a:cxn ang="0">
                <a:pos x="3" y="0"/>
              </a:cxn>
              <a:cxn ang="0">
                <a:pos x="4" y="0"/>
              </a:cxn>
              <a:cxn ang="0">
                <a:pos x="68" y="58"/>
              </a:cxn>
              <a:cxn ang="0">
                <a:pos x="68" y="58"/>
              </a:cxn>
              <a:cxn ang="0">
                <a:pos x="69" y="59"/>
              </a:cxn>
              <a:cxn ang="0">
                <a:pos x="68" y="62"/>
              </a:cxn>
              <a:cxn ang="0">
                <a:pos x="68" y="62"/>
              </a:cxn>
              <a:cxn ang="0">
                <a:pos x="66" y="63"/>
              </a:cxn>
              <a:cxn ang="0">
                <a:pos x="66" y="63"/>
              </a:cxn>
            </a:cxnLst>
            <a:rect l="0" t="0" r="r" b="b"/>
            <a:pathLst>
              <a:path w="69" h="63">
                <a:moveTo>
                  <a:pt x="66" y="63"/>
                </a:moveTo>
                <a:lnTo>
                  <a:pt x="66" y="63"/>
                </a:lnTo>
                <a:lnTo>
                  <a:pt x="65" y="62"/>
                </a:lnTo>
                <a:lnTo>
                  <a:pt x="0" y="4"/>
                </a:lnTo>
                <a:lnTo>
                  <a:pt x="0" y="4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3" y="0"/>
                </a:lnTo>
                <a:lnTo>
                  <a:pt x="4" y="0"/>
                </a:lnTo>
                <a:lnTo>
                  <a:pt x="68" y="58"/>
                </a:lnTo>
                <a:lnTo>
                  <a:pt x="68" y="58"/>
                </a:lnTo>
                <a:lnTo>
                  <a:pt x="69" y="59"/>
                </a:lnTo>
                <a:lnTo>
                  <a:pt x="68" y="62"/>
                </a:lnTo>
                <a:lnTo>
                  <a:pt x="68" y="62"/>
                </a:lnTo>
                <a:lnTo>
                  <a:pt x="66" y="63"/>
                </a:lnTo>
                <a:lnTo>
                  <a:pt x="66" y="6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3" name="Freeform 334"/>
          <p:cNvSpPr>
            <a:spLocks/>
          </p:cNvSpPr>
          <p:nvPr/>
        </p:nvSpPr>
        <p:spPr bwMode="auto">
          <a:xfrm>
            <a:off x="6958329" y="4891383"/>
            <a:ext cx="225155" cy="200775"/>
          </a:xfrm>
          <a:custGeom>
            <a:avLst/>
            <a:gdLst/>
            <a:ahLst/>
            <a:cxnLst>
              <a:cxn ang="0">
                <a:pos x="3" y="129"/>
              </a:cxn>
              <a:cxn ang="0">
                <a:pos x="3" y="129"/>
              </a:cxn>
              <a:cxn ang="0">
                <a:pos x="0" y="128"/>
              </a:cxn>
              <a:cxn ang="0">
                <a:pos x="0" y="128"/>
              </a:cxn>
              <a:cxn ang="0">
                <a:pos x="0" y="126"/>
              </a:cxn>
              <a:cxn ang="0">
                <a:pos x="0" y="124"/>
              </a:cxn>
              <a:cxn ang="0">
                <a:pos x="138" y="0"/>
              </a:cxn>
              <a:cxn ang="0">
                <a:pos x="138" y="0"/>
              </a:cxn>
              <a:cxn ang="0">
                <a:pos x="140" y="0"/>
              </a:cxn>
              <a:cxn ang="0">
                <a:pos x="142" y="0"/>
              </a:cxn>
              <a:cxn ang="0">
                <a:pos x="142" y="0"/>
              </a:cxn>
              <a:cxn ang="0">
                <a:pos x="142" y="2"/>
              </a:cxn>
              <a:cxn ang="0">
                <a:pos x="142" y="4"/>
              </a:cxn>
              <a:cxn ang="0">
                <a:pos x="4" y="128"/>
              </a:cxn>
              <a:cxn ang="0">
                <a:pos x="4" y="128"/>
              </a:cxn>
              <a:cxn ang="0">
                <a:pos x="3" y="129"/>
              </a:cxn>
              <a:cxn ang="0">
                <a:pos x="3" y="129"/>
              </a:cxn>
            </a:cxnLst>
            <a:rect l="0" t="0" r="r" b="b"/>
            <a:pathLst>
              <a:path w="142" h="129">
                <a:moveTo>
                  <a:pt x="3" y="129"/>
                </a:moveTo>
                <a:lnTo>
                  <a:pt x="3" y="129"/>
                </a:lnTo>
                <a:lnTo>
                  <a:pt x="0" y="128"/>
                </a:lnTo>
                <a:lnTo>
                  <a:pt x="0" y="128"/>
                </a:lnTo>
                <a:lnTo>
                  <a:pt x="0" y="126"/>
                </a:lnTo>
                <a:lnTo>
                  <a:pt x="0" y="124"/>
                </a:lnTo>
                <a:lnTo>
                  <a:pt x="138" y="0"/>
                </a:lnTo>
                <a:lnTo>
                  <a:pt x="138" y="0"/>
                </a:lnTo>
                <a:lnTo>
                  <a:pt x="140" y="0"/>
                </a:lnTo>
                <a:lnTo>
                  <a:pt x="142" y="0"/>
                </a:lnTo>
                <a:lnTo>
                  <a:pt x="142" y="0"/>
                </a:lnTo>
                <a:lnTo>
                  <a:pt x="142" y="2"/>
                </a:lnTo>
                <a:lnTo>
                  <a:pt x="142" y="4"/>
                </a:lnTo>
                <a:lnTo>
                  <a:pt x="4" y="128"/>
                </a:lnTo>
                <a:lnTo>
                  <a:pt x="4" y="128"/>
                </a:lnTo>
                <a:lnTo>
                  <a:pt x="3" y="129"/>
                </a:lnTo>
                <a:lnTo>
                  <a:pt x="3" y="12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4" name="Freeform 335"/>
          <p:cNvSpPr>
            <a:spLocks/>
          </p:cNvSpPr>
          <p:nvPr/>
        </p:nvSpPr>
        <p:spPr bwMode="auto">
          <a:xfrm>
            <a:off x="6958329" y="5082821"/>
            <a:ext cx="225155" cy="200775"/>
          </a:xfrm>
          <a:custGeom>
            <a:avLst/>
            <a:gdLst/>
            <a:ahLst/>
            <a:cxnLst>
              <a:cxn ang="0">
                <a:pos x="139" y="129"/>
              </a:cxn>
              <a:cxn ang="0">
                <a:pos x="139" y="129"/>
              </a:cxn>
              <a:cxn ang="0">
                <a:pos x="138" y="128"/>
              </a:cxn>
              <a:cxn ang="0">
                <a:pos x="0" y="4"/>
              </a:cxn>
              <a:cxn ang="0">
                <a:pos x="0" y="4"/>
              </a:cxn>
              <a:cxn ang="0">
                <a:pos x="0" y="2"/>
              </a:cxn>
              <a:cxn ang="0">
                <a:pos x="0" y="0"/>
              </a:cxn>
              <a:cxn ang="0">
                <a:pos x="0" y="0"/>
              </a:cxn>
              <a:cxn ang="0">
                <a:pos x="3" y="0"/>
              </a:cxn>
              <a:cxn ang="0">
                <a:pos x="4" y="0"/>
              </a:cxn>
              <a:cxn ang="0">
                <a:pos x="142" y="125"/>
              </a:cxn>
              <a:cxn ang="0">
                <a:pos x="142" y="125"/>
              </a:cxn>
              <a:cxn ang="0">
                <a:pos x="142" y="127"/>
              </a:cxn>
              <a:cxn ang="0">
                <a:pos x="142" y="128"/>
              </a:cxn>
              <a:cxn ang="0">
                <a:pos x="142" y="128"/>
              </a:cxn>
              <a:cxn ang="0">
                <a:pos x="139" y="129"/>
              </a:cxn>
              <a:cxn ang="0">
                <a:pos x="139" y="129"/>
              </a:cxn>
            </a:cxnLst>
            <a:rect l="0" t="0" r="r" b="b"/>
            <a:pathLst>
              <a:path w="142" h="129">
                <a:moveTo>
                  <a:pt x="139" y="129"/>
                </a:moveTo>
                <a:lnTo>
                  <a:pt x="139" y="129"/>
                </a:lnTo>
                <a:lnTo>
                  <a:pt x="138" y="128"/>
                </a:lnTo>
                <a:lnTo>
                  <a:pt x="0" y="4"/>
                </a:lnTo>
                <a:lnTo>
                  <a:pt x="0" y="4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3" y="0"/>
                </a:lnTo>
                <a:lnTo>
                  <a:pt x="4" y="0"/>
                </a:lnTo>
                <a:lnTo>
                  <a:pt x="142" y="125"/>
                </a:lnTo>
                <a:lnTo>
                  <a:pt x="142" y="125"/>
                </a:lnTo>
                <a:lnTo>
                  <a:pt x="142" y="127"/>
                </a:lnTo>
                <a:lnTo>
                  <a:pt x="142" y="128"/>
                </a:lnTo>
                <a:lnTo>
                  <a:pt x="142" y="128"/>
                </a:lnTo>
                <a:lnTo>
                  <a:pt x="139" y="129"/>
                </a:lnTo>
                <a:lnTo>
                  <a:pt x="139" y="12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5" name="Freeform 336"/>
          <p:cNvSpPr>
            <a:spLocks/>
          </p:cNvSpPr>
          <p:nvPr/>
        </p:nvSpPr>
        <p:spPr bwMode="auto">
          <a:xfrm>
            <a:off x="6151524" y="4891383"/>
            <a:ext cx="225155" cy="200775"/>
          </a:xfrm>
          <a:custGeom>
            <a:avLst/>
            <a:gdLst/>
            <a:ahLst/>
            <a:cxnLst>
              <a:cxn ang="0">
                <a:pos x="139" y="129"/>
              </a:cxn>
              <a:cxn ang="0">
                <a:pos x="139" y="129"/>
              </a:cxn>
              <a:cxn ang="0">
                <a:pos x="138" y="128"/>
              </a:cxn>
              <a:cxn ang="0">
                <a:pos x="0" y="4"/>
              </a:cxn>
              <a:cxn ang="0">
                <a:pos x="0" y="4"/>
              </a:cxn>
              <a:cxn ang="0">
                <a:pos x="0" y="2"/>
              </a:cxn>
              <a:cxn ang="0">
                <a:pos x="0" y="0"/>
              </a:cxn>
              <a:cxn ang="0">
                <a:pos x="0" y="0"/>
              </a:cxn>
              <a:cxn ang="0">
                <a:pos x="3" y="0"/>
              </a:cxn>
              <a:cxn ang="0">
                <a:pos x="4" y="0"/>
              </a:cxn>
              <a:cxn ang="0">
                <a:pos x="142" y="124"/>
              </a:cxn>
              <a:cxn ang="0">
                <a:pos x="142" y="124"/>
              </a:cxn>
              <a:cxn ang="0">
                <a:pos x="142" y="126"/>
              </a:cxn>
              <a:cxn ang="0">
                <a:pos x="142" y="128"/>
              </a:cxn>
              <a:cxn ang="0">
                <a:pos x="142" y="128"/>
              </a:cxn>
              <a:cxn ang="0">
                <a:pos x="139" y="129"/>
              </a:cxn>
              <a:cxn ang="0">
                <a:pos x="139" y="129"/>
              </a:cxn>
            </a:cxnLst>
            <a:rect l="0" t="0" r="r" b="b"/>
            <a:pathLst>
              <a:path w="142" h="129">
                <a:moveTo>
                  <a:pt x="139" y="129"/>
                </a:moveTo>
                <a:lnTo>
                  <a:pt x="139" y="129"/>
                </a:lnTo>
                <a:lnTo>
                  <a:pt x="138" y="128"/>
                </a:lnTo>
                <a:lnTo>
                  <a:pt x="0" y="4"/>
                </a:lnTo>
                <a:lnTo>
                  <a:pt x="0" y="4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3" y="0"/>
                </a:lnTo>
                <a:lnTo>
                  <a:pt x="4" y="0"/>
                </a:lnTo>
                <a:lnTo>
                  <a:pt x="142" y="124"/>
                </a:lnTo>
                <a:lnTo>
                  <a:pt x="142" y="124"/>
                </a:lnTo>
                <a:lnTo>
                  <a:pt x="142" y="126"/>
                </a:lnTo>
                <a:lnTo>
                  <a:pt x="142" y="128"/>
                </a:lnTo>
                <a:lnTo>
                  <a:pt x="142" y="128"/>
                </a:lnTo>
                <a:lnTo>
                  <a:pt x="139" y="129"/>
                </a:lnTo>
                <a:lnTo>
                  <a:pt x="139" y="12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6" name="Freeform 337"/>
          <p:cNvSpPr>
            <a:spLocks/>
          </p:cNvSpPr>
          <p:nvPr/>
        </p:nvSpPr>
        <p:spPr bwMode="auto">
          <a:xfrm>
            <a:off x="6151524" y="5082821"/>
            <a:ext cx="225155" cy="200775"/>
          </a:xfrm>
          <a:custGeom>
            <a:avLst/>
            <a:gdLst/>
            <a:ahLst/>
            <a:cxnLst>
              <a:cxn ang="0">
                <a:pos x="3" y="129"/>
              </a:cxn>
              <a:cxn ang="0">
                <a:pos x="3" y="129"/>
              </a:cxn>
              <a:cxn ang="0">
                <a:pos x="0" y="128"/>
              </a:cxn>
              <a:cxn ang="0">
                <a:pos x="0" y="128"/>
              </a:cxn>
              <a:cxn ang="0">
                <a:pos x="0" y="127"/>
              </a:cxn>
              <a:cxn ang="0">
                <a:pos x="0" y="125"/>
              </a:cxn>
              <a:cxn ang="0">
                <a:pos x="138" y="0"/>
              </a:cxn>
              <a:cxn ang="0">
                <a:pos x="138" y="0"/>
              </a:cxn>
              <a:cxn ang="0">
                <a:pos x="141" y="0"/>
              </a:cxn>
              <a:cxn ang="0">
                <a:pos x="142" y="0"/>
              </a:cxn>
              <a:cxn ang="0">
                <a:pos x="142" y="0"/>
              </a:cxn>
              <a:cxn ang="0">
                <a:pos x="142" y="2"/>
              </a:cxn>
              <a:cxn ang="0">
                <a:pos x="142" y="4"/>
              </a:cxn>
              <a:cxn ang="0">
                <a:pos x="4" y="128"/>
              </a:cxn>
              <a:cxn ang="0">
                <a:pos x="4" y="128"/>
              </a:cxn>
              <a:cxn ang="0">
                <a:pos x="3" y="129"/>
              </a:cxn>
              <a:cxn ang="0">
                <a:pos x="3" y="129"/>
              </a:cxn>
            </a:cxnLst>
            <a:rect l="0" t="0" r="r" b="b"/>
            <a:pathLst>
              <a:path w="142" h="129">
                <a:moveTo>
                  <a:pt x="3" y="129"/>
                </a:moveTo>
                <a:lnTo>
                  <a:pt x="3" y="129"/>
                </a:lnTo>
                <a:lnTo>
                  <a:pt x="0" y="128"/>
                </a:lnTo>
                <a:lnTo>
                  <a:pt x="0" y="128"/>
                </a:lnTo>
                <a:lnTo>
                  <a:pt x="0" y="127"/>
                </a:lnTo>
                <a:lnTo>
                  <a:pt x="0" y="125"/>
                </a:lnTo>
                <a:lnTo>
                  <a:pt x="138" y="0"/>
                </a:lnTo>
                <a:lnTo>
                  <a:pt x="138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2" y="2"/>
                </a:lnTo>
                <a:lnTo>
                  <a:pt x="142" y="4"/>
                </a:lnTo>
                <a:lnTo>
                  <a:pt x="4" y="128"/>
                </a:lnTo>
                <a:lnTo>
                  <a:pt x="4" y="128"/>
                </a:lnTo>
                <a:lnTo>
                  <a:pt x="3" y="129"/>
                </a:lnTo>
                <a:lnTo>
                  <a:pt x="3" y="12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7" name="Freeform 338"/>
          <p:cNvSpPr>
            <a:spLocks/>
          </p:cNvSpPr>
          <p:nvPr/>
        </p:nvSpPr>
        <p:spPr bwMode="auto">
          <a:xfrm>
            <a:off x="8581325" y="4886717"/>
            <a:ext cx="234536" cy="210113"/>
          </a:xfrm>
          <a:custGeom>
            <a:avLst/>
            <a:gdLst/>
            <a:ahLst/>
            <a:cxnLst>
              <a:cxn ang="0">
                <a:pos x="6" y="135"/>
              </a:cxn>
              <a:cxn ang="0">
                <a:pos x="6" y="135"/>
              </a:cxn>
              <a:cxn ang="0">
                <a:pos x="4" y="135"/>
              </a:cxn>
              <a:cxn ang="0">
                <a:pos x="2" y="134"/>
              </a:cxn>
              <a:cxn ang="0">
                <a:pos x="2" y="134"/>
              </a:cxn>
              <a:cxn ang="0">
                <a:pos x="0" y="131"/>
              </a:cxn>
              <a:cxn ang="0">
                <a:pos x="0" y="129"/>
              </a:cxn>
              <a:cxn ang="0">
                <a:pos x="2" y="127"/>
              </a:cxn>
              <a:cxn ang="0">
                <a:pos x="3" y="125"/>
              </a:cxn>
              <a:cxn ang="0">
                <a:pos x="139" y="1"/>
              </a:cxn>
              <a:cxn ang="0">
                <a:pos x="139" y="1"/>
              </a:cxn>
              <a:cxn ang="0">
                <a:pos x="142" y="0"/>
              </a:cxn>
              <a:cxn ang="0">
                <a:pos x="143" y="0"/>
              </a:cxn>
              <a:cxn ang="0">
                <a:pos x="146" y="0"/>
              </a:cxn>
              <a:cxn ang="0">
                <a:pos x="147" y="1"/>
              </a:cxn>
              <a:cxn ang="0">
                <a:pos x="147" y="1"/>
              </a:cxn>
              <a:cxn ang="0">
                <a:pos x="149" y="3"/>
              </a:cxn>
              <a:cxn ang="0">
                <a:pos x="149" y="5"/>
              </a:cxn>
              <a:cxn ang="0">
                <a:pos x="149" y="7"/>
              </a:cxn>
              <a:cxn ang="0">
                <a:pos x="147" y="9"/>
              </a:cxn>
              <a:cxn ang="0">
                <a:pos x="10" y="134"/>
              </a:cxn>
              <a:cxn ang="0">
                <a:pos x="10" y="134"/>
              </a:cxn>
              <a:cxn ang="0">
                <a:pos x="6" y="135"/>
              </a:cxn>
              <a:cxn ang="0">
                <a:pos x="6" y="135"/>
              </a:cxn>
            </a:cxnLst>
            <a:rect l="0" t="0" r="r" b="b"/>
            <a:pathLst>
              <a:path w="149" h="135">
                <a:moveTo>
                  <a:pt x="6" y="135"/>
                </a:moveTo>
                <a:lnTo>
                  <a:pt x="6" y="135"/>
                </a:lnTo>
                <a:lnTo>
                  <a:pt x="4" y="135"/>
                </a:lnTo>
                <a:lnTo>
                  <a:pt x="2" y="134"/>
                </a:lnTo>
                <a:lnTo>
                  <a:pt x="2" y="134"/>
                </a:lnTo>
                <a:lnTo>
                  <a:pt x="0" y="131"/>
                </a:lnTo>
                <a:lnTo>
                  <a:pt x="0" y="129"/>
                </a:lnTo>
                <a:lnTo>
                  <a:pt x="2" y="127"/>
                </a:lnTo>
                <a:lnTo>
                  <a:pt x="3" y="125"/>
                </a:lnTo>
                <a:lnTo>
                  <a:pt x="139" y="1"/>
                </a:lnTo>
                <a:lnTo>
                  <a:pt x="139" y="1"/>
                </a:lnTo>
                <a:lnTo>
                  <a:pt x="142" y="0"/>
                </a:lnTo>
                <a:lnTo>
                  <a:pt x="143" y="0"/>
                </a:lnTo>
                <a:lnTo>
                  <a:pt x="146" y="0"/>
                </a:lnTo>
                <a:lnTo>
                  <a:pt x="147" y="1"/>
                </a:lnTo>
                <a:lnTo>
                  <a:pt x="147" y="1"/>
                </a:lnTo>
                <a:lnTo>
                  <a:pt x="149" y="3"/>
                </a:lnTo>
                <a:lnTo>
                  <a:pt x="149" y="5"/>
                </a:lnTo>
                <a:lnTo>
                  <a:pt x="149" y="7"/>
                </a:lnTo>
                <a:lnTo>
                  <a:pt x="147" y="9"/>
                </a:lnTo>
                <a:lnTo>
                  <a:pt x="10" y="134"/>
                </a:lnTo>
                <a:lnTo>
                  <a:pt x="10" y="134"/>
                </a:lnTo>
                <a:lnTo>
                  <a:pt x="6" y="135"/>
                </a:lnTo>
                <a:lnTo>
                  <a:pt x="6" y="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8" name="Freeform 339"/>
          <p:cNvSpPr>
            <a:spLocks/>
          </p:cNvSpPr>
          <p:nvPr/>
        </p:nvSpPr>
        <p:spPr bwMode="auto">
          <a:xfrm>
            <a:off x="8581325" y="5078150"/>
            <a:ext cx="234536" cy="210113"/>
          </a:xfrm>
          <a:custGeom>
            <a:avLst/>
            <a:gdLst/>
            <a:ahLst/>
            <a:cxnLst>
              <a:cxn ang="0">
                <a:pos x="143" y="135"/>
              </a:cxn>
              <a:cxn ang="0">
                <a:pos x="143" y="135"/>
              </a:cxn>
              <a:cxn ang="0">
                <a:pos x="139" y="134"/>
              </a:cxn>
              <a:cxn ang="0">
                <a:pos x="3" y="10"/>
              </a:cxn>
              <a:cxn ang="0">
                <a:pos x="3" y="10"/>
              </a:cxn>
              <a:cxn ang="0">
                <a:pos x="2" y="8"/>
              </a:cxn>
              <a:cxn ang="0">
                <a:pos x="0" y="5"/>
              </a:cxn>
              <a:cxn ang="0">
                <a:pos x="0" y="4"/>
              </a:cxn>
              <a:cxn ang="0">
                <a:pos x="2" y="1"/>
              </a:cxn>
              <a:cxn ang="0">
                <a:pos x="2" y="1"/>
              </a:cxn>
              <a:cxn ang="0">
                <a:pos x="4" y="0"/>
              </a:cxn>
              <a:cxn ang="0">
                <a:pos x="6" y="0"/>
              </a:cxn>
              <a:cxn ang="0">
                <a:pos x="8" y="0"/>
              </a:cxn>
              <a:cxn ang="0">
                <a:pos x="10" y="1"/>
              </a:cxn>
              <a:cxn ang="0">
                <a:pos x="147" y="126"/>
              </a:cxn>
              <a:cxn ang="0">
                <a:pos x="147" y="126"/>
              </a:cxn>
              <a:cxn ang="0">
                <a:pos x="149" y="127"/>
              </a:cxn>
              <a:cxn ang="0">
                <a:pos x="149" y="130"/>
              </a:cxn>
              <a:cxn ang="0">
                <a:pos x="149" y="131"/>
              </a:cxn>
              <a:cxn ang="0">
                <a:pos x="147" y="134"/>
              </a:cxn>
              <a:cxn ang="0">
                <a:pos x="147" y="134"/>
              </a:cxn>
              <a:cxn ang="0">
                <a:pos x="146" y="135"/>
              </a:cxn>
              <a:cxn ang="0">
                <a:pos x="143" y="135"/>
              </a:cxn>
              <a:cxn ang="0">
                <a:pos x="143" y="135"/>
              </a:cxn>
            </a:cxnLst>
            <a:rect l="0" t="0" r="r" b="b"/>
            <a:pathLst>
              <a:path w="149" h="135">
                <a:moveTo>
                  <a:pt x="143" y="135"/>
                </a:moveTo>
                <a:lnTo>
                  <a:pt x="143" y="135"/>
                </a:lnTo>
                <a:lnTo>
                  <a:pt x="139" y="134"/>
                </a:lnTo>
                <a:lnTo>
                  <a:pt x="3" y="10"/>
                </a:lnTo>
                <a:lnTo>
                  <a:pt x="3" y="10"/>
                </a:lnTo>
                <a:lnTo>
                  <a:pt x="2" y="8"/>
                </a:lnTo>
                <a:lnTo>
                  <a:pt x="0" y="5"/>
                </a:lnTo>
                <a:lnTo>
                  <a:pt x="0" y="4"/>
                </a:lnTo>
                <a:lnTo>
                  <a:pt x="2" y="1"/>
                </a:lnTo>
                <a:lnTo>
                  <a:pt x="2" y="1"/>
                </a:lnTo>
                <a:lnTo>
                  <a:pt x="4" y="0"/>
                </a:lnTo>
                <a:lnTo>
                  <a:pt x="6" y="0"/>
                </a:lnTo>
                <a:lnTo>
                  <a:pt x="8" y="0"/>
                </a:lnTo>
                <a:lnTo>
                  <a:pt x="10" y="1"/>
                </a:lnTo>
                <a:lnTo>
                  <a:pt x="147" y="126"/>
                </a:lnTo>
                <a:lnTo>
                  <a:pt x="147" y="126"/>
                </a:lnTo>
                <a:lnTo>
                  <a:pt x="149" y="127"/>
                </a:lnTo>
                <a:lnTo>
                  <a:pt x="149" y="130"/>
                </a:lnTo>
                <a:lnTo>
                  <a:pt x="149" y="131"/>
                </a:lnTo>
                <a:lnTo>
                  <a:pt x="147" y="134"/>
                </a:lnTo>
                <a:lnTo>
                  <a:pt x="147" y="134"/>
                </a:lnTo>
                <a:lnTo>
                  <a:pt x="146" y="135"/>
                </a:lnTo>
                <a:lnTo>
                  <a:pt x="143" y="135"/>
                </a:lnTo>
                <a:lnTo>
                  <a:pt x="143" y="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9" name="Freeform 340"/>
          <p:cNvSpPr>
            <a:spLocks/>
          </p:cNvSpPr>
          <p:nvPr/>
        </p:nvSpPr>
        <p:spPr bwMode="auto">
          <a:xfrm>
            <a:off x="7760447" y="4886717"/>
            <a:ext cx="234536" cy="210113"/>
          </a:xfrm>
          <a:custGeom>
            <a:avLst/>
            <a:gdLst/>
            <a:ahLst/>
            <a:cxnLst>
              <a:cxn ang="0">
                <a:pos x="143" y="135"/>
              </a:cxn>
              <a:cxn ang="0">
                <a:pos x="143" y="135"/>
              </a:cxn>
              <a:cxn ang="0">
                <a:pos x="139" y="134"/>
              </a:cxn>
              <a:cxn ang="0">
                <a:pos x="1" y="9"/>
              </a:cxn>
              <a:cxn ang="0">
                <a:pos x="1" y="9"/>
              </a:cxn>
              <a:cxn ang="0">
                <a:pos x="0" y="7"/>
              </a:cxn>
              <a:cxn ang="0">
                <a:pos x="0" y="5"/>
              </a:cxn>
              <a:cxn ang="0">
                <a:pos x="0" y="3"/>
              </a:cxn>
              <a:cxn ang="0">
                <a:pos x="1" y="1"/>
              </a:cxn>
              <a:cxn ang="0">
                <a:pos x="1" y="1"/>
              </a:cxn>
              <a:cxn ang="0">
                <a:pos x="3" y="0"/>
              </a:cxn>
              <a:cxn ang="0">
                <a:pos x="5" y="0"/>
              </a:cxn>
              <a:cxn ang="0">
                <a:pos x="7" y="0"/>
              </a:cxn>
              <a:cxn ang="0">
                <a:pos x="8" y="1"/>
              </a:cxn>
              <a:cxn ang="0">
                <a:pos x="146" y="125"/>
              </a:cxn>
              <a:cxn ang="0">
                <a:pos x="146" y="125"/>
              </a:cxn>
              <a:cxn ang="0">
                <a:pos x="147" y="127"/>
              </a:cxn>
              <a:cxn ang="0">
                <a:pos x="149" y="129"/>
              </a:cxn>
              <a:cxn ang="0">
                <a:pos x="147" y="131"/>
              </a:cxn>
              <a:cxn ang="0">
                <a:pos x="147" y="134"/>
              </a:cxn>
              <a:cxn ang="0">
                <a:pos x="147" y="134"/>
              </a:cxn>
              <a:cxn ang="0">
                <a:pos x="144" y="135"/>
              </a:cxn>
              <a:cxn ang="0">
                <a:pos x="143" y="135"/>
              </a:cxn>
              <a:cxn ang="0">
                <a:pos x="143" y="135"/>
              </a:cxn>
            </a:cxnLst>
            <a:rect l="0" t="0" r="r" b="b"/>
            <a:pathLst>
              <a:path w="149" h="135">
                <a:moveTo>
                  <a:pt x="143" y="135"/>
                </a:moveTo>
                <a:lnTo>
                  <a:pt x="143" y="135"/>
                </a:lnTo>
                <a:lnTo>
                  <a:pt x="139" y="134"/>
                </a:lnTo>
                <a:lnTo>
                  <a:pt x="1" y="9"/>
                </a:lnTo>
                <a:lnTo>
                  <a:pt x="1" y="9"/>
                </a:lnTo>
                <a:lnTo>
                  <a:pt x="0" y="7"/>
                </a:lnTo>
                <a:lnTo>
                  <a:pt x="0" y="5"/>
                </a:lnTo>
                <a:lnTo>
                  <a:pt x="0" y="3"/>
                </a:lnTo>
                <a:lnTo>
                  <a:pt x="1" y="1"/>
                </a:lnTo>
                <a:lnTo>
                  <a:pt x="1" y="1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8" y="1"/>
                </a:lnTo>
                <a:lnTo>
                  <a:pt x="146" y="125"/>
                </a:lnTo>
                <a:lnTo>
                  <a:pt x="146" y="125"/>
                </a:lnTo>
                <a:lnTo>
                  <a:pt x="147" y="127"/>
                </a:lnTo>
                <a:lnTo>
                  <a:pt x="149" y="129"/>
                </a:lnTo>
                <a:lnTo>
                  <a:pt x="147" y="131"/>
                </a:lnTo>
                <a:lnTo>
                  <a:pt x="147" y="134"/>
                </a:lnTo>
                <a:lnTo>
                  <a:pt x="147" y="134"/>
                </a:lnTo>
                <a:lnTo>
                  <a:pt x="144" y="135"/>
                </a:lnTo>
                <a:lnTo>
                  <a:pt x="143" y="135"/>
                </a:lnTo>
                <a:lnTo>
                  <a:pt x="143" y="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0" name="Freeform 341"/>
          <p:cNvSpPr>
            <a:spLocks/>
          </p:cNvSpPr>
          <p:nvPr/>
        </p:nvSpPr>
        <p:spPr bwMode="auto">
          <a:xfrm>
            <a:off x="7760447" y="5078150"/>
            <a:ext cx="234536" cy="210113"/>
          </a:xfrm>
          <a:custGeom>
            <a:avLst/>
            <a:gdLst/>
            <a:ahLst/>
            <a:cxnLst>
              <a:cxn ang="0">
                <a:pos x="5" y="135"/>
              </a:cxn>
              <a:cxn ang="0">
                <a:pos x="5" y="135"/>
              </a:cxn>
              <a:cxn ang="0">
                <a:pos x="3" y="135"/>
              </a:cxn>
              <a:cxn ang="0">
                <a:pos x="1" y="134"/>
              </a:cxn>
              <a:cxn ang="0">
                <a:pos x="1" y="134"/>
              </a:cxn>
              <a:cxn ang="0">
                <a:pos x="0" y="131"/>
              </a:cxn>
              <a:cxn ang="0">
                <a:pos x="0" y="130"/>
              </a:cxn>
              <a:cxn ang="0">
                <a:pos x="0" y="127"/>
              </a:cxn>
              <a:cxn ang="0">
                <a:pos x="1" y="126"/>
              </a:cxn>
              <a:cxn ang="0">
                <a:pos x="139" y="1"/>
              </a:cxn>
              <a:cxn ang="0">
                <a:pos x="139" y="1"/>
              </a:cxn>
              <a:cxn ang="0">
                <a:pos x="140" y="0"/>
              </a:cxn>
              <a:cxn ang="0">
                <a:pos x="143" y="0"/>
              </a:cxn>
              <a:cxn ang="0">
                <a:pos x="144" y="0"/>
              </a:cxn>
              <a:cxn ang="0">
                <a:pos x="147" y="1"/>
              </a:cxn>
              <a:cxn ang="0">
                <a:pos x="147" y="1"/>
              </a:cxn>
              <a:cxn ang="0">
                <a:pos x="147" y="4"/>
              </a:cxn>
              <a:cxn ang="0">
                <a:pos x="149" y="5"/>
              </a:cxn>
              <a:cxn ang="0">
                <a:pos x="147" y="8"/>
              </a:cxn>
              <a:cxn ang="0">
                <a:pos x="146" y="10"/>
              </a:cxn>
              <a:cxn ang="0">
                <a:pos x="8" y="134"/>
              </a:cxn>
              <a:cxn ang="0">
                <a:pos x="8" y="134"/>
              </a:cxn>
              <a:cxn ang="0">
                <a:pos x="5" y="135"/>
              </a:cxn>
              <a:cxn ang="0">
                <a:pos x="5" y="135"/>
              </a:cxn>
            </a:cxnLst>
            <a:rect l="0" t="0" r="r" b="b"/>
            <a:pathLst>
              <a:path w="149" h="135">
                <a:moveTo>
                  <a:pt x="5" y="135"/>
                </a:moveTo>
                <a:lnTo>
                  <a:pt x="5" y="135"/>
                </a:lnTo>
                <a:lnTo>
                  <a:pt x="3" y="135"/>
                </a:lnTo>
                <a:lnTo>
                  <a:pt x="1" y="134"/>
                </a:lnTo>
                <a:lnTo>
                  <a:pt x="1" y="134"/>
                </a:lnTo>
                <a:lnTo>
                  <a:pt x="0" y="131"/>
                </a:lnTo>
                <a:lnTo>
                  <a:pt x="0" y="130"/>
                </a:lnTo>
                <a:lnTo>
                  <a:pt x="0" y="127"/>
                </a:lnTo>
                <a:lnTo>
                  <a:pt x="1" y="126"/>
                </a:lnTo>
                <a:lnTo>
                  <a:pt x="139" y="1"/>
                </a:lnTo>
                <a:lnTo>
                  <a:pt x="139" y="1"/>
                </a:lnTo>
                <a:lnTo>
                  <a:pt x="140" y="0"/>
                </a:lnTo>
                <a:lnTo>
                  <a:pt x="143" y="0"/>
                </a:lnTo>
                <a:lnTo>
                  <a:pt x="144" y="0"/>
                </a:lnTo>
                <a:lnTo>
                  <a:pt x="147" y="1"/>
                </a:lnTo>
                <a:lnTo>
                  <a:pt x="147" y="1"/>
                </a:lnTo>
                <a:lnTo>
                  <a:pt x="147" y="4"/>
                </a:lnTo>
                <a:lnTo>
                  <a:pt x="149" y="5"/>
                </a:lnTo>
                <a:lnTo>
                  <a:pt x="147" y="8"/>
                </a:lnTo>
                <a:lnTo>
                  <a:pt x="146" y="10"/>
                </a:lnTo>
                <a:lnTo>
                  <a:pt x="8" y="134"/>
                </a:lnTo>
                <a:lnTo>
                  <a:pt x="8" y="134"/>
                </a:lnTo>
                <a:lnTo>
                  <a:pt x="5" y="135"/>
                </a:lnTo>
                <a:lnTo>
                  <a:pt x="5" y="13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1" name="Freeform 342"/>
          <p:cNvSpPr>
            <a:spLocks/>
          </p:cNvSpPr>
          <p:nvPr/>
        </p:nvSpPr>
        <p:spPr bwMode="auto">
          <a:xfrm>
            <a:off x="11137777" y="4148990"/>
            <a:ext cx="84433" cy="84045"/>
          </a:xfrm>
          <a:custGeom>
            <a:avLst/>
            <a:gdLst/>
            <a:ahLst/>
            <a:cxnLst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  <a:cxn ang="0">
                <a:pos x="9" y="0"/>
              </a:cxn>
              <a:cxn ang="0">
                <a:pos x="9" y="44"/>
              </a:cxn>
              <a:cxn ang="0">
                <a:pos x="54" y="44"/>
              </a:cxn>
              <a:cxn ang="0">
                <a:pos x="54" y="54"/>
              </a:cxn>
            </a:cxnLst>
            <a:rect l="0" t="0" r="r" b="b"/>
            <a:pathLst>
              <a:path w="54" h="54">
                <a:moveTo>
                  <a:pt x="54" y="54"/>
                </a:moveTo>
                <a:lnTo>
                  <a:pt x="0" y="54"/>
                </a:lnTo>
                <a:lnTo>
                  <a:pt x="0" y="0"/>
                </a:lnTo>
                <a:lnTo>
                  <a:pt x="9" y="0"/>
                </a:lnTo>
                <a:lnTo>
                  <a:pt x="9" y="44"/>
                </a:lnTo>
                <a:lnTo>
                  <a:pt x="54" y="44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2" name="Freeform 343"/>
          <p:cNvSpPr>
            <a:spLocks noEditPoints="1"/>
          </p:cNvSpPr>
          <p:nvPr/>
        </p:nvSpPr>
        <p:spPr bwMode="auto">
          <a:xfrm>
            <a:off x="10987673" y="4139651"/>
            <a:ext cx="243919" cy="336179"/>
          </a:xfrm>
          <a:custGeom>
            <a:avLst/>
            <a:gdLst/>
            <a:ahLst/>
            <a:cxnLst>
              <a:cxn ang="0">
                <a:pos x="155" y="218"/>
              </a:cxn>
              <a:cxn ang="0">
                <a:pos x="0" y="218"/>
              </a:cxn>
              <a:cxn ang="0">
                <a:pos x="0" y="0"/>
              </a:cxn>
              <a:cxn ang="0">
                <a:pos x="104" y="0"/>
              </a:cxn>
              <a:cxn ang="0">
                <a:pos x="155" y="51"/>
              </a:cxn>
              <a:cxn ang="0">
                <a:pos x="155" y="218"/>
              </a:cxn>
              <a:cxn ang="0">
                <a:pos x="10" y="208"/>
              </a:cxn>
              <a:cxn ang="0">
                <a:pos x="146" y="208"/>
              </a:cxn>
              <a:cxn ang="0">
                <a:pos x="146" y="55"/>
              </a:cxn>
              <a:cxn ang="0">
                <a:pos x="100" y="10"/>
              </a:cxn>
              <a:cxn ang="0">
                <a:pos x="10" y="10"/>
              </a:cxn>
              <a:cxn ang="0">
                <a:pos x="10" y="208"/>
              </a:cxn>
            </a:cxnLst>
            <a:rect l="0" t="0" r="r" b="b"/>
            <a:pathLst>
              <a:path w="155" h="218">
                <a:moveTo>
                  <a:pt x="155" y="218"/>
                </a:moveTo>
                <a:lnTo>
                  <a:pt x="0" y="218"/>
                </a:lnTo>
                <a:lnTo>
                  <a:pt x="0" y="0"/>
                </a:lnTo>
                <a:lnTo>
                  <a:pt x="104" y="0"/>
                </a:lnTo>
                <a:lnTo>
                  <a:pt x="155" y="51"/>
                </a:lnTo>
                <a:lnTo>
                  <a:pt x="155" y="218"/>
                </a:lnTo>
                <a:close/>
                <a:moveTo>
                  <a:pt x="10" y="208"/>
                </a:moveTo>
                <a:lnTo>
                  <a:pt x="146" y="208"/>
                </a:lnTo>
                <a:lnTo>
                  <a:pt x="146" y="55"/>
                </a:lnTo>
                <a:lnTo>
                  <a:pt x="100" y="10"/>
                </a:lnTo>
                <a:lnTo>
                  <a:pt x="10" y="10"/>
                </a:lnTo>
                <a:lnTo>
                  <a:pt x="10" y="20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3" name="Freeform 344"/>
          <p:cNvSpPr>
            <a:spLocks/>
          </p:cNvSpPr>
          <p:nvPr/>
        </p:nvSpPr>
        <p:spPr bwMode="auto">
          <a:xfrm>
            <a:off x="11189373" y="4092960"/>
            <a:ext cx="84433" cy="84045"/>
          </a:xfrm>
          <a:custGeom>
            <a:avLst/>
            <a:gdLst/>
            <a:ahLst/>
            <a:cxnLst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  <a:cxn ang="0">
                <a:pos x="10" y="0"/>
              </a:cxn>
              <a:cxn ang="0">
                <a:pos x="10" y="44"/>
              </a:cxn>
              <a:cxn ang="0">
                <a:pos x="54" y="44"/>
              </a:cxn>
              <a:cxn ang="0">
                <a:pos x="54" y="54"/>
              </a:cxn>
            </a:cxnLst>
            <a:rect l="0" t="0" r="r" b="b"/>
            <a:pathLst>
              <a:path w="54" h="54">
                <a:moveTo>
                  <a:pt x="54" y="54"/>
                </a:moveTo>
                <a:lnTo>
                  <a:pt x="0" y="54"/>
                </a:lnTo>
                <a:lnTo>
                  <a:pt x="0" y="0"/>
                </a:lnTo>
                <a:lnTo>
                  <a:pt x="10" y="0"/>
                </a:lnTo>
                <a:lnTo>
                  <a:pt x="10" y="44"/>
                </a:lnTo>
                <a:lnTo>
                  <a:pt x="54" y="44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4" name="Freeform 345"/>
          <p:cNvSpPr>
            <a:spLocks/>
          </p:cNvSpPr>
          <p:nvPr/>
        </p:nvSpPr>
        <p:spPr bwMode="auto">
          <a:xfrm>
            <a:off x="11039270" y="4083622"/>
            <a:ext cx="243919" cy="340849"/>
          </a:xfrm>
          <a:custGeom>
            <a:avLst/>
            <a:gdLst/>
            <a:ahLst/>
            <a:cxnLst>
              <a:cxn ang="0">
                <a:pos x="156" y="218"/>
              </a:cxn>
              <a:cxn ang="0">
                <a:pos x="118" y="218"/>
              </a:cxn>
              <a:cxn ang="0">
                <a:pos x="118" y="208"/>
              </a:cxn>
              <a:cxn ang="0">
                <a:pos x="146" y="208"/>
              </a:cxn>
              <a:cxn ang="0">
                <a:pos x="146" y="56"/>
              </a:cxn>
              <a:cxn ang="0">
                <a:pos x="100" y="10"/>
              </a:cxn>
              <a:cxn ang="0">
                <a:pos x="10" y="10"/>
              </a:cxn>
              <a:cxn ang="0">
                <a:pos x="10" y="40"/>
              </a:cxn>
              <a:cxn ang="0">
                <a:pos x="0" y="40"/>
              </a:cxn>
              <a:cxn ang="0">
                <a:pos x="0" y="0"/>
              </a:cxn>
              <a:cxn ang="0">
                <a:pos x="104" y="0"/>
              </a:cxn>
              <a:cxn ang="0">
                <a:pos x="156" y="52"/>
              </a:cxn>
              <a:cxn ang="0">
                <a:pos x="156" y="218"/>
              </a:cxn>
            </a:cxnLst>
            <a:rect l="0" t="0" r="r" b="b"/>
            <a:pathLst>
              <a:path w="156" h="218">
                <a:moveTo>
                  <a:pt x="156" y="218"/>
                </a:moveTo>
                <a:lnTo>
                  <a:pt x="118" y="218"/>
                </a:lnTo>
                <a:lnTo>
                  <a:pt x="118" y="208"/>
                </a:lnTo>
                <a:lnTo>
                  <a:pt x="146" y="208"/>
                </a:lnTo>
                <a:lnTo>
                  <a:pt x="146" y="56"/>
                </a:lnTo>
                <a:lnTo>
                  <a:pt x="100" y="10"/>
                </a:lnTo>
                <a:lnTo>
                  <a:pt x="10" y="10"/>
                </a:lnTo>
                <a:lnTo>
                  <a:pt x="10" y="40"/>
                </a:lnTo>
                <a:lnTo>
                  <a:pt x="0" y="40"/>
                </a:lnTo>
                <a:lnTo>
                  <a:pt x="0" y="0"/>
                </a:lnTo>
                <a:lnTo>
                  <a:pt x="104" y="0"/>
                </a:lnTo>
                <a:lnTo>
                  <a:pt x="156" y="52"/>
                </a:lnTo>
                <a:lnTo>
                  <a:pt x="156" y="2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5" name="Freeform 346"/>
          <p:cNvSpPr>
            <a:spLocks noEditPoints="1"/>
          </p:cNvSpPr>
          <p:nvPr/>
        </p:nvSpPr>
        <p:spPr bwMode="auto">
          <a:xfrm>
            <a:off x="10373185" y="4092961"/>
            <a:ext cx="126651" cy="112060"/>
          </a:xfrm>
          <a:custGeom>
            <a:avLst/>
            <a:gdLst/>
            <a:ahLst/>
            <a:cxnLst>
              <a:cxn ang="0">
                <a:pos x="68" y="72"/>
              </a:cxn>
              <a:cxn ang="0">
                <a:pos x="64" y="67"/>
              </a:cxn>
              <a:cxn ang="0">
                <a:pos x="64" y="67"/>
              </a:cxn>
              <a:cxn ang="0">
                <a:pos x="53" y="52"/>
              </a:cxn>
              <a:cxn ang="0">
                <a:pos x="38" y="38"/>
              </a:cxn>
              <a:cxn ang="0">
                <a:pos x="23" y="29"/>
              </a:cxn>
              <a:cxn ang="0">
                <a:pos x="6" y="21"/>
              </a:cxn>
              <a:cxn ang="0">
                <a:pos x="0" y="19"/>
              </a:cxn>
              <a:cxn ang="0">
                <a:pos x="3" y="14"/>
              </a:cxn>
              <a:cxn ang="0">
                <a:pos x="3" y="14"/>
              </a:cxn>
              <a:cxn ang="0">
                <a:pos x="8" y="9"/>
              </a:cxn>
              <a:cxn ang="0">
                <a:pos x="12" y="4"/>
              </a:cxn>
              <a:cxn ang="0">
                <a:pos x="19" y="2"/>
              </a:cxn>
              <a:cxn ang="0">
                <a:pos x="26" y="0"/>
              </a:cxn>
              <a:cxn ang="0">
                <a:pos x="26" y="0"/>
              </a:cxn>
              <a:cxn ang="0">
                <a:pos x="33" y="2"/>
              </a:cxn>
              <a:cxn ang="0">
                <a:pos x="41" y="4"/>
              </a:cxn>
              <a:cxn ang="0">
                <a:pos x="49" y="9"/>
              </a:cxn>
              <a:cxn ang="0">
                <a:pos x="57" y="15"/>
              </a:cxn>
              <a:cxn ang="0">
                <a:pos x="57" y="15"/>
              </a:cxn>
              <a:cxn ang="0">
                <a:pos x="66" y="23"/>
              </a:cxn>
              <a:cxn ang="0">
                <a:pos x="73" y="30"/>
              </a:cxn>
              <a:cxn ang="0">
                <a:pos x="77" y="37"/>
              </a:cxn>
              <a:cxn ang="0">
                <a:pos x="78" y="44"/>
              </a:cxn>
              <a:cxn ang="0">
                <a:pos x="80" y="49"/>
              </a:cxn>
              <a:cxn ang="0">
                <a:pos x="77" y="56"/>
              </a:cxn>
              <a:cxn ang="0">
                <a:pos x="74" y="61"/>
              </a:cxn>
              <a:cxn ang="0">
                <a:pos x="70" y="68"/>
              </a:cxn>
              <a:cxn ang="0">
                <a:pos x="68" y="72"/>
              </a:cxn>
              <a:cxn ang="0">
                <a:pos x="14" y="15"/>
              </a:cxn>
              <a:cxn ang="0">
                <a:pos x="14" y="15"/>
              </a:cxn>
              <a:cxn ang="0">
                <a:pos x="30" y="22"/>
              </a:cxn>
              <a:cxn ang="0">
                <a:pos x="43" y="33"/>
              </a:cxn>
              <a:cxn ang="0">
                <a:pos x="57" y="44"/>
              </a:cxn>
              <a:cxn ang="0">
                <a:pos x="68" y="57"/>
              </a:cxn>
              <a:cxn ang="0">
                <a:pos x="68" y="57"/>
              </a:cxn>
              <a:cxn ang="0">
                <a:pos x="70" y="50"/>
              </a:cxn>
              <a:cxn ang="0">
                <a:pos x="72" y="48"/>
              </a:cxn>
              <a:cxn ang="0">
                <a:pos x="70" y="44"/>
              </a:cxn>
              <a:cxn ang="0">
                <a:pos x="69" y="38"/>
              </a:cxn>
              <a:cxn ang="0">
                <a:pos x="65" y="34"/>
              </a:cxn>
              <a:cxn ang="0">
                <a:pos x="60" y="27"/>
              </a:cxn>
              <a:cxn ang="0">
                <a:pos x="53" y="22"/>
              </a:cxn>
              <a:cxn ang="0">
                <a:pos x="53" y="22"/>
              </a:cxn>
              <a:cxn ang="0">
                <a:pos x="45" y="17"/>
              </a:cxn>
              <a:cxn ang="0">
                <a:pos x="38" y="13"/>
              </a:cxn>
              <a:cxn ang="0">
                <a:pos x="31" y="10"/>
              </a:cxn>
              <a:cxn ang="0">
                <a:pos x="26" y="9"/>
              </a:cxn>
              <a:cxn ang="0">
                <a:pos x="26" y="9"/>
              </a:cxn>
              <a:cxn ang="0">
                <a:pos x="23" y="9"/>
              </a:cxn>
              <a:cxn ang="0">
                <a:pos x="19" y="10"/>
              </a:cxn>
              <a:cxn ang="0">
                <a:pos x="14" y="15"/>
              </a:cxn>
              <a:cxn ang="0">
                <a:pos x="14" y="15"/>
              </a:cxn>
            </a:cxnLst>
            <a:rect l="0" t="0" r="r" b="b"/>
            <a:pathLst>
              <a:path w="80" h="72">
                <a:moveTo>
                  <a:pt x="68" y="72"/>
                </a:moveTo>
                <a:lnTo>
                  <a:pt x="64" y="67"/>
                </a:lnTo>
                <a:lnTo>
                  <a:pt x="64" y="67"/>
                </a:lnTo>
                <a:lnTo>
                  <a:pt x="53" y="52"/>
                </a:lnTo>
                <a:lnTo>
                  <a:pt x="38" y="38"/>
                </a:lnTo>
                <a:lnTo>
                  <a:pt x="23" y="29"/>
                </a:lnTo>
                <a:lnTo>
                  <a:pt x="6" y="21"/>
                </a:lnTo>
                <a:lnTo>
                  <a:pt x="0" y="19"/>
                </a:lnTo>
                <a:lnTo>
                  <a:pt x="3" y="14"/>
                </a:lnTo>
                <a:lnTo>
                  <a:pt x="3" y="14"/>
                </a:lnTo>
                <a:lnTo>
                  <a:pt x="8" y="9"/>
                </a:lnTo>
                <a:lnTo>
                  <a:pt x="12" y="4"/>
                </a:lnTo>
                <a:lnTo>
                  <a:pt x="19" y="2"/>
                </a:lnTo>
                <a:lnTo>
                  <a:pt x="26" y="0"/>
                </a:lnTo>
                <a:lnTo>
                  <a:pt x="26" y="0"/>
                </a:lnTo>
                <a:lnTo>
                  <a:pt x="33" y="2"/>
                </a:lnTo>
                <a:lnTo>
                  <a:pt x="41" y="4"/>
                </a:lnTo>
                <a:lnTo>
                  <a:pt x="49" y="9"/>
                </a:lnTo>
                <a:lnTo>
                  <a:pt x="57" y="15"/>
                </a:lnTo>
                <a:lnTo>
                  <a:pt x="57" y="15"/>
                </a:lnTo>
                <a:lnTo>
                  <a:pt x="66" y="23"/>
                </a:lnTo>
                <a:lnTo>
                  <a:pt x="73" y="30"/>
                </a:lnTo>
                <a:lnTo>
                  <a:pt x="77" y="37"/>
                </a:lnTo>
                <a:lnTo>
                  <a:pt x="78" y="44"/>
                </a:lnTo>
                <a:lnTo>
                  <a:pt x="80" y="49"/>
                </a:lnTo>
                <a:lnTo>
                  <a:pt x="77" y="56"/>
                </a:lnTo>
                <a:lnTo>
                  <a:pt x="74" y="61"/>
                </a:lnTo>
                <a:lnTo>
                  <a:pt x="70" y="68"/>
                </a:lnTo>
                <a:lnTo>
                  <a:pt x="68" y="72"/>
                </a:lnTo>
                <a:close/>
                <a:moveTo>
                  <a:pt x="14" y="15"/>
                </a:moveTo>
                <a:lnTo>
                  <a:pt x="14" y="15"/>
                </a:lnTo>
                <a:lnTo>
                  <a:pt x="30" y="22"/>
                </a:lnTo>
                <a:lnTo>
                  <a:pt x="43" y="33"/>
                </a:lnTo>
                <a:lnTo>
                  <a:pt x="57" y="44"/>
                </a:lnTo>
                <a:lnTo>
                  <a:pt x="68" y="57"/>
                </a:lnTo>
                <a:lnTo>
                  <a:pt x="68" y="57"/>
                </a:lnTo>
                <a:lnTo>
                  <a:pt x="70" y="50"/>
                </a:lnTo>
                <a:lnTo>
                  <a:pt x="72" y="48"/>
                </a:lnTo>
                <a:lnTo>
                  <a:pt x="70" y="44"/>
                </a:lnTo>
                <a:lnTo>
                  <a:pt x="69" y="38"/>
                </a:lnTo>
                <a:lnTo>
                  <a:pt x="65" y="34"/>
                </a:lnTo>
                <a:lnTo>
                  <a:pt x="60" y="27"/>
                </a:lnTo>
                <a:lnTo>
                  <a:pt x="53" y="22"/>
                </a:lnTo>
                <a:lnTo>
                  <a:pt x="53" y="22"/>
                </a:lnTo>
                <a:lnTo>
                  <a:pt x="45" y="17"/>
                </a:lnTo>
                <a:lnTo>
                  <a:pt x="38" y="13"/>
                </a:lnTo>
                <a:lnTo>
                  <a:pt x="31" y="10"/>
                </a:lnTo>
                <a:lnTo>
                  <a:pt x="26" y="9"/>
                </a:lnTo>
                <a:lnTo>
                  <a:pt x="26" y="9"/>
                </a:lnTo>
                <a:lnTo>
                  <a:pt x="23" y="9"/>
                </a:lnTo>
                <a:lnTo>
                  <a:pt x="19" y="10"/>
                </a:lnTo>
                <a:lnTo>
                  <a:pt x="14" y="15"/>
                </a:lnTo>
                <a:lnTo>
                  <a:pt x="14" y="1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6" name="Freeform 347"/>
          <p:cNvSpPr>
            <a:spLocks noEditPoints="1"/>
          </p:cNvSpPr>
          <p:nvPr/>
        </p:nvSpPr>
        <p:spPr bwMode="auto">
          <a:xfrm>
            <a:off x="10133959" y="4092961"/>
            <a:ext cx="126651" cy="112060"/>
          </a:xfrm>
          <a:custGeom>
            <a:avLst/>
            <a:gdLst/>
            <a:ahLst/>
            <a:cxnLst>
              <a:cxn ang="0">
                <a:pos x="12" y="72"/>
              </a:cxn>
              <a:cxn ang="0">
                <a:pos x="8" y="68"/>
              </a:cxn>
              <a:cxn ang="0">
                <a:pos x="8" y="68"/>
              </a:cxn>
              <a:cxn ang="0">
                <a:pos x="4" y="61"/>
              </a:cxn>
              <a:cxn ang="0">
                <a:pos x="1" y="56"/>
              </a:cxn>
              <a:cxn ang="0">
                <a:pos x="0" y="49"/>
              </a:cxn>
              <a:cxn ang="0">
                <a:pos x="0" y="44"/>
              </a:cxn>
              <a:cxn ang="0">
                <a:pos x="2" y="37"/>
              </a:cxn>
              <a:cxn ang="0">
                <a:pos x="6" y="30"/>
              </a:cxn>
              <a:cxn ang="0">
                <a:pos x="13" y="23"/>
              </a:cxn>
              <a:cxn ang="0">
                <a:pos x="21" y="15"/>
              </a:cxn>
              <a:cxn ang="0">
                <a:pos x="21" y="15"/>
              </a:cxn>
              <a:cxn ang="0">
                <a:pos x="31" y="9"/>
              </a:cxn>
              <a:cxn ang="0">
                <a:pos x="39" y="4"/>
              </a:cxn>
              <a:cxn ang="0">
                <a:pos x="47" y="2"/>
              </a:cxn>
              <a:cxn ang="0">
                <a:pos x="54" y="0"/>
              </a:cxn>
              <a:cxn ang="0">
                <a:pos x="54" y="0"/>
              </a:cxn>
              <a:cxn ang="0">
                <a:pos x="60" y="2"/>
              </a:cxn>
              <a:cxn ang="0">
                <a:pos x="66" y="4"/>
              </a:cxn>
              <a:cxn ang="0">
                <a:pos x="71" y="9"/>
              </a:cxn>
              <a:cxn ang="0">
                <a:pos x="75" y="14"/>
              </a:cxn>
              <a:cxn ang="0">
                <a:pos x="79" y="19"/>
              </a:cxn>
              <a:cxn ang="0">
                <a:pos x="74" y="21"/>
              </a:cxn>
              <a:cxn ang="0">
                <a:pos x="74" y="21"/>
              </a:cxn>
              <a:cxn ang="0">
                <a:pos x="56" y="29"/>
              </a:cxn>
              <a:cxn ang="0">
                <a:pos x="40" y="38"/>
              </a:cxn>
              <a:cxn ang="0">
                <a:pos x="27" y="52"/>
              </a:cxn>
              <a:cxn ang="0">
                <a:pos x="14" y="67"/>
              </a:cxn>
              <a:cxn ang="0">
                <a:pos x="12" y="72"/>
              </a:cxn>
              <a:cxn ang="0">
                <a:pos x="54" y="9"/>
              </a:cxn>
              <a:cxn ang="0">
                <a:pos x="54" y="9"/>
              </a:cxn>
              <a:cxn ang="0">
                <a:pos x="48" y="10"/>
              </a:cxn>
              <a:cxn ang="0">
                <a:pos x="41" y="13"/>
              </a:cxn>
              <a:cxn ang="0">
                <a:pos x="35" y="17"/>
              </a:cxn>
              <a:cxn ang="0">
                <a:pos x="27" y="22"/>
              </a:cxn>
              <a:cxn ang="0">
                <a:pos x="27" y="22"/>
              </a:cxn>
              <a:cxn ang="0">
                <a:pos x="20" y="27"/>
              </a:cxn>
              <a:cxn ang="0">
                <a:pos x="14" y="34"/>
              </a:cxn>
              <a:cxn ang="0">
                <a:pos x="10" y="38"/>
              </a:cxn>
              <a:cxn ang="0">
                <a:pos x="9" y="44"/>
              </a:cxn>
              <a:cxn ang="0">
                <a:pos x="8" y="48"/>
              </a:cxn>
              <a:cxn ang="0">
                <a:pos x="9" y="50"/>
              </a:cxn>
              <a:cxn ang="0">
                <a:pos x="12" y="57"/>
              </a:cxn>
              <a:cxn ang="0">
                <a:pos x="12" y="57"/>
              </a:cxn>
              <a:cxn ang="0">
                <a:pos x="23" y="44"/>
              </a:cxn>
              <a:cxn ang="0">
                <a:pos x="36" y="33"/>
              </a:cxn>
              <a:cxn ang="0">
                <a:pos x="50" y="22"/>
              </a:cxn>
              <a:cxn ang="0">
                <a:pos x="66" y="15"/>
              </a:cxn>
              <a:cxn ang="0">
                <a:pos x="66" y="15"/>
              </a:cxn>
              <a:cxn ang="0">
                <a:pos x="59" y="10"/>
              </a:cxn>
              <a:cxn ang="0">
                <a:pos x="56" y="9"/>
              </a:cxn>
              <a:cxn ang="0">
                <a:pos x="54" y="9"/>
              </a:cxn>
              <a:cxn ang="0">
                <a:pos x="54" y="9"/>
              </a:cxn>
            </a:cxnLst>
            <a:rect l="0" t="0" r="r" b="b"/>
            <a:pathLst>
              <a:path w="79" h="72">
                <a:moveTo>
                  <a:pt x="12" y="72"/>
                </a:moveTo>
                <a:lnTo>
                  <a:pt x="8" y="68"/>
                </a:lnTo>
                <a:lnTo>
                  <a:pt x="8" y="68"/>
                </a:lnTo>
                <a:lnTo>
                  <a:pt x="4" y="61"/>
                </a:lnTo>
                <a:lnTo>
                  <a:pt x="1" y="56"/>
                </a:lnTo>
                <a:lnTo>
                  <a:pt x="0" y="49"/>
                </a:lnTo>
                <a:lnTo>
                  <a:pt x="0" y="44"/>
                </a:lnTo>
                <a:lnTo>
                  <a:pt x="2" y="37"/>
                </a:lnTo>
                <a:lnTo>
                  <a:pt x="6" y="30"/>
                </a:lnTo>
                <a:lnTo>
                  <a:pt x="13" y="23"/>
                </a:lnTo>
                <a:lnTo>
                  <a:pt x="21" y="15"/>
                </a:lnTo>
                <a:lnTo>
                  <a:pt x="21" y="15"/>
                </a:lnTo>
                <a:lnTo>
                  <a:pt x="31" y="9"/>
                </a:lnTo>
                <a:lnTo>
                  <a:pt x="39" y="4"/>
                </a:lnTo>
                <a:lnTo>
                  <a:pt x="47" y="2"/>
                </a:lnTo>
                <a:lnTo>
                  <a:pt x="54" y="0"/>
                </a:lnTo>
                <a:lnTo>
                  <a:pt x="54" y="0"/>
                </a:lnTo>
                <a:lnTo>
                  <a:pt x="60" y="2"/>
                </a:lnTo>
                <a:lnTo>
                  <a:pt x="66" y="4"/>
                </a:lnTo>
                <a:lnTo>
                  <a:pt x="71" y="9"/>
                </a:lnTo>
                <a:lnTo>
                  <a:pt x="75" y="14"/>
                </a:lnTo>
                <a:lnTo>
                  <a:pt x="79" y="19"/>
                </a:lnTo>
                <a:lnTo>
                  <a:pt x="74" y="21"/>
                </a:lnTo>
                <a:lnTo>
                  <a:pt x="74" y="21"/>
                </a:lnTo>
                <a:lnTo>
                  <a:pt x="56" y="29"/>
                </a:lnTo>
                <a:lnTo>
                  <a:pt x="40" y="38"/>
                </a:lnTo>
                <a:lnTo>
                  <a:pt x="27" y="52"/>
                </a:lnTo>
                <a:lnTo>
                  <a:pt x="14" y="67"/>
                </a:lnTo>
                <a:lnTo>
                  <a:pt x="12" y="72"/>
                </a:lnTo>
                <a:close/>
                <a:moveTo>
                  <a:pt x="54" y="9"/>
                </a:moveTo>
                <a:lnTo>
                  <a:pt x="54" y="9"/>
                </a:lnTo>
                <a:lnTo>
                  <a:pt x="48" y="10"/>
                </a:lnTo>
                <a:lnTo>
                  <a:pt x="41" y="13"/>
                </a:lnTo>
                <a:lnTo>
                  <a:pt x="35" y="17"/>
                </a:lnTo>
                <a:lnTo>
                  <a:pt x="27" y="22"/>
                </a:lnTo>
                <a:lnTo>
                  <a:pt x="27" y="22"/>
                </a:lnTo>
                <a:lnTo>
                  <a:pt x="20" y="27"/>
                </a:lnTo>
                <a:lnTo>
                  <a:pt x="14" y="34"/>
                </a:lnTo>
                <a:lnTo>
                  <a:pt x="10" y="38"/>
                </a:lnTo>
                <a:lnTo>
                  <a:pt x="9" y="44"/>
                </a:lnTo>
                <a:lnTo>
                  <a:pt x="8" y="48"/>
                </a:lnTo>
                <a:lnTo>
                  <a:pt x="9" y="50"/>
                </a:lnTo>
                <a:lnTo>
                  <a:pt x="12" y="57"/>
                </a:lnTo>
                <a:lnTo>
                  <a:pt x="12" y="57"/>
                </a:lnTo>
                <a:lnTo>
                  <a:pt x="23" y="44"/>
                </a:lnTo>
                <a:lnTo>
                  <a:pt x="36" y="33"/>
                </a:lnTo>
                <a:lnTo>
                  <a:pt x="50" y="22"/>
                </a:lnTo>
                <a:lnTo>
                  <a:pt x="66" y="15"/>
                </a:lnTo>
                <a:lnTo>
                  <a:pt x="66" y="15"/>
                </a:lnTo>
                <a:lnTo>
                  <a:pt x="59" y="10"/>
                </a:lnTo>
                <a:lnTo>
                  <a:pt x="56" y="9"/>
                </a:lnTo>
                <a:lnTo>
                  <a:pt x="54" y="9"/>
                </a:lnTo>
                <a:lnTo>
                  <a:pt x="54" y="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7" name="Freeform 348"/>
          <p:cNvSpPr>
            <a:spLocks/>
          </p:cNvSpPr>
          <p:nvPr/>
        </p:nvSpPr>
        <p:spPr bwMode="auto">
          <a:xfrm>
            <a:off x="10171485" y="4419800"/>
            <a:ext cx="46907" cy="51363"/>
          </a:xfrm>
          <a:custGeom>
            <a:avLst/>
            <a:gdLst/>
            <a:ahLst/>
            <a:cxnLst>
              <a:cxn ang="0">
                <a:pos x="5" y="31"/>
              </a:cxn>
              <a:cxn ang="0">
                <a:pos x="0" y="26"/>
              </a:cxn>
              <a:cxn ang="0">
                <a:pos x="25" y="0"/>
              </a:cxn>
              <a:cxn ang="0">
                <a:pos x="31" y="7"/>
              </a:cxn>
              <a:cxn ang="0">
                <a:pos x="5" y="31"/>
              </a:cxn>
            </a:cxnLst>
            <a:rect l="0" t="0" r="r" b="b"/>
            <a:pathLst>
              <a:path w="31" h="31">
                <a:moveTo>
                  <a:pt x="5" y="31"/>
                </a:moveTo>
                <a:lnTo>
                  <a:pt x="0" y="26"/>
                </a:lnTo>
                <a:lnTo>
                  <a:pt x="25" y="0"/>
                </a:lnTo>
                <a:lnTo>
                  <a:pt x="31" y="7"/>
                </a:lnTo>
                <a:lnTo>
                  <a:pt x="5" y="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8" name="Freeform 349"/>
          <p:cNvSpPr>
            <a:spLocks/>
          </p:cNvSpPr>
          <p:nvPr/>
        </p:nvSpPr>
        <p:spPr bwMode="auto">
          <a:xfrm>
            <a:off x="10410711" y="4419800"/>
            <a:ext cx="51600" cy="51363"/>
          </a:xfrm>
          <a:custGeom>
            <a:avLst/>
            <a:gdLst/>
            <a:ahLst/>
            <a:cxnLst>
              <a:cxn ang="0">
                <a:pos x="26" y="33"/>
              </a:cxn>
              <a:cxn ang="0">
                <a:pos x="0" y="7"/>
              </a:cxn>
              <a:cxn ang="0">
                <a:pos x="6" y="0"/>
              </a:cxn>
              <a:cxn ang="0">
                <a:pos x="33" y="27"/>
              </a:cxn>
              <a:cxn ang="0">
                <a:pos x="26" y="33"/>
              </a:cxn>
            </a:cxnLst>
            <a:rect l="0" t="0" r="r" b="b"/>
            <a:pathLst>
              <a:path w="33" h="33">
                <a:moveTo>
                  <a:pt x="26" y="33"/>
                </a:moveTo>
                <a:lnTo>
                  <a:pt x="0" y="7"/>
                </a:lnTo>
                <a:lnTo>
                  <a:pt x="6" y="0"/>
                </a:lnTo>
                <a:lnTo>
                  <a:pt x="33" y="27"/>
                </a:lnTo>
                <a:lnTo>
                  <a:pt x="26" y="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69" name="Freeform 350"/>
          <p:cNvSpPr>
            <a:spLocks noEditPoints="1"/>
          </p:cNvSpPr>
          <p:nvPr/>
        </p:nvSpPr>
        <p:spPr bwMode="auto">
          <a:xfrm>
            <a:off x="10138648" y="4120975"/>
            <a:ext cx="356496" cy="350188"/>
          </a:xfrm>
          <a:custGeom>
            <a:avLst/>
            <a:gdLst/>
            <a:ahLst/>
            <a:cxnLst>
              <a:cxn ang="0">
                <a:pos x="102" y="227"/>
              </a:cxn>
              <a:cxn ang="0">
                <a:pos x="69" y="219"/>
              </a:cxn>
              <a:cxn ang="0">
                <a:pos x="41" y="201"/>
              </a:cxn>
              <a:cxn ang="0">
                <a:pos x="19" y="177"/>
              </a:cxn>
              <a:cxn ang="0">
                <a:pos x="6" y="147"/>
              </a:cxn>
              <a:cxn ang="0">
                <a:pos x="0" y="113"/>
              </a:cxn>
              <a:cxn ang="0">
                <a:pos x="2" y="90"/>
              </a:cxn>
              <a:cxn ang="0">
                <a:pos x="14" y="59"/>
              </a:cxn>
              <a:cxn ang="0">
                <a:pos x="33" y="34"/>
              </a:cxn>
              <a:cxn ang="0">
                <a:pos x="60" y="13"/>
              </a:cxn>
              <a:cxn ang="0">
                <a:pos x="91" y="3"/>
              </a:cxn>
              <a:cxn ang="0">
                <a:pos x="114" y="0"/>
              </a:cxn>
              <a:cxn ang="0">
                <a:pos x="147" y="5"/>
              </a:cxn>
              <a:cxn ang="0">
                <a:pos x="177" y="19"/>
              </a:cxn>
              <a:cxn ang="0">
                <a:pos x="201" y="42"/>
              </a:cxn>
              <a:cxn ang="0">
                <a:pos x="218" y="69"/>
              </a:cxn>
              <a:cxn ang="0">
                <a:pos x="227" y="103"/>
              </a:cxn>
              <a:cxn ang="0">
                <a:pos x="227" y="126"/>
              </a:cxn>
              <a:cxn ang="0">
                <a:pos x="218" y="158"/>
              </a:cxn>
              <a:cxn ang="0">
                <a:pos x="201" y="186"/>
              </a:cxn>
              <a:cxn ang="0">
                <a:pos x="177" y="208"/>
              </a:cxn>
              <a:cxn ang="0">
                <a:pos x="147" y="223"/>
              </a:cxn>
              <a:cxn ang="0">
                <a:pos x="114" y="227"/>
              </a:cxn>
              <a:cxn ang="0">
                <a:pos x="114" y="8"/>
              </a:cxn>
              <a:cxn ang="0">
                <a:pos x="83" y="13"/>
              </a:cxn>
              <a:cxn ang="0">
                <a:pos x="54" y="26"/>
              </a:cxn>
              <a:cxn ang="0">
                <a:pos x="33" y="46"/>
              </a:cxn>
              <a:cxn ang="0">
                <a:pos x="17" y="73"/>
              </a:cxn>
              <a:cxn ang="0">
                <a:pos x="8" y="103"/>
              </a:cxn>
              <a:cxn ang="0">
                <a:pos x="8" y="124"/>
              </a:cxn>
              <a:cxn ang="0">
                <a:pos x="17" y="154"/>
              </a:cxn>
              <a:cxn ang="0">
                <a:pos x="33" y="181"/>
              </a:cxn>
              <a:cxn ang="0">
                <a:pos x="54" y="201"/>
              </a:cxn>
              <a:cxn ang="0">
                <a:pos x="83" y="215"/>
              </a:cxn>
              <a:cxn ang="0">
                <a:pos x="114" y="219"/>
              </a:cxn>
              <a:cxn ang="0">
                <a:pos x="135" y="217"/>
              </a:cxn>
              <a:cxn ang="0">
                <a:pos x="164" y="207"/>
              </a:cxn>
              <a:cxn ang="0">
                <a:pos x="188" y="188"/>
              </a:cxn>
              <a:cxn ang="0">
                <a:pos x="207" y="163"/>
              </a:cxn>
              <a:cxn ang="0">
                <a:pos x="216" y="135"/>
              </a:cxn>
              <a:cxn ang="0">
                <a:pos x="219" y="113"/>
              </a:cxn>
              <a:cxn ang="0">
                <a:pos x="214" y="82"/>
              </a:cxn>
              <a:cxn ang="0">
                <a:pos x="201" y="55"/>
              </a:cxn>
              <a:cxn ang="0">
                <a:pos x="181" y="32"/>
              </a:cxn>
              <a:cxn ang="0">
                <a:pos x="154" y="16"/>
              </a:cxn>
              <a:cxn ang="0">
                <a:pos x="125" y="8"/>
              </a:cxn>
            </a:cxnLst>
            <a:rect l="0" t="0" r="r" b="b"/>
            <a:pathLst>
              <a:path w="227" h="227">
                <a:moveTo>
                  <a:pt x="114" y="227"/>
                </a:moveTo>
                <a:lnTo>
                  <a:pt x="114" y="227"/>
                </a:lnTo>
                <a:lnTo>
                  <a:pt x="102" y="227"/>
                </a:lnTo>
                <a:lnTo>
                  <a:pt x="91" y="225"/>
                </a:lnTo>
                <a:lnTo>
                  <a:pt x="80" y="223"/>
                </a:lnTo>
                <a:lnTo>
                  <a:pt x="69" y="219"/>
                </a:lnTo>
                <a:lnTo>
                  <a:pt x="60" y="213"/>
                </a:lnTo>
                <a:lnTo>
                  <a:pt x="50" y="208"/>
                </a:lnTo>
                <a:lnTo>
                  <a:pt x="41" y="201"/>
                </a:lnTo>
                <a:lnTo>
                  <a:pt x="33" y="194"/>
                </a:lnTo>
                <a:lnTo>
                  <a:pt x="26" y="186"/>
                </a:lnTo>
                <a:lnTo>
                  <a:pt x="19" y="177"/>
                </a:lnTo>
                <a:lnTo>
                  <a:pt x="14" y="167"/>
                </a:lnTo>
                <a:lnTo>
                  <a:pt x="8" y="158"/>
                </a:lnTo>
                <a:lnTo>
                  <a:pt x="6" y="147"/>
                </a:lnTo>
                <a:lnTo>
                  <a:pt x="2" y="136"/>
                </a:lnTo>
                <a:lnTo>
                  <a:pt x="0" y="126"/>
                </a:lnTo>
                <a:lnTo>
                  <a:pt x="0" y="113"/>
                </a:lnTo>
                <a:lnTo>
                  <a:pt x="0" y="113"/>
                </a:lnTo>
                <a:lnTo>
                  <a:pt x="0" y="103"/>
                </a:lnTo>
                <a:lnTo>
                  <a:pt x="2" y="90"/>
                </a:lnTo>
                <a:lnTo>
                  <a:pt x="6" y="80"/>
                </a:lnTo>
                <a:lnTo>
                  <a:pt x="8" y="69"/>
                </a:lnTo>
                <a:lnTo>
                  <a:pt x="14" y="59"/>
                </a:lnTo>
                <a:lnTo>
                  <a:pt x="19" y="50"/>
                </a:lnTo>
                <a:lnTo>
                  <a:pt x="26" y="42"/>
                </a:lnTo>
                <a:lnTo>
                  <a:pt x="33" y="34"/>
                </a:lnTo>
                <a:lnTo>
                  <a:pt x="41" y="26"/>
                </a:lnTo>
                <a:lnTo>
                  <a:pt x="50" y="19"/>
                </a:lnTo>
                <a:lnTo>
                  <a:pt x="60" y="13"/>
                </a:lnTo>
                <a:lnTo>
                  <a:pt x="69" y="9"/>
                </a:lnTo>
                <a:lnTo>
                  <a:pt x="80" y="5"/>
                </a:lnTo>
                <a:lnTo>
                  <a:pt x="91" y="3"/>
                </a:lnTo>
                <a:lnTo>
                  <a:pt x="102" y="0"/>
                </a:lnTo>
                <a:lnTo>
                  <a:pt x="114" y="0"/>
                </a:lnTo>
                <a:lnTo>
                  <a:pt x="114" y="0"/>
                </a:lnTo>
                <a:lnTo>
                  <a:pt x="126" y="0"/>
                </a:lnTo>
                <a:lnTo>
                  <a:pt x="137" y="3"/>
                </a:lnTo>
                <a:lnTo>
                  <a:pt x="147" y="5"/>
                </a:lnTo>
                <a:lnTo>
                  <a:pt x="158" y="9"/>
                </a:lnTo>
                <a:lnTo>
                  <a:pt x="168" y="13"/>
                </a:lnTo>
                <a:lnTo>
                  <a:pt x="177" y="19"/>
                </a:lnTo>
                <a:lnTo>
                  <a:pt x="185" y="26"/>
                </a:lnTo>
                <a:lnTo>
                  <a:pt x="193" y="34"/>
                </a:lnTo>
                <a:lnTo>
                  <a:pt x="201" y="42"/>
                </a:lnTo>
                <a:lnTo>
                  <a:pt x="208" y="50"/>
                </a:lnTo>
                <a:lnTo>
                  <a:pt x="214" y="59"/>
                </a:lnTo>
                <a:lnTo>
                  <a:pt x="218" y="69"/>
                </a:lnTo>
                <a:lnTo>
                  <a:pt x="222" y="80"/>
                </a:lnTo>
                <a:lnTo>
                  <a:pt x="224" y="90"/>
                </a:lnTo>
                <a:lnTo>
                  <a:pt x="227" y="103"/>
                </a:lnTo>
                <a:lnTo>
                  <a:pt x="227" y="113"/>
                </a:lnTo>
                <a:lnTo>
                  <a:pt x="227" y="113"/>
                </a:lnTo>
                <a:lnTo>
                  <a:pt x="227" y="126"/>
                </a:lnTo>
                <a:lnTo>
                  <a:pt x="224" y="136"/>
                </a:lnTo>
                <a:lnTo>
                  <a:pt x="222" y="147"/>
                </a:lnTo>
                <a:lnTo>
                  <a:pt x="218" y="158"/>
                </a:lnTo>
                <a:lnTo>
                  <a:pt x="214" y="167"/>
                </a:lnTo>
                <a:lnTo>
                  <a:pt x="208" y="177"/>
                </a:lnTo>
                <a:lnTo>
                  <a:pt x="201" y="186"/>
                </a:lnTo>
                <a:lnTo>
                  <a:pt x="193" y="194"/>
                </a:lnTo>
                <a:lnTo>
                  <a:pt x="185" y="201"/>
                </a:lnTo>
                <a:lnTo>
                  <a:pt x="177" y="208"/>
                </a:lnTo>
                <a:lnTo>
                  <a:pt x="168" y="213"/>
                </a:lnTo>
                <a:lnTo>
                  <a:pt x="158" y="219"/>
                </a:lnTo>
                <a:lnTo>
                  <a:pt x="147" y="223"/>
                </a:lnTo>
                <a:lnTo>
                  <a:pt x="137" y="225"/>
                </a:lnTo>
                <a:lnTo>
                  <a:pt x="126" y="227"/>
                </a:lnTo>
                <a:lnTo>
                  <a:pt x="114" y="227"/>
                </a:lnTo>
                <a:lnTo>
                  <a:pt x="114" y="227"/>
                </a:lnTo>
                <a:close/>
                <a:moveTo>
                  <a:pt x="114" y="8"/>
                </a:moveTo>
                <a:lnTo>
                  <a:pt x="114" y="8"/>
                </a:lnTo>
                <a:lnTo>
                  <a:pt x="103" y="8"/>
                </a:lnTo>
                <a:lnTo>
                  <a:pt x="92" y="11"/>
                </a:lnTo>
                <a:lnTo>
                  <a:pt x="83" y="13"/>
                </a:lnTo>
                <a:lnTo>
                  <a:pt x="73" y="16"/>
                </a:lnTo>
                <a:lnTo>
                  <a:pt x="64" y="20"/>
                </a:lnTo>
                <a:lnTo>
                  <a:pt x="54" y="26"/>
                </a:lnTo>
                <a:lnTo>
                  <a:pt x="46" y="32"/>
                </a:lnTo>
                <a:lnTo>
                  <a:pt x="39" y="39"/>
                </a:lnTo>
                <a:lnTo>
                  <a:pt x="33" y="46"/>
                </a:lnTo>
                <a:lnTo>
                  <a:pt x="26" y="55"/>
                </a:lnTo>
                <a:lnTo>
                  <a:pt x="21" y="63"/>
                </a:lnTo>
                <a:lnTo>
                  <a:pt x="17" y="73"/>
                </a:lnTo>
                <a:lnTo>
                  <a:pt x="12" y="82"/>
                </a:lnTo>
                <a:lnTo>
                  <a:pt x="10" y="92"/>
                </a:lnTo>
                <a:lnTo>
                  <a:pt x="8" y="103"/>
                </a:lnTo>
                <a:lnTo>
                  <a:pt x="8" y="113"/>
                </a:lnTo>
                <a:lnTo>
                  <a:pt x="8" y="113"/>
                </a:lnTo>
                <a:lnTo>
                  <a:pt x="8" y="124"/>
                </a:lnTo>
                <a:lnTo>
                  <a:pt x="10" y="135"/>
                </a:lnTo>
                <a:lnTo>
                  <a:pt x="12" y="144"/>
                </a:lnTo>
                <a:lnTo>
                  <a:pt x="17" y="154"/>
                </a:lnTo>
                <a:lnTo>
                  <a:pt x="21" y="163"/>
                </a:lnTo>
                <a:lnTo>
                  <a:pt x="26" y="173"/>
                </a:lnTo>
                <a:lnTo>
                  <a:pt x="33" y="181"/>
                </a:lnTo>
                <a:lnTo>
                  <a:pt x="39" y="188"/>
                </a:lnTo>
                <a:lnTo>
                  <a:pt x="46" y="194"/>
                </a:lnTo>
                <a:lnTo>
                  <a:pt x="54" y="201"/>
                </a:lnTo>
                <a:lnTo>
                  <a:pt x="64" y="207"/>
                </a:lnTo>
                <a:lnTo>
                  <a:pt x="73" y="211"/>
                </a:lnTo>
                <a:lnTo>
                  <a:pt x="83" y="215"/>
                </a:lnTo>
                <a:lnTo>
                  <a:pt x="92" y="217"/>
                </a:lnTo>
                <a:lnTo>
                  <a:pt x="103" y="219"/>
                </a:lnTo>
                <a:lnTo>
                  <a:pt x="114" y="219"/>
                </a:lnTo>
                <a:lnTo>
                  <a:pt x="114" y="219"/>
                </a:lnTo>
                <a:lnTo>
                  <a:pt x="125" y="219"/>
                </a:lnTo>
                <a:lnTo>
                  <a:pt x="135" y="217"/>
                </a:lnTo>
                <a:lnTo>
                  <a:pt x="145" y="215"/>
                </a:lnTo>
                <a:lnTo>
                  <a:pt x="154" y="211"/>
                </a:lnTo>
                <a:lnTo>
                  <a:pt x="164" y="207"/>
                </a:lnTo>
                <a:lnTo>
                  <a:pt x="173" y="201"/>
                </a:lnTo>
                <a:lnTo>
                  <a:pt x="181" y="194"/>
                </a:lnTo>
                <a:lnTo>
                  <a:pt x="188" y="188"/>
                </a:lnTo>
                <a:lnTo>
                  <a:pt x="195" y="181"/>
                </a:lnTo>
                <a:lnTo>
                  <a:pt x="201" y="173"/>
                </a:lnTo>
                <a:lnTo>
                  <a:pt x="207" y="163"/>
                </a:lnTo>
                <a:lnTo>
                  <a:pt x="211" y="154"/>
                </a:lnTo>
                <a:lnTo>
                  <a:pt x="214" y="144"/>
                </a:lnTo>
                <a:lnTo>
                  <a:pt x="216" y="135"/>
                </a:lnTo>
                <a:lnTo>
                  <a:pt x="219" y="124"/>
                </a:lnTo>
                <a:lnTo>
                  <a:pt x="219" y="113"/>
                </a:lnTo>
                <a:lnTo>
                  <a:pt x="219" y="113"/>
                </a:lnTo>
                <a:lnTo>
                  <a:pt x="219" y="103"/>
                </a:lnTo>
                <a:lnTo>
                  <a:pt x="216" y="92"/>
                </a:lnTo>
                <a:lnTo>
                  <a:pt x="214" y="82"/>
                </a:lnTo>
                <a:lnTo>
                  <a:pt x="211" y="73"/>
                </a:lnTo>
                <a:lnTo>
                  <a:pt x="207" y="63"/>
                </a:lnTo>
                <a:lnTo>
                  <a:pt x="201" y="55"/>
                </a:lnTo>
                <a:lnTo>
                  <a:pt x="195" y="46"/>
                </a:lnTo>
                <a:lnTo>
                  <a:pt x="188" y="39"/>
                </a:lnTo>
                <a:lnTo>
                  <a:pt x="181" y="32"/>
                </a:lnTo>
                <a:lnTo>
                  <a:pt x="173" y="26"/>
                </a:lnTo>
                <a:lnTo>
                  <a:pt x="164" y="20"/>
                </a:lnTo>
                <a:lnTo>
                  <a:pt x="154" y="16"/>
                </a:lnTo>
                <a:lnTo>
                  <a:pt x="145" y="13"/>
                </a:lnTo>
                <a:lnTo>
                  <a:pt x="135" y="11"/>
                </a:lnTo>
                <a:lnTo>
                  <a:pt x="125" y="8"/>
                </a:lnTo>
                <a:lnTo>
                  <a:pt x="114" y="8"/>
                </a:lnTo>
                <a:lnTo>
                  <a:pt x="114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0" name="Freeform 351"/>
          <p:cNvSpPr>
            <a:spLocks/>
          </p:cNvSpPr>
          <p:nvPr/>
        </p:nvSpPr>
        <p:spPr bwMode="auto">
          <a:xfrm>
            <a:off x="10213701" y="4172333"/>
            <a:ext cx="112577" cy="140075"/>
          </a:xfrm>
          <a:custGeom>
            <a:avLst/>
            <a:gdLst/>
            <a:ahLst/>
            <a:cxnLst>
              <a:cxn ang="0">
                <a:pos x="71" y="89"/>
              </a:cxn>
              <a:cxn ang="0">
                <a:pos x="0" y="89"/>
              </a:cxn>
              <a:cxn ang="0">
                <a:pos x="0" y="81"/>
              </a:cxn>
              <a:cxn ang="0">
                <a:pos x="63" y="81"/>
              </a:cxn>
              <a:cxn ang="0">
                <a:pos x="63" y="0"/>
              </a:cxn>
              <a:cxn ang="0">
                <a:pos x="71" y="0"/>
              </a:cxn>
              <a:cxn ang="0">
                <a:pos x="71" y="89"/>
              </a:cxn>
            </a:cxnLst>
            <a:rect l="0" t="0" r="r" b="b"/>
            <a:pathLst>
              <a:path w="71" h="89">
                <a:moveTo>
                  <a:pt x="71" y="89"/>
                </a:moveTo>
                <a:lnTo>
                  <a:pt x="0" y="89"/>
                </a:lnTo>
                <a:lnTo>
                  <a:pt x="0" y="81"/>
                </a:lnTo>
                <a:lnTo>
                  <a:pt x="63" y="81"/>
                </a:lnTo>
                <a:lnTo>
                  <a:pt x="63" y="0"/>
                </a:lnTo>
                <a:lnTo>
                  <a:pt x="71" y="0"/>
                </a:lnTo>
                <a:lnTo>
                  <a:pt x="71" y="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1" name="Freeform 352"/>
          <p:cNvSpPr>
            <a:spLocks/>
          </p:cNvSpPr>
          <p:nvPr/>
        </p:nvSpPr>
        <p:spPr bwMode="auto">
          <a:xfrm>
            <a:off x="9341224" y="4125643"/>
            <a:ext cx="347115" cy="345517"/>
          </a:xfrm>
          <a:custGeom>
            <a:avLst/>
            <a:gdLst/>
            <a:ahLst/>
            <a:cxnLst>
              <a:cxn ang="0">
                <a:pos x="112" y="222"/>
              </a:cxn>
              <a:cxn ang="0">
                <a:pos x="89" y="220"/>
              </a:cxn>
              <a:cxn ang="0">
                <a:pos x="69" y="213"/>
              </a:cxn>
              <a:cxn ang="0">
                <a:pos x="50" y="204"/>
              </a:cxn>
              <a:cxn ang="0">
                <a:pos x="34" y="190"/>
              </a:cxn>
              <a:cxn ang="0">
                <a:pos x="19" y="173"/>
              </a:cxn>
              <a:cxn ang="0">
                <a:pos x="9" y="154"/>
              </a:cxn>
              <a:cxn ang="0">
                <a:pos x="3" y="133"/>
              </a:cxn>
              <a:cxn ang="0">
                <a:pos x="0" y="110"/>
              </a:cxn>
              <a:cxn ang="0">
                <a:pos x="8" y="110"/>
              </a:cxn>
              <a:cxn ang="0">
                <a:pos x="11" y="132"/>
              </a:cxn>
              <a:cxn ang="0">
                <a:pos x="16" y="151"/>
              </a:cxn>
              <a:cxn ang="0">
                <a:pos x="26" y="168"/>
              </a:cxn>
              <a:cxn ang="0">
                <a:pos x="39" y="183"/>
              </a:cxn>
              <a:cxn ang="0">
                <a:pos x="54" y="197"/>
              </a:cxn>
              <a:cxn ang="0">
                <a:pos x="71" y="206"/>
              </a:cxn>
              <a:cxn ang="0">
                <a:pos x="90" y="212"/>
              </a:cxn>
              <a:cxn ang="0">
                <a:pos x="112" y="214"/>
              </a:cxn>
              <a:cxn ang="0">
                <a:pos x="121" y="213"/>
              </a:cxn>
              <a:cxn ang="0">
                <a:pos x="142" y="209"/>
              </a:cxn>
              <a:cxn ang="0">
                <a:pos x="161" y="202"/>
              </a:cxn>
              <a:cxn ang="0">
                <a:pos x="177" y="190"/>
              </a:cxn>
              <a:cxn ang="0">
                <a:pos x="192" y="177"/>
              </a:cxn>
              <a:cxn ang="0">
                <a:pos x="202" y="160"/>
              </a:cxn>
              <a:cxn ang="0">
                <a:pos x="211" y="141"/>
              </a:cxn>
              <a:cxn ang="0">
                <a:pos x="215" y="121"/>
              </a:cxn>
              <a:cxn ang="0">
                <a:pos x="215" y="110"/>
              </a:cxn>
              <a:cxn ang="0">
                <a:pos x="212" y="90"/>
              </a:cxn>
              <a:cxn ang="0">
                <a:pos x="207" y="71"/>
              </a:cxn>
              <a:cxn ang="0">
                <a:pos x="197" y="54"/>
              </a:cxn>
              <a:cxn ang="0">
                <a:pos x="185" y="37"/>
              </a:cxn>
              <a:cxn ang="0">
                <a:pos x="169" y="25"/>
              </a:cxn>
              <a:cxn ang="0">
                <a:pos x="151" y="16"/>
              </a:cxn>
              <a:cxn ang="0">
                <a:pos x="132" y="10"/>
              </a:cxn>
              <a:cxn ang="0">
                <a:pos x="112" y="8"/>
              </a:cxn>
              <a:cxn ang="0">
                <a:pos x="112" y="0"/>
              </a:cxn>
              <a:cxn ang="0">
                <a:pos x="134" y="2"/>
              </a:cxn>
              <a:cxn ang="0">
                <a:pos x="155" y="9"/>
              </a:cxn>
              <a:cxn ang="0">
                <a:pos x="174" y="19"/>
              </a:cxn>
              <a:cxn ang="0">
                <a:pos x="190" y="32"/>
              </a:cxn>
              <a:cxn ang="0">
                <a:pos x="204" y="48"/>
              </a:cxn>
              <a:cxn ang="0">
                <a:pos x="213" y="67"/>
              </a:cxn>
              <a:cxn ang="0">
                <a:pos x="220" y="89"/>
              </a:cxn>
              <a:cxn ang="0">
                <a:pos x="223" y="110"/>
              </a:cxn>
              <a:cxn ang="0">
                <a:pos x="221" y="123"/>
              </a:cxn>
              <a:cxn ang="0">
                <a:pos x="217" y="144"/>
              </a:cxn>
              <a:cxn ang="0">
                <a:pos x="209" y="164"/>
              </a:cxn>
              <a:cxn ang="0">
                <a:pos x="197" y="182"/>
              </a:cxn>
              <a:cxn ang="0">
                <a:pos x="182" y="197"/>
              </a:cxn>
              <a:cxn ang="0">
                <a:pos x="165" y="209"/>
              </a:cxn>
              <a:cxn ang="0">
                <a:pos x="144" y="217"/>
              </a:cxn>
              <a:cxn ang="0">
                <a:pos x="123" y="221"/>
              </a:cxn>
              <a:cxn ang="0">
                <a:pos x="112" y="222"/>
              </a:cxn>
            </a:cxnLst>
            <a:rect l="0" t="0" r="r" b="b"/>
            <a:pathLst>
              <a:path w="223" h="222">
                <a:moveTo>
                  <a:pt x="112" y="222"/>
                </a:moveTo>
                <a:lnTo>
                  <a:pt x="112" y="222"/>
                </a:lnTo>
                <a:lnTo>
                  <a:pt x="100" y="221"/>
                </a:lnTo>
                <a:lnTo>
                  <a:pt x="89" y="220"/>
                </a:lnTo>
                <a:lnTo>
                  <a:pt x="78" y="217"/>
                </a:lnTo>
                <a:lnTo>
                  <a:pt x="69" y="213"/>
                </a:lnTo>
                <a:lnTo>
                  <a:pt x="58" y="209"/>
                </a:lnTo>
                <a:lnTo>
                  <a:pt x="50" y="204"/>
                </a:lnTo>
                <a:lnTo>
                  <a:pt x="40" y="197"/>
                </a:lnTo>
                <a:lnTo>
                  <a:pt x="34" y="190"/>
                </a:lnTo>
                <a:lnTo>
                  <a:pt x="26" y="182"/>
                </a:lnTo>
                <a:lnTo>
                  <a:pt x="19" y="173"/>
                </a:lnTo>
                <a:lnTo>
                  <a:pt x="13" y="164"/>
                </a:lnTo>
                <a:lnTo>
                  <a:pt x="9" y="154"/>
                </a:lnTo>
                <a:lnTo>
                  <a:pt x="5" y="144"/>
                </a:lnTo>
                <a:lnTo>
                  <a:pt x="3" y="133"/>
                </a:lnTo>
                <a:lnTo>
                  <a:pt x="1" y="123"/>
                </a:lnTo>
                <a:lnTo>
                  <a:pt x="0" y="110"/>
                </a:lnTo>
                <a:lnTo>
                  <a:pt x="8" y="110"/>
                </a:lnTo>
                <a:lnTo>
                  <a:pt x="8" y="110"/>
                </a:lnTo>
                <a:lnTo>
                  <a:pt x="9" y="121"/>
                </a:lnTo>
                <a:lnTo>
                  <a:pt x="11" y="132"/>
                </a:lnTo>
                <a:lnTo>
                  <a:pt x="13" y="141"/>
                </a:lnTo>
                <a:lnTo>
                  <a:pt x="16" y="151"/>
                </a:lnTo>
                <a:lnTo>
                  <a:pt x="20" y="160"/>
                </a:lnTo>
                <a:lnTo>
                  <a:pt x="26" y="168"/>
                </a:lnTo>
                <a:lnTo>
                  <a:pt x="32" y="177"/>
                </a:lnTo>
                <a:lnTo>
                  <a:pt x="39" y="183"/>
                </a:lnTo>
                <a:lnTo>
                  <a:pt x="46" y="190"/>
                </a:lnTo>
                <a:lnTo>
                  <a:pt x="54" y="197"/>
                </a:lnTo>
                <a:lnTo>
                  <a:pt x="62" y="202"/>
                </a:lnTo>
                <a:lnTo>
                  <a:pt x="71" y="206"/>
                </a:lnTo>
                <a:lnTo>
                  <a:pt x="81" y="209"/>
                </a:lnTo>
                <a:lnTo>
                  <a:pt x="90" y="212"/>
                </a:lnTo>
                <a:lnTo>
                  <a:pt x="101" y="213"/>
                </a:lnTo>
                <a:lnTo>
                  <a:pt x="112" y="214"/>
                </a:lnTo>
                <a:lnTo>
                  <a:pt x="112" y="214"/>
                </a:lnTo>
                <a:lnTo>
                  <a:pt x="121" y="213"/>
                </a:lnTo>
                <a:lnTo>
                  <a:pt x="132" y="212"/>
                </a:lnTo>
                <a:lnTo>
                  <a:pt x="142" y="209"/>
                </a:lnTo>
                <a:lnTo>
                  <a:pt x="151" y="206"/>
                </a:lnTo>
                <a:lnTo>
                  <a:pt x="161" y="202"/>
                </a:lnTo>
                <a:lnTo>
                  <a:pt x="169" y="197"/>
                </a:lnTo>
                <a:lnTo>
                  <a:pt x="177" y="190"/>
                </a:lnTo>
                <a:lnTo>
                  <a:pt x="185" y="183"/>
                </a:lnTo>
                <a:lnTo>
                  <a:pt x="192" y="177"/>
                </a:lnTo>
                <a:lnTo>
                  <a:pt x="197" y="168"/>
                </a:lnTo>
                <a:lnTo>
                  <a:pt x="202" y="160"/>
                </a:lnTo>
                <a:lnTo>
                  <a:pt x="207" y="151"/>
                </a:lnTo>
                <a:lnTo>
                  <a:pt x="211" y="141"/>
                </a:lnTo>
                <a:lnTo>
                  <a:pt x="212" y="132"/>
                </a:lnTo>
                <a:lnTo>
                  <a:pt x="215" y="121"/>
                </a:lnTo>
                <a:lnTo>
                  <a:pt x="215" y="110"/>
                </a:lnTo>
                <a:lnTo>
                  <a:pt x="215" y="110"/>
                </a:lnTo>
                <a:lnTo>
                  <a:pt x="215" y="101"/>
                </a:lnTo>
                <a:lnTo>
                  <a:pt x="212" y="90"/>
                </a:lnTo>
                <a:lnTo>
                  <a:pt x="211" y="81"/>
                </a:lnTo>
                <a:lnTo>
                  <a:pt x="207" y="71"/>
                </a:lnTo>
                <a:lnTo>
                  <a:pt x="202" y="62"/>
                </a:lnTo>
                <a:lnTo>
                  <a:pt x="197" y="54"/>
                </a:lnTo>
                <a:lnTo>
                  <a:pt x="192" y="46"/>
                </a:lnTo>
                <a:lnTo>
                  <a:pt x="185" y="37"/>
                </a:lnTo>
                <a:lnTo>
                  <a:pt x="177" y="31"/>
                </a:lnTo>
                <a:lnTo>
                  <a:pt x="169" y="25"/>
                </a:lnTo>
                <a:lnTo>
                  <a:pt x="161" y="20"/>
                </a:lnTo>
                <a:lnTo>
                  <a:pt x="151" y="16"/>
                </a:lnTo>
                <a:lnTo>
                  <a:pt x="142" y="12"/>
                </a:lnTo>
                <a:lnTo>
                  <a:pt x="132" y="10"/>
                </a:lnTo>
                <a:lnTo>
                  <a:pt x="121" y="8"/>
                </a:lnTo>
                <a:lnTo>
                  <a:pt x="112" y="8"/>
                </a:lnTo>
                <a:lnTo>
                  <a:pt x="112" y="0"/>
                </a:lnTo>
                <a:lnTo>
                  <a:pt x="112" y="0"/>
                </a:lnTo>
                <a:lnTo>
                  <a:pt x="123" y="1"/>
                </a:lnTo>
                <a:lnTo>
                  <a:pt x="134" y="2"/>
                </a:lnTo>
                <a:lnTo>
                  <a:pt x="144" y="5"/>
                </a:lnTo>
                <a:lnTo>
                  <a:pt x="155" y="9"/>
                </a:lnTo>
                <a:lnTo>
                  <a:pt x="165" y="13"/>
                </a:lnTo>
                <a:lnTo>
                  <a:pt x="174" y="19"/>
                </a:lnTo>
                <a:lnTo>
                  <a:pt x="182" y="25"/>
                </a:lnTo>
                <a:lnTo>
                  <a:pt x="190" y="32"/>
                </a:lnTo>
                <a:lnTo>
                  <a:pt x="197" y="40"/>
                </a:lnTo>
                <a:lnTo>
                  <a:pt x="204" y="48"/>
                </a:lnTo>
                <a:lnTo>
                  <a:pt x="209" y="58"/>
                </a:lnTo>
                <a:lnTo>
                  <a:pt x="213" y="67"/>
                </a:lnTo>
                <a:lnTo>
                  <a:pt x="217" y="78"/>
                </a:lnTo>
                <a:lnTo>
                  <a:pt x="220" y="89"/>
                </a:lnTo>
                <a:lnTo>
                  <a:pt x="221" y="100"/>
                </a:lnTo>
                <a:lnTo>
                  <a:pt x="223" y="110"/>
                </a:lnTo>
                <a:lnTo>
                  <a:pt x="223" y="110"/>
                </a:lnTo>
                <a:lnTo>
                  <a:pt x="221" y="123"/>
                </a:lnTo>
                <a:lnTo>
                  <a:pt x="220" y="133"/>
                </a:lnTo>
                <a:lnTo>
                  <a:pt x="217" y="144"/>
                </a:lnTo>
                <a:lnTo>
                  <a:pt x="213" y="154"/>
                </a:lnTo>
                <a:lnTo>
                  <a:pt x="209" y="164"/>
                </a:lnTo>
                <a:lnTo>
                  <a:pt x="204" y="173"/>
                </a:lnTo>
                <a:lnTo>
                  <a:pt x="197" y="182"/>
                </a:lnTo>
                <a:lnTo>
                  <a:pt x="190" y="190"/>
                </a:lnTo>
                <a:lnTo>
                  <a:pt x="182" y="197"/>
                </a:lnTo>
                <a:lnTo>
                  <a:pt x="174" y="204"/>
                </a:lnTo>
                <a:lnTo>
                  <a:pt x="165" y="209"/>
                </a:lnTo>
                <a:lnTo>
                  <a:pt x="155" y="213"/>
                </a:lnTo>
                <a:lnTo>
                  <a:pt x="144" y="217"/>
                </a:lnTo>
                <a:lnTo>
                  <a:pt x="134" y="220"/>
                </a:lnTo>
                <a:lnTo>
                  <a:pt x="123" y="221"/>
                </a:lnTo>
                <a:lnTo>
                  <a:pt x="112" y="222"/>
                </a:lnTo>
                <a:lnTo>
                  <a:pt x="112" y="2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2" name="Freeform 353"/>
          <p:cNvSpPr>
            <a:spLocks/>
          </p:cNvSpPr>
          <p:nvPr/>
        </p:nvSpPr>
        <p:spPr bwMode="auto">
          <a:xfrm>
            <a:off x="9439729" y="4083622"/>
            <a:ext cx="75052" cy="93383"/>
          </a:xfrm>
          <a:custGeom>
            <a:avLst/>
            <a:gdLst/>
            <a:ahLst/>
            <a:cxnLst>
              <a:cxn ang="0">
                <a:pos x="50" y="58"/>
              </a:cxn>
              <a:cxn ang="0">
                <a:pos x="0" y="30"/>
              </a:cxn>
              <a:cxn ang="0">
                <a:pos x="50" y="0"/>
              </a:cxn>
              <a:cxn ang="0">
                <a:pos x="50" y="58"/>
              </a:cxn>
            </a:cxnLst>
            <a:rect l="0" t="0" r="r" b="b"/>
            <a:pathLst>
              <a:path w="50" h="58">
                <a:moveTo>
                  <a:pt x="50" y="58"/>
                </a:moveTo>
                <a:lnTo>
                  <a:pt x="0" y="30"/>
                </a:lnTo>
                <a:lnTo>
                  <a:pt x="50" y="0"/>
                </a:lnTo>
                <a:lnTo>
                  <a:pt x="50" y="5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3" name="Freeform 354"/>
          <p:cNvSpPr>
            <a:spLocks/>
          </p:cNvSpPr>
          <p:nvPr/>
        </p:nvSpPr>
        <p:spPr bwMode="auto">
          <a:xfrm>
            <a:off x="9500710" y="4219026"/>
            <a:ext cx="89125" cy="168089"/>
          </a:xfrm>
          <a:custGeom>
            <a:avLst/>
            <a:gdLst/>
            <a:ahLst/>
            <a:cxnLst>
              <a:cxn ang="0">
                <a:pos x="51" y="108"/>
              </a:cxn>
              <a:cxn ang="0">
                <a:pos x="0" y="58"/>
              </a:cxn>
              <a:cxn ang="0">
                <a:pos x="0" y="0"/>
              </a:cxn>
              <a:cxn ang="0">
                <a:pos x="8" y="0"/>
              </a:cxn>
              <a:cxn ang="0">
                <a:pos x="8" y="56"/>
              </a:cxn>
              <a:cxn ang="0">
                <a:pos x="56" y="103"/>
              </a:cxn>
              <a:cxn ang="0">
                <a:pos x="51" y="108"/>
              </a:cxn>
            </a:cxnLst>
            <a:rect l="0" t="0" r="r" b="b"/>
            <a:pathLst>
              <a:path w="56" h="108">
                <a:moveTo>
                  <a:pt x="51" y="108"/>
                </a:moveTo>
                <a:lnTo>
                  <a:pt x="0" y="58"/>
                </a:lnTo>
                <a:lnTo>
                  <a:pt x="0" y="0"/>
                </a:lnTo>
                <a:lnTo>
                  <a:pt x="8" y="0"/>
                </a:lnTo>
                <a:lnTo>
                  <a:pt x="8" y="56"/>
                </a:lnTo>
                <a:lnTo>
                  <a:pt x="56" y="103"/>
                </a:lnTo>
                <a:lnTo>
                  <a:pt x="51" y="10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4" name="Freeform 355"/>
          <p:cNvSpPr>
            <a:spLocks noEditPoints="1"/>
          </p:cNvSpPr>
          <p:nvPr/>
        </p:nvSpPr>
        <p:spPr bwMode="auto">
          <a:xfrm>
            <a:off x="8510963" y="4083622"/>
            <a:ext cx="384640" cy="387541"/>
          </a:xfrm>
          <a:custGeom>
            <a:avLst/>
            <a:gdLst/>
            <a:ahLst/>
            <a:cxnLst>
              <a:cxn ang="0">
                <a:pos x="111" y="247"/>
              </a:cxn>
              <a:cxn ang="0">
                <a:pos x="76" y="239"/>
              </a:cxn>
              <a:cxn ang="0">
                <a:pos x="45" y="220"/>
              </a:cxn>
              <a:cxn ang="0">
                <a:pos x="27" y="203"/>
              </a:cxn>
              <a:cxn ang="0">
                <a:pos x="9" y="172"/>
              </a:cxn>
              <a:cxn ang="0">
                <a:pos x="0" y="137"/>
              </a:cxn>
              <a:cxn ang="0">
                <a:pos x="0" y="112"/>
              </a:cxn>
              <a:cxn ang="0">
                <a:pos x="9" y="77"/>
              </a:cxn>
              <a:cxn ang="0">
                <a:pos x="27" y="46"/>
              </a:cxn>
              <a:cxn ang="0">
                <a:pos x="45" y="29"/>
              </a:cxn>
              <a:cxn ang="0">
                <a:pos x="76" y="10"/>
              </a:cxn>
              <a:cxn ang="0">
                <a:pos x="111" y="0"/>
              </a:cxn>
              <a:cxn ang="0">
                <a:pos x="136" y="0"/>
              </a:cxn>
              <a:cxn ang="0">
                <a:pos x="171" y="10"/>
              </a:cxn>
              <a:cxn ang="0">
                <a:pos x="202" y="29"/>
              </a:cxn>
              <a:cxn ang="0">
                <a:pos x="219" y="46"/>
              </a:cxn>
              <a:cxn ang="0">
                <a:pos x="238" y="77"/>
              </a:cxn>
              <a:cxn ang="0">
                <a:pos x="247" y="112"/>
              </a:cxn>
              <a:cxn ang="0">
                <a:pos x="247" y="137"/>
              </a:cxn>
              <a:cxn ang="0">
                <a:pos x="238" y="172"/>
              </a:cxn>
              <a:cxn ang="0">
                <a:pos x="219" y="203"/>
              </a:cxn>
              <a:cxn ang="0">
                <a:pos x="202" y="220"/>
              </a:cxn>
              <a:cxn ang="0">
                <a:pos x="171" y="239"/>
              </a:cxn>
              <a:cxn ang="0">
                <a:pos x="136" y="247"/>
              </a:cxn>
              <a:cxn ang="0">
                <a:pos x="123" y="8"/>
              </a:cxn>
              <a:cxn ang="0">
                <a:pos x="101" y="11"/>
              </a:cxn>
              <a:cxn ang="0">
                <a:pos x="69" y="22"/>
              </a:cxn>
              <a:cxn ang="0">
                <a:pos x="42" y="42"/>
              </a:cxn>
              <a:cxn ang="0">
                <a:pos x="27" y="60"/>
              </a:cxn>
              <a:cxn ang="0">
                <a:pos x="13" y="91"/>
              </a:cxn>
              <a:cxn ang="0">
                <a:pos x="8" y="125"/>
              </a:cxn>
              <a:cxn ang="0">
                <a:pos x="11" y="146"/>
              </a:cxn>
              <a:cxn ang="0">
                <a:pos x="22" y="179"/>
              </a:cxn>
              <a:cxn ang="0">
                <a:pos x="42" y="206"/>
              </a:cxn>
              <a:cxn ang="0">
                <a:pos x="59" y="220"/>
              </a:cxn>
              <a:cxn ang="0">
                <a:pos x="90" y="234"/>
              </a:cxn>
              <a:cxn ang="0">
                <a:pos x="123" y="239"/>
              </a:cxn>
              <a:cxn ang="0">
                <a:pos x="146" y="237"/>
              </a:cxn>
              <a:cxn ang="0">
                <a:pos x="178" y="226"/>
              </a:cxn>
              <a:cxn ang="0">
                <a:pos x="205" y="206"/>
              </a:cxn>
              <a:cxn ang="0">
                <a:pos x="219" y="188"/>
              </a:cxn>
              <a:cxn ang="0">
                <a:pos x="234" y="158"/>
              </a:cxn>
              <a:cxn ang="0">
                <a:pos x="239" y="125"/>
              </a:cxn>
              <a:cxn ang="0">
                <a:pos x="236" y="102"/>
              </a:cxn>
              <a:cxn ang="0">
                <a:pos x="225" y="71"/>
              </a:cxn>
              <a:cxn ang="0">
                <a:pos x="205" y="42"/>
              </a:cxn>
              <a:cxn ang="0">
                <a:pos x="188" y="29"/>
              </a:cxn>
              <a:cxn ang="0">
                <a:pos x="157" y="14"/>
              </a:cxn>
              <a:cxn ang="0">
                <a:pos x="123" y="8"/>
              </a:cxn>
            </a:cxnLst>
            <a:rect l="0" t="0" r="r" b="b"/>
            <a:pathLst>
              <a:path w="247" h="249">
                <a:moveTo>
                  <a:pt x="123" y="249"/>
                </a:moveTo>
                <a:lnTo>
                  <a:pt x="123" y="249"/>
                </a:lnTo>
                <a:lnTo>
                  <a:pt x="111" y="247"/>
                </a:lnTo>
                <a:lnTo>
                  <a:pt x="99" y="246"/>
                </a:lnTo>
                <a:lnTo>
                  <a:pt x="88" y="243"/>
                </a:lnTo>
                <a:lnTo>
                  <a:pt x="76" y="239"/>
                </a:lnTo>
                <a:lnTo>
                  <a:pt x="65" y="234"/>
                </a:lnTo>
                <a:lnTo>
                  <a:pt x="55" y="227"/>
                </a:lnTo>
                <a:lnTo>
                  <a:pt x="45" y="220"/>
                </a:lnTo>
                <a:lnTo>
                  <a:pt x="36" y="212"/>
                </a:lnTo>
                <a:lnTo>
                  <a:pt x="36" y="212"/>
                </a:lnTo>
                <a:lnTo>
                  <a:pt x="27" y="203"/>
                </a:lnTo>
                <a:lnTo>
                  <a:pt x="20" y="193"/>
                </a:lnTo>
                <a:lnTo>
                  <a:pt x="13" y="183"/>
                </a:lnTo>
                <a:lnTo>
                  <a:pt x="9" y="172"/>
                </a:lnTo>
                <a:lnTo>
                  <a:pt x="5" y="160"/>
                </a:lnTo>
                <a:lnTo>
                  <a:pt x="1" y="149"/>
                </a:lnTo>
                <a:lnTo>
                  <a:pt x="0" y="137"/>
                </a:lnTo>
                <a:lnTo>
                  <a:pt x="0" y="125"/>
                </a:lnTo>
                <a:lnTo>
                  <a:pt x="0" y="125"/>
                </a:lnTo>
                <a:lnTo>
                  <a:pt x="0" y="112"/>
                </a:lnTo>
                <a:lnTo>
                  <a:pt x="1" y="100"/>
                </a:lnTo>
                <a:lnTo>
                  <a:pt x="5" y="88"/>
                </a:lnTo>
                <a:lnTo>
                  <a:pt x="9" y="77"/>
                </a:lnTo>
                <a:lnTo>
                  <a:pt x="13" y="65"/>
                </a:lnTo>
                <a:lnTo>
                  <a:pt x="20" y="56"/>
                </a:lnTo>
                <a:lnTo>
                  <a:pt x="27" y="46"/>
                </a:lnTo>
                <a:lnTo>
                  <a:pt x="36" y="37"/>
                </a:lnTo>
                <a:lnTo>
                  <a:pt x="36" y="37"/>
                </a:lnTo>
                <a:lnTo>
                  <a:pt x="45" y="29"/>
                </a:lnTo>
                <a:lnTo>
                  <a:pt x="55" y="21"/>
                </a:lnTo>
                <a:lnTo>
                  <a:pt x="65" y="15"/>
                </a:lnTo>
                <a:lnTo>
                  <a:pt x="76" y="10"/>
                </a:lnTo>
                <a:lnTo>
                  <a:pt x="88" y="6"/>
                </a:lnTo>
                <a:lnTo>
                  <a:pt x="99" y="3"/>
                </a:lnTo>
                <a:lnTo>
                  <a:pt x="111" y="0"/>
                </a:lnTo>
                <a:lnTo>
                  <a:pt x="123" y="0"/>
                </a:lnTo>
                <a:lnTo>
                  <a:pt x="123" y="0"/>
                </a:lnTo>
                <a:lnTo>
                  <a:pt x="136" y="0"/>
                </a:lnTo>
                <a:lnTo>
                  <a:pt x="147" y="3"/>
                </a:lnTo>
                <a:lnTo>
                  <a:pt x="159" y="6"/>
                </a:lnTo>
                <a:lnTo>
                  <a:pt x="171" y="10"/>
                </a:lnTo>
                <a:lnTo>
                  <a:pt x="182" y="15"/>
                </a:lnTo>
                <a:lnTo>
                  <a:pt x="192" y="21"/>
                </a:lnTo>
                <a:lnTo>
                  <a:pt x="202" y="29"/>
                </a:lnTo>
                <a:lnTo>
                  <a:pt x="211" y="37"/>
                </a:lnTo>
                <a:lnTo>
                  <a:pt x="211" y="37"/>
                </a:lnTo>
                <a:lnTo>
                  <a:pt x="219" y="46"/>
                </a:lnTo>
                <a:lnTo>
                  <a:pt x="227" y="56"/>
                </a:lnTo>
                <a:lnTo>
                  <a:pt x="232" y="65"/>
                </a:lnTo>
                <a:lnTo>
                  <a:pt x="238" y="77"/>
                </a:lnTo>
                <a:lnTo>
                  <a:pt x="242" y="88"/>
                </a:lnTo>
                <a:lnTo>
                  <a:pt x="244" y="100"/>
                </a:lnTo>
                <a:lnTo>
                  <a:pt x="247" y="112"/>
                </a:lnTo>
                <a:lnTo>
                  <a:pt x="247" y="125"/>
                </a:lnTo>
                <a:lnTo>
                  <a:pt x="247" y="125"/>
                </a:lnTo>
                <a:lnTo>
                  <a:pt x="247" y="137"/>
                </a:lnTo>
                <a:lnTo>
                  <a:pt x="244" y="149"/>
                </a:lnTo>
                <a:lnTo>
                  <a:pt x="242" y="160"/>
                </a:lnTo>
                <a:lnTo>
                  <a:pt x="238" y="172"/>
                </a:lnTo>
                <a:lnTo>
                  <a:pt x="232" y="183"/>
                </a:lnTo>
                <a:lnTo>
                  <a:pt x="227" y="193"/>
                </a:lnTo>
                <a:lnTo>
                  <a:pt x="219" y="203"/>
                </a:lnTo>
                <a:lnTo>
                  <a:pt x="211" y="212"/>
                </a:lnTo>
                <a:lnTo>
                  <a:pt x="211" y="212"/>
                </a:lnTo>
                <a:lnTo>
                  <a:pt x="202" y="220"/>
                </a:lnTo>
                <a:lnTo>
                  <a:pt x="192" y="227"/>
                </a:lnTo>
                <a:lnTo>
                  <a:pt x="182" y="234"/>
                </a:lnTo>
                <a:lnTo>
                  <a:pt x="171" y="239"/>
                </a:lnTo>
                <a:lnTo>
                  <a:pt x="159" y="243"/>
                </a:lnTo>
                <a:lnTo>
                  <a:pt x="147" y="246"/>
                </a:lnTo>
                <a:lnTo>
                  <a:pt x="136" y="247"/>
                </a:lnTo>
                <a:lnTo>
                  <a:pt x="123" y="249"/>
                </a:lnTo>
                <a:lnTo>
                  <a:pt x="123" y="249"/>
                </a:lnTo>
                <a:close/>
                <a:moveTo>
                  <a:pt x="123" y="8"/>
                </a:moveTo>
                <a:lnTo>
                  <a:pt x="123" y="8"/>
                </a:lnTo>
                <a:lnTo>
                  <a:pt x="112" y="10"/>
                </a:lnTo>
                <a:lnTo>
                  <a:pt x="101" y="11"/>
                </a:lnTo>
                <a:lnTo>
                  <a:pt x="90" y="14"/>
                </a:lnTo>
                <a:lnTo>
                  <a:pt x="80" y="18"/>
                </a:lnTo>
                <a:lnTo>
                  <a:pt x="69" y="22"/>
                </a:lnTo>
                <a:lnTo>
                  <a:pt x="59" y="29"/>
                </a:lnTo>
                <a:lnTo>
                  <a:pt x="50" y="35"/>
                </a:lnTo>
                <a:lnTo>
                  <a:pt x="42" y="42"/>
                </a:lnTo>
                <a:lnTo>
                  <a:pt x="42" y="42"/>
                </a:lnTo>
                <a:lnTo>
                  <a:pt x="34" y="52"/>
                </a:lnTo>
                <a:lnTo>
                  <a:pt x="27" y="60"/>
                </a:lnTo>
                <a:lnTo>
                  <a:pt x="22" y="71"/>
                </a:lnTo>
                <a:lnTo>
                  <a:pt x="18" y="80"/>
                </a:lnTo>
                <a:lnTo>
                  <a:pt x="13" y="91"/>
                </a:lnTo>
                <a:lnTo>
                  <a:pt x="11" y="102"/>
                </a:lnTo>
                <a:lnTo>
                  <a:pt x="9" y="112"/>
                </a:lnTo>
                <a:lnTo>
                  <a:pt x="8" y="125"/>
                </a:lnTo>
                <a:lnTo>
                  <a:pt x="8" y="125"/>
                </a:lnTo>
                <a:lnTo>
                  <a:pt x="9" y="135"/>
                </a:lnTo>
                <a:lnTo>
                  <a:pt x="11" y="146"/>
                </a:lnTo>
                <a:lnTo>
                  <a:pt x="13" y="158"/>
                </a:lnTo>
                <a:lnTo>
                  <a:pt x="18" y="168"/>
                </a:lnTo>
                <a:lnTo>
                  <a:pt x="22" y="179"/>
                </a:lnTo>
                <a:lnTo>
                  <a:pt x="27" y="188"/>
                </a:lnTo>
                <a:lnTo>
                  <a:pt x="34" y="198"/>
                </a:lnTo>
                <a:lnTo>
                  <a:pt x="42" y="206"/>
                </a:lnTo>
                <a:lnTo>
                  <a:pt x="42" y="206"/>
                </a:lnTo>
                <a:lnTo>
                  <a:pt x="50" y="214"/>
                </a:lnTo>
                <a:lnTo>
                  <a:pt x="59" y="220"/>
                </a:lnTo>
                <a:lnTo>
                  <a:pt x="69" y="226"/>
                </a:lnTo>
                <a:lnTo>
                  <a:pt x="80" y="231"/>
                </a:lnTo>
                <a:lnTo>
                  <a:pt x="90" y="234"/>
                </a:lnTo>
                <a:lnTo>
                  <a:pt x="101" y="237"/>
                </a:lnTo>
                <a:lnTo>
                  <a:pt x="112" y="239"/>
                </a:lnTo>
                <a:lnTo>
                  <a:pt x="123" y="239"/>
                </a:lnTo>
                <a:lnTo>
                  <a:pt x="123" y="239"/>
                </a:lnTo>
                <a:lnTo>
                  <a:pt x="135" y="239"/>
                </a:lnTo>
                <a:lnTo>
                  <a:pt x="146" y="237"/>
                </a:lnTo>
                <a:lnTo>
                  <a:pt x="157" y="234"/>
                </a:lnTo>
                <a:lnTo>
                  <a:pt x="167" y="231"/>
                </a:lnTo>
                <a:lnTo>
                  <a:pt x="178" y="226"/>
                </a:lnTo>
                <a:lnTo>
                  <a:pt x="188" y="220"/>
                </a:lnTo>
                <a:lnTo>
                  <a:pt x="196" y="214"/>
                </a:lnTo>
                <a:lnTo>
                  <a:pt x="205" y="206"/>
                </a:lnTo>
                <a:lnTo>
                  <a:pt x="205" y="206"/>
                </a:lnTo>
                <a:lnTo>
                  <a:pt x="212" y="198"/>
                </a:lnTo>
                <a:lnTo>
                  <a:pt x="219" y="188"/>
                </a:lnTo>
                <a:lnTo>
                  <a:pt x="225" y="179"/>
                </a:lnTo>
                <a:lnTo>
                  <a:pt x="229" y="168"/>
                </a:lnTo>
                <a:lnTo>
                  <a:pt x="234" y="158"/>
                </a:lnTo>
                <a:lnTo>
                  <a:pt x="236" y="146"/>
                </a:lnTo>
                <a:lnTo>
                  <a:pt x="238" y="135"/>
                </a:lnTo>
                <a:lnTo>
                  <a:pt x="239" y="125"/>
                </a:lnTo>
                <a:lnTo>
                  <a:pt x="239" y="125"/>
                </a:lnTo>
                <a:lnTo>
                  <a:pt x="238" y="112"/>
                </a:lnTo>
                <a:lnTo>
                  <a:pt x="236" y="102"/>
                </a:lnTo>
                <a:lnTo>
                  <a:pt x="234" y="91"/>
                </a:lnTo>
                <a:lnTo>
                  <a:pt x="229" y="80"/>
                </a:lnTo>
                <a:lnTo>
                  <a:pt x="225" y="71"/>
                </a:lnTo>
                <a:lnTo>
                  <a:pt x="219" y="60"/>
                </a:lnTo>
                <a:lnTo>
                  <a:pt x="212" y="52"/>
                </a:lnTo>
                <a:lnTo>
                  <a:pt x="205" y="42"/>
                </a:lnTo>
                <a:lnTo>
                  <a:pt x="205" y="42"/>
                </a:lnTo>
                <a:lnTo>
                  <a:pt x="196" y="35"/>
                </a:lnTo>
                <a:lnTo>
                  <a:pt x="188" y="29"/>
                </a:lnTo>
                <a:lnTo>
                  <a:pt x="178" y="22"/>
                </a:lnTo>
                <a:lnTo>
                  <a:pt x="167" y="18"/>
                </a:lnTo>
                <a:lnTo>
                  <a:pt x="157" y="14"/>
                </a:lnTo>
                <a:lnTo>
                  <a:pt x="146" y="11"/>
                </a:lnTo>
                <a:lnTo>
                  <a:pt x="135" y="10"/>
                </a:lnTo>
                <a:lnTo>
                  <a:pt x="123" y="8"/>
                </a:lnTo>
                <a:lnTo>
                  <a:pt x="123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5" name="Freeform 356"/>
          <p:cNvSpPr>
            <a:spLocks/>
          </p:cNvSpPr>
          <p:nvPr/>
        </p:nvSpPr>
        <p:spPr bwMode="auto">
          <a:xfrm>
            <a:off x="8567253" y="4144319"/>
            <a:ext cx="272063" cy="270811"/>
          </a:xfrm>
          <a:custGeom>
            <a:avLst/>
            <a:gdLst/>
            <a:ahLst/>
            <a:cxnLst>
              <a:cxn ang="0">
                <a:pos x="169" y="175"/>
              </a:cxn>
              <a:cxn ang="0">
                <a:pos x="0" y="5"/>
              </a:cxn>
              <a:cxn ang="0">
                <a:pos x="6" y="0"/>
              </a:cxn>
              <a:cxn ang="0">
                <a:pos x="175" y="169"/>
              </a:cxn>
              <a:cxn ang="0">
                <a:pos x="169" y="175"/>
              </a:cxn>
            </a:cxnLst>
            <a:rect l="0" t="0" r="r" b="b"/>
            <a:pathLst>
              <a:path w="175" h="175">
                <a:moveTo>
                  <a:pt x="169" y="175"/>
                </a:moveTo>
                <a:lnTo>
                  <a:pt x="0" y="5"/>
                </a:lnTo>
                <a:lnTo>
                  <a:pt x="6" y="0"/>
                </a:lnTo>
                <a:lnTo>
                  <a:pt x="175" y="169"/>
                </a:lnTo>
                <a:lnTo>
                  <a:pt x="169" y="17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6" name="Freeform 357"/>
          <p:cNvSpPr>
            <a:spLocks noEditPoints="1"/>
          </p:cNvSpPr>
          <p:nvPr/>
        </p:nvSpPr>
        <p:spPr bwMode="auto">
          <a:xfrm>
            <a:off x="3651361" y="4172334"/>
            <a:ext cx="375259" cy="228789"/>
          </a:xfrm>
          <a:custGeom>
            <a:avLst/>
            <a:gdLst/>
            <a:ahLst/>
            <a:cxnLst>
              <a:cxn ang="0">
                <a:pos x="120" y="147"/>
              </a:cxn>
              <a:cxn ang="0">
                <a:pos x="97" y="145"/>
              </a:cxn>
              <a:cxn ang="0">
                <a:pos x="76" y="136"/>
              </a:cxn>
              <a:cxn ang="0">
                <a:pos x="56" y="126"/>
              </a:cxn>
              <a:cxn ang="0">
                <a:pos x="23" y="100"/>
              </a:cxn>
              <a:cxn ang="0">
                <a:pos x="2" y="76"/>
              </a:cxn>
              <a:cxn ang="0">
                <a:pos x="2" y="72"/>
              </a:cxn>
              <a:cxn ang="0">
                <a:pos x="12" y="59"/>
              </a:cxn>
              <a:cxn ang="0">
                <a:pos x="38" y="35"/>
              </a:cxn>
              <a:cxn ang="0">
                <a:pos x="65" y="16"/>
              </a:cxn>
              <a:cxn ang="0">
                <a:pos x="85" y="7"/>
              </a:cxn>
              <a:cxn ang="0">
                <a:pos x="108" y="1"/>
              </a:cxn>
              <a:cxn ang="0">
                <a:pos x="120" y="0"/>
              </a:cxn>
              <a:cxn ang="0">
                <a:pos x="145" y="4"/>
              </a:cxn>
              <a:cxn ang="0">
                <a:pos x="166" y="11"/>
              </a:cxn>
              <a:cxn ang="0">
                <a:pos x="187" y="22"/>
              </a:cxn>
              <a:cxn ang="0">
                <a:pos x="218" y="47"/>
              </a:cxn>
              <a:cxn ang="0">
                <a:pos x="239" y="72"/>
              </a:cxn>
              <a:cxn ang="0">
                <a:pos x="239" y="76"/>
              </a:cxn>
              <a:cxn ang="0">
                <a:pos x="230" y="88"/>
              </a:cxn>
              <a:cxn ang="0">
                <a:pos x="204" y="112"/>
              </a:cxn>
              <a:cxn ang="0">
                <a:pos x="177" y="131"/>
              </a:cxn>
              <a:cxn ang="0">
                <a:pos x="155" y="141"/>
              </a:cxn>
              <a:cxn ang="0">
                <a:pos x="133" y="146"/>
              </a:cxn>
              <a:cxn ang="0">
                <a:pos x="120" y="147"/>
              </a:cxn>
              <a:cxn ang="0">
                <a:pos x="10" y="74"/>
              </a:cxn>
              <a:cxn ang="0">
                <a:pos x="34" y="100"/>
              </a:cxn>
              <a:cxn ang="0">
                <a:pos x="64" y="122"/>
              </a:cxn>
              <a:cxn ang="0">
                <a:pos x="91" y="135"/>
              </a:cxn>
              <a:cxn ang="0">
                <a:pos x="111" y="139"/>
              </a:cxn>
              <a:cxn ang="0">
                <a:pos x="120" y="139"/>
              </a:cxn>
              <a:cxn ang="0">
                <a:pos x="141" y="138"/>
              </a:cxn>
              <a:cxn ang="0">
                <a:pos x="160" y="131"/>
              </a:cxn>
              <a:cxn ang="0">
                <a:pos x="193" y="111"/>
              </a:cxn>
              <a:cxn ang="0">
                <a:pos x="219" y="89"/>
              </a:cxn>
              <a:cxn ang="0">
                <a:pos x="232" y="74"/>
              </a:cxn>
              <a:cxn ang="0">
                <a:pos x="207" y="47"/>
              </a:cxn>
              <a:cxn ang="0">
                <a:pos x="177" y="26"/>
              </a:cxn>
              <a:cxn ang="0">
                <a:pos x="150" y="14"/>
              </a:cxn>
              <a:cxn ang="0">
                <a:pos x="131" y="8"/>
              </a:cxn>
              <a:cxn ang="0">
                <a:pos x="120" y="8"/>
              </a:cxn>
              <a:cxn ang="0">
                <a:pos x="100" y="11"/>
              </a:cxn>
              <a:cxn ang="0">
                <a:pos x="81" y="16"/>
              </a:cxn>
              <a:cxn ang="0">
                <a:pos x="47" y="37"/>
              </a:cxn>
              <a:cxn ang="0">
                <a:pos x="23" y="58"/>
              </a:cxn>
              <a:cxn ang="0">
                <a:pos x="10" y="74"/>
              </a:cxn>
            </a:cxnLst>
            <a:rect l="0" t="0" r="r" b="b"/>
            <a:pathLst>
              <a:path w="241" h="147">
                <a:moveTo>
                  <a:pt x="120" y="147"/>
                </a:moveTo>
                <a:lnTo>
                  <a:pt x="120" y="147"/>
                </a:lnTo>
                <a:lnTo>
                  <a:pt x="108" y="146"/>
                </a:lnTo>
                <a:lnTo>
                  <a:pt x="97" y="145"/>
                </a:lnTo>
                <a:lnTo>
                  <a:pt x="85" y="141"/>
                </a:lnTo>
                <a:lnTo>
                  <a:pt x="76" y="136"/>
                </a:lnTo>
                <a:lnTo>
                  <a:pt x="65" y="131"/>
                </a:lnTo>
                <a:lnTo>
                  <a:pt x="56" y="126"/>
                </a:lnTo>
                <a:lnTo>
                  <a:pt x="38" y="112"/>
                </a:lnTo>
                <a:lnTo>
                  <a:pt x="23" y="100"/>
                </a:lnTo>
                <a:lnTo>
                  <a:pt x="12" y="88"/>
                </a:lnTo>
                <a:lnTo>
                  <a:pt x="2" y="76"/>
                </a:lnTo>
                <a:lnTo>
                  <a:pt x="0" y="74"/>
                </a:lnTo>
                <a:lnTo>
                  <a:pt x="2" y="72"/>
                </a:lnTo>
                <a:lnTo>
                  <a:pt x="2" y="72"/>
                </a:lnTo>
                <a:lnTo>
                  <a:pt x="12" y="59"/>
                </a:lnTo>
                <a:lnTo>
                  <a:pt x="23" y="47"/>
                </a:lnTo>
                <a:lnTo>
                  <a:pt x="38" y="35"/>
                </a:lnTo>
                <a:lnTo>
                  <a:pt x="56" y="22"/>
                </a:lnTo>
                <a:lnTo>
                  <a:pt x="65" y="16"/>
                </a:lnTo>
                <a:lnTo>
                  <a:pt x="76" y="11"/>
                </a:lnTo>
                <a:lnTo>
                  <a:pt x="85" y="7"/>
                </a:lnTo>
                <a:lnTo>
                  <a:pt x="97" y="4"/>
                </a:lnTo>
                <a:lnTo>
                  <a:pt x="108" y="1"/>
                </a:lnTo>
                <a:lnTo>
                  <a:pt x="120" y="0"/>
                </a:lnTo>
                <a:lnTo>
                  <a:pt x="120" y="0"/>
                </a:lnTo>
                <a:lnTo>
                  <a:pt x="133" y="1"/>
                </a:lnTo>
                <a:lnTo>
                  <a:pt x="145" y="4"/>
                </a:lnTo>
                <a:lnTo>
                  <a:pt x="155" y="7"/>
                </a:lnTo>
                <a:lnTo>
                  <a:pt x="166" y="11"/>
                </a:lnTo>
                <a:lnTo>
                  <a:pt x="177" y="16"/>
                </a:lnTo>
                <a:lnTo>
                  <a:pt x="187" y="22"/>
                </a:lnTo>
                <a:lnTo>
                  <a:pt x="204" y="35"/>
                </a:lnTo>
                <a:lnTo>
                  <a:pt x="218" y="47"/>
                </a:lnTo>
                <a:lnTo>
                  <a:pt x="230" y="59"/>
                </a:lnTo>
                <a:lnTo>
                  <a:pt x="239" y="72"/>
                </a:lnTo>
                <a:lnTo>
                  <a:pt x="241" y="74"/>
                </a:lnTo>
                <a:lnTo>
                  <a:pt x="239" y="76"/>
                </a:lnTo>
                <a:lnTo>
                  <a:pt x="239" y="76"/>
                </a:lnTo>
                <a:lnTo>
                  <a:pt x="230" y="88"/>
                </a:lnTo>
                <a:lnTo>
                  <a:pt x="218" y="100"/>
                </a:lnTo>
                <a:lnTo>
                  <a:pt x="204" y="112"/>
                </a:lnTo>
                <a:lnTo>
                  <a:pt x="187" y="126"/>
                </a:lnTo>
                <a:lnTo>
                  <a:pt x="177" y="131"/>
                </a:lnTo>
                <a:lnTo>
                  <a:pt x="166" y="136"/>
                </a:lnTo>
                <a:lnTo>
                  <a:pt x="155" y="141"/>
                </a:lnTo>
                <a:lnTo>
                  <a:pt x="145" y="145"/>
                </a:lnTo>
                <a:lnTo>
                  <a:pt x="133" y="146"/>
                </a:lnTo>
                <a:lnTo>
                  <a:pt x="120" y="147"/>
                </a:lnTo>
                <a:lnTo>
                  <a:pt x="120" y="147"/>
                </a:lnTo>
                <a:close/>
                <a:moveTo>
                  <a:pt x="10" y="74"/>
                </a:moveTo>
                <a:lnTo>
                  <a:pt x="10" y="74"/>
                </a:lnTo>
                <a:lnTo>
                  <a:pt x="23" y="89"/>
                </a:lnTo>
                <a:lnTo>
                  <a:pt x="34" y="100"/>
                </a:lnTo>
                <a:lnTo>
                  <a:pt x="49" y="111"/>
                </a:lnTo>
                <a:lnTo>
                  <a:pt x="64" y="122"/>
                </a:lnTo>
                <a:lnTo>
                  <a:pt x="81" y="131"/>
                </a:lnTo>
                <a:lnTo>
                  <a:pt x="91" y="135"/>
                </a:lnTo>
                <a:lnTo>
                  <a:pt x="100" y="138"/>
                </a:lnTo>
                <a:lnTo>
                  <a:pt x="111" y="139"/>
                </a:lnTo>
                <a:lnTo>
                  <a:pt x="120" y="139"/>
                </a:lnTo>
                <a:lnTo>
                  <a:pt x="120" y="139"/>
                </a:lnTo>
                <a:lnTo>
                  <a:pt x="131" y="139"/>
                </a:lnTo>
                <a:lnTo>
                  <a:pt x="141" y="138"/>
                </a:lnTo>
                <a:lnTo>
                  <a:pt x="150" y="135"/>
                </a:lnTo>
                <a:lnTo>
                  <a:pt x="160" y="131"/>
                </a:lnTo>
                <a:lnTo>
                  <a:pt x="177" y="122"/>
                </a:lnTo>
                <a:lnTo>
                  <a:pt x="193" y="111"/>
                </a:lnTo>
                <a:lnTo>
                  <a:pt x="207" y="100"/>
                </a:lnTo>
                <a:lnTo>
                  <a:pt x="219" y="89"/>
                </a:lnTo>
                <a:lnTo>
                  <a:pt x="232" y="74"/>
                </a:lnTo>
                <a:lnTo>
                  <a:pt x="232" y="74"/>
                </a:lnTo>
                <a:lnTo>
                  <a:pt x="219" y="58"/>
                </a:lnTo>
                <a:lnTo>
                  <a:pt x="207" y="47"/>
                </a:lnTo>
                <a:lnTo>
                  <a:pt x="193" y="37"/>
                </a:lnTo>
                <a:lnTo>
                  <a:pt x="177" y="26"/>
                </a:lnTo>
                <a:lnTo>
                  <a:pt x="160" y="16"/>
                </a:lnTo>
                <a:lnTo>
                  <a:pt x="150" y="14"/>
                </a:lnTo>
                <a:lnTo>
                  <a:pt x="141" y="11"/>
                </a:lnTo>
                <a:lnTo>
                  <a:pt x="131" y="8"/>
                </a:lnTo>
                <a:lnTo>
                  <a:pt x="120" y="8"/>
                </a:lnTo>
                <a:lnTo>
                  <a:pt x="120" y="8"/>
                </a:lnTo>
                <a:lnTo>
                  <a:pt x="111" y="8"/>
                </a:lnTo>
                <a:lnTo>
                  <a:pt x="100" y="11"/>
                </a:lnTo>
                <a:lnTo>
                  <a:pt x="91" y="14"/>
                </a:lnTo>
                <a:lnTo>
                  <a:pt x="81" y="16"/>
                </a:lnTo>
                <a:lnTo>
                  <a:pt x="64" y="26"/>
                </a:lnTo>
                <a:lnTo>
                  <a:pt x="47" y="37"/>
                </a:lnTo>
                <a:lnTo>
                  <a:pt x="34" y="47"/>
                </a:lnTo>
                <a:lnTo>
                  <a:pt x="23" y="58"/>
                </a:lnTo>
                <a:lnTo>
                  <a:pt x="10" y="74"/>
                </a:lnTo>
                <a:lnTo>
                  <a:pt x="10" y="7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7" name="Freeform 358"/>
          <p:cNvSpPr>
            <a:spLocks noEditPoints="1"/>
          </p:cNvSpPr>
          <p:nvPr/>
        </p:nvSpPr>
        <p:spPr bwMode="auto">
          <a:xfrm>
            <a:off x="3754559" y="4205020"/>
            <a:ext cx="173559" cy="168089"/>
          </a:xfrm>
          <a:custGeom>
            <a:avLst/>
            <a:gdLst/>
            <a:ahLst/>
            <a:cxnLst>
              <a:cxn ang="0">
                <a:pos x="54" y="109"/>
              </a:cxn>
              <a:cxn ang="0">
                <a:pos x="34" y="105"/>
              </a:cxn>
              <a:cxn ang="0">
                <a:pos x="17" y="93"/>
              </a:cxn>
              <a:cxn ang="0">
                <a:pos x="4" y="76"/>
              </a:cxn>
              <a:cxn ang="0">
                <a:pos x="0" y="55"/>
              </a:cxn>
              <a:cxn ang="0">
                <a:pos x="2" y="43"/>
              </a:cxn>
              <a:cxn ang="0">
                <a:pos x="10" y="24"/>
              </a:cxn>
              <a:cxn ang="0">
                <a:pos x="25" y="9"/>
              </a:cxn>
              <a:cxn ang="0">
                <a:pos x="44" y="1"/>
              </a:cxn>
              <a:cxn ang="0">
                <a:pos x="54" y="0"/>
              </a:cxn>
              <a:cxn ang="0">
                <a:pos x="76" y="4"/>
              </a:cxn>
              <a:cxn ang="0">
                <a:pos x="94" y="16"/>
              </a:cxn>
              <a:cxn ang="0">
                <a:pos x="106" y="34"/>
              </a:cxn>
              <a:cxn ang="0">
                <a:pos x="110" y="55"/>
              </a:cxn>
              <a:cxn ang="0">
                <a:pos x="108" y="66"/>
              </a:cxn>
              <a:cxn ang="0">
                <a:pos x="100" y="85"/>
              </a:cxn>
              <a:cxn ang="0">
                <a:pos x="85" y="100"/>
              </a:cxn>
              <a:cxn ang="0">
                <a:pos x="65" y="108"/>
              </a:cxn>
              <a:cxn ang="0">
                <a:pos x="54" y="109"/>
              </a:cxn>
              <a:cxn ang="0">
                <a:pos x="54" y="8"/>
              </a:cxn>
              <a:cxn ang="0">
                <a:pos x="37" y="11"/>
              </a:cxn>
              <a:cxn ang="0">
                <a:pos x="22" y="22"/>
              </a:cxn>
              <a:cxn ang="0">
                <a:pos x="11" y="36"/>
              </a:cxn>
              <a:cxn ang="0">
                <a:pos x="7" y="55"/>
              </a:cxn>
              <a:cxn ang="0">
                <a:pos x="8" y="65"/>
              </a:cxn>
              <a:cxn ang="0">
                <a:pos x="15" y="81"/>
              </a:cxn>
              <a:cxn ang="0">
                <a:pos x="29" y="95"/>
              </a:cxn>
              <a:cxn ang="0">
                <a:pos x="45" y="101"/>
              </a:cxn>
              <a:cxn ang="0">
                <a:pos x="54" y="103"/>
              </a:cxn>
              <a:cxn ang="0">
                <a:pos x="73" y="99"/>
              </a:cxn>
              <a:cxn ang="0">
                <a:pos x="88" y="88"/>
              </a:cxn>
              <a:cxn ang="0">
                <a:pos x="99" y="73"/>
              </a:cxn>
              <a:cxn ang="0">
                <a:pos x="102" y="55"/>
              </a:cxn>
              <a:cxn ang="0">
                <a:pos x="102" y="46"/>
              </a:cxn>
              <a:cxn ang="0">
                <a:pos x="94" y="28"/>
              </a:cxn>
              <a:cxn ang="0">
                <a:pos x="81" y="16"/>
              </a:cxn>
              <a:cxn ang="0">
                <a:pos x="64" y="8"/>
              </a:cxn>
              <a:cxn ang="0">
                <a:pos x="54" y="8"/>
              </a:cxn>
            </a:cxnLst>
            <a:rect l="0" t="0" r="r" b="b"/>
            <a:pathLst>
              <a:path w="110" h="109">
                <a:moveTo>
                  <a:pt x="54" y="109"/>
                </a:moveTo>
                <a:lnTo>
                  <a:pt x="54" y="109"/>
                </a:lnTo>
                <a:lnTo>
                  <a:pt x="44" y="108"/>
                </a:lnTo>
                <a:lnTo>
                  <a:pt x="34" y="105"/>
                </a:lnTo>
                <a:lnTo>
                  <a:pt x="25" y="100"/>
                </a:lnTo>
                <a:lnTo>
                  <a:pt x="17" y="93"/>
                </a:lnTo>
                <a:lnTo>
                  <a:pt x="10" y="85"/>
                </a:lnTo>
                <a:lnTo>
                  <a:pt x="4" y="76"/>
                </a:lnTo>
                <a:lnTo>
                  <a:pt x="2" y="66"/>
                </a:lnTo>
                <a:lnTo>
                  <a:pt x="0" y="55"/>
                </a:lnTo>
                <a:lnTo>
                  <a:pt x="0" y="55"/>
                </a:lnTo>
                <a:lnTo>
                  <a:pt x="2" y="43"/>
                </a:lnTo>
                <a:lnTo>
                  <a:pt x="4" y="34"/>
                </a:lnTo>
                <a:lnTo>
                  <a:pt x="10" y="24"/>
                </a:lnTo>
                <a:lnTo>
                  <a:pt x="17" y="16"/>
                </a:lnTo>
                <a:lnTo>
                  <a:pt x="25" y="9"/>
                </a:lnTo>
                <a:lnTo>
                  <a:pt x="34" y="4"/>
                </a:lnTo>
                <a:lnTo>
                  <a:pt x="44" y="1"/>
                </a:lnTo>
                <a:lnTo>
                  <a:pt x="54" y="0"/>
                </a:lnTo>
                <a:lnTo>
                  <a:pt x="54" y="0"/>
                </a:lnTo>
                <a:lnTo>
                  <a:pt x="65" y="1"/>
                </a:lnTo>
                <a:lnTo>
                  <a:pt x="76" y="4"/>
                </a:lnTo>
                <a:lnTo>
                  <a:pt x="85" y="9"/>
                </a:lnTo>
                <a:lnTo>
                  <a:pt x="94" y="16"/>
                </a:lnTo>
                <a:lnTo>
                  <a:pt x="100" y="24"/>
                </a:lnTo>
                <a:lnTo>
                  <a:pt x="106" y="34"/>
                </a:lnTo>
                <a:lnTo>
                  <a:pt x="108" y="43"/>
                </a:lnTo>
                <a:lnTo>
                  <a:pt x="110" y="55"/>
                </a:lnTo>
                <a:lnTo>
                  <a:pt x="110" y="55"/>
                </a:lnTo>
                <a:lnTo>
                  <a:pt x="108" y="66"/>
                </a:lnTo>
                <a:lnTo>
                  <a:pt x="106" y="76"/>
                </a:lnTo>
                <a:lnTo>
                  <a:pt x="100" y="85"/>
                </a:lnTo>
                <a:lnTo>
                  <a:pt x="94" y="93"/>
                </a:lnTo>
                <a:lnTo>
                  <a:pt x="85" y="100"/>
                </a:lnTo>
                <a:lnTo>
                  <a:pt x="76" y="105"/>
                </a:lnTo>
                <a:lnTo>
                  <a:pt x="65" y="108"/>
                </a:lnTo>
                <a:lnTo>
                  <a:pt x="54" y="109"/>
                </a:lnTo>
                <a:lnTo>
                  <a:pt x="54" y="109"/>
                </a:lnTo>
                <a:close/>
                <a:moveTo>
                  <a:pt x="54" y="8"/>
                </a:moveTo>
                <a:lnTo>
                  <a:pt x="54" y="8"/>
                </a:lnTo>
                <a:lnTo>
                  <a:pt x="45" y="8"/>
                </a:lnTo>
                <a:lnTo>
                  <a:pt x="37" y="11"/>
                </a:lnTo>
                <a:lnTo>
                  <a:pt x="29" y="16"/>
                </a:lnTo>
                <a:lnTo>
                  <a:pt x="22" y="22"/>
                </a:lnTo>
                <a:lnTo>
                  <a:pt x="15" y="28"/>
                </a:lnTo>
                <a:lnTo>
                  <a:pt x="11" y="36"/>
                </a:lnTo>
                <a:lnTo>
                  <a:pt x="8" y="46"/>
                </a:lnTo>
                <a:lnTo>
                  <a:pt x="7" y="55"/>
                </a:lnTo>
                <a:lnTo>
                  <a:pt x="7" y="55"/>
                </a:lnTo>
                <a:lnTo>
                  <a:pt x="8" y="65"/>
                </a:lnTo>
                <a:lnTo>
                  <a:pt x="11" y="73"/>
                </a:lnTo>
                <a:lnTo>
                  <a:pt x="15" y="81"/>
                </a:lnTo>
                <a:lnTo>
                  <a:pt x="22" y="88"/>
                </a:lnTo>
                <a:lnTo>
                  <a:pt x="29" y="95"/>
                </a:lnTo>
                <a:lnTo>
                  <a:pt x="37" y="99"/>
                </a:lnTo>
                <a:lnTo>
                  <a:pt x="45" y="101"/>
                </a:lnTo>
                <a:lnTo>
                  <a:pt x="54" y="103"/>
                </a:lnTo>
                <a:lnTo>
                  <a:pt x="54" y="103"/>
                </a:lnTo>
                <a:lnTo>
                  <a:pt x="64" y="101"/>
                </a:lnTo>
                <a:lnTo>
                  <a:pt x="73" y="99"/>
                </a:lnTo>
                <a:lnTo>
                  <a:pt x="81" y="95"/>
                </a:lnTo>
                <a:lnTo>
                  <a:pt x="88" y="88"/>
                </a:lnTo>
                <a:lnTo>
                  <a:pt x="94" y="81"/>
                </a:lnTo>
                <a:lnTo>
                  <a:pt x="99" y="73"/>
                </a:lnTo>
                <a:lnTo>
                  <a:pt x="102" y="65"/>
                </a:lnTo>
                <a:lnTo>
                  <a:pt x="102" y="55"/>
                </a:lnTo>
                <a:lnTo>
                  <a:pt x="102" y="55"/>
                </a:lnTo>
                <a:lnTo>
                  <a:pt x="102" y="46"/>
                </a:lnTo>
                <a:lnTo>
                  <a:pt x="99" y="36"/>
                </a:lnTo>
                <a:lnTo>
                  <a:pt x="94" y="28"/>
                </a:lnTo>
                <a:lnTo>
                  <a:pt x="88" y="22"/>
                </a:lnTo>
                <a:lnTo>
                  <a:pt x="81" y="16"/>
                </a:lnTo>
                <a:lnTo>
                  <a:pt x="73" y="11"/>
                </a:lnTo>
                <a:lnTo>
                  <a:pt x="64" y="8"/>
                </a:lnTo>
                <a:lnTo>
                  <a:pt x="54" y="8"/>
                </a:lnTo>
                <a:lnTo>
                  <a:pt x="54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8" name="Freeform 359"/>
          <p:cNvSpPr>
            <a:spLocks/>
          </p:cNvSpPr>
          <p:nvPr/>
        </p:nvSpPr>
        <p:spPr bwMode="auto">
          <a:xfrm>
            <a:off x="4495694" y="4270387"/>
            <a:ext cx="295517" cy="200775"/>
          </a:xfrm>
          <a:custGeom>
            <a:avLst/>
            <a:gdLst/>
            <a:ahLst/>
            <a:cxnLst>
              <a:cxn ang="0">
                <a:pos x="189" y="129"/>
              </a:cxn>
              <a:cxn ang="0">
                <a:pos x="0" y="129"/>
              </a:cxn>
              <a:cxn ang="0">
                <a:pos x="0" y="0"/>
              </a:cxn>
              <a:cxn ang="0">
                <a:pos x="10" y="0"/>
              </a:cxn>
              <a:cxn ang="0">
                <a:pos x="10" y="120"/>
              </a:cxn>
              <a:cxn ang="0">
                <a:pos x="181" y="120"/>
              </a:cxn>
              <a:cxn ang="0">
                <a:pos x="181" y="0"/>
              </a:cxn>
              <a:cxn ang="0">
                <a:pos x="189" y="0"/>
              </a:cxn>
              <a:cxn ang="0">
                <a:pos x="189" y="129"/>
              </a:cxn>
            </a:cxnLst>
            <a:rect l="0" t="0" r="r" b="b"/>
            <a:pathLst>
              <a:path w="189" h="129">
                <a:moveTo>
                  <a:pt x="189" y="129"/>
                </a:moveTo>
                <a:lnTo>
                  <a:pt x="0" y="129"/>
                </a:lnTo>
                <a:lnTo>
                  <a:pt x="0" y="0"/>
                </a:lnTo>
                <a:lnTo>
                  <a:pt x="10" y="0"/>
                </a:lnTo>
                <a:lnTo>
                  <a:pt x="10" y="120"/>
                </a:lnTo>
                <a:lnTo>
                  <a:pt x="181" y="120"/>
                </a:lnTo>
                <a:lnTo>
                  <a:pt x="181" y="0"/>
                </a:lnTo>
                <a:lnTo>
                  <a:pt x="189" y="0"/>
                </a:lnTo>
                <a:lnTo>
                  <a:pt x="189" y="12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9" name="Freeform 360"/>
          <p:cNvSpPr>
            <a:spLocks/>
          </p:cNvSpPr>
          <p:nvPr/>
        </p:nvSpPr>
        <p:spPr bwMode="auto">
          <a:xfrm>
            <a:off x="4448787" y="4083622"/>
            <a:ext cx="389332" cy="200775"/>
          </a:xfrm>
          <a:custGeom>
            <a:avLst/>
            <a:gdLst/>
            <a:ahLst/>
            <a:cxnLst>
              <a:cxn ang="0">
                <a:pos x="6" y="128"/>
              </a:cxn>
              <a:cxn ang="0">
                <a:pos x="0" y="123"/>
              </a:cxn>
              <a:cxn ang="0">
                <a:pos x="124" y="0"/>
              </a:cxn>
              <a:cxn ang="0">
                <a:pos x="248" y="123"/>
              </a:cxn>
              <a:cxn ang="0">
                <a:pos x="243" y="128"/>
              </a:cxn>
              <a:cxn ang="0">
                <a:pos x="124" y="12"/>
              </a:cxn>
              <a:cxn ang="0">
                <a:pos x="6" y="128"/>
              </a:cxn>
            </a:cxnLst>
            <a:rect l="0" t="0" r="r" b="b"/>
            <a:pathLst>
              <a:path w="248" h="128">
                <a:moveTo>
                  <a:pt x="6" y="128"/>
                </a:moveTo>
                <a:lnTo>
                  <a:pt x="0" y="123"/>
                </a:lnTo>
                <a:lnTo>
                  <a:pt x="124" y="0"/>
                </a:lnTo>
                <a:lnTo>
                  <a:pt x="248" y="123"/>
                </a:lnTo>
                <a:lnTo>
                  <a:pt x="243" y="128"/>
                </a:lnTo>
                <a:lnTo>
                  <a:pt x="124" y="12"/>
                </a:lnTo>
                <a:lnTo>
                  <a:pt x="6" y="12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0" name="Freeform 361"/>
          <p:cNvSpPr>
            <a:spLocks/>
          </p:cNvSpPr>
          <p:nvPr/>
        </p:nvSpPr>
        <p:spPr bwMode="auto">
          <a:xfrm>
            <a:off x="4584816" y="4289064"/>
            <a:ext cx="117269" cy="172760"/>
          </a:xfrm>
          <a:custGeom>
            <a:avLst/>
            <a:gdLst/>
            <a:ahLst/>
            <a:cxnLst>
              <a:cxn ang="0">
                <a:pos x="76" y="113"/>
              </a:cxn>
              <a:cxn ang="0">
                <a:pos x="67" y="113"/>
              </a:cxn>
              <a:cxn ang="0">
                <a:pos x="67" y="19"/>
              </a:cxn>
              <a:cxn ang="0">
                <a:pos x="67" y="19"/>
              </a:cxn>
              <a:cxn ang="0">
                <a:pos x="67" y="15"/>
              </a:cxn>
              <a:cxn ang="0">
                <a:pos x="65" y="12"/>
              </a:cxn>
              <a:cxn ang="0">
                <a:pos x="61" y="9"/>
              </a:cxn>
              <a:cxn ang="0">
                <a:pos x="57" y="8"/>
              </a:cxn>
              <a:cxn ang="0">
                <a:pos x="19" y="8"/>
              </a:cxn>
              <a:cxn ang="0">
                <a:pos x="19" y="8"/>
              </a:cxn>
              <a:cxn ang="0">
                <a:pos x="15" y="9"/>
              </a:cxn>
              <a:cxn ang="0">
                <a:pos x="11" y="12"/>
              </a:cxn>
              <a:cxn ang="0">
                <a:pos x="9" y="15"/>
              </a:cxn>
              <a:cxn ang="0">
                <a:pos x="8" y="19"/>
              </a:cxn>
              <a:cxn ang="0">
                <a:pos x="8" y="113"/>
              </a:cxn>
              <a:cxn ang="0">
                <a:pos x="0" y="113"/>
              </a:cxn>
              <a:cxn ang="0">
                <a:pos x="0" y="19"/>
              </a:cxn>
              <a:cxn ang="0">
                <a:pos x="0" y="19"/>
              </a:cxn>
              <a:cxn ang="0">
                <a:pos x="1" y="12"/>
              </a:cxn>
              <a:cxn ang="0">
                <a:pos x="5" y="5"/>
              </a:cxn>
              <a:cxn ang="0">
                <a:pos x="11" y="1"/>
              </a:cxn>
              <a:cxn ang="0">
                <a:pos x="19" y="0"/>
              </a:cxn>
              <a:cxn ang="0">
                <a:pos x="57" y="0"/>
              </a:cxn>
              <a:cxn ang="0">
                <a:pos x="57" y="0"/>
              </a:cxn>
              <a:cxn ang="0">
                <a:pos x="65" y="1"/>
              </a:cxn>
              <a:cxn ang="0">
                <a:pos x="70" y="5"/>
              </a:cxn>
              <a:cxn ang="0">
                <a:pos x="74" y="12"/>
              </a:cxn>
              <a:cxn ang="0">
                <a:pos x="76" y="19"/>
              </a:cxn>
              <a:cxn ang="0">
                <a:pos x="76" y="113"/>
              </a:cxn>
            </a:cxnLst>
            <a:rect l="0" t="0" r="r" b="b"/>
            <a:pathLst>
              <a:path w="76" h="113">
                <a:moveTo>
                  <a:pt x="76" y="113"/>
                </a:moveTo>
                <a:lnTo>
                  <a:pt x="67" y="113"/>
                </a:lnTo>
                <a:lnTo>
                  <a:pt x="67" y="19"/>
                </a:lnTo>
                <a:lnTo>
                  <a:pt x="67" y="19"/>
                </a:lnTo>
                <a:lnTo>
                  <a:pt x="67" y="15"/>
                </a:lnTo>
                <a:lnTo>
                  <a:pt x="65" y="12"/>
                </a:lnTo>
                <a:lnTo>
                  <a:pt x="61" y="9"/>
                </a:lnTo>
                <a:lnTo>
                  <a:pt x="57" y="8"/>
                </a:lnTo>
                <a:lnTo>
                  <a:pt x="19" y="8"/>
                </a:lnTo>
                <a:lnTo>
                  <a:pt x="19" y="8"/>
                </a:lnTo>
                <a:lnTo>
                  <a:pt x="15" y="9"/>
                </a:lnTo>
                <a:lnTo>
                  <a:pt x="11" y="12"/>
                </a:lnTo>
                <a:lnTo>
                  <a:pt x="9" y="15"/>
                </a:lnTo>
                <a:lnTo>
                  <a:pt x="8" y="19"/>
                </a:lnTo>
                <a:lnTo>
                  <a:pt x="8" y="113"/>
                </a:lnTo>
                <a:lnTo>
                  <a:pt x="0" y="113"/>
                </a:lnTo>
                <a:lnTo>
                  <a:pt x="0" y="19"/>
                </a:lnTo>
                <a:lnTo>
                  <a:pt x="0" y="19"/>
                </a:lnTo>
                <a:lnTo>
                  <a:pt x="1" y="12"/>
                </a:lnTo>
                <a:lnTo>
                  <a:pt x="5" y="5"/>
                </a:lnTo>
                <a:lnTo>
                  <a:pt x="11" y="1"/>
                </a:lnTo>
                <a:lnTo>
                  <a:pt x="19" y="0"/>
                </a:lnTo>
                <a:lnTo>
                  <a:pt x="57" y="0"/>
                </a:lnTo>
                <a:lnTo>
                  <a:pt x="57" y="0"/>
                </a:lnTo>
                <a:lnTo>
                  <a:pt x="65" y="1"/>
                </a:lnTo>
                <a:lnTo>
                  <a:pt x="70" y="5"/>
                </a:lnTo>
                <a:lnTo>
                  <a:pt x="74" y="12"/>
                </a:lnTo>
                <a:lnTo>
                  <a:pt x="76" y="19"/>
                </a:lnTo>
                <a:lnTo>
                  <a:pt x="76" y="1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1" name="Freeform 362"/>
          <p:cNvSpPr>
            <a:spLocks/>
          </p:cNvSpPr>
          <p:nvPr/>
        </p:nvSpPr>
        <p:spPr bwMode="auto">
          <a:xfrm>
            <a:off x="5410389" y="4335756"/>
            <a:ext cx="65671" cy="65368"/>
          </a:xfrm>
          <a:custGeom>
            <a:avLst/>
            <a:gdLst/>
            <a:ahLst/>
            <a:cxnLst>
              <a:cxn ang="0">
                <a:pos x="37" y="44"/>
              </a:cxn>
              <a:cxn ang="0">
                <a:pos x="0" y="5"/>
              </a:cxn>
              <a:cxn ang="0">
                <a:pos x="5" y="0"/>
              </a:cxn>
              <a:cxn ang="0">
                <a:pos x="44" y="38"/>
              </a:cxn>
              <a:cxn ang="0">
                <a:pos x="37" y="44"/>
              </a:cxn>
            </a:cxnLst>
            <a:rect l="0" t="0" r="r" b="b"/>
            <a:pathLst>
              <a:path w="44" h="44">
                <a:moveTo>
                  <a:pt x="37" y="44"/>
                </a:moveTo>
                <a:lnTo>
                  <a:pt x="0" y="5"/>
                </a:lnTo>
                <a:lnTo>
                  <a:pt x="5" y="0"/>
                </a:lnTo>
                <a:lnTo>
                  <a:pt x="44" y="38"/>
                </a:lnTo>
                <a:lnTo>
                  <a:pt x="37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2" name="Freeform 363"/>
          <p:cNvSpPr>
            <a:spLocks noEditPoints="1"/>
          </p:cNvSpPr>
          <p:nvPr/>
        </p:nvSpPr>
        <p:spPr bwMode="auto">
          <a:xfrm>
            <a:off x="5344718" y="4191011"/>
            <a:ext cx="60981" cy="56029"/>
          </a:xfrm>
          <a:custGeom>
            <a:avLst/>
            <a:gdLst/>
            <a:ahLst/>
            <a:cxnLst>
              <a:cxn ang="0">
                <a:pos x="19" y="35"/>
              </a:cxn>
              <a:cxn ang="0">
                <a:pos x="19" y="35"/>
              </a:cxn>
              <a:cxn ang="0">
                <a:pos x="11" y="34"/>
              </a:cxn>
              <a:cxn ang="0">
                <a:pos x="6" y="31"/>
              </a:cxn>
              <a:cxn ang="0">
                <a:pos x="2" y="25"/>
              </a:cxn>
              <a:cxn ang="0">
                <a:pos x="0" y="18"/>
              </a:cxn>
              <a:cxn ang="0">
                <a:pos x="0" y="18"/>
              </a:cxn>
              <a:cxn ang="0">
                <a:pos x="2" y="11"/>
              </a:cxn>
              <a:cxn ang="0">
                <a:pos x="6" y="6"/>
              </a:cxn>
              <a:cxn ang="0">
                <a:pos x="11" y="2"/>
              </a:cxn>
              <a:cxn ang="0">
                <a:pos x="19" y="0"/>
              </a:cxn>
              <a:cxn ang="0">
                <a:pos x="19" y="0"/>
              </a:cxn>
              <a:cxn ang="0">
                <a:pos x="26" y="2"/>
              </a:cxn>
              <a:cxn ang="0">
                <a:pos x="31" y="6"/>
              </a:cxn>
              <a:cxn ang="0">
                <a:pos x="35" y="11"/>
              </a:cxn>
              <a:cxn ang="0">
                <a:pos x="37" y="18"/>
              </a:cxn>
              <a:cxn ang="0">
                <a:pos x="37" y="18"/>
              </a:cxn>
              <a:cxn ang="0">
                <a:pos x="35" y="25"/>
              </a:cxn>
              <a:cxn ang="0">
                <a:pos x="31" y="31"/>
              </a:cxn>
              <a:cxn ang="0">
                <a:pos x="26" y="34"/>
              </a:cxn>
              <a:cxn ang="0">
                <a:pos x="19" y="35"/>
              </a:cxn>
              <a:cxn ang="0">
                <a:pos x="19" y="35"/>
              </a:cxn>
              <a:cxn ang="0">
                <a:pos x="19" y="8"/>
              </a:cxn>
              <a:cxn ang="0">
                <a:pos x="19" y="8"/>
              </a:cxn>
              <a:cxn ang="0">
                <a:pos x="15" y="10"/>
              </a:cxn>
              <a:cxn ang="0">
                <a:pos x="13" y="11"/>
              </a:cxn>
              <a:cxn ang="0">
                <a:pos x="10" y="14"/>
              </a:cxn>
              <a:cxn ang="0">
                <a:pos x="10" y="18"/>
              </a:cxn>
              <a:cxn ang="0">
                <a:pos x="10" y="18"/>
              </a:cxn>
              <a:cxn ang="0">
                <a:pos x="10" y="22"/>
              </a:cxn>
              <a:cxn ang="0">
                <a:pos x="13" y="25"/>
              </a:cxn>
              <a:cxn ang="0">
                <a:pos x="15" y="26"/>
              </a:cxn>
              <a:cxn ang="0">
                <a:pos x="19" y="27"/>
              </a:cxn>
              <a:cxn ang="0">
                <a:pos x="19" y="27"/>
              </a:cxn>
              <a:cxn ang="0">
                <a:pos x="22" y="26"/>
              </a:cxn>
              <a:cxn ang="0">
                <a:pos x="26" y="25"/>
              </a:cxn>
              <a:cxn ang="0">
                <a:pos x="27" y="22"/>
              </a:cxn>
              <a:cxn ang="0">
                <a:pos x="29" y="18"/>
              </a:cxn>
              <a:cxn ang="0">
                <a:pos x="29" y="18"/>
              </a:cxn>
              <a:cxn ang="0">
                <a:pos x="27" y="14"/>
              </a:cxn>
              <a:cxn ang="0">
                <a:pos x="26" y="11"/>
              </a:cxn>
              <a:cxn ang="0">
                <a:pos x="22" y="10"/>
              </a:cxn>
              <a:cxn ang="0">
                <a:pos x="19" y="8"/>
              </a:cxn>
              <a:cxn ang="0">
                <a:pos x="19" y="8"/>
              </a:cxn>
            </a:cxnLst>
            <a:rect l="0" t="0" r="r" b="b"/>
            <a:pathLst>
              <a:path w="37" h="35">
                <a:moveTo>
                  <a:pt x="19" y="35"/>
                </a:moveTo>
                <a:lnTo>
                  <a:pt x="19" y="35"/>
                </a:lnTo>
                <a:lnTo>
                  <a:pt x="11" y="34"/>
                </a:lnTo>
                <a:lnTo>
                  <a:pt x="6" y="31"/>
                </a:lnTo>
                <a:lnTo>
                  <a:pt x="2" y="25"/>
                </a:lnTo>
                <a:lnTo>
                  <a:pt x="0" y="18"/>
                </a:lnTo>
                <a:lnTo>
                  <a:pt x="0" y="18"/>
                </a:lnTo>
                <a:lnTo>
                  <a:pt x="2" y="11"/>
                </a:lnTo>
                <a:lnTo>
                  <a:pt x="6" y="6"/>
                </a:lnTo>
                <a:lnTo>
                  <a:pt x="11" y="2"/>
                </a:lnTo>
                <a:lnTo>
                  <a:pt x="19" y="0"/>
                </a:lnTo>
                <a:lnTo>
                  <a:pt x="19" y="0"/>
                </a:lnTo>
                <a:lnTo>
                  <a:pt x="26" y="2"/>
                </a:lnTo>
                <a:lnTo>
                  <a:pt x="31" y="6"/>
                </a:lnTo>
                <a:lnTo>
                  <a:pt x="35" y="11"/>
                </a:lnTo>
                <a:lnTo>
                  <a:pt x="37" y="18"/>
                </a:lnTo>
                <a:lnTo>
                  <a:pt x="37" y="18"/>
                </a:lnTo>
                <a:lnTo>
                  <a:pt x="35" y="25"/>
                </a:lnTo>
                <a:lnTo>
                  <a:pt x="31" y="31"/>
                </a:lnTo>
                <a:lnTo>
                  <a:pt x="26" y="34"/>
                </a:lnTo>
                <a:lnTo>
                  <a:pt x="19" y="35"/>
                </a:lnTo>
                <a:lnTo>
                  <a:pt x="19" y="35"/>
                </a:lnTo>
                <a:close/>
                <a:moveTo>
                  <a:pt x="19" y="8"/>
                </a:moveTo>
                <a:lnTo>
                  <a:pt x="19" y="8"/>
                </a:lnTo>
                <a:lnTo>
                  <a:pt x="15" y="10"/>
                </a:lnTo>
                <a:lnTo>
                  <a:pt x="13" y="11"/>
                </a:lnTo>
                <a:lnTo>
                  <a:pt x="10" y="14"/>
                </a:lnTo>
                <a:lnTo>
                  <a:pt x="10" y="18"/>
                </a:lnTo>
                <a:lnTo>
                  <a:pt x="10" y="18"/>
                </a:lnTo>
                <a:lnTo>
                  <a:pt x="10" y="22"/>
                </a:lnTo>
                <a:lnTo>
                  <a:pt x="13" y="25"/>
                </a:lnTo>
                <a:lnTo>
                  <a:pt x="15" y="26"/>
                </a:lnTo>
                <a:lnTo>
                  <a:pt x="19" y="27"/>
                </a:lnTo>
                <a:lnTo>
                  <a:pt x="19" y="27"/>
                </a:lnTo>
                <a:lnTo>
                  <a:pt x="22" y="26"/>
                </a:lnTo>
                <a:lnTo>
                  <a:pt x="26" y="25"/>
                </a:lnTo>
                <a:lnTo>
                  <a:pt x="27" y="22"/>
                </a:lnTo>
                <a:lnTo>
                  <a:pt x="29" y="18"/>
                </a:lnTo>
                <a:lnTo>
                  <a:pt x="29" y="18"/>
                </a:lnTo>
                <a:lnTo>
                  <a:pt x="27" y="14"/>
                </a:lnTo>
                <a:lnTo>
                  <a:pt x="26" y="11"/>
                </a:lnTo>
                <a:lnTo>
                  <a:pt x="22" y="10"/>
                </a:lnTo>
                <a:lnTo>
                  <a:pt x="19" y="8"/>
                </a:lnTo>
                <a:lnTo>
                  <a:pt x="19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3" name="Rectangle 364"/>
          <p:cNvSpPr>
            <a:spLocks noChangeArrowheads="1"/>
          </p:cNvSpPr>
          <p:nvPr/>
        </p:nvSpPr>
        <p:spPr bwMode="auto">
          <a:xfrm>
            <a:off x="5649614" y="4382448"/>
            <a:ext cx="14073" cy="373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4" name="Rectangle 365"/>
          <p:cNvSpPr>
            <a:spLocks noChangeArrowheads="1"/>
          </p:cNvSpPr>
          <p:nvPr/>
        </p:nvSpPr>
        <p:spPr bwMode="auto">
          <a:xfrm>
            <a:off x="5264974" y="4396453"/>
            <a:ext cx="14073" cy="233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5" name="Freeform 366"/>
          <p:cNvSpPr>
            <a:spLocks noEditPoints="1"/>
          </p:cNvSpPr>
          <p:nvPr/>
        </p:nvSpPr>
        <p:spPr bwMode="auto">
          <a:xfrm>
            <a:off x="5264974" y="4162995"/>
            <a:ext cx="398713" cy="252135"/>
          </a:xfrm>
          <a:custGeom>
            <a:avLst/>
            <a:gdLst/>
            <a:ahLst/>
            <a:cxnLst>
              <a:cxn ang="0">
                <a:pos x="0" y="162"/>
              </a:cxn>
              <a:cxn ang="0">
                <a:pos x="0" y="0"/>
              </a:cxn>
              <a:cxn ang="0">
                <a:pos x="255" y="0"/>
              </a:cxn>
              <a:cxn ang="0">
                <a:pos x="255" y="153"/>
              </a:cxn>
              <a:cxn ang="0">
                <a:pos x="159" y="55"/>
              </a:cxn>
              <a:cxn ang="0">
                <a:pos x="96" y="120"/>
              </a:cxn>
              <a:cxn ang="0">
                <a:pos x="67" y="92"/>
              </a:cxn>
              <a:cxn ang="0">
                <a:pos x="0" y="162"/>
              </a:cxn>
              <a:cxn ang="0">
                <a:pos x="8" y="8"/>
              </a:cxn>
              <a:cxn ang="0">
                <a:pos x="8" y="140"/>
              </a:cxn>
              <a:cxn ang="0">
                <a:pos x="67" y="80"/>
              </a:cxn>
              <a:cxn ang="0">
                <a:pos x="96" y="108"/>
              </a:cxn>
              <a:cxn ang="0">
                <a:pos x="159" y="42"/>
              </a:cxn>
              <a:cxn ang="0">
                <a:pos x="245" y="131"/>
              </a:cxn>
              <a:cxn ang="0">
                <a:pos x="245" y="8"/>
              </a:cxn>
              <a:cxn ang="0">
                <a:pos x="8" y="8"/>
              </a:cxn>
            </a:cxnLst>
            <a:rect l="0" t="0" r="r" b="b"/>
            <a:pathLst>
              <a:path w="255" h="162">
                <a:moveTo>
                  <a:pt x="0" y="162"/>
                </a:moveTo>
                <a:lnTo>
                  <a:pt x="0" y="0"/>
                </a:lnTo>
                <a:lnTo>
                  <a:pt x="255" y="0"/>
                </a:lnTo>
                <a:lnTo>
                  <a:pt x="255" y="153"/>
                </a:lnTo>
                <a:lnTo>
                  <a:pt x="159" y="55"/>
                </a:lnTo>
                <a:lnTo>
                  <a:pt x="96" y="120"/>
                </a:lnTo>
                <a:lnTo>
                  <a:pt x="67" y="92"/>
                </a:lnTo>
                <a:lnTo>
                  <a:pt x="0" y="162"/>
                </a:lnTo>
                <a:close/>
                <a:moveTo>
                  <a:pt x="8" y="8"/>
                </a:moveTo>
                <a:lnTo>
                  <a:pt x="8" y="140"/>
                </a:lnTo>
                <a:lnTo>
                  <a:pt x="67" y="80"/>
                </a:lnTo>
                <a:lnTo>
                  <a:pt x="96" y="108"/>
                </a:lnTo>
                <a:lnTo>
                  <a:pt x="159" y="42"/>
                </a:lnTo>
                <a:lnTo>
                  <a:pt x="245" y="131"/>
                </a:lnTo>
                <a:lnTo>
                  <a:pt x="245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6" name="Freeform 367"/>
          <p:cNvSpPr>
            <a:spLocks noEditPoints="1"/>
          </p:cNvSpPr>
          <p:nvPr/>
        </p:nvSpPr>
        <p:spPr bwMode="auto">
          <a:xfrm>
            <a:off x="5264974" y="4228364"/>
            <a:ext cx="398713" cy="196104"/>
          </a:xfrm>
          <a:custGeom>
            <a:avLst/>
            <a:gdLst/>
            <a:ahLst/>
            <a:cxnLst>
              <a:cxn ang="0">
                <a:pos x="255" y="128"/>
              </a:cxn>
              <a:cxn ang="0">
                <a:pos x="0" y="128"/>
              </a:cxn>
              <a:cxn ang="0">
                <a:pos x="0" y="108"/>
              </a:cxn>
              <a:cxn ang="0">
                <a:pos x="67" y="38"/>
              </a:cxn>
              <a:cxn ang="0">
                <a:pos x="96" y="66"/>
              </a:cxn>
              <a:cxn ang="0">
                <a:pos x="159" y="0"/>
              </a:cxn>
              <a:cxn ang="0">
                <a:pos x="255" y="98"/>
              </a:cxn>
              <a:cxn ang="0">
                <a:pos x="255" y="128"/>
              </a:cxn>
              <a:cxn ang="0">
                <a:pos x="8" y="120"/>
              </a:cxn>
              <a:cxn ang="0">
                <a:pos x="245" y="120"/>
              </a:cxn>
              <a:cxn ang="0">
                <a:pos x="245" y="101"/>
              </a:cxn>
              <a:cxn ang="0">
                <a:pos x="159" y="13"/>
              </a:cxn>
              <a:cxn ang="0">
                <a:pos x="96" y="78"/>
              </a:cxn>
              <a:cxn ang="0">
                <a:pos x="67" y="50"/>
              </a:cxn>
              <a:cxn ang="0">
                <a:pos x="8" y="111"/>
              </a:cxn>
              <a:cxn ang="0">
                <a:pos x="8" y="120"/>
              </a:cxn>
            </a:cxnLst>
            <a:rect l="0" t="0" r="r" b="b"/>
            <a:pathLst>
              <a:path w="255" h="128">
                <a:moveTo>
                  <a:pt x="255" y="128"/>
                </a:moveTo>
                <a:lnTo>
                  <a:pt x="0" y="128"/>
                </a:lnTo>
                <a:lnTo>
                  <a:pt x="0" y="108"/>
                </a:lnTo>
                <a:lnTo>
                  <a:pt x="67" y="38"/>
                </a:lnTo>
                <a:lnTo>
                  <a:pt x="96" y="66"/>
                </a:lnTo>
                <a:lnTo>
                  <a:pt x="159" y="0"/>
                </a:lnTo>
                <a:lnTo>
                  <a:pt x="255" y="98"/>
                </a:lnTo>
                <a:lnTo>
                  <a:pt x="255" y="128"/>
                </a:lnTo>
                <a:close/>
                <a:moveTo>
                  <a:pt x="8" y="120"/>
                </a:moveTo>
                <a:lnTo>
                  <a:pt x="245" y="120"/>
                </a:lnTo>
                <a:lnTo>
                  <a:pt x="245" y="101"/>
                </a:lnTo>
                <a:lnTo>
                  <a:pt x="159" y="13"/>
                </a:lnTo>
                <a:lnTo>
                  <a:pt x="96" y="78"/>
                </a:lnTo>
                <a:lnTo>
                  <a:pt x="67" y="50"/>
                </a:lnTo>
                <a:lnTo>
                  <a:pt x="8" y="111"/>
                </a:lnTo>
                <a:lnTo>
                  <a:pt x="8" y="1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7" name="Freeform 368"/>
          <p:cNvSpPr>
            <a:spLocks/>
          </p:cNvSpPr>
          <p:nvPr/>
        </p:nvSpPr>
        <p:spPr bwMode="auto">
          <a:xfrm>
            <a:off x="6423586" y="4092960"/>
            <a:ext cx="37525" cy="3268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14" y="23"/>
              </a:cxn>
              <a:cxn ang="0">
                <a:pos x="14" y="23"/>
              </a:cxn>
              <a:cxn ang="0">
                <a:pos x="19" y="18"/>
              </a:cxn>
              <a:cxn ang="0">
                <a:pos x="22" y="13"/>
              </a:cxn>
              <a:cxn ang="0">
                <a:pos x="22" y="9"/>
              </a:cxn>
              <a:cxn ang="0">
                <a:pos x="19" y="4"/>
              </a:cxn>
              <a:cxn ang="0">
                <a:pos x="19" y="4"/>
              </a:cxn>
              <a:cxn ang="0">
                <a:pos x="14" y="0"/>
              </a:cxn>
              <a:cxn ang="0">
                <a:pos x="10" y="0"/>
              </a:cxn>
              <a:cxn ang="0">
                <a:pos x="6" y="3"/>
              </a:cxn>
              <a:cxn ang="0">
                <a:pos x="0" y="10"/>
              </a:cxn>
              <a:cxn ang="0">
                <a:pos x="0" y="10"/>
              </a:cxn>
            </a:cxnLst>
            <a:rect l="0" t="0" r="r" b="b"/>
            <a:pathLst>
              <a:path w="22" h="23">
                <a:moveTo>
                  <a:pt x="0" y="10"/>
                </a:moveTo>
                <a:lnTo>
                  <a:pt x="14" y="23"/>
                </a:lnTo>
                <a:lnTo>
                  <a:pt x="14" y="23"/>
                </a:lnTo>
                <a:lnTo>
                  <a:pt x="19" y="18"/>
                </a:lnTo>
                <a:lnTo>
                  <a:pt x="22" y="13"/>
                </a:lnTo>
                <a:lnTo>
                  <a:pt x="22" y="9"/>
                </a:lnTo>
                <a:lnTo>
                  <a:pt x="19" y="4"/>
                </a:lnTo>
                <a:lnTo>
                  <a:pt x="19" y="4"/>
                </a:lnTo>
                <a:lnTo>
                  <a:pt x="14" y="0"/>
                </a:lnTo>
                <a:lnTo>
                  <a:pt x="10" y="0"/>
                </a:lnTo>
                <a:lnTo>
                  <a:pt x="6" y="3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8" name="Freeform 369"/>
          <p:cNvSpPr>
            <a:spLocks noEditPoints="1"/>
          </p:cNvSpPr>
          <p:nvPr/>
        </p:nvSpPr>
        <p:spPr bwMode="auto">
          <a:xfrm>
            <a:off x="6203120" y="4102298"/>
            <a:ext cx="248611" cy="242796"/>
          </a:xfrm>
          <a:custGeom>
            <a:avLst/>
            <a:gdLst/>
            <a:ahLst/>
            <a:cxnLst>
              <a:cxn ang="0">
                <a:pos x="0" y="158"/>
              </a:cxn>
              <a:cxn ang="0">
                <a:pos x="14" y="124"/>
              </a:cxn>
              <a:cxn ang="0">
                <a:pos x="139" y="0"/>
              </a:cxn>
              <a:cxn ang="0">
                <a:pos x="158" y="20"/>
              </a:cxn>
              <a:cxn ang="0">
                <a:pos x="32" y="146"/>
              </a:cxn>
              <a:cxn ang="0">
                <a:pos x="0" y="158"/>
              </a:cxn>
              <a:cxn ang="0">
                <a:pos x="21" y="131"/>
              </a:cxn>
              <a:cxn ang="0">
                <a:pos x="16" y="143"/>
              </a:cxn>
              <a:cxn ang="0">
                <a:pos x="28" y="138"/>
              </a:cxn>
              <a:cxn ang="0">
                <a:pos x="145" y="20"/>
              </a:cxn>
              <a:cxn ang="0">
                <a:pos x="139" y="12"/>
              </a:cxn>
              <a:cxn ang="0">
                <a:pos x="21" y="131"/>
              </a:cxn>
            </a:cxnLst>
            <a:rect l="0" t="0" r="r" b="b"/>
            <a:pathLst>
              <a:path w="158" h="158">
                <a:moveTo>
                  <a:pt x="0" y="158"/>
                </a:moveTo>
                <a:lnTo>
                  <a:pt x="14" y="124"/>
                </a:lnTo>
                <a:lnTo>
                  <a:pt x="139" y="0"/>
                </a:lnTo>
                <a:lnTo>
                  <a:pt x="158" y="20"/>
                </a:lnTo>
                <a:lnTo>
                  <a:pt x="32" y="146"/>
                </a:lnTo>
                <a:lnTo>
                  <a:pt x="0" y="158"/>
                </a:lnTo>
                <a:close/>
                <a:moveTo>
                  <a:pt x="21" y="131"/>
                </a:moveTo>
                <a:lnTo>
                  <a:pt x="16" y="143"/>
                </a:lnTo>
                <a:lnTo>
                  <a:pt x="28" y="138"/>
                </a:lnTo>
                <a:lnTo>
                  <a:pt x="145" y="20"/>
                </a:lnTo>
                <a:lnTo>
                  <a:pt x="139" y="12"/>
                </a:lnTo>
                <a:lnTo>
                  <a:pt x="21" y="1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89" name="Freeform 370"/>
          <p:cNvSpPr>
            <a:spLocks/>
          </p:cNvSpPr>
          <p:nvPr/>
        </p:nvSpPr>
        <p:spPr bwMode="auto">
          <a:xfrm>
            <a:off x="6217194" y="4298404"/>
            <a:ext cx="37525" cy="37353"/>
          </a:xfrm>
          <a:custGeom>
            <a:avLst/>
            <a:gdLst/>
            <a:ahLst/>
            <a:cxnLst>
              <a:cxn ang="0">
                <a:pos x="23" y="14"/>
              </a:cxn>
              <a:cxn ang="0">
                <a:pos x="0" y="23"/>
              </a:cxn>
              <a:cxn ang="0">
                <a:pos x="0" y="23"/>
              </a:cxn>
              <a:cxn ang="0">
                <a:pos x="9" y="0"/>
              </a:cxn>
              <a:cxn ang="0">
                <a:pos x="23" y="14"/>
              </a:cxn>
            </a:cxnLst>
            <a:rect l="0" t="0" r="r" b="b"/>
            <a:pathLst>
              <a:path w="23" h="23">
                <a:moveTo>
                  <a:pt x="23" y="14"/>
                </a:moveTo>
                <a:lnTo>
                  <a:pt x="0" y="23"/>
                </a:lnTo>
                <a:lnTo>
                  <a:pt x="0" y="23"/>
                </a:lnTo>
                <a:lnTo>
                  <a:pt x="9" y="0"/>
                </a:lnTo>
                <a:lnTo>
                  <a:pt x="23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90" name="Freeform 371"/>
          <p:cNvSpPr>
            <a:spLocks/>
          </p:cNvSpPr>
          <p:nvPr/>
        </p:nvSpPr>
        <p:spPr bwMode="auto">
          <a:xfrm>
            <a:off x="6076472" y="4177005"/>
            <a:ext cx="295517" cy="294159"/>
          </a:xfrm>
          <a:custGeom>
            <a:avLst/>
            <a:gdLst/>
            <a:ahLst/>
            <a:cxnLst>
              <a:cxn ang="0">
                <a:pos x="189" y="189"/>
              </a:cxn>
              <a:cxn ang="0">
                <a:pos x="0" y="189"/>
              </a:cxn>
              <a:cxn ang="0">
                <a:pos x="0" y="0"/>
              </a:cxn>
              <a:cxn ang="0">
                <a:pos x="155" y="0"/>
              </a:cxn>
              <a:cxn ang="0">
                <a:pos x="155" y="9"/>
              </a:cxn>
              <a:cxn ang="0">
                <a:pos x="9" y="9"/>
              </a:cxn>
              <a:cxn ang="0">
                <a:pos x="9" y="179"/>
              </a:cxn>
              <a:cxn ang="0">
                <a:pos x="180" y="179"/>
              </a:cxn>
              <a:cxn ang="0">
                <a:pos x="180" y="34"/>
              </a:cxn>
              <a:cxn ang="0">
                <a:pos x="189" y="34"/>
              </a:cxn>
              <a:cxn ang="0">
                <a:pos x="189" y="189"/>
              </a:cxn>
            </a:cxnLst>
            <a:rect l="0" t="0" r="r" b="b"/>
            <a:pathLst>
              <a:path w="189" h="189">
                <a:moveTo>
                  <a:pt x="189" y="189"/>
                </a:moveTo>
                <a:lnTo>
                  <a:pt x="0" y="189"/>
                </a:lnTo>
                <a:lnTo>
                  <a:pt x="0" y="0"/>
                </a:lnTo>
                <a:lnTo>
                  <a:pt x="155" y="0"/>
                </a:lnTo>
                <a:lnTo>
                  <a:pt x="155" y="9"/>
                </a:lnTo>
                <a:lnTo>
                  <a:pt x="9" y="9"/>
                </a:lnTo>
                <a:lnTo>
                  <a:pt x="9" y="179"/>
                </a:lnTo>
                <a:lnTo>
                  <a:pt x="180" y="179"/>
                </a:lnTo>
                <a:lnTo>
                  <a:pt x="180" y="34"/>
                </a:lnTo>
                <a:lnTo>
                  <a:pt x="189" y="34"/>
                </a:lnTo>
                <a:lnTo>
                  <a:pt x="189" y="1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91" name="Freeform 372"/>
          <p:cNvSpPr>
            <a:spLocks noEditPoints="1"/>
          </p:cNvSpPr>
          <p:nvPr/>
        </p:nvSpPr>
        <p:spPr bwMode="auto">
          <a:xfrm>
            <a:off x="7014619" y="4092960"/>
            <a:ext cx="121959" cy="280149"/>
          </a:xfrm>
          <a:custGeom>
            <a:avLst/>
            <a:gdLst/>
            <a:ahLst/>
            <a:cxnLst>
              <a:cxn ang="0">
                <a:pos x="38" y="178"/>
              </a:cxn>
              <a:cxn ang="0">
                <a:pos x="23" y="175"/>
              </a:cxn>
              <a:cxn ang="0">
                <a:pos x="11" y="167"/>
              </a:cxn>
              <a:cxn ang="0">
                <a:pos x="3" y="155"/>
              </a:cxn>
              <a:cxn ang="0">
                <a:pos x="0" y="140"/>
              </a:cxn>
              <a:cxn ang="0">
                <a:pos x="0" y="38"/>
              </a:cxn>
              <a:cxn ang="0">
                <a:pos x="3" y="23"/>
              </a:cxn>
              <a:cxn ang="0">
                <a:pos x="11" y="11"/>
              </a:cxn>
              <a:cxn ang="0">
                <a:pos x="23" y="2"/>
              </a:cxn>
              <a:cxn ang="0">
                <a:pos x="38" y="0"/>
              </a:cxn>
              <a:cxn ang="0">
                <a:pos x="45" y="0"/>
              </a:cxn>
              <a:cxn ang="0">
                <a:pos x="58" y="7"/>
              </a:cxn>
              <a:cxn ang="0">
                <a:pos x="69" y="16"/>
              </a:cxn>
              <a:cxn ang="0">
                <a:pos x="75" y="29"/>
              </a:cxn>
              <a:cxn ang="0">
                <a:pos x="76" y="140"/>
              </a:cxn>
              <a:cxn ang="0">
                <a:pos x="75" y="148"/>
              </a:cxn>
              <a:cxn ang="0">
                <a:pos x="69" y="162"/>
              </a:cxn>
              <a:cxn ang="0">
                <a:pos x="58" y="171"/>
              </a:cxn>
              <a:cxn ang="0">
                <a:pos x="45" y="178"/>
              </a:cxn>
              <a:cxn ang="0">
                <a:pos x="38" y="178"/>
              </a:cxn>
              <a:cxn ang="0">
                <a:pos x="38" y="8"/>
              </a:cxn>
              <a:cxn ang="0">
                <a:pos x="26" y="11"/>
              </a:cxn>
              <a:cxn ang="0">
                <a:pos x="17" y="16"/>
              </a:cxn>
              <a:cxn ang="0">
                <a:pos x="11" y="25"/>
              </a:cxn>
              <a:cxn ang="0">
                <a:pos x="8" y="38"/>
              </a:cxn>
              <a:cxn ang="0">
                <a:pos x="8" y="140"/>
              </a:cxn>
              <a:cxn ang="0">
                <a:pos x="11" y="152"/>
              </a:cxn>
              <a:cxn ang="0">
                <a:pos x="17" y="162"/>
              </a:cxn>
              <a:cxn ang="0">
                <a:pos x="26" y="169"/>
              </a:cxn>
              <a:cxn ang="0">
                <a:pos x="38" y="170"/>
              </a:cxn>
              <a:cxn ang="0">
                <a:pos x="44" y="170"/>
              </a:cxn>
              <a:cxn ang="0">
                <a:pos x="54" y="165"/>
              </a:cxn>
              <a:cxn ang="0">
                <a:pos x="62" y="158"/>
              </a:cxn>
              <a:cxn ang="0">
                <a:pos x="67" y="147"/>
              </a:cxn>
              <a:cxn ang="0">
                <a:pos x="68" y="38"/>
              </a:cxn>
              <a:cxn ang="0">
                <a:pos x="67" y="31"/>
              </a:cxn>
              <a:cxn ang="0">
                <a:pos x="62" y="21"/>
              </a:cxn>
              <a:cxn ang="0">
                <a:pos x="54" y="13"/>
              </a:cxn>
              <a:cxn ang="0">
                <a:pos x="44" y="8"/>
              </a:cxn>
              <a:cxn ang="0">
                <a:pos x="38" y="8"/>
              </a:cxn>
            </a:cxnLst>
            <a:rect l="0" t="0" r="r" b="b"/>
            <a:pathLst>
              <a:path w="76" h="178">
                <a:moveTo>
                  <a:pt x="38" y="178"/>
                </a:moveTo>
                <a:lnTo>
                  <a:pt x="38" y="178"/>
                </a:lnTo>
                <a:lnTo>
                  <a:pt x="30" y="178"/>
                </a:lnTo>
                <a:lnTo>
                  <a:pt x="23" y="175"/>
                </a:lnTo>
                <a:lnTo>
                  <a:pt x="17" y="171"/>
                </a:lnTo>
                <a:lnTo>
                  <a:pt x="11" y="167"/>
                </a:lnTo>
                <a:lnTo>
                  <a:pt x="7" y="162"/>
                </a:lnTo>
                <a:lnTo>
                  <a:pt x="3" y="155"/>
                </a:lnTo>
                <a:lnTo>
                  <a:pt x="0" y="148"/>
                </a:lnTo>
                <a:lnTo>
                  <a:pt x="0" y="140"/>
                </a:lnTo>
                <a:lnTo>
                  <a:pt x="0" y="38"/>
                </a:lnTo>
                <a:lnTo>
                  <a:pt x="0" y="38"/>
                </a:lnTo>
                <a:lnTo>
                  <a:pt x="0" y="29"/>
                </a:lnTo>
                <a:lnTo>
                  <a:pt x="3" y="23"/>
                </a:lnTo>
                <a:lnTo>
                  <a:pt x="7" y="16"/>
                </a:lnTo>
                <a:lnTo>
                  <a:pt x="11" y="11"/>
                </a:lnTo>
                <a:lnTo>
                  <a:pt x="17" y="7"/>
                </a:lnTo>
                <a:lnTo>
                  <a:pt x="23" y="2"/>
                </a:lnTo>
                <a:lnTo>
                  <a:pt x="30" y="0"/>
                </a:lnTo>
                <a:lnTo>
                  <a:pt x="38" y="0"/>
                </a:lnTo>
                <a:lnTo>
                  <a:pt x="38" y="0"/>
                </a:lnTo>
                <a:lnTo>
                  <a:pt x="45" y="0"/>
                </a:lnTo>
                <a:lnTo>
                  <a:pt x="53" y="2"/>
                </a:lnTo>
                <a:lnTo>
                  <a:pt x="58" y="7"/>
                </a:lnTo>
                <a:lnTo>
                  <a:pt x="65" y="11"/>
                </a:lnTo>
                <a:lnTo>
                  <a:pt x="69" y="16"/>
                </a:lnTo>
                <a:lnTo>
                  <a:pt x="73" y="23"/>
                </a:lnTo>
                <a:lnTo>
                  <a:pt x="75" y="29"/>
                </a:lnTo>
                <a:lnTo>
                  <a:pt x="76" y="38"/>
                </a:lnTo>
                <a:lnTo>
                  <a:pt x="76" y="140"/>
                </a:lnTo>
                <a:lnTo>
                  <a:pt x="76" y="140"/>
                </a:lnTo>
                <a:lnTo>
                  <a:pt x="75" y="148"/>
                </a:lnTo>
                <a:lnTo>
                  <a:pt x="73" y="155"/>
                </a:lnTo>
                <a:lnTo>
                  <a:pt x="69" y="162"/>
                </a:lnTo>
                <a:lnTo>
                  <a:pt x="65" y="167"/>
                </a:lnTo>
                <a:lnTo>
                  <a:pt x="58" y="171"/>
                </a:lnTo>
                <a:lnTo>
                  <a:pt x="53" y="175"/>
                </a:lnTo>
                <a:lnTo>
                  <a:pt x="45" y="178"/>
                </a:lnTo>
                <a:lnTo>
                  <a:pt x="38" y="178"/>
                </a:lnTo>
                <a:lnTo>
                  <a:pt x="38" y="178"/>
                </a:lnTo>
                <a:close/>
                <a:moveTo>
                  <a:pt x="38" y="8"/>
                </a:moveTo>
                <a:lnTo>
                  <a:pt x="38" y="8"/>
                </a:lnTo>
                <a:lnTo>
                  <a:pt x="31" y="8"/>
                </a:lnTo>
                <a:lnTo>
                  <a:pt x="26" y="11"/>
                </a:lnTo>
                <a:lnTo>
                  <a:pt x="22" y="13"/>
                </a:lnTo>
                <a:lnTo>
                  <a:pt x="17" y="16"/>
                </a:lnTo>
                <a:lnTo>
                  <a:pt x="14" y="21"/>
                </a:lnTo>
                <a:lnTo>
                  <a:pt x="11" y="25"/>
                </a:lnTo>
                <a:lnTo>
                  <a:pt x="8" y="31"/>
                </a:lnTo>
                <a:lnTo>
                  <a:pt x="8" y="38"/>
                </a:lnTo>
                <a:lnTo>
                  <a:pt x="8" y="140"/>
                </a:lnTo>
                <a:lnTo>
                  <a:pt x="8" y="140"/>
                </a:lnTo>
                <a:lnTo>
                  <a:pt x="8" y="147"/>
                </a:lnTo>
                <a:lnTo>
                  <a:pt x="11" y="152"/>
                </a:lnTo>
                <a:lnTo>
                  <a:pt x="14" y="158"/>
                </a:lnTo>
                <a:lnTo>
                  <a:pt x="17" y="162"/>
                </a:lnTo>
                <a:lnTo>
                  <a:pt x="22" y="165"/>
                </a:lnTo>
                <a:lnTo>
                  <a:pt x="26" y="169"/>
                </a:lnTo>
                <a:lnTo>
                  <a:pt x="31" y="170"/>
                </a:lnTo>
                <a:lnTo>
                  <a:pt x="38" y="170"/>
                </a:lnTo>
                <a:lnTo>
                  <a:pt x="38" y="170"/>
                </a:lnTo>
                <a:lnTo>
                  <a:pt x="44" y="170"/>
                </a:lnTo>
                <a:lnTo>
                  <a:pt x="49" y="169"/>
                </a:lnTo>
                <a:lnTo>
                  <a:pt x="54" y="165"/>
                </a:lnTo>
                <a:lnTo>
                  <a:pt x="58" y="162"/>
                </a:lnTo>
                <a:lnTo>
                  <a:pt x="62" y="158"/>
                </a:lnTo>
                <a:lnTo>
                  <a:pt x="65" y="152"/>
                </a:lnTo>
                <a:lnTo>
                  <a:pt x="67" y="147"/>
                </a:lnTo>
                <a:lnTo>
                  <a:pt x="68" y="140"/>
                </a:lnTo>
                <a:lnTo>
                  <a:pt x="68" y="38"/>
                </a:lnTo>
                <a:lnTo>
                  <a:pt x="68" y="38"/>
                </a:lnTo>
                <a:lnTo>
                  <a:pt x="67" y="31"/>
                </a:lnTo>
                <a:lnTo>
                  <a:pt x="65" y="25"/>
                </a:lnTo>
                <a:lnTo>
                  <a:pt x="62" y="21"/>
                </a:lnTo>
                <a:lnTo>
                  <a:pt x="58" y="16"/>
                </a:lnTo>
                <a:lnTo>
                  <a:pt x="54" y="13"/>
                </a:lnTo>
                <a:lnTo>
                  <a:pt x="49" y="11"/>
                </a:lnTo>
                <a:lnTo>
                  <a:pt x="44" y="8"/>
                </a:lnTo>
                <a:lnTo>
                  <a:pt x="38" y="8"/>
                </a:lnTo>
                <a:lnTo>
                  <a:pt x="3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92" name="Freeform 373"/>
          <p:cNvSpPr>
            <a:spLocks/>
          </p:cNvSpPr>
          <p:nvPr/>
        </p:nvSpPr>
        <p:spPr bwMode="auto">
          <a:xfrm>
            <a:off x="6986473" y="4233033"/>
            <a:ext cx="178248" cy="172760"/>
          </a:xfrm>
          <a:custGeom>
            <a:avLst/>
            <a:gdLst/>
            <a:ahLst/>
            <a:cxnLst>
              <a:cxn ang="0">
                <a:pos x="58" y="111"/>
              </a:cxn>
              <a:cxn ang="0">
                <a:pos x="58" y="111"/>
              </a:cxn>
              <a:cxn ang="0">
                <a:pos x="46" y="109"/>
              </a:cxn>
              <a:cxn ang="0">
                <a:pos x="35" y="107"/>
              </a:cxn>
              <a:cxn ang="0">
                <a:pos x="26" y="101"/>
              </a:cxn>
              <a:cxn ang="0">
                <a:pos x="18" y="93"/>
              </a:cxn>
              <a:cxn ang="0">
                <a:pos x="11" y="85"/>
              </a:cxn>
              <a:cxn ang="0">
                <a:pos x="6" y="76"/>
              </a:cxn>
              <a:cxn ang="0">
                <a:pos x="1" y="65"/>
              </a:cxn>
              <a:cxn ang="0">
                <a:pos x="0" y="53"/>
              </a:cxn>
              <a:cxn ang="0">
                <a:pos x="0" y="0"/>
              </a:cxn>
              <a:cxn ang="0">
                <a:pos x="8" y="0"/>
              </a:cxn>
              <a:cxn ang="0">
                <a:pos x="8" y="53"/>
              </a:cxn>
              <a:cxn ang="0">
                <a:pos x="8" y="53"/>
              </a:cxn>
              <a:cxn ang="0">
                <a:pos x="10" y="63"/>
              </a:cxn>
              <a:cxn ang="0">
                <a:pos x="12" y="73"/>
              </a:cxn>
              <a:cxn ang="0">
                <a:pos x="18" y="81"/>
              </a:cxn>
              <a:cxn ang="0">
                <a:pos x="23" y="88"/>
              </a:cxn>
              <a:cxn ang="0">
                <a:pos x="30" y="94"/>
              </a:cxn>
              <a:cxn ang="0">
                <a:pos x="39" y="98"/>
              </a:cxn>
              <a:cxn ang="0">
                <a:pos x="49" y="101"/>
              </a:cxn>
              <a:cxn ang="0">
                <a:pos x="58" y="103"/>
              </a:cxn>
              <a:cxn ang="0">
                <a:pos x="58" y="103"/>
              </a:cxn>
              <a:cxn ang="0">
                <a:pos x="68" y="101"/>
              </a:cxn>
              <a:cxn ang="0">
                <a:pos x="77" y="98"/>
              </a:cxn>
              <a:cxn ang="0">
                <a:pos x="85" y="94"/>
              </a:cxn>
              <a:cxn ang="0">
                <a:pos x="93" y="88"/>
              </a:cxn>
              <a:cxn ang="0">
                <a:pos x="99" y="81"/>
              </a:cxn>
              <a:cxn ang="0">
                <a:pos x="103" y="73"/>
              </a:cxn>
              <a:cxn ang="0">
                <a:pos x="107" y="63"/>
              </a:cxn>
              <a:cxn ang="0">
                <a:pos x="107" y="53"/>
              </a:cxn>
              <a:cxn ang="0">
                <a:pos x="107" y="0"/>
              </a:cxn>
              <a:cxn ang="0">
                <a:pos x="115" y="0"/>
              </a:cxn>
              <a:cxn ang="0">
                <a:pos x="115" y="53"/>
              </a:cxn>
              <a:cxn ang="0">
                <a:pos x="115" y="53"/>
              </a:cxn>
              <a:cxn ang="0">
                <a:pos x="114" y="65"/>
              </a:cxn>
              <a:cxn ang="0">
                <a:pos x="111" y="76"/>
              </a:cxn>
              <a:cxn ang="0">
                <a:pos x="105" y="85"/>
              </a:cxn>
              <a:cxn ang="0">
                <a:pos x="99" y="93"/>
              </a:cxn>
              <a:cxn ang="0">
                <a:pos x="91" y="101"/>
              </a:cxn>
              <a:cxn ang="0">
                <a:pos x="80" y="107"/>
              </a:cxn>
              <a:cxn ang="0">
                <a:pos x="69" y="109"/>
              </a:cxn>
              <a:cxn ang="0">
                <a:pos x="58" y="111"/>
              </a:cxn>
              <a:cxn ang="0">
                <a:pos x="58" y="111"/>
              </a:cxn>
            </a:cxnLst>
            <a:rect l="0" t="0" r="r" b="b"/>
            <a:pathLst>
              <a:path w="115" h="111">
                <a:moveTo>
                  <a:pt x="58" y="111"/>
                </a:moveTo>
                <a:lnTo>
                  <a:pt x="58" y="111"/>
                </a:lnTo>
                <a:lnTo>
                  <a:pt x="46" y="109"/>
                </a:lnTo>
                <a:lnTo>
                  <a:pt x="35" y="107"/>
                </a:lnTo>
                <a:lnTo>
                  <a:pt x="26" y="101"/>
                </a:lnTo>
                <a:lnTo>
                  <a:pt x="18" y="93"/>
                </a:lnTo>
                <a:lnTo>
                  <a:pt x="11" y="85"/>
                </a:lnTo>
                <a:lnTo>
                  <a:pt x="6" y="76"/>
                </a:lnTo>
                <a:lnTo>
                  <a:pt x="1" y="65"/>
                </a:lnTo>
                <a:lnTo>
                  <a:pt x="0" y="53"/>
                </a:lnTo>
                <a:lnTo>
                  <a:pt x="0" y="0"/>
                </a:lnTo>
                <a:lnTo>
                  <a:pt x="8" y="0"/>
                </a:lnTo>
                <a:lnTo>
                  <a:pt x="8" y="53"/>
                </a:lnTo>
                <a:lnTo>
                  <a:pt x="8" y="53"/>
                </a:lnTo>
                <a:lnTo>
                  <a:pt x="10" y="63"/>
                </a:lnTo>
                <a:lnTo>
                  <a:pt x="12" y="73"/>
                </a:lnTo>
                <a:lnTo>
                  <a:pt x="18" y="81"/>
                </a:lnTo>
                <a:lnTo>
                  <a:pt x="23" y="88"/>
                </a:lnTo>
                <a:lnTo>
                  <a:pt x="30" y="94"/>
                </a:lnTo>
                <a:lnTo>
                  <a:pt x="39" y="98"/>
                </a:lnTo>
                <a:lnTo>
                  <a:pt x="49" y="101"/>
                </a:lnTo>
                <a:lnTo>
                  <a:pt x="58" y="103"/>
                </a:lnTo>
                <a:lnTo>
                  <a:pt x="58" y="103"/>
                </a:lnTo>
                <a:lnTo>
                  <a:pt x="68" y="101"/>
                </a:lnTo>
                <a:lnTo>
                  <a:pt x="77" y="98"/>
                </a:lnTo>
                <a:lnTo>
                  <a:pt x="85" y="94"/>
                </a:lnTo>
                <a:lnTo>
                  <a:pt x="93" y="88"/>
                </a:lnTo>
                <a:lnTo>
                  <a:pt x="99" y="81"/>
                </a:lnTo>
                <a:lnTo>
                  <a:pt x="103" y="73"/>
                </a:lnTo>
                <a:lnTo>
                  <a:pt x="107" y="63"/>
                </a:lnTo>
                <a:lnTo>
                  <a:pt x="107" y="53"/>
                </a:lnTo>
                <a:lnTo>
                  <a:pt x="107" y="0"/>
                </a:lnTo>
                <a:lnTo>
                  <a:pt x="115" y="0"/>
                </a:lnTo>
                <a:lnTo>
                  <a:pt x="115" y="53"/>
                </a:lnTo>
                <a:lnTo>
                  <a:pt x="115" y="53"/>
                </a:lnTo>
                <a:lnTo>
                  <a:pt x="114" y="65"/>
                </a:lnTo>
                <a:lnTo>
                  <a:pt x="111" y="76"/>
                </a:lnTo>
                <a:lnTo>
                  <a:pt x="105" y="85"/>
                </a:lnTo>
                <a:lnTo>
                  <a:pt x="99" y="93"/>
                </a:lnTo>
                <a:lnTo>
                  <a:pt x="91" y="101"/>
                </a:lnTo>
                <a:lnTo>
                  <a:pt x="80" y="107"/>
                </a:lnTo>
                <a:lnTo>
                  <a:pt x="69" y="109"/>
                </a:lnTo>
                <a:lnTo>
                  <a:pt x="58" y="111"/>
                </a:lnTo>
                <a:lnTo>
                  <a:pt x="58" y="1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93" name="Rectangle 374"/>
          <p:cNvSpPr>
            <a:spLocks noChangeArrowheads="1"/>
          </p:cNvSpPr>
          <p:nvPr/>
        </p:nvSpPr>
        <p:spPr bwMode="auto">
          <a:xfrm>
            <a:off x="7024001" y="4457153"/>
            <a:ext cx="103196" cy="93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94" name="Rectangle 375"/>
          <p:cNvSpPr>
            <a:spLocks noChangeArrowheads="1"/>
          </p:cNvSpPr>
          <p:nvPr/>
        </p:nvSpPr>
        <p:spPr bwMode="auto">
          <a:xfrm>
            <a:off x="7070907" y="4401125"/>
            <a:ext cx="9381" cy="60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95" name="Freeform 376"/>
          <p:cNvSpPr>
            <a:spLocks/>
          </p:cNvSpPr>
          <p:nvPr/>
        </p:nvSpPr>
        <p:spPr bwMode="auto">
          <a:xfrm>
            <a:off x="7690084" y="4083622"/>
            <a:ext cx="375259" cy="373532"/>
          </a:xfrm>
          <a:custGeom>
            <a:avLst/>
            <a:gdLst/>
            <a:ahLst/>
            <a:cxnLst>
              <a:cxn ang="0">
                <a:pos x="108" y="238"/>
              </a:cxn>
              <a:cxn ang="0">
                <a:pos x="74" y="230"/>
              </a:cxn>
              <a:cxn ang="0">
                <a:pos x="45" y="212"/>
              </a:cxn>
              <a:cxn ang="0">
                <a:pos x="27" y="196"/>
              </a:cxn>
              <a:cxn ang="0">
                <a:pos x="10" y="166"/>
              </a:cxn>
              <a:cxn ang="0">
                <a:pos x="1" y="132"/>
              </a:cxn>
              <a:cxn ang="0">
                <a:pos x="1" y="108"/>
              </a:cxn>
              <a:cxn ang="0">
                <a:pos x="10" y="74"/>
              </a:cxn>
              <a:cxn ang="0">
                <a:pos x="27" y="45"/>
              </a:cxn>
              <a:cxn ang="0">
                <a:pos x="43" y="28"/>
              </a:cxn>
              <a:cxn ang="0">
                <a:pos x="73" y="9"/>
              </a:cxn>
              <a:cxn ang="0">
                <a:pos x="107" y="1"/>
              </a:cxn>
              <a:cxn ang="0">
                <a:pos x="119" y="0"/>
              </a:cxn>
              <a:cxn ang="0">
                <a:pos x="143" y="3"/>
              </a:cxn>
              <a:cxn ang="0">
                <a:pos x="176" y="15"/>
              </a:cxn>
              <a:cxn ang="0">
                <a:pos x="203" y="35"/>
              </a:cxn>
              <a:cxn ang="0">
                <a:pos x="224" y="62"/>
              </a:cxn>
              <a:cxn ang="0">
                <a:pos x="236" y="95"/>
              </a:cxn>
              <a:cxn ang="0">
                <a:pos x="231" y="119"/>
              </a:cxn>
              <a:cxn ang="0">
                <a:pos x="228" y="97"/>
              </a:cxn>
              <a:cxn ang="0">
                <a:pos x="216" y="66"/>
              </a:cxn>
              <a:cxn ang="0">
                <a:pos x="197" y="41"/>
              </a:cxn>
              <a:cxn ang="0">
                <a:pos x="172" y="22"/>
              </a:cxn>
              <a:cxn ang="0">
                <a:pos x="142" y="11"/>
              </a:cxn>
              <a:cxn ang="0">
                <a:pos x="119" y="8"/>
              </a:cxn>
              <a:cxn ang="0">
                <a:pos x="108" y="9"/>
              </a:cxn>
              <a:cxn ang="0">
                <a:pos x="76" y="18"/>
              </a:cxn>
              <a:cxn ang="0">
                <a:pos x="49" y="34"/>
              </a:cxn>
              <a:cxn ang="0">
                <a:pos x="32" y="50"/>
              </a:cxn>
              <a:cxn ang="0">
                <a:pos x="16" y="78"/>
              </a:cxn>
              <a:cxn ang="0">
                <a:pos x="10" y="109"/>
              </a:cxn>
              <a:cxn ang="0">
                <a:pos x="10" y="131"/>
              </a:cxn>
              <a:cxn ang="0">
                <a:pos x="18" y="162"/>
              </a:cxn>
              <a:cxn ang="0">
                <a:pos x="34" y="190"/>
              </a:cxn>
              <a:cxn ang="0">
                <a:pos x="50" y="205"/>
              </a:cxn>
              <a:cxn ang="0">
                <a:pos x="77" y="223"/>
              </a:cxn>
              <a:cxn ang="0">
                <a:pos x="108" y="230"/>
              </a:cxn>
              <a:cxn ang="0">
                <a:pos x="120" y="231"/>
              </a:cxn>
              <a:cxn ang="0">
                <a:pos x="146" y="227"/>
              </a:cxn>
              <a:cxn ang="0">
                <a:pos x="181" y="212"/>
              </a:cxn>
              <a:cxn ang="0">
                <a:pos x="209" y="184"/>
              </a:cxn>
              <a:cxn ang="0">
                <a:pos x="208" y="200"/>
              </a:cxn>
              <a:cxn ang="0">
                <a:pos x="174" y="226"/>
              </a:cxn>
              <a:cxn ang="0">
                <a:pos x="134" y="238"/>
              </a:cxn>
              <a:cxn ang="0">
                <a:pos x="119" y="239"/>
              </a:cxn>
            </a:cxnLst>
            <a:rect l="0" t="0" r="r" b="b"/>
            <a:pathLst>
              <a:path w="239" h="239">
                <a:moveTo>
                  <a:pt x="119" y="239"/>
                </a:moveTo>
                <a:lnTo>
                  <a:pt x="119" y="239"/>
                </a:lnTo>
                <a:lnTo>
                  <a:pt x="108" y="238"/>
                </a:lnTo>
                <a:lnTo>
                  <a:pt x="96" y="236"/>
                </a:lnTo>
                <a:lnTo>
                  <a:pt x="85" y="234"/>
                </a:lnTo>
                <a:lnTo>
                  <a:pt x="74" y="230"/>
                </a:lnTo>
                <a:lnTo>
                  <a:pt x="64" y="226"/>
                </a:lnTo>
                <a:lnTo>
                  <a:pt x="54" y="219"/>
                </a:lnTo>
                <a:lnTo>
                  <a:pt x="45" y="212"/>
                </a:lnTo>
                <a:lnTo>
                  <a:pt x="35" y="204"/>
                </a:lnTo>
                <a:lnTo>
                  <a:pt x="35" y="204"/>
                </a:lnTo>
                <a:lnTo>
                  <a:pt x="27" y="196"/>
                </a:lnTo>
                <a:lnTo>
                  <a:pt x="20" y="186"/>
                </a:lnTo>
                <a:lnTo>
                  <a:pt x="15" y="177"/>
                </a:lnTo>
                <a:lnTo>
                  <a:pt x="10" y="166"/>
                </a:lnTo>
                <a:lnTo>
                  <a:pt x="5" y="155"/>
                </a:lnTo>
                <a:lnTo>
                  <a:pt x="3" y="143"/>
                </a:lnTo>
                <a:lnTo>
                  <a:pt x="1" y="132"/>
                </a:lnTo>
                <a:lnTo>
                  <a:pt x="0" y="120"/>
                </a:lnTo>
                <a:lnTo>
                  <a:pt x="0" y="120"/>
                </a:lnTo>
                <a:lnTo>
                  <a:pt x="1" y="108"/>
                </a:lnTo>
                <a:lnTo>
                  <a:pt x="3" y="97"/>
                </a:lnTo>
                <a:lnTo>
                  <a:pt x="5" y="85"/>
                </a:lnTo>
                <a:lnTo>
                  <a:pt x="10" y="74"/>
                </a:lnTo>
                <a:lnTo>
                  <a:pt x="14" y="65"/>
                </a:lnTo>
                <a:lnTo>
                  <a:pt x="20" y="54"/>
                </a:lnTo>
                <a:lnTo>
                  <a:pt x="27" y="45"/>
                </a:lnTo>
                <a:lnTo>
                  <a:pt x="35" y="36"/>
                </a:lnTo>
                <a:lnTo>
                  <a:pt x="35" y="36"/>
                </a:lnTo>
                <a:lnTo>
                  <a:pt x="43" y="28"/>
                </a:lnTo>
                <a:lnTo>
                  <a:pt x="53" y="20"/>
                </a:lnTo>
                <a:lnTo>
                  <a:pt x="62" y="15"/>
                </a:lnTo>
                <a:lnTo>
                  <a:pt x="73" y="9"/>
                </a:lnTo>
                <a:lnTo>
                  <a:pt x="84" y="5"/>
                </a:lnTo>
                <a:lnTo>
                  <a:pt x="96" y="3"/>
                </a:lnTo>
                <a:lnTo>
                  <a:pt x="107" y="1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19" y="0"/>
                </a:lnTo>
                <a:lnTo>
                  <a:pt x="131" y="1"/>
                </a:lnTo>
                <a:lnTo>
                  <a:pt x="143" y="3"/>
                </a:lnTo>
                <a:lnTo>
                  <a:pt x="154" y="5"/>
                </a:lnTo>
                <a:lnTo>
                  <a:pt x="165" y="9"/>
                </a:lnTo>
                <a:lnTo>
                  <a:pt x="176" y="15"/>
                </a:lnTo>
                <a:lnTo>
                  <a:pt x="185" y="20"/>
                </a:lnTo>
                <a:lnTo>
                  <a:pt x="195" y="27"/>
                </a:lnTo>
                <a:lnTo>
                  <a:pt x="203" y="35"/>
                </a:lnTo>
                <a:lnTo>
                  <a:pt x="211" y="43"/>
                </a:lnTo>
                <a:lnTo>
                  <a:pt x="217" y="53"/>
                </a:lnTo>
                <a:lnTo>
                  <a:pt x="224" y="62"/>
                </a:lnTo>
                <a:lnTo>
                  <a:pt x="228" y="73"/>
                </a:lnTo>
                <a:lnTo>
                  <a:pt x="232" y="84"/>
                </a:lnTo>
                <a:lnTo>
                  <a:pt x="236" y="95"/>
                </a:lnTo>
                <a:lnTo>
                  <a:pt x="238" y="107"/>
                </a:lnTo>
                <a:lnTo>
                  <a:pt x="239" y="119"/>
                </a:lnTo>
                <a:lnTo>
                  <a:pt x="231" y="119"/>
                </a:lnTo>
                <a:lnTo>
                  <a:pt x="231" y="119"/>
                </a:lnTo>
                <a:lnTo>
                  <a:pt x="230" y="108"/>
                </a:lnTo>
                <a:lnTo>
                  <a:pt x="228" y="97"/>
                </a:lnTo>
                <a:lnTo>
                  <a:pt x="226" y="86"/>
                </a:lnTo>
                <a:lnTo>
                  <a:pt x="222" y="76"/>
                </a:lnTo>
                <a:lnTo>
                  <a:pt x="216" y="66"/>
                </a:lnTo>
                <a:lnTo>
                  <a:pt x="211" y="57"/>
                </a:lnTo>
                <a:lnTo>
                  <a:pt x="205" y="49"/>
                </a:lnTo>
                <a:lnTo>
                  <a:pt x="197" y="41"/>
                </a:lnTo>
                <a:lnTo>
                  <a:pt x="189" y="34"/>
                </a:lnTo>
                <a:lnTo>
                  <a:pt x="181" y="27"/>
                </a:lnTo>
                <a:lnTo>
                  <a:pt x="172" y="22"/>
                </a:lnTo>
                <a:lnTo>
                  <a:pt x="162" y="18"/>
                </a:lnTo>
                <a:lnTo>
                  <a:pt x="153" y="14"/>
                </a:lnTo>
                <a:lnTo>
                  <a:pt x="142" y="11"/>
                </a:lnTo>
                <a:lnTo>
                  <a:pt x="131" y="9"/>
                </a:lnTo>
                <a:lnTo>
                  <a:pt x="119" y="8"/>
                </a:lnTo>
                <a:lnTo>
                  <a:pt x="119" y="8"/>
                </a:lnTo>
                <a:lnTo>
                  <a:pt x="119" y="8"/>
                </a:lnTo>
                <a:lnTo>
                  <a:pt x="119" y="8"/>
                </a:lnTo>
                <a:lnTo>
                  <a:pt x="108" y="9"/>
                </a:lnTo>
                <a:lnTo>
                  <a:pt x="97" y="11"/>
                </a:lnTo>
                <a:lnTo>
                  <a:pt x="87" y="14"/>
                </a:lnTo>
                <a:lnTo>
                  <a:pt x="76" y="18"/>
                </a:lnTo>
                <a:lnTo>
                  <a:pt x="66" y="22"/>
                </a:lnTo>
                <a:lnTo>
                  <a:pt x="57" y="27"/>
                </a:lnTo>
                <a:lnTo>
                  <a:pt x="49" y="34"/>
                </a:lnTo>
                <a:lnTo>
                  <a:pt x="41" y="42"/>
                </a:lnTo>
                <a:lnTo>
                  <a:pt x="41" y="42"/>
                </a:lnTo>
                <a:lnTo>
                  <a:pt x="32" y="50"/>
                </a:lnTo>
                <a:lnTo>
                  <a:pt x="27" y="58"/>
                </a:lnTo>
                <a:lnTo>
                  <a:pt x="22" y="68"/>
                </a:lnTo>
                <a:lnTo>
                  <a:pt x="16" y="78"/>
                </a:lnTo>
                <a:lnTo>
                  <a:pt x="14" y="88"/>
                </a:lnTo>
                <a:lnTo>
                  <a:pt x="11" y="99"/>
                </a:lnTo>
                <a:lnTo>
                  <a:pt x="10" y="109"/>
                </a:lnTo>
                <a:lnTo>
                  <a:pt x="8" y="120"/>
                </a:lnTo>
                <a:lnTo>
                  <a:pt x="8" y="120"/>
                </a:lnTo>
                <a:lnTo>
                  <a:pt x="10" y="131"/>
                </a:lnTo>
                <a:lnTo>
                  <a:pt x="11" y="142"/>
                </a:lnTo>
                <a:lnTo>
                  <a:pt x="14" y="153"/>
                </a:lnTo>
                <a:lnTo>
                  <a:pt x="18" y="162"/>
                </a:lnTo>
                <a:lnTo>
                  <a:pt x="22" y="173"/>
                </a:lnTo>
                <a:lnTo>
                  <a:pt x="27" y="182"/>
                </a:lnTo>
                <a:lnTo>
                  <a:pt x="34" y="190"/>
                </a:lnTo>
                <a:lnTo>
                  <a:pt x="42" y="199"/>
                </a:lnTo>
                <a:lnTo>
                  <a:pt x="42" y="199"/>
                </a:lnTo>
                <a:lnTo>
                  <a:pt x="50" y="205"/>
                </a:lnTo>
                <a:lnTo>
                  <a:pt x="58" y="212"/>
                </a:lnTo>
                <a:lnTo>
                  <a:pt x="68" y="217"/>
                </a:lnTo>
                <a:lnTo>
                  <a:pt x="77" y="223"/>
                </a:lnTo>
                <a:lnTo>
                  <a:pt x="88" y="226"/>
                </a:lnTo>
                <a:lnTo>
                  <a:pt x="97" y="228"/>
                </a:lnTo>
                <a:lnTo>
                  <a:pt x="108" y="230"/>
                </a:lnTo>
                <a:lnTo>
                  <a:pt x="119" y="231"/>
                </a:lnTo>
                <a:lnTo>
                  <a:pt x="119" y="231"/>
                </a:lnTo>
                <a:lnTo>
                  <a:pt x="120" y="231"/>
                </a:lnTo>
                <a:lnTo>
                  <a:pt x="120" y="231"/>
                </a:lnTo>
                <a:lnTo>
                  <a:pt x="134" y="230"/>
                </a:lnTo>
                <a:lnTo>
                  <a:pt x="146" y="227"/>
                </a:lnTo>
                <a:lnTo>
                  <a:pt x="158" y="223"/>
                </a:lnTo>
                <a:lnTo>
                  <a:pt x="170" y="217"/>
                </a:lnTo>
                <a:lnTo>
                  <a:pt x="181" y="212"/>
                </a:lnTo>
                <a:lnTo>
                  <a:pt x="192" y="204"/>
                </a:lnTo>
                <a:lnTo>
                  <a:pt x="201" y="194"/>
                </a:lnTo>
                <a:lnTo>
                  <a:pt x="209" y="184"/>
                </a:lnTo>
                <a:lnTo>
                  <a:pt x="216" y="189"/>
                </a:lnTo>
                <a:lnTo>
                  <a:pt x="216" y="189"/>
                </a:lnTo>
                <a:lnTo>
                  <a:pt x="208" y="200"/>
                </a:lnTo>
                <a:lnTo>
                  <a:pt x="197" y="209"/>
                </a:lnTo>
                <a:lnTo>
                  <a:pt x="186" y="219"/>
                </a:lnTo>
                <a:lnTo>
                  <a:pt x="174" y="226"/>
                </a:lnTo>
                <a:lnTo>
                  <a:pt x="162" y="231"/>
                </a:lnTo>
                <a:lnTo>
                  <a:pt x="149" y="235"/>
                </a:lnTo>
                <a:lnTo>
                  <a:pt x="134" y="238"/>
                </a:lnTo>
                <a:lnTo>
                  <a:pt x="120" y="239"/>
                </a:lnTo>
                <a:lnTo>
                  <a:pt x="120" y="239"/>
                </a:lnTo>
                <a:lnTo>
                  <a:pt x="119" y="239"/>
                </a:lnTo>
                <a:lnTo>
                  <a:pt x="119" y="23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96" name="Freeform 377"/>
          <p:cNvSpPr>
            <a:spLocks/>
          </p:cNvSpPr>
          <p:nvPr/>
        </p:nvSpPr>
        <p:spPr bwMode="auto">
          <a:xfrm>
            <a:off x="8009053" y="4223697"/>
            <a:ext cx="79744" cy="7003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47"/>
              </a:cxn>
              <a:cxn ang="0">
                <a:pos x="52" y="0"/>
              </a:cxn>
              <a:cxn ang="0">
                <a:pos x="0" y="0"/>
              </a:cxn>
            </a:cxnLst>
            <a:rect l="0" t="0" r="r" b="b"/>
            <a:pathLst>
              <a:path w="52" h="47">
                <a:moveTo>
                  <a:pt x="0" y="0"/>
                </a:moveTo>
                <a:lnTo>
                  <a:pt x="27" y="47"/>
                </a:lnTo>
                <a:lnTo>
                  <a:pt x="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97" name="Freeform 378"/>
          <p:cNvSpPr>
            <a:spLocks noEditPoints="1"/>
          </p:cNvSpPr>
          <p:nvPr/>
        </p:nvSpPr>
        <p:spPr bwMode="auto">
          <a:xfrm>
            <a:off x="7826116" y="4181672"/>
            <a:ext cx="98507" cy="84045"/>
          </a:xfrm>
          <a:custGeom>
            <a:avLst/>
            <a:gdLst/>
            <a:ahLst/>
            <a:cxnLst>
              <a:cxn ang="0">
                <a:pos x="1" y="54"/>
              </a:cxn>
              <a:cxn ang="0">
                <a:pos x="0" y="33"/>
              </a:cxn>
              <a:cxn ang="0">
                <a:pos x="0" y="33"/>
              </a:cxn>
              <a:cxn ang="0">
                <a:pos x="1" y="26"/>
              </a:cxn>
              <a:cxn ang="0">
                <a:pos x="2" y="19"/>
              </a:cxn>
              <a:cxn ang="0">
                <a:pos x="5" y="14"/>
              </a:cxn>
              <a:cxn ang="0">
                <a:pos x="9" y="10"/>
              </a:cxn>
              <a:cxn ang="0">
                <a:pos x="14" y="6"/>
              </a:cxn>
              <a:cxn ang="0">
                <a:pos x="20" y="3"/>
              </a:cxn>
              <a:cxn ang="0">
                <a:pos x="25" y="0"/>
              </a:cxn>
              <a:cxn ang="0">
                <a:pos x="32" y="0"/>
              </a:cxn>
              <a:cxn ang="0">
                <a:pos x="32" y="0"/>
              </a:cxn>
              <a:cxn ang="0">
                <a:pos x="39" y="0"/>
              </a:cxn>
              <a:cxn ang="0">
                <a:pos x="44" y="3"/>
              </a:cxn>
              <a:cxn ang="0">
                <a:pos x="49" y="6"/>
              </a:cxn>
              <a:cxn ang="0">
                <a:pos x="55" y="10"/>
              </a:cxn>
              <a:cxn ang="0">
                <a:pos x="59" y="14"/>
              </a:cxn>
              <a:cxn ang="0">
                <a:pos x="62" y="19"/>
              </a:cxn>
              <a:cxn ang="0">
                <a:pos x="64" y="26"/>
              </a:cxn>
              <a:cxn ang="0">
                <a:pos x="64" y="31"/>
              </a:cxn>
              <a:cxn ang="0">
                <a:pos x="64" y="54"/>
              </a:cxn>
              <a:cxn ang="0">
                <a:pos x="1" y="54"/>
              </a:cxn>
              <a:cxn ang="0">
                <a:pos x="32" y="8"/>
              </a:cxn>
              <a:cxn ang="0">
                <a:pos x="32" y="8"/>
              </a:cxn>
              <a:cxn ang="0">
                <a:pos x="28" y="8"/>
              </a:cxn>
              <a:cxn ang="0">
                <a:pos x="22" y="10"/>
              </a:cxn>
              <a:cxn ang="0">
                <a:pos x="18" y="12"/>
              </a:cxn>
              <a:cxn ang="0">
                <a:pos x="16" y="15"/>
              </a:cxn>
              <a:cxn ang="0">
                <a:pos x="12" y="19"/>
              </a:cxn>
              <a:cxn ang="0">
                <a:pos x="10" y="23"/>
              </a:cxn>
              <a:cxn ang="0">
                <a:pos x="9" y="27"/>
              </a:cxn>
              <a:cxn ang="0">
                <a:pos x="8" y="33"/>
              </a:cxn>
              <a:cxn ang="0">
                <a:pos x="9" y="46"/>
              </a:cxn>
              <a:cxn ang="0">
                <a:pos x="56" y="46"/>
              </a:cxn>
              <a:cxn ang="0">
                <a:pos x="56" y="31"/>
              </a:cxn>
              <a:cxn ang="0">
                <a:pos x="56" y="31"/>
              </a:cxn>
              <a:cxn ang="0">
                <a:pos x="56" y="27"/>
              </a:cxn>
              <a:cxn ang="0">
                <a:pos x="55" y="23"/>
              </a:cxn>
              <a:cxn ang="0">
                <a:pos x="52" y="19"/>
              </a:cxn>
              <a:cxn ang="0">
                <a:pos x="49" y="15"/>
              </a:cxn>
              <a:cxn ang="0">
                <a:pos x="45" y="12"/>
              </a:cxn>
              <a:cxn ang="0">
                <a:pos x="41" y="10"/>
              </a:cxn>
              <a:cxn ang="0">
                <a:pos x="37" y="8"/>
              </a:cxn>
              <a:cxn ang="0">
                <a:pos x="32" y="8"/>
              </a:cxn>
              <a:cxn ang="0">
                <a:pos x="32" y="8"/>
              </a:cxn>
            </a:cxnLst>
            <a:rect l="0" t="0" r="r" b="b"/>
            <a:pathLst>
              <a:path w="64" h="54">
                <a:moveTo>
                  <a:pt x="1" y="54"/>
                </a:moveTo>
                <a:lnTo>
                  <a:pt x="0" y="33"/>
                </a:lnTo>
                <a:lnTo>
                  <a:pt x="0" y="33"/>
                </a:lnTo>
                <a:lnTo>
                  <a:pt x="1" y="26"/>
                </a:lnTo>
                <a:lnTo>
                  <a:pt x="2" y="19"/>
                </a:lnTo>
                <a:lnTo>
                  <a:pt x="5" y="14"/>
                </a:lnTo>
                <a:lnTo>
                  <a:pt x="9" y="10"/>
                </a:lnTo>
                <a:lnTo>
                  <a:pt x="14" y="6"/>
                </a:lnTo>
                <a:lnTo>
                  <a:pt x="20" y="3"/>
                </a:lnTo>
                <a:lnTo>
                  <a:pt x="25" y="0"/>
                </a:lnTo>
                <a:lnTo>
                  <a:pt x="32" y="0"/>
                </a:lnTo>
                <a:lnTo>
                  <a:pt x="32" y="0"/>
                </a:lnTo>
                <a:lnTo>
                  <a:pt x="39" y="0"/>
                </a:lnTo>
                <a:lnTo>
                  <a:pt x="44" y="3"/>
                </a:lnTo>
                <a:lnTo>
                  <a:pt x="49" y="6"/>
                </a:lnTo>
                <a:lnTo>
                  <a:pt x="55" y="10"/>
                </a:lnTo>
                <a:lnTo>
                  <a:pt x="59" y="14"/>
                </a:lnTo>
                <a:lnTo>
                  <a:pt x="62" y="19"/>
                </a:lnTo>
                <a:lnTo>
                  <a:pt x="64" y="26"/>
                </a:lnTo>
                <a:lnTo>
                  <a:pt x="64" y="31"/>
                </a:lnTo>
                <a:lnTo>
                  <a:pt x="64" y="54"/>
                </a:lnTo>
                <a:lnTo>
                  <a:pt x="1" y="54"/>
                </a:lnTo>
                <a:close/>
                <a:moveTo>
                  <a:pt x="32" y="8"/>
                </a:moveTo>
                <a:lnTo>
                  <a:pt x="32" y="8"/>
                </a:lnTo>
                <a:lnTo>
                  <a:pt x="28" y="8"/>
                </a:lnTo>
                <a:lnTo>
                  <a:pt x="22" y="10"/>
                </a:lnTo>
                <a:lnTo>
                  <a:pt x="18" y="12"/>
                </a:lnTo>
                <a:lnTo>
                  <a:pt x="16" y="15"/>
                </a:lnTo>
                <a:lnTo>
                  <a:pt x="12" y="19"/>
                </a:lnTo>
                <a:lnTo>
                  <a:pt x="10" y="23"/>
                </a:lnTo>
                <a:lnTo>
                  <a:pt x="9" y="27"/>
                </a:lnTo>
                <a:lnTo>
                  <a:pt x="8" y="33"/>
                </a:lnTo>
                <a:lnTo>
                  <a:pt x="9" y="46"/>
                </a:lnTo>
                <a:lnTo>
                  <a:pt x="56" y="46"/>
                </a:lnTo>
                <a:lnTo>
                  <a:pt x="56" y="31"/>
                </a:lnTo>
                <a:lnTo>
                  <a:pt x="56" y="31"/>
                </a:lnTo>
                <a:lnTo>
                  <a:pt x="56" y="27"/>
                </a:lnTo>
                <a:lnTo>
                  <a:pt x="55" y="23"/>
                </a:lnTo>
                <a:lnTo>
                  <a:pt x="52" y="19"/>
                </a:lnTo>
                <a:lnTo>
                  <a:pt x="49" y="15"/>
                </a:lnTo>
                <a:lnTo>
                  <a:pt x="45" y="12"/>
                </a:lnTo>
                <a:lnTo>
                  <a:pt x="41" y="10"/>
                </a:lnTo>
                <a:lnTo>
                  <a:pt x="37" y="8"/>
                </a:lnTo>
                <a:lnTo>
                  <a:pt x="32" y="8"/>
                </a:lnTo>
                <a:lnTo>
                  <a:pt x="32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98" name="Freeform 379"/>
          <p:cNvSpPr>
            <a:spLocks noEditPoints="1"/>
          </p:cNvSpPr>
          <p:nvPr/>
        </p:nvSpPr>
        <p:spPr bwMode="auto">
          <a:xfrm>
            <a:off x="7802662" y="4251711"/>
            <a:ext cx="145415" cy="107392"/>
          </a:xfrm>
          <a:custGeom>
            <a:avLst/>
            <a:gdLst/>
            <a:ahLst/>
            <a:cxnLst>
              <a:cxn ang="0">
                <a:pos x="7" y="70"/>
              </a:cxn>
              <a:cxn ang="0">
                <a:pos x="7" y="70"/>
              </a:cxn>
              <a:cxn ang="0">
                <a:pos x="7" y="70"/>
              </a:cxn>
              <a:cxn ang="0">
                <a:pos x="4" y="69"/>
              </a:cxn>
              <a:cxn ang="0">
                <a:pos x="3" y="68"/>
              </a:cxn>
              <a:cxn ang="0">
                <a:pos x="1" y="66"/>
              </a:cxn>
              <a:cxn ang="0">
                <a:pos x="1" y="64"/>
              </a:cxn>
              <a:cxn ang="0">
                <a:pos x="0" y="5"/>
              </a:cxn>
              <a:cxn ang="0">
                <a:pos x="0" y="5"/>
              </a:cxn>
              <a:cxn ang="0">
                <a:pos x="1" y="4"/>
              </a:cxn>
              <a:cxn ang="0">
                <a:pos x="3" y="1"/>
              </a:cxn>
              <a:cxn ang="0">
                <a:pos x="4" y="0"/>
              </a:cxn>
              <a:cxn ang="0">
                <a:pos x="7" y="0"/>
              </a:cxn>
              <a:cxn ang="0">
                <a:pos x="86" y="0"/>
              </a:cxn>
              <a:cxn ang="0">
                <a:pos x="86" y="0"/>
              </a:cxn>
              <a:cxn ang="0">
                <a:pos x="89" y="0"/>
              </a:cxn>
              <a:cxn ang="0">
                <a:pos x="90" y="1"/>
              </a:cxn>
              <a:cxn ang="0">
                <a:pos x="92" y="3"/>
              </a:cxn>
              <a:cxn ang="0">
                <a:pos x="92" y="5"/>
              </a:cxn>
              <a:cxn ang="0">
                <a:pos x="93" y="64"/>
              </a:cxn>
              <a:cxn ang="0">
                <a:pos x="93" y="64"/>
              </a:cxn>
              <a:cxn ang="0">
                <a:pos x="92" y="66"/>
              </a:cxn>
              <a:cxn ang="0">
                <a:pos x="90" y="68"/>
              </a:cxn>
              <a:cxn ang="0">
                <a:pos x="90" y="68"/>
              </a:cxn>
              <a:cxn ang="0">
                <a:pos x="89" y="69"/>
              </a:cxn>
              <a:cxn ang="0">
                <a:pos x="86" y="69"/>
              </a:cxn>
              <a:cxn ang="0">
                <a:pos x="7" y="70"/>
              </a:cxn>
              <a:cxn ang="0">
                <a:pos x="8" y="8"/>
              </a:cxn>
              <a:cxn ang="0">
                <a:pos x="9" y="62"/>
              </a:cxn>
              <a:cxn ang="0">
                <a:pos x="84" y="61"/>
              </a:cxn>
              <a:cxn ang="0">
                <a:pos x="84" y="8"/>
              </a:cxn>
              <a:cxn ang="0">
                <a:pos x="8" y="8"/>
              </a:cxn>
            </a:cxnLst>
            <a:rect l="0" t="0" r="r" b="b"/>
            <a:pathLst>
              <a:path w="93" h="70">
                <a:moveTo>
                  <a:pt x="7" y="70"/>
                </a:moveTo>
                <a:lnTo>
                  <a:pt x="7" y="70"/>
                </a:lnTo>
                <a:lnTo>
                  <a:pt x="7" y="70"/>
                </a:lnTo>
                <a:lnTo>
                  <a:pt x="4" y="69"/>
                </a:lnTo>
                <a:lnTo>
                  <a:pt x="3" y="68"/>
                </a:lnTo>
                <a:lnTo>
                  <a:pt x="1" y="66"/>
                </a:lnTo>
                <a:lnTo>
                  <a:pt x="1" y="64"/>
                </a:lnTo>
                <a:lnTo>
                  <a:pt x="0" y="5"/>
                </a:lnTo>
                <a:lnTo>
                  <a:pt x="0" y="5"/>
                </a:lnTo>
                <a:lnTo>
                  <a:pt x="1" y="4"/>
                </a:lnTo>
                <a:lnTo>
                  <a:pt x="3" y="1"/>
                </a:lnTo>
                <a:lnTo>
                  <a:pt x="4" y="0"/>
                </a:lnTo>
                <a:lnTo>
                  <a:pt x="7" y="0"/>
                </a:lnTo>
                <a:lnTo>
                  <a:pt x="86" y="0"/>
                </a:lnTo>
                <a:lnTo>
                  <a:pt x="86" y="0"/>
                </a:lnTo>
                <a:lnTo>
                  <a:pt x="89" y="0"/>
                </a:lnTo>
                <a:lnTo>
                  <a:pt x="90" y="1"/>
                </a:lnTo>
                <a:lnTo>
                  <a:pt x="92" y="3"/>
                </a:lnTo>
                <a:lnTo>
                  <a:pt x="92" y="5"/>
                </a:lnTo>
                <a:lnTo>
                  <a:pt x="93" y="64"/>
                </a:lnTo>
                <a:lnTo>
                  <a:pt x="93" y="64"/>
                </a:lnTo>
                <a:lnTo>
                  <a:pt x="92" y="66"/>
                </a:lnTo>
                <a:lnTo>
                  <a:pt x="90" y="68"/>
                </a:lnTo>
                <a:lnTo>
                  <a:pt x="90" y="68"/>
                </a:lnTo>
                <a:lnTo>
                  <a:pt x="89" y="69"/>
                </a:lnTo>
                <a:lnTo>
                  <a:pt x="86" y="69"/>
                </a:lnTo>
                <a:lnTo>
                  <a:pt x="7" y="70"/>
                </a:lnTo>
                <a:close/>
                <a:moveTo>
                  <a:pt x="8" y="8"/>
                </a:moveTo>
                <a:lnTo>
                  <a:pt x="9" y="62"/>
                </a:lnTo>
                <a:lnTo>
                  <a:pt x="84" y="61"/>
                </a:lnTo>
                <a:lnTo>
                  <a:pt x="84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99" name="Freeform 380"/>
          <p:cNvSpPr>
            <a:spLocks noEditPoints="1"/>
          </p:cNvSpPr>
          <p:nvPr/>
        </p:nvSpPr>
        <p:spPr bwMode="auto">
          <a:xfrm>
            <a:off x="2018985" y="4896054"/>
            <a:ext cx="389332" cy="387541"/>
          </a:xfrm>
          <a:custGeom>
            <a:avLst/>
            <a:gdLst/>
            <a:ahLst/>
            <a:cxnLst>
              <a:cxn ang="0">
                <a:pos x="112" y="248"/>
              </a:cxn>
              <a:cxn ang="0">
                <a:pos x="76" y="239"/>
              </a:cxn>
              <a:cxn ang="0">
                <a:pos x="45" y="220"/>
              </a:cxn>
              <a:cxn ang="0">
                <a:pos x="22" y="193"/>
              </a:cxn>
              <a:cxn ang="0">
                <a:pos x="6" y="160"/>
              </a:cxn>
              <a:cxn ang="0">
                <a:pos x="0" y="124"/>
              </a:cxn>
              <a:cxn ang="0">
                <a:pos x="3" y="98"/>
              </a:cxn>
              <a:cxn ang="0">
                <a:pos x="15" y="64"/>
              </a:cxn>
              <a:cxn ang="0">
                <a:pos x="37" y="36"/>
              </a:cxn>
              <a:cxn ang="0">
                <a:pos x="65" y="14"/>
              </a:cxn>
              <a:cxn ang="0">
                <a:pos x="100" y="1"/>
              </a:cxn>
              <a:cxn ang="0">
                <a:pos x="124" y="0"/>
              </a:cxn>
              <a:cxn ang="0">
                <a:pos x="162" y="5"/>
              </a:cxn>
              <a:cxn ang="0">
                <a:pos x="195" y="20"/>
              </a:cxn>
              <a:cxn ang="0">
                <a:pos x="220" y="44"/>
              </a:cxn>
              <a:cxn ang="0">
                <a:pos x="239" y="75"/>
              </a:cxn>
              <a:cxn ang="0">
                <a:pos x="249" y="110"/>
              </a:cxn>
              <a:cxn ang="0">
                <a:pos x="249" y="136"/>
              </a:cxn>
              <a:cxn ang="0">
                <a:pos x="239" y="172"/>
              </a:cxn>
              <a:cxn ang="0">
                <a:pos x="220" y="204"/>
              </a:cxn>
              <a:cxn ang="0">
                <a:pos x="195" y="226"/>
              </a:cxn>
              <a:cxn ang="0">
                <a:pos x="162" y="243"/>
              </a:cxn>
              <a:cxn ang="0">
                <a:pos x="124" y="248"/>
              </a:cxn>
              <a:cxn ang="0">
                <a:pos x="124" y="8"/>
              </a:cxn>
              <a:cxn ang="0">
                <a:pos x="91" y="13"/>
              </a:cxn>
              <a:cxn ang="0">
                <a:pos x="60" y="28"/>
              </a:cxn>
              <a:cxn ang="0">
                <a:pos x="35" y="50"/>
              </a:cxn>
              <a:cxn ang="0">
                <a:pos x="18" y="78"/>
              </a:cxn>
              <a:cxn ang="0">
                <a:pos x="10" y="112"/>
              </a:cxn>
              <a:cxn ang="0">
                <a:pos x="10" y="136"/>
              </a:cxn>
              <a:cxn ang="0">
                <a:pos x="18" y="168"/>
              </a:cxn>
              <a:cxn ang="0">
                <a:pos x="35" y="198"/>
              </a:cxn>
              <a:cxn ang="0">
                <a:pos x="60" y="220"/>
              </a:cxn>
              <a:cxn ang="0">
                <a:pos x="91" y="235"/>
              </a:cxn>
              <a:cxn ang="0">
                <a:pos x="124" y="240"/>
              </a:cxn>
              <a:cxn ang="0">
                <a:pos x="147" y="237"/>
              </a:cxn>
              <a:cxn ang="0">
                <a:pos x="180" y="225"/>
              </a:cxn>
              <a:cxn ang="0">
                <a:pos x="207" y="206"/>
              </a:cxn>
              <a:cxn ang="0">
                <a:pos x="227" y="179"/>
              </a:cxn>
              <a:cxn ang="0">
                <a:pos x="238" y="147"/>
              </a:cxn>
              <a:cxn ang="0">
                <a:pos x="240" y="124"/>
              </a:cxn>
              <a:cxn ang="0">
                <a:pos x="235" y="89"/>
              </a:cxn>
              <a:cxn ang="0">
                <a:pos x="220" y="59"/>
              </a:cxn>
              <a:cxn ang="0">
                <a:pos x="199" y="35"/>
              </a:cxn>
              <a:cxn ang="0">
                <a:pos x="170" y="17"/>
              </a:cxn>
              <a:cxn ang="0">
                <a:pos x="137" y="8"/>
              </a:cxn>
            </a:cxnLst>
            <a:rect l="0" t="0" r="r" b="b"/>
            <a:pathLst>
              <a:path w="249" h="248">
                <a:moveTo>
                  <a:pt x="124" y="248"/>
                </a:moveTo>
                <a:lnTo>
                  <a:pt x="124" y="248"/>
                </a:lnTo>
                <a:lnTo>
                  <a:pt x="112" y="248"/>
                </a:lnTo>
                <a:lnTo>
                  <a:pt x="100" y="245"/>
                </a:lnTo>
                <a:lnTo>
                  <a:pt x="88" y="243"/>
                </a:lnTo>
                <a:lnTo>
                  <a:pt x="76" y="239"/>
                </a:lnTo>
                <a:lnTo>
                  <a:pt x="65" y="233"/>
                </a:lnTo>
                <a:lnTo>
                  <a:pt x="55" y="226"/>
                </a:lnTo>
                <a:lnTo>
                  <a:pt x="45" y="220"/>
                </a:lnTo>
                <a:lnTo>
                  <a:pt x="37" y="212"/>
                </a:lnTo>
                <a:lnTo>
                  <a:pt x="28" y="204"/>
                </a:lnTo>
                <a:lnTo>
                  <a:pt x="22" y="193"/>
                </a:lnTo>
                <a:lnTo>
                  <a:pt x="15" y="183"/>
                </a:lnTo>
                <a:lnTo>
                  <a:pt x="10" y="172"/>
                </a:lnTo>
                <a:lnTo>
                  <a:pt x="6" y="160"/>
                </a:lnTo>
                <a:lnTo>
                  <a:pt x="3" y="148"/>
                </a:lnTo>
                <a:lnTo>
                  <a:pt x="0" y="136"/>
                </a:lnTo>
                <a:lnTo>
                  <a:pt x="0" y="124"/>
                </a:lnTo>
                <a:lnTo>
                  <a:pt x="0" y="124"/>
                </a:lnTo>
                <a:lnTo>
                  <a:pt x="0" y="110"/>
                </a:lnTo>
                <a:lnTo>
                  <a:pt x="3" y="98"/>
                </a:lnTo>
                <a:lnTo>
                  <a:pt x="6" y="86"/>
                </a:lnTo>
                <a:lnTo>
                  <a:pt x="10" y="75"/>
                </a:lnTo>
                <a:lnTo>
                  <a:pt x="15" y="64"/>
                </a:lnTo>
                <a:lnTo>
                  <a:pt x="22" y="54"/>
                </a:lnTo>
                <a:lnTo>
                  <a:pt x="28" y="44"/>
                </a:lnTo>
                <a:lnTo>
                  <a:pt x="37" y="36"/>
                </a:lnTo>
                <a:lnTo>
                  <a:pt x="45" y="28"/>
                </a:lnTo>
                <a:lnTo>
                  <a:pt x="55" y="20"/>
                </a:lnTo>
                <a:lnTo>
                  <a:pt x="65" y="14"/>
                </a:lnTo>
                <a:lnTo>
                  <a:pt x="76" y="9"/>
                </a:lnTo>
                <a:lnTo>
                  <a:pt x="88" y="5"/>
                </a:lnTo>
                <a:lnTo>
                  <a:pt x="100" y="1"/>
                </a:lnTo>
                <a:lnTo>
                  <a:pt x="112" y="0"/>
                </a:lnTo>
                <a:lnTo>
                  <a:pt x="124" y="0"/>
                </a:lnTo>
                <a:lnTo>
                  <a:pt x="124" y="0"/>
                </a:lnTo>
                <a:lnTo>
                  <a:pt x="138" y="0"/>
                </a:lnTo>
                <a:lnTo>
                  <a:pt x="150" y="1"/>
                </a:lnTo>
                <a:lnTo>
                  <a:pt x="162" y="5"/>
                </a:lnTo>
                <a:lnTo>
                  <a:pt x="173" y="9"/>
                </a:lnTo>
                <a:lnTo>
                  <a:pt x="184" y="14"/>
                </a:lnTo>
                <a:lnTo>
                  <a:pt x="195" y="20"/>
                </a:lnTo>
                <a:lnTo>
                  <a:pt x="204" y="28"/>
                </a:lnTo>
                <a:lnTo>
                  <a:pt x="212" y="36"/>
                </a:lnTo>
                <a:lnTo>
                  <a:pt x="220" y="44"/>
                </a:lnTo>
                <a:lnTo>
                  <a:pt x="228" y="54"/>
                </a:lnTo>
                <a:lnTo>
                  <a:pt x="234" y="64"/>
                </a:lnTo>
                <a:lnTo>
                  <a:pt x="239" y="75"/>
                </a:lnTo>
                <a:lnTo>
                  <a:pt x="243" y="86"/>
                </a:lnTo>
                <a:lnTo>
                  <a:pt x="247" y="98"/>
                </a:lnTo>
                <a:lnTo>
                  <a:pt x="249" y="110"/>
                </a:lnTo>
                <a:lnTo>
                  <a:pt x="249" y="124"/>
                </a:lnTo>
                <a:lnTo>
                  <a:pt x="249" y="124"/>
                </a:lnTo>
                <a:lnTo>
                  <a:pt x="249" y="136"/>
                </a:lnTo>
                <a:lnTo>
                  <a:pt x="247" y="148"/>
                </a:lnTo>
                <a:lnTo>
                  <a:pt x="243" y="160"/>
                </a:lnTo>
                <a:lnTo>
                  <a:pt x="239" y="172"/>
                </a:lnTo>
                <a:lnTo>
                  <a:pt x="234" y="183"/>
                </a:lnTo>
                <a:lnTo>
                  <a:pt x="228" y="193"/>
                </a:lnTo>
                <a:lnTo>
                  <a:pt x="220" y="204"/>
                </a:lnTo>
                <a:lnTo>
                  <a:pt x="212" y="212"/>
                </a:lnTo>
                <a:lnTo>
                  <a:pt x="204" y="220"/>
                </a:lnTo>
                <a:lnTo>
                  <a:pt x="195" y="226"/>
                </a:lnTo>
                <a:lnTo>
                  <a:pt x="184" y="233"/>
                </a:lnTo>
                <a:lnTo>
                  <a:pt x="173" y="239"/>
                </a:lnTo>
                <a:lnTo>
                  <a:pt x="162" y="243"/>
                </a:lnTo>
                <a:lnTo>
                  <a:pt x="150" y="245"/>
                </a:lnTo>
                <a:lnTo>
                  <a:pt x="138" y="248"/>
                </a:lnTo>
                <a:lnTo>
                  <a:pt x="124" y="248"/>
                </a:lnTo>
                <a:lnTo>
                  <a:pt x="124" y="248"/>
                </a:lnTo>
                <a:close/>
                <a:moveTo>
                  <a:pt x="124" y="8"/>
                </a:moveTo>
                <a:lnTo>
                  <a:pt x="124" y="8"/>
                </a:lnTo>
                <a:lnTo>
                  <a:pt x="112" y="8"/>
                </a:lnTo>
                <a:lnTo>
                  <a:pt x="101" y="10"/>
                </a:lnTo>
                <a:lnTo>
                  <a:pt x="91" y="13"/>
                </a:lnTo>
                <a:lnTo>
                  <a:pt x="80" y="17"/>
                </a:lnTo>
                <a:lnTo>
                  <a:pt x="69" y="21"/>
                </a:lnTo>
                <a:lnTo>
                  <a:pt x="60" y="28"/>
                </a:lnTo>
                <a:lnTo>
                  <a:pt x="50" y="35"/>
                </a:lnTo>
                <a:lnTo>
                  <a:pt x="42" y="41"/>
                </a:lnTo>
                <a:lnTo>
                  <a:pt x="35" y="50"/>
                </a:lnTo>
                <a:lnTo>
                  <a:pt x="28" y="59"/>
                </a:lnTo>
                <a:lnTo>
                  <a:pt x="23" y="68"/>
                </a:lnTo>
                <a:lnTo>
                  <a:pt x="18" y="78"/>
                </a:lnTo>
                <a:lnTo>
                  <a:pt x="14" y="89"/>
                </a:lnTo>
                <a:lnTo>
                  <a:pt x="11" y="101"/>
                </a:lnTo>
                <a:lnTo>
                  <a:pt x="10" y="112"/>
                </a:lnTo>
                <a:lnTo>
                  <a:pt x="8" y="124"/>
                </a:lnTo>
                <a:lnTo>
                  <a:pt x="8" y="124"/>
                </a:lnTo>
                <a:lnTo>
                  <a:pt x="10" y="136"/>
                </a:lnTo>
                <a:lnTo>
                  <a:pt x="11" y="147"/>
                </a:lnTo>
                <a:lnTo>
                  <a:pt x="14" y="158"/>
                </a:lnTo>
                <a:lnTo>
                  <a:pt x="18" y="168"/>
                </a:lnTo>
                <a:lnTo>
                  <a:pt x="23" y="179"/>
                </a:lnTo>
                <a:lnTo>
                  <a:pt x="28" y="189"/>
                </a:lnTo>
                <a:lnTo>
                  <a:pt x="35" y="198"/>
                </a:lnTo>
                <a:lnTo>
                  <a:pt x="42" y="206"/>
                </a:lnTo>
                <a:lnTo>
                  <a:pt x="50" y="213"/>
                </a:lnTo>
                <a:lnTo>
                  <a:pt x="60" y="220"/>
                </a:lnTo>
                <a:lnTo>
                  <a:pt x="69" y="225"/>
                </a:lnTo>
                <a:lnTo>
                  <a:pt x="80" y="231"/>
                </a:lnTo>
                <a:lnTo>
                  <a:pt x="91" y="235"/>
                </a:lnTo>
                <a:lnTo>
                  <a:pt x="101" y="237"/>
                </a:lnTo>
                <a:lnTo>
                  <a:pt x="112" y="239"/>
                </a:lnTo>
                <a:lnTo>
                  <a:pt x="124" y="240"/>
                </a:lnTo>
                <a:lnTo>
                  <a:pt x="124" y="240"/>
                </a:lnTo>
                <a:lnTo>
                  <a:pt x="137" y="239"/>
                </a:lnTo>
                <a:lnTo>
                  <a:pt x="147" y="237"/>
                </a:lnTo>
                <a:lnTo>
                  <a:pt x="159" y="235"/>
                </a:lnTo>
                <a:lnTo>
                  <a:pt x="170" y="231"/>
                </a:lnTo>
                <a:lnTo>
                  <a:pt x="180" y="225"/>
                </a:lnTo>
                <a:lnTo>
                  <a:pt x="189" y="220"/>
                </a:lnTo>
                <a:lnTo>
                  <a:pt x="199" y="213"/>
                </a:lnTo>
                <a:lnTo>
                  <a:pt x="207" y="206"/>
                </a:lnTo>
                <a:lnTo>
                  <a:pt x="213" y="198"/>
                </a:lnTo>
                <a:lnTo>
                  <a:pt x="220" y="189"/>
                </a:lnTo>
                <a:lnTo>
                  <a:pt x="227" y="179"/>
                </a:lnTo>
                <a:lnTo>
                  <a:pt x="231" y="168"/>
                </a:lnTo>
                <a:lnTo>
                  <a:pt x="235" y="158"/>
                </a:lnTo>
                <a:lnTo>
                  <a:pt x="238" y="147"/>
                </a:lnTo>
                <a:lnTo>
                  <a:pt x="240" y="136"/>
                </a:lnTo>
                <a:lnTo>
                  <a:pt x="240" y="124"/>
                </a:lnTo>
                <a:lnTo>
                  <a:pt x="240" y="124"/>
                </a:lnTo>
                <a:lnTo>
                  <a:pt x="240" y="112"/>
                </a:lnTo>
                <a:lnTo>
                  <a:pt x="238" y="101"/>
                </a:lnTo>
                <a:lnTo>
                  <a:pt x="235" y="89"/>
                </a:lnTo>
                <a:lnTo>
                  <a:pt x="231" y="78"/>
                </a:lnTo>
                <a:lnTo>
                  <a:pt x="227" y="68"/>
                </a:lnTo>
                <a:lnTo>
                  <a:pt x="220" y="59"/>
                </a:lnTo>
                <a:lnTo>
                  <a:pt x="213" y="50"/>
                </a:lnTo>
                <a:lnTo>
                  <a:pt x="207" y="41"/>
                </a:lnTo>
                <a:lnTo>
                  <a:pt x="199" y="35"/>
                </a:lnTo>
                <a:lnTo>
                  <a:pt x="189" y="28"/>
                </a:lnTo>
                <a:lnTo>
                  <a:pt x="180" y="21"/>
                </a:lnTo>
                <a:lnTo>
                  <a:pt x="170" y="17"/>
                </a:lnTo>
                <a:lnTo>
                  <a:pt x="159" y="13"/>
                </a:lnTo>
                <a:lnTo>
                  <a:pt x="147" y="10"/>
                </a:lnTo>
                <a:lnTo>
                  <a:pt x="137" y="8"/>
                </a:lnTo>
                <a:lnTo>
                  <a:pt x="124" y="8"/>
                </a:lnTo>
                <a:lnTo>
                  <a:pt x="124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00" name="Freeform 381"/>
          <p:cNvSpPr>
            <a:spLocks noEditPoints="1"/>
          </p:cNvSpPr>
          <p:nvPr/>
        </p:nvSpPr>
        <p:spPr bwMode="auto">
          <a:xfrm>
            <a:off x="2079966" y="4947413"/>
            <a:ext cx="262681" cy="336179"/>
          </a:xfrm>
          <a:custGeom>
            <a:avLst/>
            <a:gdLst/>
            <a:ahLst/>
            <a:cxnLst>
              <a:cxn ang="0">
                <a:pos x="64" y="215"/>
              </a:cxn>
              <a:cxn ang="0">
                <a:pos x="22" y="199"/>
              </a:cxn>
              <a:cxn ang="0">
                <a:pos x="3" y="180"/>
              </a:cxn>
              <a:cxn ang="0">
                <a:pos x="30" y="161"/>
              </a:cxn>
              <a:cxn ang="0">
                <a:pos x="54" y="150"/>
              </a:cxn>
              <a:cxn ang="0">
                <a:pos x="58" y="143"/>
              </a:cxn>
              <a:cxn ang="0">
                <a:pos x="46" y="101"/>
              </a:cxn>
              <a:cxn ang="0">
                <a:pos x="39" y="93"/>
              </a:cxn>
              <a:cxn ang="0">
                <a:pos x="39" y="76"/>
              </a:cxn>
              <a:cxn ang="0">
                <a:pos x="41" y="32"/>
              </a:cxn>
              <a:cxn ang="0">
                <a:pos x="49" y="15"/>
              </a:cxn>
              <a:cxn ang="0">
                <a:pos x="87" y="0"/>
              </a:cxn>
              <a:cxn ang="0">
                <a:pos x="103" y="3"/>
              </a:cxn>
              <a:cxn ang="0">
                <a:pos x="110" y="9"/>
              </a:cxn>
              <a:cxn ang="0">
                <a:pos x="125" y="15"/>
              </a:cxn>
              <a:cxn ang="0">
                <a:pos x="134" y="28"/>
              </a:cxn>
              <a:cxn ang="0">
                <a:pos x="131" y="76"/>
              </a:cxn>
              <a:cxn ang="0">
                <a:pos x="133" y="89"/>
              </a:cxn>
              <a:cxn ang="0">
                <a:pos x="123" y="101"/>
              </a:cxn>
              <a:cxn ang="0">
                <a:pos x="112" y="124"/>
              </a:cxn>
              <a:cxn ang="0">
                <a:pos x="118" y="150"/>
              </a:cxn>
              <a:cxn ang="0">
                <a:pos x="130" y="157"/>
              </a:cxn>
              <a:cxn ang="0">
                <a:pos x="168" y="180"/>
              </a:cxn>
              <a:cxn ang="0">
                <a:pos x="160" y="192"/>
              </a:cxn>
              <a:cxn ang="0">
                <a:pos x="119" y="212"/>
              </a:cxn>
              <a:cxn ang="0">
                <a:pos x="85" y="216"/>
              </a:cxn>
              <a:cxn ang="0">
                <a:pos x="29" y="193"/>
              </a:cxn>
              <a:cxn ang="0">
                <a:pos x="65" y="207"/>
              </a:cxn>
              <a:cxn ang="0">
                <a:pos x="96" y="208"/>
              </a:cxn>
              <a:cxn ang="0">
                <a:pos x="134" y="197"/>
              </a:cxn>
              <a:cxn ang="0">
                <a:pos x="158" y="182"/>
              </a:cxn>
              <a:cxn ang="0">
                <a:pos x="127" y="165"/>
              </a:cxn>
              <a:cxn ang="0">
                <a:pos x="112" y="157"/>
              </a:cxn>
              <a:cxn ang="0">
                <a:pos x="104" y="143"/>
              </a:cxn>
              <a:cxn ang="0">
                <a:pos x="108" y="116"/>
              </a:cxn>
              <a:cxn ang="0">
                <a:pos x="122" y="93"/>
              </a:cxn>
              <a:cxn ang="0">
                <a:pos x="125" y="88"/>
              </a:cxn>
              <a:cxn ang="0">
                <a:pos x="122" y="76"/>
              </a:cxn>
              <a:cxn ang="0">
                <a:pos x="126" y="32"/>
              </a:cxn>
              <a:cxn ang="0">
                <a:pos x="116" y="19"/>
              </a:cxn>
              <a:cxn ang="0">
                <a:pos x="107" y="18"/>
              </a:cxn>
              <a:cxn ang="0">
                <a:pos x="100" y="11"/>
              </a:cxn>
              <a:cxn ang="0">
                <a:pos x="87" y="9"/>
              </a:cxn>
              <a:cxn ang="0">
                <a:pos x="61" y="16"/>
              </a:cxn>
              <a:cxn ang="0">
                <a:pos x="50" y="31"/>
              </a:cxn>
              <a:cxn ang="0">
                <a:pos x="50" y="81"/>
              </a:cxn>
              <a:cxn ang="0">
                <a:pos x="46" y="88"/>
              </a:cxn>
              <a:cxn ang="0">
                <a:pos x="54" y="97"/>
              </a:cxn>
              <a:cxn ang="0">
                <a:pos x="65" y="120"/>
              </a:cxn>
              <a:cxn ang="0">
                <a:pos x="68" y="134"/>
              </a:cxn>
              <a:cxn ang="0">
                <a:pos x="60" y="157"/>
              </a:cxn>
              <a:cxn ang="0">
                <a:pos x="45" y="165"/>
              </a:cxn>
              <a:cxn ang="0">
                <a:pos x="12" y="182"/>
              </a:cxn>
            </a:cxnLst>
            <a:rect l="0" t="0" r="r" b="b"/>
            <a:pathLst>
              <a:path w="170" h="216">
                <a:moveTo>
                  <a:pt x="85" y="216"/>
                </a:moveTo>
                <a:lnTo>
                  <a:pt x="85" y="216"/>
                </a:lnTo>
                <a:lnTo>
                  <a:pt x="75" y="216"/>
                </a:lnTo>
                <a:lnTo>
                  <a:pt x="64" y="215"/>
                </a:lnTo>
                <a:lnTo>
                  <a:pt x="52" y="212"/>
                </a:lnTo>
                <a:lnTo>
                  <a:pt x="42" y="208"/>
                </a:lnTo>
                <a:lnTo>
                  <a:pt x="31" y="204"/>
                </a:lnTo>
                <a:lnTo>
                  <a:pt x="22" y="199"/>
                </a:lnTo>
                <a:lnTo>
                  <a:pt x="12" y="192"/>
                </a:lnTo>
                <a:lnTo>
                  <a:pt x="3" y="185"/>
                </a:lnTo>
                <a:lnTo>
                  <a:pt x="0" y="182"/>
                </a:lnTo>
                <a:lnTo>
                  <a:pt x="3" y="180"/>
                </a:lnTo>
                <a:lnTo>
                  <a:pt x="3" y="180"/>
                </a:lnTo>
                <a:lnTo>
                  <a:pt x="10" y="173"/>
                </a:lnTo>
                <a:lnTo>
                  <a:pt x="19" y="166"/>
                </a:lnTo>
                <a:lnTo>
                  <a:pt x="30" y="161"/>
                </a:lnTo>
                <a:lnTo>
                  <a:pt x="42" y="157"/>
                </a:lnTo>
                <a:lnTo>
                  <a:pt x="42" y="157"/>
                </a:lnTo>
                <a:lnTo>
                  <a:pt x="50" y="154"/>
                </a:lnTo>
                <a:lnTo>
                  <a:pt x="54" y="150"/>
                </a:lnTo>
                <a:lnTo>
                  <a:pt x="54" y="150"/>
                </a:lnTo>
                <a:lnTo>
                  <a:pt x="57" y="147"/>
                </a:lnTo>
                <a:lnTo>
                  <a:pt x="58" y="143"/>
                </a:lnTo>
                <a:lnTo>
                  <a:pt x="58" y="143"/>
                </a:lnTo>
                <a:lnTo>
                  <a:pt x="58" y="124"/>
                </a:lnTo>
                <a:lnTo>
                  <a:pt x="58" y="124"/>
                </a:lnTo>
                <a:lnTo>
                  <a:pt x="52" y="115"/>
                </a:lnTo>
                <a:lnTo>
                  <a:pt x="46" y="101"/>
                </a:lnTo>
                <a:lnTo>
                  <a:pt x="46" y="101"/>
                </a:lnTo>
                <a:lnTo>
                  <a:pt x="44" y="100"/>
                </a:lnTo>
                <a:lnTo>
                  <a:pt x="42" y="96"/>
                </a:lnTo>
                <a:lnTo>
                  <a:pt x="39" y="93"/>
                </a:lnTo>
                <a:lnTo>
                  <a:pt x="38" y="89"/>
                </a:lnTo>
                <a:lnTo>
                  <a:pt x="38" y="89"/>
                </a:lnTo>
                <a:lnTo>
                  <a:pt x="38" y="81"/>
                </a:lnTo>
                <a:lnTo>
                  <a:pt x="39" y="76"/>
                </a:lnTo>
                <a:lnTo>
                  <a:pt x="39" y="76"/>
                </a:lnTo>
                <a:lnTo>
                  <a:pt x="38" y="57"/>
                </a:lnTo>
                <a:lnTo>
                  <a:pt x="38" y="41"/>
                </a:lnTo>
                <a:lnTo>
                  <a:pt x="41" y="32"/>
                </a:lnTo>
                <a:lnTo>
                  <a:pt x="42" y="27"/>
                </a:lnTo>
                <a:lnTo>
                  <a:pt x="45" y="20"/>
                </a:lnTo>
                <a:lnTo>
                  <a:pt x="49" y="15"/>
                </a:lnTo>
                <a:lnTo>
                  <a:pt x="49" y="15"/>
                </a:lnTo>
                <a:lnTo>
                  <a:pt x="56" y="9"/>
                </a:lnTo>
                <a:lnTo>
                  <a:pt x="65" y="4"/>
                </a:lnTo>
                <a:lnTo>
                  <a:pt x="75" y="1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96" y="1"/>
                </a:lnTo>
                <a:lnTo>
                  <a:pt x="103" y="3"/>
                </a:lnTo>
                <a:lnTo>
                  <a:pt x="106" y="4"/>
                </a:lnTo>
                <a:lnTo>
                  <a:pt x="108" y="8"/>
                </a:lnTo>
                <a:lnTo>
                  <a:pt x="108" y="8"/>
                </a:lnTo>
                <a:lnTo>
                  <a:pt x="110" y="9"/>
                </a:lnTo>
                <a:lnTo>
                  <a:pt x="110" y="9"/>
                </a:lnTo>
                <a:lnTo>
                  <a:pt x="115" y="9"/>
                </a:lnTo>
                <a:lnTo>
                  <a:pt x="120" y="12"/>
                </a:lnTo>
                <a:lnTo>
                  <a:pt x="125" y="15"/>
                </a:lnTo>
                <a:lnTo>
                  <a:pt x="129" y="19"/>
                </a:lnTo>
                <a:lnTo>
                  <a:pt x="129" y="19"/>
                </a:lnTo>
                <a:lnTo>
                  <a:pt x="131" y="23"/>
                </a:lnTo>
                <a:lnTo>
                  <a:pt x="134" y="28"/>
                </a:lnTo>
                <a:lnTo>
                  <a:pt x="135" y="42"/>
                </a:lnTo>
                <a:lnTo>
                  <a:pt x="135" y="58"/>
                </a:lnTo>
                <a:lnTo>
                  <a:pt x="131" y="76"/>
                </a:lnTo>
                <a:lnTo>
                  <a:pt x="131" y="76"/>
                </a:lnTo>
                <a:lnTo>
                  <a:pt x="133" y="78"/>
                </a:lnTo>
                <a:lnTo>
                  <a:pt x="134" y="81"/>
                </a:lnTo>
                <a:lnTo>
                  <a:pt x="133" y="89"/>
                </a:lnTo>
                <a:lnTo>
                  <a:pt x="133" y="89"/>
                </a:lnTo>
                <a:lnTo>
                  <a:pt x="131" y="93"/>
                </a:lnTo>
                <a:lnTo>
                  <a:pt x="130" y="97"/>
                </a:lnTo>
                <a:lnTo>
                  <a:pt x="127" y="100"/>
                </a:lnTo>
                <a:lnTo>
                  <a:pt x="123" y="101"/>
                </a:lnTo>
                <a:lnTo>
                  <a:pt x="123" y="101"/>
                </a:lnTo>
                <a:lnTo>
                  <a:pt x="119" y="115"/>
                </a:lnTo>
                <a:lnTo>
                  <a:pt x="116" y="120"/>
                </a:lnTo>
                <a:lnTo>
                  <a:pt x="112" y="124"/>
                </a:lnTo>
                <a:lnTo>
                  <a:pt x="112" y="142"/>
                </a:lnTo>
                <a:lnTo>
                  <a:pt x="112" y="142"/>
                </a:lnTo>
                <a:lnTo>
                  <a:pt x="115" y="147"/>
                </a:lnTo>
                <a:lnTo>
                  <a:pt x="118" y="150"/>
                </a:lnTo>
                <a:lnTo>
                  <a:pt x="119" y="153"/>
                </a:lnTo>
                <a:lnTo>
                  <a:pt x="119" y="153"/>
                </a:lnTo>
                <a:lnTo>
                  <a:pt x="130" y="157"/>
                </a:lnTo>
                <a:lnTo>
                  <a:pt x="130" y="157"/>
                </a:lnTo>
                <a:lnTo>
                  <a:pt x="142" y="162"/>
                </a:lnTo>
                <a:lnTo>
                  <a:pt x="153" y="166"/>
                </a:lnTo>
                <a:lnTo>
                  <a:pt x="161" y="173"/>
                </a:lnTo>
                <a:lnTo>
                  <a:pt x="168" y="180"/>
                </a:lnTo>
                <a:lnTo>
                  <a:pt x="170" y="182"/>
                </a:lnTo>
                <a:lnTo>
                  <a:pt x="168" y="185"/>
                </a:lnTo>
                <a:lnTo>
                  <a:pt x="168" y="185"/>
                </a:lnTo>
                <a:lnTo>
                  <a:pt x="160" y="192"/>
                </a:lnTo>
                <a:lnTo>
                  <a:pt x="150" y="199"/>
                </a:lnTo>
                <a:lnTo>
                  <a:pt x="139" y="204"/>
                </a:lnTo>
                <a:lnTo>
                  <a:pt x="130" y="208"/>
                </a:lnTo>
                <a:lnTo>
                  <a:pt x="119" y="212"/>
                </a:lnTo>
                <a:lnTo>
                  <a:pt x="108" y="215"/>
                </a:lnTo>
                <a:lnTo>
                  <a:pt x="98" y="216"/>
                </a:lnTo>
                <a:lnTo>
                  <a:pt x="85" y="216"/>
                </a:lnTo>
                <a:lnTo>
                  <a:pt x="85" y="216"/>
                </a:lnTo>
                <a:close/>
                <a:moveTo>
                  <a:pt x="12" y="182"/>
                </a:moveTo>
                <a:lnTo>
                  <a:pt x="12" y="182"/>
                </a:lnTo>
                <a:lnTo>
                  <a:pt x="21" y="188"/>
                </a:lnTo>
                <a:lnTo>
                  <a:pt x="29" y="193"/>
                </a:lnTo>
                <a:lnTo>
                  <a:pt x="38" y="197"/>
                </a:lnTo>
                <a:lnTo>
                  <a:pt x="46" y="201"/>
                </a:lnTo>
                <a:lnTo>
                  <a:pt x="56" y="204"/>
                </a:lnTo>
                <a:lnTo>
                  <a:pt x="65" y="207"/>
                </a:lnTo>
                <a:lnTo>
                  <a:pt x="76" y="208"/>
                </a:lnTo>
                <a:lnTo>
                  <a:pt x="85" y="208"/>
                </a:lnTo>
                <a:lnTo>
                  <a:pt x="85" y="208"/>
                </a:lnTo>
                <a:lnTo>
                  <a:pt x="96" y="208"/>
                </a:lnTo>
                <a:lnTo>
                  <a:pt x="106" y="207"/>
                </a:lnTo>
                <a:lnTo>
                  <a:pt x="115" y="204"/>
                </a:lnTo>
                <a:lnTo>
                  <a:pt x="125" y="201"/>
                </a:lnTo>
                <a:lnTo>
                  <a:pt x="134" y="197"/>
                </a:lnTo>
                <a:lnTo>
                  <a:pt x="142" y="193"/>
                </a:lnTo>
                <a:lnTo>
                  <a:pt x="152" y="188"/>
                </a:lnTo>
                <a:lnTo>
                  <a:pt x="158" y="182"/>
                </a:lnTo>
                <a:lnTo>
                  <a:pt x="158" y="182"/>
                </a:lnTo>
                <a:lnTo>
                  <a:pt x="153" y="177"/>
                </a:lnTo>
                <a:lnTo>
                  <a:pt x="145" y="173"/>
                </a:lnTo>
                <a:lnTo>
                  <a:pt x="137" y="169"/>
                </a:lnTo>
                <a:lnTo>
                  <a:pt x="127" y="165"/>
                </a:lnTo>
                <a:lnTo>
                  <a:pt x="127" y="165"/>
                </a:lnTo>
                <a:lnTo>
                  <a:pt x="119" y="162"/>
                </a:lnTo>
                <a:lnTo>
                  <a:pt x="114" y="158"/>
                </a:lnTo>
                <a:lnTo>
                  <a:pt x="112" y="157"/>
                </a:lnTo>
                <a:lnTo>
                  <a:pt x="112" y="157"/>
                </a:lnTo>
                <a:lnTo>
                  <a:pt x="107" y="151"/>
                </a:lnTo>
                <a:lnTo>
                  <a:pt x="106" y="147"/>
                </a:lnTo>
                <a:lnTo>
                  <a:pt x="104" y="143"/>
                </a:lnTo>
                <a:lnTo>
                  <a:pt x="104" y="122"/>
                </a:lnTo>
                <a:lnTo>
                  <a:pt x="106" y="120"/>
                </a:lnTo>
                <a:lnTo>
                  <a:pt x="106" y="120"/>
                </a:lnTo>
                <a:lnTo>
                  <a:pt x="108" y="116"/>
                </a:lnTo>
                <a:lnTo>
                  <a:pt x="111" y="111"/>
                </a:lnTo>
                <a:lnTo>
                  <a:pt x="116" y="96"/>
                </a:lnTo>
                <a:lnTo>
                  <a:pt x="118" y="90"/>
                </a:lnTo>
                <a:lnTo>
                  <a:pt x="122" y="93"/>
                </a:lnTo>
                <a:lnTo>
                  <a:pt x="122" y="93"/>
                </a:lnTo>
                <a:lnTo>
                  <a:pt x="123" y="90"/>
                </a:lnTo>
                <a:lnTo>
                  <a:pt x="125" y="88"/>
                </a:lnTo>
                <a:lnTo>
                  <a:pt x="125" y="88"/>
                </a:lnTo>
                <a:lnTo>
                  <a:pt x="125" y="84"/>
                </a:lnTo>
                <a:lnTo>
                  <a:pt x="125" y="81"/>
                </a:lnTo>
                <a:lnTo>
                  <a:pt x="122" y="80"/>
                </a:lnTo>
                <a:lnTo>
                  <a:pt x="122" y="76"/>
                </a:lnTo>
                <a:lnTo>
                  <a:pt x="122" y="76"/>
                </a:lnTo>
                <a:lnTo>
                  <a:pt x="126" y="59"/>
                </a:lnTo>
                <a:lnTo>
                  <a:pt x="127" y="45"/>
                </a:lnTo>
                <a:lnTo>
                  <a:pt x="126" y="32"/>
                </a:lnTo>
                <a:lnTo>
                  <a:pt x="125" y="27"/>
                </a:lnTo>
                <a:lnTo>
                  <a:pt x="122" y="23"/>
                </a:lnTo>
                <a:lnTo>
                  <a:pt x="122" y="23"/>
                </a:lnTo>
                <a:lnTo>
                  <a:pt x="116" y="19"/>
                </a:lnTo>
                <a:lnTo>
                  <a:pt x="110" y="18"/>
                </a:lnTo>
                <a:lnTo>
                  <a:pt x="108" y="18"/>
                </a:lnTo>
                <a:lnTo>
                  <a:pt x="107" y="18"/>
                </a:lnTo>
                <a:lnTo>
                  <a:pt x="107" y="18"/>
                </a:lnTo>
                <a:lnTo>
                  <a:pt x="103" y="15"/>
                </a:lnTo>
                <a:lnTo>
                  <a:pt x="102" y="12"/>
                </a:lnTo>
                <a:lnTo>
                  <a:pt x="102" y="12"/>
                </a:lnTo>
                <a:lnTo>
                  <a:pt x="100" y="11"/>
                </a:lnTo>
                <a:lnTo>
                  <a:pt x="99" y="9"/>
                </a:lnTo>
                <a:lnTo>
                  <a:pt x="95" y="9"/>
                </a:lnTo>
                <a:lnTo>
                  <a:pt x="88" y="9"/>
                </a:lnTo>
                <a:lnTo>
                  <a:pt x="87" y="9"/>
                </a:lnTo>
                <a:lnTo>
                  <a:pt x="87" y="9"/>
                </a:lnTo>
                <a:lnTo>
                  <a:pt x="77" y="9"/>
                </a:lnTo>
                <a:lnTo>
                  <a:pt x="68" y="12"/>
                </a:lnTo>
                <a:lnTo>
                  <a:pt x="61" y="16"/>
                </a:lnTo>
                <a:lnTo>
                  <a:pt x="56" y="20"/>
                </a:lnTo>
                <a:lnTo>
                  <a:pt x="56" y="20"/>
                </a:lnTo>
                <a:lnTo>
                  <a:pt x="53" y="26"/>
                </a:lnTo>
                <a:lnTo>
                  <a:pt x="50" y="31"/>
                </a:lnTo>
                <a:lnTo>
                  <a:pt x="48" y="43"/>
                </a:lnTo>
                <a:lnTo>
                  <a:pt x="46" y="58"/>
                </a:lnTo>
                <a:lnTo>
                  <a:pt x="49" y="77"/>
                </a:lnTo>
                <a:lnTo>
                  <a:pt x="50" y="81"/>
                </a:lnTo>
                <a:lnTo>
                  <a:pt x="46" y="81"/>
                </a:lnTo>
                <a:lnTo>
                  <a:pt x="46" y="81"/>
                </a:lnTo>
                <a:lnTo>
                  <a:pt x="46" y="88"/>
                </a:lnTo>
                <a:lnTo>
                  <a:pt x="46" y="88"/>
                </a:lnTo>
                <a:lnTo>
                  <a:pt x="49" y="92"/>
                </a:lnTo>
                <a:lnTo>
                  <a:pt x="50" y="95"/>
                </a:lnTo>
                <a:lnTo>
                  <a:pt x="54" y="93"/>
                </a:lnTo>
                <a:lnTo>
                  <a:pt x="54" y="97"/>
                </a:lnTo>
                <a:lnTo>
                  <a:pt x="54" y="97"/>
                </a:lnTo>
                <a:lnTo>
                  <a:pt x="60" y="111"/>
                </a:lnTo>
                <a:lnTo>
                  <a:pt x="62" y="116"/>
                </a:lnTo>
                <a:lnTo>
                  <a:pt x="65" y="120"/>
                </a:lnTo>
                <a:lnTo>
                  <a:pt x="66" y="120"/>
                </a:lnTo>
                <a:lnTo>
                  <a:pt x="66" y="123"/>
                </a:lnTo>
                <a:lnTo>
                  <a:pt x="66" y="123"/>
                </a:lnTo>
                <a:lnTo>
                  <a:pt x="68" y="134"/>
                </a:lnTo>
                <a:lnTo>
                  <a:pt x="66" y="144"/>
                </a:lnTo>
                <a:lnTo>
                  <a:pt x="66" y="144"/>
                </a:lnTo>
                <a:lnTo>
                  <a:pt x="65" y="151"/>
                </a:lnTo>
                <a:lnTo>
                  <a:pt x="60" y="157"/>
                </a:lnTo>
                <a:lnTo>
                  <a:pt x="60" y="157"/>
                </a:lnTo>
                <a:lnTo>
                  <a:pt x="54" y="161"/>
                </a:lnTo>
                <a:lnTo>
                  <a:pt x="45" y="165"/>
                </a:lnTo>
                <a:lnTo>
                  <a:pt x="45" y="165"/>
                </a:lnTo>
                <a:lnTo>
                  <a:pt x="35" y="169"/>
                </a:lnTo>
                <a:lnTo>
                  <a:pt x="26" y="173"/>
                </a:lnTo>
                <a:lnTo>
                  <a:pt x="18" y="177"/>
                </a:lnTo>
                <a:lnTo>
                  <a:pt x="12" y="182"/>
                </a:lnTo>
                <a:lnTo>
                  <a:pt x="12" y="18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01" name="Freeform 382"/>
          <p:cNvSpPr>
            <a:spLocks/>
          </p:cNvSpPr>
          <p:nvPr/>
        </p:nvSpPr>
        <p:spPr bwMode="auto">
          <a:xfrm>
            <a:off x="2891460" y="4886717"/>
            <a:ext cx="42219" cy="37353"/>
          </a:xfrm>
          <a:custGeom>
            <a:avLst/>
            <a:gdLst/>
            <a:ahLst/>
            <a:cxnLst>
              <a:cxn ang="0">
                <a:pos x="27" y="24"/>
              </a:cxn>
              <a:cxn ang="0">
                <a:pos x="19" y="24"/>
              </a:cxn>
              <a:cxn ang="0">
                <a:pos x="19" y="13"/>
              </a:cxn>
              <a:cxn ang="0">
                <a:pos x="19" y="13"/>
              </a:cxn>
              <a:cxn ang="0">
                <a:pos x="17" y="11"/>
              </a:cxn>
              <a:cxn ang="0">
                <a:pos x="17" y="9"/>
              </a:cxn>
              <a:cxn ang="0">
                <a:pos x="15" y="8"/>
              </a:cxn>
              <a:cxn ang="0">
                <a:pos x="13" y="8"/>
              </a:cxn>
              <a:cxn ang="0">
                <a:pos x="13" y="8"/>
              </a:cxn>
              <a:cxn ang="0">
                <a:pos x="11" y="8"/>
              </a:cxn>
              <a:cxn ang="0">
                <a:pos x="9" y="9"/>
              </a:cxn>
              <a:cxn ang="0">
                <a:pos x="8" y="11"/>
              </a:cxn>
              <a:cxn ang="0">
                <a:pos x="8" y="13"/>
              </a:cxn>
              <a:cxn ang="0">
                <a:pos x="8" y="24"/>
              </a:cxn>
              <a:cxn ang="0">
                <a:pos x="0" y="24"/>
              </a:cxn>
              <a:cxn ang="0">
                <a:pos x="0" y="13"/>
              </a:cxn>
              <a:cxn ang="0">
                <a:pos x="0" y="13"/>
              </a:cxn>
              <a:cxn ang="0">
                <a:pos x="1" y="8"/>
              </a:cxn>
              <a:cxn ang="0">
                <a:pos x="4" y="4"/>
              </a:cxn>
              <a:cxn ang="0">
                <a:pos x="8" y="0"/>
              </a:cxn>
              <a:cxn ang="0">
                <a:pos x="13" y="0"/>
              </a:cxn>
              <a:cxn ang="0">
                <a:pos x="13" y="0"/>
              </a:cxn>
              <a:cxn ang="0">
                <a:pos x="19" y="0"/>
              </a:cxn>
              <a:cxn ang="0">
                <a:pos x="23" y="4"/>
              </a:cxn>
              <a:cxn ang="0">
                <a:pos x="25" y="8"/>
              </a:cxn>
              <a:cxn ang="0">
                <a:pos x="27" y="13"/>
              </a:cxn>
              <a:cxn ang="0">
                <a:pos x="27" y="24"/>
              </a:cxn>
            </a:cxnLst>
            <a:rect l="0" t="0" r="r" b="b"/>
            <a:pathLst>
              <a:path w="27" h="24">
                <a:moveTo>
                  <a:pt x="27" y="24"/>
                </a:moveTo>
                <a:lnTo>
                  <a:pt x="19" y="24"/>
                </a:lnTo>
                <a:lnTo>
                  <a:pt x="19" y="13"/>
                </a:lnTo>
                <a:lnTo>
                  <a:pt x="19" y="13"/>
                </a:lnTo>
                <a:lnTo>
                  <a:pt x="17" y="11"/>
                </a:lnTo>
                <a:lnTo>
                  <a:pt x="17" y="9"/>
                </a:lnTo>
                <a:lnTo>
                  <a:pt x="15" y="8"/>
                </a:lnTo>
                <a:lnTo>
                  <a:pt x="13" y="8"/>
                </a:lnTo>
                <a:lnTo>
                  <a:pt x="13" y="8"/>
                </a:lnTo>
                <a:lnTo>
                  <a:pt x="11" y="8"/>
                </a:lnTo>
                <a:lnTo>
                  <a:pt x="9" y="9"/>
                </a:lnTo>
                <a:lnTo>
                  <a:pt x="8" y="11"/>
                </a:lnTo>
                <a:lnTo>
                  <a:pt x="8" y="13"/>
                </a:lnTo>
                <a:lnTo>
                  <a:pt x="8" y="24"/>
                </a:lnTo>
                <a:lnTo>
                  <a:pt x="0" y="24"/>
                </a:lnTo>
                <a:lnTo>
                  <a:pt x="0" y="13"/>
                </a:lnTo>
                <a:lnTo>
                  <a:pt x="0" y="13"/>
                </a:lnTo>
                <a:lnTo>
                  <a:pt x="1" y="8"/>
                </a:lnTo>
                <a:lnTo>
                  <a:pt x="4" y="4"/>
                </a:lnTo>
                <a:lnTo>
                  <a:pt x="8" y="0"/>
                </a:lnTo>
                <a:lnTo>
                  <a:pt x="13" y="0"/>
                </a:lnTo>
                <a:lnTo>
                  <a:pt x="13" y="0"/>
                </a:lnTo>
                <a:lnTo>
                  <a:pt x="19" y="0"/>
                </a:lnTo>
                <a:lnTo>
                  <a:pt x="23" y="4"/>
                </a:lnTo>
                <a:lnTo>
                  <a:pt x="25" y="8"/>
                </a:lnTo>
                <a:lnTo>
                  <a:pt x="27" y="13"/>
                </a:lnTo>
                <a:lnTo>
                  <a:pt x="27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02" name="Freeform 383"/>
          <p:cNvSpPr>
            <a:spLocks/>
          </p:cNvSpPr>
          <p:nvPr/>
        </p:nvSpPr>
        <p:spPr bwMode="auto">
          <a:xfrm>
            <a:off x="3111927" y="4886717"/>
            <a:ext cx="46907" cy="37353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19" y="24"/>
              </a:cxn>
              <a:cxn ang="0">
                <a:pos x="19" y="13"/>
              </a:cxn>
              <a:cxn ang="0">
                <a:pos x="19" y="13"/>
              </a:cxn>
              <a:cxn ang="0">
                <a:pos x="19" y="11"/>
              </a:cxn>
              <a:cxn ang="0">
                <a:pos x="17" y="9"/>
              </a:cxn>
              <a:cxn ang="0">
                <a:pos x="16" y="8"/>
              </a:cxn>
              <a:cxn ang="0">
                <a:pos x="13" y="8"/>
              </a:cxn>
              <a:cxn ang="0">
                <a:pos x="13" y="8"/>
              </a:cxn>
              <a:cxn ang="0">
                <a:pos x="12" y="8"/>
              </a:cxn>
              <a:cxn ang="0">
                <a:pos x="11" y="9"/>
              </a:cxn>
              <a:cxn ang="0">
                <a:pos x="9" y="11"/>
              </a:cxn>
              <a:cxn ang="0">
                <a:pos x="9" y="13"/>
              </a:cxn>
              <a:cxn ang="0">
                <a:pos x="9" y="24"/>
              </a:cxn>
              <a:cxn ang="0">
                <a:pos x="0" y="24"/>
              </a:cxn>
              <a:cxn ang="0">
                <a:pos x="0" y="13"/>
              </a:cxn>
              <a:cxn ang="0">
                <a:pos x="0" y="13"/>
              </a:cxn>
              <a:cxn ang="0">
                <a:pos x="1" y="8"/>
              </a:cxn>
              <a:cxn ang="0">
                <a:pos x="4" y="4"/>
              </a:cxn>
              <a:cxn ang="0">
                <a:pos x="9" y="0"/>
              </a:cxn>
              <a:cxn ang="0">
                <a:pos x="13" y="0"/>
              </a:cxn>
              <a:cxn ang="0">
                <a:pos x="13" y="0"/>
              </a:cxn>
              <a:cxn ang="0">
                <a:pos x="19" y="0"/>
              </a:cxn>
              <a:cxn ang="0">
                <a:pos x="24" y="4"/>
              </a:cxn>
              <a:cxn ang="0">
                <a:pos x="27" y="8"/>
              </a:cxn>
              <a:cxn ang="0">
                <a:pos x="28" y="13"/>
              </a:cxn>
              <a:cxn ang="0">
                <a:pos x="28" y="24"/>
              </a:cxn>
            </a:cxnLst>
            <a:rect l="0" t="0" r="r" b="b"/>
            <a:pathLst>
              <a:path w="28" h="24">
                <a:moveTo>
                  <a:pt x="28" y="24"/>
                </a:moveTo>
                <a:lnTo>
                  <a:pt x="19" y="24"/>
                </a:lnTo>
                <a:lnTo>
                  <a:pt x="19" y="13"/>
                </a:lnTo>
                <a:lnTo>
                  <a:pt x="19" y="13"/>
                </a:lnTo>
                <a:lnTo>
                  <a:pt x="19" y="11"/>
                </a:lnTo>
                <a:lnTo>
                  <a:pt x="17" y="9"/>
                </a:lnTo>
                <a:lnTo>
                  <a:pt x="16" y="8"/>
                </a:lnTo>
                <a:lnTo>
                  <a:pt x="13" y="8"/>
                </a:lnTo>
                <a:lnTo>
                  <a:pt x="13" y="8"/>
                </a:lnTo>
                <a:lnTo>
                  <a:pt x="12" y="8"/>
                </a:lnTo>
                <a:lnTo>
                  <a:pt x="11" y="9"/>
                </a:lnTo>
                <a:lnTo>
                  <a:pt x="9" y="11"/>
                </a:lnTo>
                <a:lnTo>
                  <a:pt x="9" y="13"/>
                </a:lnTo>
                <a:lnTo>
                  <a:pt x="9" y="24"/>
                </a:lnTo>
                <a:lnTo>
                  <a:pt x="0" y="24"/>
                </a:lnTo>
                <a:lnTo>
                  <a:pt x="0" y="13"/>
                </a:lnTo>
                <a:lnTo>
                  <a:pt x="0" y="13"/>
                </a:lnTo>
                <a:lnTo>
                  <a:pt x="1" y="8"/>
                </a:lnTo>
                <a:lnTo>
                  <a:pt x="4" y="4"/>
                </a:lnTo>
                <a:lnTo>
                  <a:pt x="9" y="0"/>
                </a:lnTo>
                <a:lnTo>
                  <a:pt x="13" y="0"/>
                </a:lnTo>
                <a:lnTo>
                  <a:pt x="13" y="0"/>
                </a:lnTo>
                <a:lnTo>
                  <a:pt x="19" y="0"/>
                </a:lnTo>
                <a:lnTo>
                  <a:pt x="24" y="4"/>
                </a:lnTo>
                <a:lnTo>
                  <a:pt x="27" y="8"/>
                </a:lnTo>
                <a:lnTo>
                  <a:pt x="28" y="13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03" name="Freeform 384"/>
          <p:cNvSpPr>
            <a:spLocks noEditPoints="1"/>
          </p:cNvSpPr>
          <p:nvPr/>
        </p:nvSpPr>
        <p:spPr bwMode="auto">
          <a:xfrm>
            <a:off x="2839864" y="4919399"/>
            <a:ext cx="365877" cy="354856"/>
          </a:xfrm>
          <a:custGeom>
            <a:avLst/>
            <a:gdLst/>
            <a:ahLst/>
            <a:cxnLst>
              <a:cxn ang="0">
                <a:pos x="14" y="230"/>
              </a:cxn>
              <a:cxn ang="0">
                <a:pos x="8" y="228"/>
              </a:cxn>
              <a:cxn ang="0">
                <a:pos x="2" y="222"/>
              </a:cxn>
              <a:cxn ang="0">
                <a:pos x="0" y="14"/>
              </a:cxn>
              <a:cxn ang="0">
                <a:pos x="2" y="8"/>
              </a:cxn>
              <a:cxn ang="0">
                <a:pos x="8" y="1"/>
              </a:cxn>
              <a:cxn ang="0">
                <a:pos x="41" y="0"/>
              </a:cxn>
              <a:cxn ang="0">
                <a:pos x="41" y="19"/>
              </a:cxn>
              <a:cxn ang="0">
                <a:pos x="42" y="23"/>
              </a:cxn>
              <a:cxn ang="0">
                <a:pos x="46" y="24"/>
              </a:cxn>
              <a:cxn ang="0">
                <a:pos x="48" y="24"/>
              </a:cxn>
              <a:cxn ang="0">
                <a:pos x="50" y="22"/>
              </a:cxn>
              <a:cxn ang="0">
                <a:pos x="52" y="0"/>
              </a:cxn>
              <a:cxn ang="0">
                <a:pos x="185" y="19"/>
              </a:cxn>
              <a:cxn ang="0">
                <a:pos x="185" y="22"/>
              </a:cxn>
              <a:cxn ang="0">
                <a:pos x="188" y="24"/>
              </a:cxn>
              <a:cxn ang="0">
                <a:pos x="189" y="24"/>
              </a:cxn>
              <a:cxn ang="0">
                <a:pos x="193" y="23"/>
              </a:cxn>
              <a:cxn ang="0">
                <a:pos x="195" y="19"/>
              </a:cxn>
              <a:cxn ang="0">
                <a:pos x="222" y="0"/>
              </a:cxn>
              <a:cxn ang="0">
                <a:pos x="227" y="1"/>
              </a:cxn>
              <a:cxn ang="0">
                <a:pos x="234" y="8"/>
              </a:cxn>
              <a:cxn ang="0">
                <a:pos x="235" y="216"/>
              </a:cxn>
              <a:cxn ang="0">
                <a:pos x="234" y="222"/>
              </a:cxn>
              <a:cxn ang="0">
                <a:pos x="227" y="228"/>
              </a:cxn>
              <a:cxn ang="0">
                <a:pos x="222" y="230"/>
              </a:cxn>
              <a:cxn ang="0">
                <a:pos x="14" y="8"/>
              </a:cxn>
              <a:cxn ang="0">
                <a:pos x="10" y="10"/>
              </a:cxn>
              <a:cxn ang="0">
                <a:pos x="8" y="14"/>
              </a:cxn>
              <a:cxn ang="0">
                <a:pos x="8" y="216"/>
              </a:cxn>
              <a:cxn ang="0">
                <a:pos x="10" y="220"/>
              </a:cxn>
              <a:cxn ang="0">
                <a:pos x="14" y="222"/>
              </a:cxn>
              <a:cxn ang="0">
                <a:pos x="222" y="222"/>
              </a:cxn>
              <a:cxn ang="0">
                <a:pos x="226" y="220"/>
              </a:cxn>
              <a:cxn ang="0">
                <a:pos x="227" y="216"/>
              </a:cxn>
              <a:cxn ang="0">
                <a:pos x="227" y="14"/>
              </a:cxn>
              <a:cxn ang="0">
                <a:pos x="226" y="10"/>
              </a:cxn>
              <a:cxn ang="0">
                <a:pos x="222" y="8"/>
              </a:cxn>
              <a:cxn ang="0">
                <a:pos x="204" y="19"/>
              </a:cxn>
              <a:cxn ang="0">
                <a:pos x="203" y="24"/>
              </a:cxn>
              <a:cxn ang="0">
                <a:pos x="195" y="33"/>
              </a:cxn>
              <a:cxn ang="0">
                <a:pos x="189" y="33"/>
              </a:cxn>
              <a:cxn ang="0">
                <a:pos x="180" y="28"/>
              </a:cxn>
              <a:cxn ang="0">
                <a:pos x="176" y="19"/>
              </a:cxn>
              <a:cxn ang="0">
                <a:pos x="60" y="8"/>
              </a:cxn>
              <a:cxn ang="0">
                <a:pos x="60" y="19"/>
              </a:cxn>
              <a:cxn ang="0">
                <a:pos x="56" y="28"/>
              </a:cxn>
              <a:cxn ang="0">
                <a:pos x="46" y="33"/>
              </a:cxn>
              <a:cxn ang="0">
                <a:pos x="41" y="33"/>
              </a:cxn>
              <a:cxn ang="0">
                <a:pos x="34" y="24"/>
              </a:cxn>
              <a:cxn ang="0">
                <a:pos x="33" y="8"/>
              </a:cxn>
            </a:cxnLst>
            <a:rect l="0" t="0" r="r" b="b"/>
            <a:pathLst>
              <a:path w="235" h="230">
                <a:moveTo>
                  <a:pt x="222" y="230"/>
                </a:moveTo>
                <a:lnTo>
                  <a:pt x="14" y="230"/>
                </a:lnTo>
                <a:lnTo>
                  <a:pt x="14" y="230"/>
                </a:lnTo>
                <a:lnTo>
                  <a:pt x="8" y="228"/>
                </a:lnTo>
                <a:lnTo>
                  <a:pt x="4" y="226"/>
                </a:lnTo>
                <a:lnTo>
                  <a:pt x="2" y="222"/>
                </a:lnTo>
                <a:lnTo>
                  <a:pt x="0" y="216"/>
                </a:lnTo>
                <a:lnTo>
                  <a:pt x="0" y="14"/>
                </a:lnTo>
                <a:lnTo>
                  <a:pt x="0" y="14"/>
                </a:lnTo>
                <a:lnTo>
                  <a:pt x="2" y="8"/>
                </a:lnTo>
                <a:lnTo>
                  <a:pt x="4" y="4"/>
                </a:lnTo>
                <a:lnTo>
                  <a:pt x="8" y="1"/>
                </a:lnTo>
                <a:lnTo>
                  <a:pt x="14" y="0"/>
                </a:lnTo>
                <a:lnTo>
                  <a:pt x="41" y="0"/>
                </a:lnTo>
                <a:lnTo>
                  <a:pt x="41" y="19"/>
                </a:lnTo>
                <a:lnTo>
                  <a:pt x="41" y="19"/>
                </a:lnTo>
                <a:lnTo>
                  <a:pt x="41" y="22"/>
                </a:lnTo>
                <a:lnTo>
                  <a:pt x="42" y="23"/>
                </a:lnTo>
                <a:lnTo>
                  <a:pt x="44" y="24"/>
                </a:lnTo>
                <a:lnTo>
                  <a:pt x="46" y="24"/>
                </a:lnTo>
                <a:lnTo>
                  <a:pt x="46" y="24"/>
                </a:lnTo>
                <a:lnTo>
                  <a:pt x="48" y="24"/>
                </a:lnTo>
                <a:lnTo>
                  <a:pt x="50" y="23"/>
                </a:lnTo>
                <a:lnTo>
                  <a:pt x="50" y="22"/>
                </a:lnTo>
                <a:lnTo>
                  <a:pt x="52" y="19"/>
                </a:lnTo>
                <a:lnTo>
                  <a:pt x="52" y="0"/>
                </a:lnTo>
                <a:lnTo>
                  <a:pt x="185" y="0"/>
                </a:lnTo>
                <a:lnTo>
                  <a:pt x="185" y="19"/>
                </a:lnTo>
                <a:lnTo>
                  <a:pt x="185" y="19"/>
                </a:lnTo>
                <a:lnTo>
                  <a:pt x="185" y="22"/>
                </a:lnTo>
                <a:lnTo>
                  <a:pt x="187" y="23"/>
                </a:lnTo>
                <a:lnTo>
                  <a:pt x="188" y="24"/>
                </a:lnTo>
                <a:lnTo>
                  <a:pt x="189" y="24"/>
                </a:lnTo>
                <a:lnTo>
                  <a:pt x="189" y="24"/>
                </a:lnTo>
                <a:lnTo>
                  <a:pt x="192" y="24"/>
                </a:lnTo>
                <a:lnTo>
                  <a:pt x="193" y="23"/>
                </a:lnTo>
                <a:lnTo>
                  <a:pt x="195" y="22"/>
                </a:lnTo>
                <a:lnTo>
                  <a:pt x="195" y="19"/>
                </a:lnTo>
                <a:lnTo>
                  <a:pt x="195" y="0"/>
                </a:lnTo>
                <a:lnTo>
                  <a:pt x="222" y="0"/>
                </a:lnTo>
                <a:lnTo>
                  <a:pt x="222" y="0"/>
                </a:lnTo>
                <a:lnTo>
                  <a:pt x="227" y="1"/>
                </a:lnTo>
                <a:lnTo>
                  <a:pt x="231" y="4"/>
                </a:lnTo>
                <a:lnTo>
                  <a:pt x="234" y="8"/>
                </a:lnTo>
                <a:lnTo>
                  <a:pt x="235" y="14"/>
                </a:lnTo>
                <a:lnTo>
                  <a:pt x="235" y="216"/>
                </a:lnTo>
                <a:lnTo>
                  <a:pt x="235" y="216"/>
                </a:lnTo>
                <a:lnTo>
                  <a:pt x="234" y="222"/>
                </a:lnTo>
                <a:lnTo>
                  <a:pt x="231" y="226"/>
                </a:lnTo>
                <a:lnTo>
                  <a:pt x="227" y="228"/>
                </a:lnTo>
                <a:lnTo>
                  <a:pt x="222" y="230"/>
                </a:lnTo>
                <a:lnTo>
                  <a:pt x="222" y="230"/>
                </a:lnTo>
                <a:close/>
                <a:moveTo>
                  <a:pt x="14" y="8"/>
                </a:moveTo>
                <a:lnTo>
                  <a:pt x="14" y="8"/>
                </a:lnTo>
                <a:lnTo>
                  <a:pt x="13" y="10"/>
                </a:lnTo>
                <a:lnTo>
                  <a:pt x="10" y="10"/>
                </a:lnTo>
                <a:lnTo>
                  <a:pt x="10" y="12"/>
                </a:lnTo>
                <a:lnTo>
                  <a:pt x="8" y="14"/>
                </a:lnTo>
                <a:lnTo>
                  <a:pt x="8" y="216"/>
                </a:lnTo>
                <a:lnTo>
                  <a:pt x="8" y="216"/>
                </a:lnTo>
                <a:lnTo>
                  <a:pt x="10" y="219"/>
                </a:lnTo>
                <a:lnTo>
                  <a:pt x="10" y="220"/>
                </a:lnTo>
                <a:lnTo>
                  <a:pt x="13" y="222"/>
                </a:lnTo>
                <a:lnTo>
                  <a:pt x="14" y="222"/>
                </a:lnTo>
                <a:lnTo>
                  <a:pt x="222" y="222"/>
                </a:lnTo>
                <a:lnTo>
                  <a:pt x="222" y="222"/>
                </a:lnTo>
                <a:lnTo>
                  <a:pt x="224" y="222"/>
                </a:lnTo>
                <a:lnTo>
                  <a:pt x="226" y="220"/>
                </a:lnTo>
                <a:lnTo>
                  <a:pt x="227" y="219"/>
                </a:lnTo>
                <a:lnTo>
                  <a:pt x="227" y="216"/>
                </a:lnTo>
                <a:lnTo>
                  <a:pt x="227" y="14"/>
                </a:lnTo>
                <a:lnTo>
                  <a:pt x="227" y="14"/>
                </a:lnTo>
                <a:lnTo>
                  <a:pt x="227" y="12"/>
                </a:lnTo>
                <a:lnTo>
                  <a:pt x="226" y="10"/>
                </a:lnTo>
                <a:lnTo>
                  <a:pt x="224" y="10"/>
                </a:lnTo>
                <a:lnTo>
                  <a:pt x="222" y="8"/>
                </a:lnTo>
                <a:lnTo>
                  <a:pt x="204" y="8"/>
                </a:lnTo>
                <a:lnTo>
                  <a:pt x="204" y="19"/>
                </a:lnTo>
                <a:lnTo>
                  <a:pt x="204" y="19"/>
                </a:lnTo>
                <a:lnTo>
                  <a:pt x="203" y="24"/>
                </a:lnTo>
                <a:lnTo>
                  <a:pt x="200" y="28"/>
                </a:lnTo>
                <a:lnTo>
                  <a:pt x="195" y="33"/>
                </a:lnTo>
                <a:lnTo>
                  <a:pt x="189" y="33"/>
                </a:lnTo>
                <a:lnTo>
                  <a:pt x="189" y="33"/>
                </a:lnTo>
                <a:lnTo>
                  <a:pt x="185" y="33"/>
                </a:lnTo>
                <a:lnTo>
                  <a:pt x="180" y="28"/>
                </a:lnTo>
                <a:lnTo>
                  <a:pt x="177" y="24"/>
                </a:lnTo>
                <a:lnTo>
                  <a:pt x="176" y="19"/>
                </a:lnTo>
                <a:lnTo>
                  <a:pt x="176" y="8"/>
                </a:lnTo>
                <a:lnTo>
                  <a:pt x="60" y="8"/>
                </a:lnTo>
                <a:lnTo>
                  <a:pt x="60" y="19"/>
                </a:lnTo>
                <a:lnTo>
                  <a:pt x="60" y="19"/>
                </a:lnTo>
                <a:lnTo>
                  <a:pt x="58" y="24"/>
                </a:lnTo>
                <a:lnTo>
                  <a:pt x="56" y="28"/>
                </a:lnTo>
                <a:lnTo>
                  <a:pt x="52" y="33"/>
                </a:lnTo>
                <a:lnTo>
                  <a:pt x="46" y="33"/>
                </a:lnTo>
                <a:lnTo>
                  <a:pt x="46" y="33"/>
                </a:lnTo>
                <a:lnTo>
                  <a:pt x="41" y="33"/>
                </a:lnTo>
                <a:lnTo>
                  <a:pt x="37" y="28"/>
                </a:lnTo>
                <a:lnTo>
                  <a:pt x="34" y="24"/>
                </a:lnTo>
                <a:lnTo>
                  <a:pt x="33" y="19"/>
                </a:lnTo>
                <a:lnTo>
                  <a:pt x="33" y="8"/>
                </a:lnTo>
                <a:lnTo>
                  <a:pt x="14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04" name="Freeform 385"/>
          <p:cNvSpPr>
            <a:spLocks/>
          </p:cNvSpPr>
          <p:nvPr/>
        </p:nvSpPr>
        <p:spPr bwMode="auto">
          <a:xfrm>
            <a:off x="3111927" y="4924069"/>
            <a:ext cx="46907" cy="46692"/>
          </a:xfrm>
          <a:custGeom>
            <a:avLst/>
            <a:gdLst/>
            <a:ahLst/>
            <a:cxnLst>
              <a:cxn ang="0">
                <a:pos x="13" y="29"/>
              </a:cxn>
              <a:cxn ang="0">
                <a:pos x="13" y="29"/>
              </a:cxn>
              <a:cxn ang="0">
                <a:pos x="9" y="29"/>
              </a:cxn>
              <a:cxn ang="0">
                <a:pos x="4" y="24"/>
              </a:cxn>
              <a:cxn ang="0">
                <a:pos x="1" y="20"/>
              </a:cxn>
              <a:cxn ang="0">
                <a:pos x="0" y="15"/>
              </a:cxn>
              <a:cxn ang="0">
                <a:pos x="0" y="0"/>
              </a:cxn>
              <a:cxn ang="0">
                <a:pos x="9" y="0"/>
              </a:cxn>
              <a:cxn ang="0">
                <a:pos x="9" y="15"/>
              </a:cxn>
              <a:cxn ang="0">
                <a:pos x="9" y="15"/>
              </a:cxn>
              <a:cxn ang="0">
                <a:pos x="9" y="18"/>
              </a:cxn>
              <a:cxn ang="0">
                <a:pos x="11" y="19"/>
              </a:cxn>
              <a:cxn ang="0">
                <a:pos x="12" y="20"/>
              </a:cxn>
              <a:cxn ang="0">
                <a:pos x="13" y="20"/>
              </a:cxn>
              <a:cxn ang="0">
                <a:pos x="13" y="20"/>
              </a:cxn>
              <a:cxn ang="0">
                <a:pos x="16" y="20"/>
              </a:cxn>
              <a:cxn ang="0">
                <a:pos x="17" y="19"/>
              </a:cxn>
              <a:cxn ang="0">
                <a:pos x="19" y="18"/>
              </a:cxn>
              <a:cxn ang="0">
                <a:pos x="19" y="15"/>
              </a:cxn>
              <a:cxn ang="0">
                <a:pos x="19" y="0"/>
              </a:cxn>
              <a:cxn ang="0">
                <a:pos x="28" y="0"/>
              </a:cxn>
              <a:cxn ang="0">
                <a:pos x="28" y="15"/>
              </a:cxn>
              <a:cxn ang="0">
                <a:pos x="28" y="15"/>
              </a:cxn>
              <a:cxn ang="0">
                <a:pos x="27" y="20"/>
              </a:cxn>
              <a:cxn ang="0">
                <a:pos x="24" y="24"/>
              </a:cxn>
              <a:cxn ang="0">
                <a:pos x="19" y="29"/>
              </a:cxn>
              <a:cxn ang="0">
                <a:pos x="13" y="29"/>
              </a:cxn>
              <a:cxn ang="0">
                <a:pos x="13" y="29"/>
              </a:cxn>
            </a:cxnLst>
            <a:rect l="0" t="0" r="r" b="b"/>
            <a:pathLst>
              <a:path w="28" h="29">
                <a:moveTo>
                  <a:pt x="13" y="29"/>
                </a:moveTo>
                <a:lnTo>
                  <a:pt x="13" y="29"/>
                </a:lnTo>
                <a:lnTo>
                  <a:pt x="9" y="29"/>
                </a:lnTo>
                <a:lnTo>
                  <a:pt x="4" y="24"/>
                </a:lnTo>
                <a:lnTo>
                  <a:pt x="1" y="20"/>
                </a:lnTo>
                <a:lnTo>
                  <a:pt x="0" y="15"/>
                </a:lnTo>
                <a:lnTo>
                  <a:pt x="0" y="0"/>
                </a:lnTo>
                <a:lnTo>
                  <a:pt x="9" y="0"/>
                </a:lnTo>
                <a:lnTo>
                  <a:pt x="9" y="15"/>
                </a:lnTo>
                <a:lnTo>
                  <a:pt x="9" y="15"/>
                </a:lnTo>
                <a:lnTo>
                  <a:pt x="9" y="18"/>
                </a:lnTo>
                <a:lnTo>
                  <a:pt x="11" y="19"/>
                </a:lnTo>
                <a:lnTo>
                  <a:pt x="12" y="20"/>
                </a:lnTo>
                <a:lnTo>
                  <a:pt x="13" y="20"/>
                </a:lnTo>
                <a:lnTo>
                  <a:pt x="13" y="20"/>
                </a:lnTo>
                <a:lnTo>
                  <a:pt x="16" y="20"/>
                </a:lnTo>
                <a:lnTo>
                  <a:pt x="17" y="19"/>
                </a:lnTo>
                <a:lnTo>
                  <a:pt x="19" y="18"/>
                </a:lnTo>
                <a:lnTo>
                  <a:pt x="19" y="15"/>
                </a:lnTo>
                <a:lnTo>
                  <a:pt x="19" y="0"/>
                </a:lnTo>
                <a:lnTo>
                  <a:pt x="28" y="0"/>
                </a:lnTo>
                <a:lnTo>
                  <a:pt x="28" y="15"/>
                </a:lnTo>
                <a:lnTo>
                  <a:pt x="28" y="15"/>
                </a:lnTo>
                <a:lnTo>
                  <a:pt x="27" y="20"/>
                </a:lnTo>
                <a:lnTo>
                  <a:pt x="24" y="24"/>
                </a:lnTo>
                <a:lnTo>
                  <a:pt x="19" y="29"/>
                </a:lnTo>
                <a:lnTo>
                  <a:pt x="13" y="29"/>
                </a:lnTo>
                <a:lnTo>
                  <a:pt x="13" y="2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05" name="Rectangle 386"/>
          <p:cNvSpPr>
            <a:spLocks noChangeArrowheads="1"/>
          </p:cNvSpPr>
          <p:nvPr/>
        </p:nvSpPr>
        <p:spPr bwMode="auto">
          <a:xfrm>
            <a:off x="2844553" y="5003443"/>
            <a:ext cx="356496" cy="93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06" name="Freeform 387"/>
          <p:cNvSpPr>
            <a:spLocks/>
          </p:cNvSpPr>
          <p:nvPr/>
        </p:nvSpPr>
        <p:spPr bwMode="auto">
          <a:xfrm>
            <a:off x="3632599" y="4947414"/>
            <a:ext cx="403403" cy="228789"/>
          </a:xfrm>
          <a:custGeom>
            <a:avLst/>
            <a:gdLst/>
            <a:ahLst/>
            <a:cxnLst>
              <a:cxn ang="0">
                <a:pos x="259" y="145"/>
              </a:cxn>
              <a:cxn ang="0">
                <a:pos x="208" y="145"/>
              </a:cxn>
              <a:cxn ang="0">
                <a:pos x="208" y="137"/>
              </a:cxn>
              <a:cxn ang="0">
                <a:pos x="249" y="137"/>
              </a:cxn>
              <a:cxn ang="0">
                <a:pos x="249" y="10"/>
              </a:cxn>
              <a:cxn ang="0">
                <a:pos x="8" y="10"/>
              </a:cxn>
              <a:cxn ang="0">
                <a:pos x="8" y="137"/>
              </a:cxn>
              <a:cxn ang="0">
                <a:pos x="50" y="137"/>
              </a:cxn>
              <a:cxn ang="0">
                <a:pos x="50" y="145"/>
              </a:cxn>
              <a:cxn ang="0">
                <a:pos x="0" y="145"/>
              </a:cxn>
              <a:cxn ang="0">
                <a:pos x="0" y="0"/>
              </a:cxn>
              <a:cxn ang="0">
                <a:pos x="259" y="0"/>
              </a:cxn>
              <a:cxn ang="0">
                <a:pos x="259" y="145"/>
              </a:cxn>
            </a:cxnLst>
            <a:rect l="0" t="0" r="r" b="b"/>
            <a:pathLst>
              <a:path w="259" h="145">
                <a:moveTo>
                  <a:pt x="259" y="145"/>
                </a:moveTo>
                <a:lnTo>
                  <a:pt x="208" y="145"/>
                </a:lnTo>
                <a:lnTo>
                  <a:pt x="208" y="137"/>
                </a:lnTo>
                <a:lnTo>
                  <a:pt x="249" y="137"/>
                </a:lnTo>
                <a:lnTo>
                  <a:pt x="249" y="10"/>
                </a:lnTo>
                <a:lnTo>
                  <a:pt x="8" y="10"/>
                </a:lnTo>
                <a:lnTo>
                  <a:pt x="8" y="137"/>
                </a:lnTo>
                <a:lnTo>
                  <a:pt x="50" y="137"/>
                </a:lnTo>
                <a:lnTo>
                  <a:pt x="50" y="145"/>
                </a:lnTo>
                <a:lnTo>
                  <a:pt x="0" y="145"/>
                </a:lnTo>
                <a:lnTo>
                  <a:pt x="0" y="0"/>
                </a:lnTo>
                <a:lnTo>
                  <a:pt x="259" y="0"/>
                </a:lnTo>
                <a:lnTo>
                  <a:pt x="259" y="14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07" name="Freeform 388"/>
          <p:cNvSpPr>
            <a:spLocks noEditPoints="1"/>
          </p:cNvSpPr>
          <p:nvPr/>
        </p:nvSpPr>
        <p:spPr bwMode="auto">
          <a:xfrm>
            <a:off x="3702959" y="5082821"/>
            <a:ext cx="257992" cy="168089"/>
          </a:xfrm>
          <a:custGeom>
            <a:avLst/>
            <a:gdLst/>
            <a:ahLst/>
            <a:cxnLst>
              <a:cxn ang="0">
                <a:pos x="163" y="108"/>
              </a:cxn>
              <a:cxn ang="0">
                <a:pos x="0" y="108"/>
              </a:cxn>
              <a:cxn ang="0">
                <a:pos x="82" y="0"/>
              </a:cxn>
              <a:cxn ang="0">
                <a:pos x="163" y="108"/>
              </a:cxn>
              <a:cxn ang="0">
                <a:pos x="17" y="100"/>
              </a:cxn>
              <a:cxn ang="0">
                <a:pos x="146" y="100"/>
              </a:cxn>
              <a:cxn ang="0">
                <a:pos x="82" y="14"/>
              </a:cxn>
              <a:cxn ang="0">
                <a:pos x="17" y="100"/>
              </a:cxn>
            </a:cxnLst>
            <a:rect l="0" t="0" r="r" b="b"/>
            <a:pathLst>
              <a:path w="163" h="108">
                <a:moveTo>
                  <a:pt x="163" y="108"/>
                </a:moveTo>
                <a:lnTo>
                  <a:pt x="0" y="108"/>
                </a:lnTo>
                <a:lnTo>
                  <a:pt x="82" y="0"/>
                </a:lnTo>
                <a:lnTo>
                  <a:pt x="163" y="108"/>
                </a:lnTo>
                <a:close/>
                <a:moveTo>
                  <a:pt x="17" y="100"/>
                </a:moveTo>
                <a:lnTo>
                  <a:pt x="146" y="100"/>
                </a:lnTo>
                <a:lnTo>
                  <a:pt x="82" y="14"/>
                </a:lnTo>
                <a:lnTo>
                  <a:pt x="17" y="1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08" name="Freeform 389"/>
          <p:cNvSpPr>
            <a:spLocks noEditPoints="1"/>
          </p:cNvSpPr>
          <p:nvPr/>
        </p:nvSpPr>
        <p:spPr bwMode="auto">
          <a:xfrm>
            <a:off x="11011125" y="5694478"/>
            <a:ext cx="234536" cy="392209"/>
          </a:xfrm>
          <a:custGeom>
            <a:avLst/>
            <a:gdLst/>
            <a:ahLst/>
            <a:cxnLst>
              <a:cxn ang="0">
                <a:pos x="32" y="252"/>
              </a:cxn>
              <a:cxn ang="0">
                <a:pos x="18" y="250"/>
              </a:cxn>
              <a:cxn ang="0">
                <a:pos x="9" y="245"/>
              </a:cxn>
              <a:cxn ang="0">
                <a:pos x="2" y="235"/>
              </a:cxn>
              <a:cxn ang="0">
                <a:pos x="0" y="225"/>
              </a:cxn>
              <a:cxn ang="0">
                <a:pos x="1" y="216"/>
              </a:cxn>
              <a:cxn ang="0">
                <a:pos x="8" y="202"/>
              </a:cxn>
              <a:cxn ang="0">
                <a:pos x="20" y="188"/>
              </a:cxn>
              <a:cxn ang="0">
                <a:pos x="37" y="177"/>
              </a:cxn>
              <a:cxn ang="0">
                <a:pos x="47" y="175"/>
              </a:cxn>
              <a:cxn ang="0">
                <a:pos x="60" y="172"/>
              </a:cxn>
              <a:cxn ang="0">
                <a:pos x="91" y="0"/>
              </a:cxn>
              <a:cxn ang="0">
                <a:pos x="94" y="2"/>
              </a:cxn>
              <a:cxn ang="0">
                <a:pos x="109" y="14"/>
              </a:cxn>
              <a:cxn ang="0">
                <a:pos x="121" y="29"/>
              </a:cxn>
              <a:cxn ang="0">
                <a:pos x="139" y="63"/>
              </a:cxn>
              <a:cxn ang="0">
                <a:pos x="148" y="100"/>
              </a:cxn>
              <a:cxn ang="0">
                <a:pos x="152" y="139"/>
              </a:cxn>
              <a:cxn ang="0">
                <a:pos x="133" y="161"/>
              </a:cxn>
              <a:cxn ang="0">
                <a:pos x="131" y="154"/>
              </a:cxn>
              <a:cxn ang="0">
                <a:pos x="126" y="145"/>
              </a:cxn>
              <a:cxn ang="0">
                <a:pos x="116" y="125"/>
              </a:cxn>
              <a:cxn ang="0">
                <a:pos x="108" y="118"/>
              </a:cxn>
              <a:cxn ang="0">
                <a:pos x="95" y="115"/>
              </a:cxn>
              <a:cxn ang="0">
                <a:pos x="95" y="199"/>
              </a:cxn>
              <a:cxn ang="0">
                <a:pos x="93" y="215"/>
              </a:cxn>
              <a:cxn ang="0">
                <a:pos x="82" y="230"/>
              </a:cxn>
              <a:cxn ang="0">
                <a:pos x="67" y="241"/>
              </a:cxn>
              <a:cxn ang="0">
                <a:pos x="50" y="249"/>
              </a:cxn>
              <a:cxn ang="0">
                <a:pos x="40" y="252"/>
              </a:cxn>
              <a:cxn ang="0">
                <a:pos x="32" y="252"/>
              </a:cxn>
              <a:cxn ang="0">
                <a:pos x="63" y="183"/>
              </a:cxn>
              <a:cxn ang="0">
                <a:pos x="50" y="184"/>
              </a:cxn>
              <a:cxn ang="0">
                <a:pos x="41" y="187"/>
              </a:cxn>
              <a:cxn ang="0">
                <a:pos x="28" y="196"/>
              </a:cxn>
              <a:cxn ang="0">
                <a:pos x="17" y="207"/>
              </a:cxn>
              <a:cxn ang="0">
                <a:pos x="12" y="218"/>
              </a:cxn>
              <a:cxn ang="0">
                <a:pos x="10" y="225"/>
              </a:cxn>
              <a:cxn ang="0">
                <a:pos x="13" y="233"/>
              </a:cxn>
              <a:cxn ang="0">
                <a:pos x="17" y="237"/>
              </a:cxn>
              <a:cxn ang="0">
                <a:pos x="32" y="241"/>
              </a:cxn>
              <a:cxn ang="0">
                <a:pos x="39" y="241"/>
              </a:cxn>
              <a:cxn ang="0">
                <a:pos x="47" y="239"/>
              </a:cxn>
              <a:cxn ang="0">
                <a:pos x="62" y="233"/>
              </a:cxn>
              <a:cxn ang="0">
                <a:pos x="74" y="223"/>
              </a:cxn>
              <a:cxn ang="0">
                <a:pos x="82" y="211"/>
              </a:cxn>
              <a:cxn ang="0">
                <a:pos x="85" y="199"/>
              </a:cxn>
              <a:cxn ang="0">
                <a:pos x="90" y="104"/>
              </a:cxn>
              <a:cxn ang="0">
                <a:pos x="101" y="106"/>
              </a:cxn>
              <a:cxn ang="0">
                <a:pos x="116" y="111"/>
              </a:cxn>
              <a:cxn ang="0">
                <a:pos x="126" y="122"/>
              </a:cxn>
              <a:cxn ang="0">
                <a:pos x="136" y="141"/>
              </a:cxn>
              <a:cxn ang="0">
                <a:pos x="137" y="144"/>
              </a:cxn>
              <a:cxn ang="0">
                <a:pos x="141" y="138"/>
              </a:cxn>
              <a:cxn ang="0">
                <a:pos x="137" y="102"/>
              </a:cxn>
              <a:cxn ang="0">
                <a:pos x="129" y="67"/>
              </a:cxn>
              <a:cxn ang="0">
                <a:pos x="113" y="35"/>
              </a:cxn>
              <a:cxn ang="0">
                <a:pos x="97" y="17"/>
              </a:cxn>
              <a:cxn ang="0">
                <a:pos x="71" y="15"/>
              </a:cxn>
              <a:cxn ang="0">
                <a:pos x="66" y="183"/>
              </a:cxn>
              <a:cxn ang="0">
                <a:pos x="63" y="183"/>
              </a:cxn>
            </a:cxnLst>
            <a:rect l="0" t="0" r="r" b="b"/>
            <a:pathLst>
              <a:path w="152" h="252">
                <a:moveTo>
                  <a:pt x="32" y="252"/>
                </a:moveTo>
                <a:lnTo>
                  <a:pt x="32" y="252"/>
                </a:lnTo>
                <a:lnTo>
                  <a:pt x="25" y="252"/>
                </a:lnTo>
                <a:lnTo>
                  <a:pt x="18" y="250"/>
                </a:lnTo>
                <a:lnTo>
                  <a:pt x="13" y="248"/>
                </a:lnTo>
                <a:lnTo>
                  <a:pt x="9" y="245"/>
                </a:lnTo>
                <a:lnTo>
                  <a:pt x="5" y="241"/>
                </a:lnTo>
                <a:lnTo>
                  <a:pt x="2" y="235"/>
                </a:lnTo>
                <a:lnTo>
                  <a:pt x="1" y="230"/>
                </a:lnTo>
                <a:lnTo>
                  <a:pt x="0" y="225"/>
                </a:lnTo>
                <a:lnTo>
                  <a:pt x="0" y="225"/>
                </a:lnTo>
                <a:lnTo>
                  <a:pt x="1" y="216"/>
                </a:lnTo>
                <a:lnTo>
                  <a:pt x="4" y="208"/>
                </a:lnTo>
                <a:lnTo>
                  <a:pt x="8" y="202"/>
                </a:lnTo>
                <a:lnTo>
                  <a:pt x="13" y="195"/>
                </a:lnTo>
                <a:lnTo>
                  <a:pt x="20" y="188"/>
                </a:lnTo>
                <a:lnTo>
                  <a:pt x="28" y="183"/>
                </a:lnTo>
                <a:lnTo>
                  <a:pt x="37" y="177"/>
                </a:lnTo>
                <a:lnTo>
                  <a:pt x="47" y="175"/>
                </a:lnTo>
                <a:lnTo>
                  <a:pt x="47" y="175"/>
                </a:lnTo>
                <a:lnTo>
                  <a:pt x="54" y="172"/>
                </a:lnTo>
                <a:lnTo>
                  <a:pt x="60" y="172"/>
                </a:lnTo>
                <a:lnTo>
                  <a:pt x="60" y="7"/>
                </a:lnTo>
                <a:lnTo>
                  <a:pt x="91" y="0"/>
                </a:lnTo>
                <a:lnTo>
                  <a:pt x="94" y="2"/>
                </a:lnTo>
                <a:lnTo>
                  <a:pt x="94" y="2"/>
                </a:lnTo>
                <a:lnTo>
                  <a:pt x="101" y="7"/>
                </a:lnTo>
                <a:lnTo>
                  <a:pt x="109" y="14"/>
                </a:lnTo>
                <a:lnTo>
                  <a:pt x="116" y="21"/>
                </a:lnTo>
                <a:lnTo>
                  <a:pt x="121" y="29"/>
                </a:lnTo>
                <a:lnTo>
                  <a:pt x="131" y="45"/>
                </a:lnTo>
                <a:lnTo>
                  <a:pt x="139" y="63"/>
                </a:lnTo>
                <a:lnTo>
                  <a:pt x="144" y="81"/>
                </a:lnTo>
                <a:lnTo>
                  <a:pt x="148" y="100"/>
                </a:lnTo>
                <a:lnTo>
                  <a:pt x="151" y="121"/>
                </a:lnTo>
                <a:lnTo>
                  <a:pt x="152" y="139"/>
                </a:lnTo>
                <a:lnTo>
                  <a:pt x="152" y="142"/>
                </a:lnTo>
                <a:lnTo>
                  <a:pt x="133" y="161"/>
                </a:lnTo>
                <a:lnTo>
                  <a:pt x="131" y="154"/>
                </a:lnTo>
                <a:lnTo>
                  <a:pt x="131" y="154"/>
                </a:lnTo>
                <a:lnTo>
                  <a:pt x="126" y="145"/>
                </a:lnTo>
                <a:lnTo>
                  <a:pt x="126" y="145"/>
                </a:lnTo>
                <a:lnTo>
                  <a:pt x="121" y="134"/>
                </a:lnTo>
                <a:lnTo>
                  <a:pt x="116" y="125"/>
                </a:lnTo>
                <a:lnTo>
                  <a:pt x="112" y="122"/>
                </a:lnTo>
                <a:lnTo>
                  <a:pt x="108" y="118"/>
                </a:lnTo>
                <a:lnTo>
                  <a:pt x="102" y="117"/>
                </a:lnTo>
                <a:lnTo>
                  <a:pt x="95" y="115"/>
                </a:lnTo>
                <a:lnTo>
                  <a:pt x="95" y="199"/>
                </a:lnTo>
                <a:lnTo>
                  <a:pt x="95" y="199"/>
                </a:lnTo>
                <a:lnTo>
                  <a:pt x="95" y="207"/>
                </a:lnTo>
                <a:lnTo>
                  <a:pt x="93" y="215"/>
                </a:lnTo>
                <a:lnTo>
                  <a:pt x="87" y="222"/>
                </a:lnTo>
                <a:lnTo>
                  <a:pt x="82" y="230"/>
                </a:lnTo>
                <a:lnTo>
                  <a:pt x="75" y="235"/>
                </a:lnTo>
                <a:lnTo>
                  <a:pt x="67" y="241"/>
                </a:lnTo>
                <a:lnTo>
                  <a:pt x="59" y="246"/>
                </a:lnTo>
                <a:lnTo>
                  <a:pt x="50" y="249"/>
                </a:lnTo>
                <a:lnTo>
                  <a:pt x="50" y="249"/>
                </a:lnTo>
                <a:lnTo>
                  <a:pt x="40" y="252"/>
                </a:lnTo>
                <a:lnTo>
                  <a:pt x="32" y="252"/>
                </a:lnTo>
                <a:lnTo>
                  <a:pt x="32" y="252"/>
                </a:lnTo>
                <a:close/>
                <a:moveTo>
                  <a:pt x="63" y="183"/>
                </a:moveTo>
                <a:lnTo>
                  <a:pt x="63" y="183"/>
                </a:lnTo>
                <a:lnTo>
                  <a:pt x="56" y="183"/>
                </a:lnTo>
                <a:lnTo>
                  <a:pt x="50" y="184"/>
                </a:lnTo>
                <a:lnTo>
                  <a:pt x="50" y="184"/>
                </a:lnTo>
                <a:lnTo>
                  <a:pt x="41" y="187"/>
                </a:lnTo>
                <a:lnTo>
                  <a:pt x="35" y="191"/>
                </a:lnTo>
                <a:lnTo>
                  <a:pt x="28" y="196"/>
                </a:lnTo>
                <a:lnTo>
                  <a:pt x="23" y="200"/>
                </a:lnTo>
                <a:lnTo>
                  <a:pt x="17" y="207"/>
                </a:lnTo>
                <a:lnTo>
                  <a:pt x="13" y="212"/>
                </a:lnTo>
                <a:lnTo>
                  <a:pt x="12" y="218"/>
                </a:lnTo>
                <a:lnTo>
                  <a:pt x="10" y="225"/>
                </a:lnTo>
                <a:lnTo>
                  <a:pt x="10" y="225"/>
                </a:lnTo>
                <a:lnTo>
                  <a:pt x="10" y="229"/>
                </a:lnTo>
                <a:lnTo>
                  <a:pt x="13" y="233"/>
                </a:lnTo>
                <a:lnTo>
                  <a:pt x="14" y="235"/>
                </a:lnTo>
                <a:lnTo>
                  <a:pt x="17" y="237"/>
                </a:lnTo>
                <a:lnTo>
                  <a:pt x="25" y="241"/>
                </a:lnTo>
                <a:lnTo>
                  <a:pt x="32" y="241"/>
                </a:lnTo>
                <a:lnTo>
                  <a:pt x="32" y="241"/>
                </a:lnTo>
                <a:lnTo>
                  <a:pt x="39" y="241"/>
                </a:lnTo>
                <a:lnTo>
                  <a:pt x="47" y="239"/>
                </a:lnTo>
                <a:lnTo>
                  <a:pt x="47" y="239"/>
                </a:lnTo>
                <a:lnTo>
                  <a:pt x="54" y="237"/>
                </a:lnTo>
                <a:lnTo>
                  <a:pt x="62" y="233"/>
                </a:lnTo>
                <a:lnTo>
                  <a:pt x="67" y="227"/>
                </a:lnTo>
                <a:lnTo>
                  <a:pt x="74" y="223"/>
                </a:lnTo>
                <a:lnTo>
                  <a:pt x="78" y="216"/>
                </a:lnTo>
                <a:lnTo>
                  <a:pt x="82" y="211"/>
                </a:lnTo>
                <a:lnTo>
                  <a:pt x="85" y="206"/>
                </a:lnTo>
                <a:lnTo>
                  <a:pt x="85" y="199"/>
                </a:lnTo>
                <a:lnTo>
                  <a:pt x="85" y="106"/>
                </a:lnTo>
                <a:lnTo>
                  <a:pt x="90" y="104"/>
                </a:lnTo>
                <a:lnTo>
                  <a:pt x="90" y="104"/>
                </a:lnTo>
                <a:lnTo>
                  <a:pt x="101" y="106"/>
                </a:lnTo>
                <a:lnTo>
                  <a:pt x="109" y="107"/>
                </a:lnTo>
                <a:lnTo>
                  <a:pt x="116" y="111"/>
                </a:lnTo>
                <a:lnTo>
                  <a:pt x="121" y="115"/>
                </a:lnTo>
                <a:lnTo>
                  <a:pt x="126" y="122"/>
                </a:lnTo>
                <a:lnTo>
                  <a:pt x="131" y="127"/>
                </a:lnTo>
                <a:lnTo>
                  <a:pt x="136" y="141"/>
                </a:lnTo>
                <a:lnTo>
                  <a:pt x="136" y="141"/>
                </a:lnTo>
                <a:lnTo>
                  <a:pt x="137" y="144"/>
                </a:lnTo>
                <a:lnTo>
                  <a:pt x="141" y="138"/>
                </a:lnTo>
                <a:lnTo>
                  <a:pt x="141" y="138"/>
                </a:lnTo>
                <a:lnTo>
                  <a:pt x="140" y="121"/>
                </a:lnTo>
                <a:lnTo>
                  <a:pt x="137" y="102"/>
                </a:lnTo>
                <a:lnTo>
                  <a:pt x="133" y="84"/>
                </a:lnTo>
                <a:lnTo>
                  <a:pt x="129" y="67"/>
                </a:lnTo>
                <a:lnTo>
                  <a:pt x="122" y="50"/>
                </a:lnTo>
                <a:lnTo>
                  <a:pt x="113" y="35"/>
                </a:lnTo>
                <a:lnTo>
                  <a:pt x="102" y="23"/>
                </a:lnTo>
                <a:lnTo>
                  <a:pt x="97" y="17"/>
                </a:lnTo>
                <a:lnTo>
                  <a:pt x="90" y="11"/>
                </a:lnTo>
                <a:lnTo>
                  <a:pt x="71" y="15"/>
                </a:lnTo>
                <a:lnTo>
                  <a:pt x="71" y="183"/>
                </a:lnTo>
                <a:lnTo>
                  <a:pt x="66" y="183"/>
                </a:lnTo>
                <a:lnTo>
                  <a:pt x="66" y="183"/>
                </a:lnTo>
                <a:lnTo>
                  <a:pt x="63" y="183"/>
                </a:lnTo>
                <a:lnTo>
                  <a:pt x="63" y="18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09" name="Freeform 390"/>
          <p:cNvSpPr>
            <a:spLocks noEditPoints="1"/>
          </p:cNvSpPr>
          <p:nvPr/>
        </p:nvSpPr>
        <p:spPr bwMode="auto">
          <a:xfrm>
            <a:off x="10124578" y="5759846"/>
            <a:ext cx="389332" cy="252135"/>
          </a:xfrm>
          <a:custGeom>
            <a:avLst/>
            <a:gdLst/>
            <a:ahLst/>
            <a:cxnLst>
              <a:cxn ang="0">
                <a:pos x="241" y="162"/>
              </a:cxn>
              <a:cxn ang="0">
                <a:pos x="8" y="162"/>
              </a:cxn>
              <a:cxn ang="0">
                <a:pos x="8" y="162"/>
              </a:cxn>
              <a:cxn ang="0">
                <a:pos x="5" y="162"/>
              </a:cxn>
              <a:cxn ang="0">
                <a:pos x="2" y="161"/>
              </a:cxn>
              <a:cxn ang="0">
                <a:pos x="0" y="158"/>
              </a:cxn>
              <a:cxn ang="0">
                <a:pos x="0" y="154"/>
              </a:cxn>
              <a:cxn ang="0">
                <a:pos x="0" y="8"/>
              </a:cxn>
              <a:cxn ang="0">
                <a:pos x="0" y="8"/>
              </a:cxn>
              <a:cxn ang="0">
                <a:pos x="0" y="4"/>
              </a:cxn>
              <a:cxn ang="0">
                <a:pos x="2" y="2"/>
              </a:cxn>
              <a:cxn ang="0">
                <a:pos x="5" y="0"/>
              </a:cxn>
              <a:cxn ang="0">
                <a:pos x="8" y="0"/>
              </a:cxn>
              <a:cxn ang="0">
                <a:pos x="241" y="0"/>
              </a:cxn>
              <a:cxn ang="0">
                <a:pos x="241" y="0"/>
              </a:cxn>
              <a:cxn ang="0">
                <a:pos x="245" y="0"/>
              </a:cxn>
              <a:cxn ang="0">
                <a:pos x="248" y="2"/>
              </a:cxn>
              <a:cxn ang="0">
                <a:pos x="249" y="4"/>
              </a:cxn>
              <a:cxn ang="0">
                <a:pos x="251" y="8"/>
              </a:cxn>
              <a:cxn ang="0">
                <a:pos x="251" y="154"/>
              </a:cxn>
              <a:cxn ang="0">
                <a:pos x="251" y="154"/>
              </a:cxn>
              <a:cxn ang="0">
                <a:pos x="249" y="158"/>
              </a:cxn>
              <a:cxn ang="0">
                <a:pos x="248" y="161"/>
              </a:cxn>
              <a:cxn ang="0">
                <a:pos x="245" y="162"/>
              </a:cxn>
              <a:cxn ang="0">
                <a:pos x="241" y="162"/>
              </a:cxn>
              <a:cxn ang="0">
                <a:pos x="241" y="162"/>
              </a:cxn>
              <a:cxn ang="0">
                <a:pos x="9" y="153"/>
              </a:cxn>
              <a:cxn ang="0">
                <a:pos x="240" y="153"/>
              </a:cxn>
              <a:cxn ang="0">
                <a:pos x="240" y="10"/>
              </a:cxn>
              <a:cxn ang="0">
                <a:pos x="9" y="10"/>
              </a:cxn>
              <a:cxn ang="0">
                <a:pos x="9" y="153"/>
              </a:cxn>
            </a:cxnLst>
            <a:rect l="0" t="0" r="r" b="b"/>
            <a:pathLst>
              <a:path w="251" h="162">
                <a:moveTo>
                  <a:pt x="241" y="162"/>
                </a:moveTo>
                <a:lnTo>
                  <a:pt x="8" y="162"/>
                </a:lnTo>
                <a:lnTo>
                  <a:pt x="8" y="162"/>
                </a:lnTo>
                <a:lnTo>
                  <a:pt x="5" y="162"/>
                </a:lnTo>
                <a:lnTo>
                  <a:pt x="2" y="161"/>
                </a:lnTo>
                <a:lnTo>
                  <a:pt x="0" y="158"/>
                </a:lnTo>
                <a:lnTo>
                  <a:pt x="0" y="154"/>
                </a:lnTo>
                <a:lnTo>
                  <a:pt x="0" y="8"/>
                </a:lnTo>
                <a:lnTo>
                  <a:pt x="0" y="8"/>
                </a:lnTo>
                <a:lnTo>
                  <a:pt x="0" y="4"/>
                </a:lnTo>
                <a:lnTo>
                  <a:pt x="2" y="2"/>
                </a:lnTo>
                <a:lnTo>
                  <a:pt x="5" y="0"/>
                </a:lnTo>
                <a:lnTo>
                  <a:pt x="8" y="0"/>
                </a:lnTo>
                <a:lnTo>
                  <a:pt x="241" y="0"/>
                </a:lnTo>
                <a:lnTo>
                  <a:pt x="241" y="0"/>
                </a:lnTo>
                <a:lnTo>
                  <a:pt x="245" y="0"/>
                </a:lnTo>
                <a:lnTo>
                  <a:pt x="248" y="2"/>
                </a:lnTo>
                <a:lnTo>
                  <a:pt x="249" y="4"/>
                </a:lnTo>
                <a:lnTo>
                  <a:pt x="251" y="8"/>
                </a:lnTo>
                <a:lnTo>
                  <a:pt x="251" y="154"/>
                </a:lnTo>
                <a:lnTo>
                  <a:pt x="251" y="154"/>
                </a:lnTo>
                <a:lnTo>
                  <a:pt x="249" y="158"/>
                </a:lnTo>
                <a:lnTo>
                  <a:pt x="248" y="161"/>
                </a:lnTo>
                <a:lnTo>
                  <a:pt x="245" y="162"/>
                </a:lnTo>
                <a:lnTo>
                  <a:pt x="241" y="162"/>
                </a:lnTo>
                <a:lnTo>
                  <a:pt x="241" y="162"/>
                </a:lnTo>
                <a:close/>
                <a:moveTo>
                  <a:pt x="9" y="153"/>
                </a:moveTo>
                <a:lnTo>
                  <a:pt x="240" y="153"/>
                </a:lnTo>
                <a:lnTo>
                  <a:pt x="240" y="10"/>
                </a:lnTo>
                <a:lnTo>
                  <a:pt x="9" y="10"/>
                </a:lnTo>
                <a:lnTo>
                  <a:pt x="9" y="15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10" name="Freeform 391"/>
          <p:cNvSpPr>
            <a:spLocks noEditPoints="1"/>
          </p:cNvSpPr>
          <p:nvPr/>
        </p:nvSpPr>
        <p:spPr bwMode="auto">
          <a:xfrm>
            <a:off x="10119886" y="5876577"/>
            <a:ext cx="398713" cy="135407"/>
          </a:xfrm>
          <a:custGeom>
            <a:avLst/>
            <a:gdLst/>
            <a:ahLst/>
            <a:cxnLst>
              <a:cxn ang="0">
                <a:pos x="243" y="89"/>
              </a:cxn>
              <a:cxn ang="0">
                <a:pos x="10" y="89"/>
              </a:cxn>
              <a:cxn ang="0">
                <a:pos x="10" y="89"/>
              </a:cxn>
              <a:cxn ang="0">
                <a:pos x="4" y="86"/>
              </a:cxn>
              <a:cxn ang="0">
                <a:pos x="0" y="83"/>
              </a:cxn>
              <a:cxn ang="0">
                <a:pos x="84" y="0"/>
              </a:cxn>
              <a:cxn ang="0">
                <a:pos x="127" y="43"/>
              </a:cxn>
              <a:cxn ang="0">
                <a:pos x="170" y="0"/>
              </a:cxn>
              <a:cxn ang="0">
                <a:pos x="254" y="83"/>
              </a:cxn>
              <a:cxn ang="0">
                <a:pos x="249" y="86"/>
              </a:cxn>
              <a:cxn ang="0">
                <a:pos x="249" y="86"/>
              </a:cxn>
              <a:cxn ang="0">
                <a:pos x="243" y="89"/>
              </a:cxn>
              <a:cxn ang="0">
                <a:pos x="243" y="89"/>
              </a:cxn>
              <a:cxn ang="0">
                <a:pos x="84" y="13"/>
              </a:cxn>
              <a:cxn ang="0">
                <a:pos x="19" y="78"/>
              </a:cxn>
              <a:cxn ang="0">
                <a:pos x="234" y="78"/>
              </a:cxn>
              <a:cxn ang="0">
                <a:pos x="170" y="13"/>
              </a:cxn>
              <a:cxn ang="0">
                <a:pos x="132" y="51"/>
              </a:cxn>
              <a:cxn ang="0">
                <a:pos x="132" y="51"/>
              </a:cxn>
              <a:cxn ang="0">
                <a:pos x="130" y="52"/>
              </a:cxn>
              <a:cxn ang="0">
                <a:pos x="127" y="52"/>
              </a:cxn>
              <a:cxn ang="0">
                <a:pos x="123" y="52"/>
              </a:cxn>
              <a:cxn ang="0">
                <a:pos x="120" y="51"/>
              </a:cxn>
              <a:cxn ang="0">
                <a:pos x="84" y="13"/>
              </a:cxn>
            </a:cxnLst>
            <a:rect l="0" t="0" r="r" b="b"/>
            <a:pathLst>
              <a:path w="254" h="89">
                <a:moveTo>
                  <a:pt x="243" y="89"/>
                </a:moveTo>
                <a:lnTo>
                  <a:pt x="10" y="89"/>
                </a:lnTo>
                <a:lnTo>
                  <a:pt x="10" y="89"/>
                </a:lnTo>
                <a:lnTo>
                  <a:pt x="4" y="86"/>
                </a:lnTo>
                <a:lnTo>
                  <a:pt x="0" y="83"/>
                </a:lnTo>
                <a:lnTo>
                  <a:pt x="84" y="0"/>
                </a:lnTo>
                <a:lnTo>
                  <a:pt x="127" y="43"/>
                </a:lnTo>
                <a:lnTo>
                  <a:pt x="170" y="0"/>
                </a:lnTo>
                <a:lnTo>
                  <a:pt x="254" y="83"/>
                </a:lnTo>
                <a:lnTo>
                  <a:pt x="249" y="86"/>
                </a:lnTo>
                <a:lnTo>
                  <a:pt x="249" y="86"/>
                </a:lnTo>
                <a:lnTo>
                  <a:pt x="243" y="89"/>
                </a:lnTo>
                <a:lnTo>
                  <a:pt x="243" y="89"/>
                </a:lnTo>
                <a:close/>
                <a:moveTo>
                  <a:pt x="84" y="13"/>
                </a:moveTo>
                <a:lnTo>
                  <a:pt x="19" y="78"/>
                </a:lnTo>
                <a:lnTo>
                  <a:pt x="234" y="78"/>
                </a:lnTo>
                <a:lnTo>
                  <a:pt x="170" y="13"/>
                </a:lnTo>
                <a:lnTo>
                  <a:pt x="132" y="51"/>
                </a:lnTo>
                <a:lnTo>
                  <a:pt x="132" y="51"/>
                </a:lnTo>
                <a:lnTo>
                  <a:pt x="130" y="52"/>
                </a:lnTo>
                <a:lnTo>
                  <a:pt x="127" y="52"/>
                </a:lnTo>
                <a:lnTo>
                  <a:pt x="123" y="52"/>
                </a:lnTo>
                <a:lnTo>
                  <a:pt x="120" y="51"/>
                </a:lnTo>
                <a:lnTo>
                  <a:pt x="84" y="1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11" name="Freeform 392"/>
          <p:cNvSpPr>
            <a:spLocks noEditPoints="1"/>
          </p:cNvSpPr>
          <p:nvPr/>
        </p:nvSpPr>
        <p:spPr bwMode="auto">
          <a:xfrm>
            <a:off x="10119886" y="5755178"/>
            <a:ext cx="394021" cy="200775"/>
          </a:xfrm>
          <a:custGeom>
            <a:avLst/>
            <a:gdLst/>
            <a:ahLst/>
            <a:cxnLst>
              <a:cxn ang="0">
                <a:pos x="127" y="128"/>
              </a:cxn>
              <a:cxn ang="0">
                <a:pos x="127" y="128"/>
              </a:cxn>
              <a:cxn ang="0">
                <a:pos x="123" y="128"/>
              </a:cxn>
              <a:cxn ang="0">
                <a:pos x="120" y="125"/>
              </a:cxn>
              <a:cxn ang="0">
                <a:pos x="0" y="5"/>
              </a:cxn>
              <a:cxn ang="0">
                <a:pos x="4" y="3"/>
              </a:cxn>
              <a:cxn ang="0">
                <a:pos x="4" y="3"/>
              </a:cxn>
              <a:cxn ang="0">
                <a:pos x="7" y="1"/>
              </a:cxn>
              <a:cxn ang="0">
                <a:pos x="10" y="0"/>
              </a:cxn>
              <a:cxn ang="0">
                <a:pos x="243" y="0"/>
              </a:cxn>
              <a:cxn ang="0">
                <a:pos x="243" y="0"/>
              </a:cxn>
              <a:cxn ang="0">
                <a:pos x="246" y="1"/>
              </a:cxn>
              <a:cxn ang="0">
                <a:pos x="249" y="3"/>
              </a:cxn>
              <a:cxn ang="0">
                <a:pos x="253" y="5"/>
              </a:cxn>
              <a:cxn ang="0">
                <a:pos x="132" y="125"/>
              </a:cxn>
              <a:cxn ang="0">
                <a:pos x="132" y="125"/>
              </a:cxn>
              <a:cxn ang="0">
                <a:pos x="130" y="128"/>
              </a:cxn>
              <a:cxn ang="0">
                <a:pos x="127" y="128"/>
              </a:cxn>
              <a:cxn ang="0">
                <a:pos x="127" y="128"/>
              </a:cxn>
              <a:cxn ang="0">
                <a:pos x="19" y="11"/>
              </a:cxn>
              <a:cxn ang="0">
                <a:pos x="127" y="119"/>
              </a:cxn>
              <a:cxn ang="0">
                <a:pos x="235" y="11"/>
              </a:cxn>
              <a:cxn ang="0">
                <a:pos x="19" y="11"/>
              </a:cxn>
            </a:cxnLst>
            <a:rect l="0" t="0" r="r" b="b"/>
            <a:pathLst>
              <a:path w="253" h="128">
                <a:moveTo>
                  <a:pt x="127" y="128"/>
                </a:moveTo>
                <a:lnTo>
                  <a:pt x="127" y="128"/>
                </a:lnTo>
                <a:lnTo>
                  <a:pt x="123" y="128"/>
                </a:lnTo>
                <a:lnTo>
                  <a:pt x="120" y="125"/>
                </a:lnTo>
                <a:lnTo>
                  <a:pt x="0" y="5"/>
                </a:lnTo>
                <a:lnTo>
                  <a:pt x="4" y="3"/>
                </a:lnTo>
                <a:lnTo>
                  <a:pt x="4" y="3"/>
                </a:lnTo>
                <a:lnTo>
                  <a:pt x="7" y="1"/>
                </a:lnTo>
                <a:lnTo>
                  <a:pt x="10" y="0"/>
                </a:lnTo>
                <a:lnTo>
                  <a:pt x="243" y="0"/>
                </a:lnTo>
                <a:lnTo>
                  <a:pt x="243" y="0"/>
                </a:lnTo>
                <a:lnTo>
                  <a:pt x="246" y="1"/>
                </a:lnTo>
                <a:lnTo>
                  <a:pt x="249" y="3"/>
                </a:lnTo>
                <a:lnTo>
                  <a:pt x="253" y="5"/>
                </a:lnTo>
                <a:lnTo>
                  <a:pt x="132" y="125"/>
                </a:lnTo>
                <a:lnTo>
                  <a:pt x="132" y="125"/>
                </a:lnTo>
                <a:lnTo>
                  <a:pt x="130" y="128"/>
                </a:lnTo>
                <a:lnTo>
                  <a:pt x="127" y="128"/>
                </a:lnTo>
                <a:lnTo>
                  <a:pt x="127" y="128"/>
                </a:lnTo>
                <a:close/>
                <a:moveTo>
                  <a:pt x="19" y="11"/>
                </a:moveTo>
                <a:lnTo>
                  <a:pt x="127" y="119"/>
                </a:lnTo>
                <a:lnTo>
                  <a:pt x="235" y="11"/>
                </a:lnTo>
                <a:lnTo>
                  <a:pt x="19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12" name="Freeform 393"/>
          <p:cNvSpPr>
            <a:spLocks noEditPoints="1"/>
          </p:cNvSpPr>
          <p:nvPr/>
        </p:nvSpPr>
        <p:spPr bwMode="auto">
          <a:xfrm>
            <a:off x="9313080" y="5745840"/>
            <a:ext cx="394021" cy="256805"/>
          </a:xfrm>
          <a:custGeom>
            <a:avLst/>
            <a:gdLst/>
            <a:ahLst/>
            <a:cxnLst>
              <a:cxn ang="0">
                <a:pos x="3" y="166"/>
              </a:cxn>
              <a:cxn ang="0">
                <a:pos x="2" y="163"/>
              </a:cxn>
              <a:cxn ang="0">
                <a:pos x="2" y="158"/>
              </a:cxn>
              <a:cxn ang="0">
                <a:pos x="17" y="129"/>
              </a:cxn>
              <a:cxn ang="0">
                <a:pos x="30" y="112"/>
              </a:cxn>
              <a:cxn ang="0">
                <a:pos x="58" y="81"/>
              </a:cxn>
              <a:cxn ang="0">
                <a:pos x="94" y="59"/>
              </a:cxn>
              <a:cxn ang="0">
                <a:pos x="134" y="46"/>
              </a:cxn>
              <a:cxn ang="0">
                <a:pos x="157" y="0"/>
              </a:cxn>
              <a:cxn ang="0">
                <a:pos x="157" y="154"/>
              </a:cxn>
              <a:cxn ang="0">
                <a:pos x="157" y="109"/>
              </a:cxn>
              <a:cxn ang="0">
                <a:pos x="127" y="108"/>
              </a:cxn>
              <a:cxn ang="0">
                <a:pos x="100" y="112"/>
              </a:cxn>
              <a:cxn ang="0">
                <a:pos x="75" y="119"/>
              </a:cxn>
              <a:cxn ang="0">
                <a:pos x="50" y="129"/>
              </a:cxn>
              <a:cxn ang="0">
                <a:pos x="38" y="138"/>
              </a:cxn>
              <a:cxn ang="0">
                <a:pos x="10" y="163"/>
              </a:cxn>
              <a:cxn ang="0">
                <a:pos x="8" y="165"/>
              </a:cxn>
              <a:cxn ang="0">
                <a:pos x="6" y="166"/>
              </a:cxn>
              <a:cxn ang="0">
                <a:pos x="165" y="51"/>
              </a:cxn>
              <a:cxn ang="0">
                <a:pos x="158" y="51"/>
              </a:cxn>
              <a:cxn ang="0">
                <a:pos x="116" y="59"/>
              </a:cxn>
              <a:cxn ang="0">
                <a:pos x="81" y="75"/>
              </a:cxn>
              <a:cxn ang="0">
                <a:pos x="50" y="101"/>
              </a:cxn>
              <a:cxn ang="0">
                <a:pos x="25" y="135"/>
              </a:cxn>
              <a:cxn ang="0">
                <a:pos x="21" y="142"/>
              </a:cxn>
              <a:cxn ang="0">
                <a:pos x="34" y="131"/>
              </a:cxn>
              <a:cxn ang="0">
                <a:pos x="46" y="121"/>
              </a:cxn>
              <a:cxn ang="0">
                <a:pos x="89" y="105"/>
              </a:cxn>
              <a:cxn ang="0">
                <a:pos x="139" y="100"/>
              </a:cxn>
              <a:cxn ang="0">
                <a:pos x="161" y="100"/>
              </a:cxn>
              <a:cxn ang="0">
                <a:pos x="165" y="135"/>
              </a:cxn>
              <a:cxn ang="0">
                <a:pos x="165" y="19"/>
              </a:cxn>
            </a:cxnLst>
            <a:rect l="0" t="0" r="r" b="b"/>
            <a:pathLst>
              <a:path w="253" h="166">
                <a:moveTo>
                  <a:pt x="6" y="166"/>
                </a:moveTo>
                <a:lnTo>
                  <a:pt x="3" y="166"/>
                </a:lnTo>
                <a:lnTo>
                  <a:pt x="2" y="163"/>
                </a:lnTo>
                <a:lnTo>
                  <a:pt x="2" y="163"/>
                </a:lnTo>
                <a:lnTo>
                  <a:pt x="0" y="162"/>
                </a:lnTo>
                <a:lnTo>
                  <a:pt x="2" y="158"/>
                </a:lnTo>
                <a:lnTo>
                  <a:pt x="7" y="147"/>
                </a:lnTo>
                <a:lnTo>
                  <a:pt x="17" y="129"/>
                </a:lnTo>
                <a:lnTo>
                  <a:pt x="17" y="129"/>
                </a:lnTo>
                <a:lnTo>
                  <a:pt x="30" y="112"/>
                </a:lnTo>
                <a:lnTo>
                  <a:pt x="44" y="94"/>
                </a:lnTo>
                <a:lnTo>
                  <a:pt x="58" y="81"/>
                </a:lnTo>
                <a:lnTo>
                  <a:pt x="76" y="69"/>
                </a:lnTo>
                <a:lnTo>
                  <a:pt x="94" y="59"/>
                </a:lnTo>
                <a:lnTo>
                  <a:pt x="114" y="51"/>
                </a:lnTo>
                <a:lnTo>
                  <a:pt x="134" y="46"/>
                </a:lnTo>
                <a:lnTo>
                  <a:pt x="157" y="43"/>
                </a:lnTo>
                <a:lnTo>
                  <a:pt x="157" y="0"/>
                </a:lnTo>
                <a:lnTo>
                  <a:pt x="253" y="77"/>
                </a:lnTo>
                <a:lnTo>
                  <a:pt x="157" y="154"/>
                </a:lnTo>
                <a:lnTo>
                  <a:pt x="157" y="109"/>
                </a:lnTo>
                <a:lnTo>
                  <a:pt x="157" y="109"/>
                </a:lnTo>
                <a:lnTo>
                  <a:pt x="142" y="108"/>
                </a:lnTo>
                <a:lnTo>
                  <a:pt x="127" y="108"/>
                </a:lnTo>
                <a:lnTo>
                  <a:pt x="114" y="109"/>
                </a:lnTo>
                <a:lnTo>
                  <a:pt x="100" y="112"/>
                </a:lnTo>
                <a:lnTo>
                  <a:pt x="87" y="115"/>
                </a:lnTo>
                <a:lnTo>
                  <a:pt x="75" y="119"/>
                </a:lnTo>
                <a:lnTo>
                  <a:pt x="62" y="124"/>
                </a:lnTo>
                <a:lnTo>
                  <a:pt x="50" y="129"/>
                </a:lnTo>
                <a:lnTo>
                  <a:pt x="50" y="129"/>
                </a:lnTo>
                <a:lnTo>
                  <a:pt x="38" y="138"/>
                </a:lnTo>
                <a:lnTo>
                  <a:pt x="26" y="147"/>
                </a:lnTo>
                <a:lnTo>
                  <a:pt x="10" y="163"/>
                </a:lnTo>
                <a:lnTo>
                  <a:pt x="10" y="163"/>
                </a:lnTo>
                <a:lnTo>
                  <a:pt x="8" y="165"/>
                </a:lnTo>
                <a:lnTo>
                  <a:pt x="6" y="166"/>
                </a:lnTo>
                <a:lnTo>
                  <a:pt x="6" y="166"/>
                </a:lnTo>
                <a:close/>
                <a:moveTo>
                  <a:pt x="165" y="19"/>
                </a:moveTo>
                <a:lnTo>
                  <a:pt x="165" y="51"/>
                </a:lnTo>
                <a:lnTo>
                  <a:pt x="158" y="51"/>
                </a:lnTo>
                <a:lnTo>
                  <a:pt x="158" y="51"/>
                </a:lnTo>
                <a:lnTo>
                  <a:pt x="137" y="54"/>
                </a:lnTo>
                <a:lnTo>
                  <a:pt x="116" y="59"/>
                </a:lnTo>
                <a:lnTo>
                  <a:pt x="98" y="66"/>
                </a:lnTo>
                <a:lnTo>
                  <a:pt x="81" y="75"/>
                </a:lnTo>
                <a:lnTo>
                  <a:pt x="65" y="88"/>
                </a:lnTo>
                <a:lnTo>
                  <a:pt x="50" y="101"/>
                </a:lnTo>
                <a:lnTo>
                  <a:pt x="37" y="116"/>
                </a:lnTo>
                <a:lnTo>
                  <a:pt x="25" y="135"/>
                </a:lnTo>
                <a:lnTo>
                  <a:pt x="25" y="135"/>
                </a:lnTo>
                <a:lnTo>
                  <a:pt x="21" y="142"/>
                </a:lnTo>
                <a:lnTo>
                  <a:pt x="21" y="142"/>
                </a:lnTo>
                <a:lnTo>
                  <a:pt x="34" y="131"/>
                </a:lnTo>
                <a:lnTo>
                  <a:pt x="46" y="121"/>
                </a:lnTo>
                <a:lnTo>
                  <a:pt x="46" y="121"/>
                </a:lnTo>
                <a:lnTo>
                  <a:pt x="68" y="112"/>
                </a:lnTo>
                <a:lnTo>
                  <a:pt x="89" y="105"/>
                </a:lnTo>
                <a:lnTo>
                  <a:pt x="114" y="101"/>
                </a:lnTo>
                <a:lnTo>
                  <a:pt x="139" y="100"/>
                </a:lnTo>
                <a:lnTo>
                  <a:pt x="139" y="100"/>
                </a:lnTo>
                <a:lnTo>
                  <a:pt x="161" y="100"/>
                </a:lnTo>
                <a:lnTo>
                  <a:pt x="165" y="101"/>
                </a:lnTo>
                <a:lnTo>
                  <a:pt x="165" y="135"/>
                </a:lnTo>
                <a:lnTo>
                  <a:pt x="239" y="77"/>
                </a:lnTo>
                <a:lnTo>
                  <a:pt x="165" y="1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13" name="Freeform 394"/>
          <p:cNvSpPr>
            <a:spLocks noEditPoints="1"/>
          </p:cNvSpPr>
          <p:nvPr/>
        </p:nvSpPr>
        <p:spPr bwMode="auto">
          <a:xfrm>
            <a:off x="8501582" y="5745840"/>
            <a:ext cx="394021" cy="256805"/>
          </a:xfrm>
          <a:custGeom>
            <a:avLst/>
            <a:gdLst/>
            <a:ahLst/>
            <a:cxnLst>
              <a:cxn ang="0">
                <a:pos x="247" y="166"/>
              </a:cxn>
              <a:cxn ang="0">
                <a:pos x="243" y="163"/>
              </a:cxn>
              <a:cxn ang="0">
                <a:pos x="225" y="147"/>
              </a:cxn>
              <a:cxn ang="0">
                <a:pos x="201" y="129"/>
              </a:cxn>
              <a:cxn ang="0">
                <a:pos x="190" y="124"/>
              </a:cxn>
              <a:cxn ang="0">
                <a:pos x="165" y="115"/>
              </a:cxn>
              <a:cxn ang="0">
                <a:pos x="139" y="109"/>
              </a:cxn>
              <a:cxn ang="0">
                <a:pos x="111" y="108"/>
              </a:cxn>
              <a:cxn ang="0">
                <a:pos x="96" y="154"/>
              </a:cxn>
              <a:cxn ang="0">
                <a:pos x="96" y="0"/>
              </a:cxn>
              <a:cxn ang="0">
                <a:pos x="96" y="43"/>
              </a:cxn>
              <a:cxn ang="0">
                <a:pos x="139" y="51"/>
              </a:cxn>
              <a:cxn ang="0">
                <a:pos x="177" y="69"/>
              </a:cxn>
              <a:cxn ang="0">
                <a:pos x="209" y="94"/>
              </a:cxn>
              <a:cxn ang="0">
                <a:pos x="235" y="129"/>
              </a:cxn>
              <a:cxn ang="0">
                <a:pos x="246" y="147"/>
              </a:cxn>
              <a:cxn ang="0">
                <a:pos x="252" y="162"/>
              </a:cxn>
              <a:cxn ang="0">
                <a:pos x="250" y="166"/>
              </a:cxn>
              <a:cxn ang="0">
                <a:pos x="113" y="100"/>
              </a:cxn>
              <a:cxn ang="0">
                <a:pos x="139" y="101"/>
              </a:cxn>
              <a:cxn ang="0">
                <a:pos x="185" y="112"/>
              </a:cxn>
              <a:cxn ang="0">
                <a:pos x="205" y="121"/>
              </a:cxn>
              <a:cxn ang="0">
                <a:pos x="232" y="142"/>
              </a:cxn>
              <a:cxn ang="0">
                <a:pos x="228" y="135"/>
              </a:cxn>
              <a:cxn ang="0">
                <a:pos x="216" y="116"/>
              </a:cxn>
              <a:cxn ang="0">
                <a:pos x="188" y="88"/>
              </a:cxn>
              <a:cxn ang="0">
                <a:pos x="154" y="66"/>
              </a:cxn>
              <a:cxn ang="0">
                <a:pos x="115" y="54"/>
              </a:cxn>
              <a:cxn ang="0">
                <a:pos x="86" y="51"/>
              </a:cxn>
              <a:cxn ang="0">
                <a:pos x="13" y="77"/>
              </a:cxn>
              <a:cxn ang="0">
                <a:pos x="86" y="101"/>
              </a:cxn>
              <a:cxn ang="0">
                <a:pos x="90" y="100"/>
              </a:cxn>
              <a:cxn ang="0">
                <a:pos x="113" y="100"/>
              </a:cxn>
            </a:cxnLst>
            <a:rect l="0" t="0" r="r" b="b"/>
            <a:pathLst>
              <a:path w="252" h="166">
                <a:moveTo>
                  <a:pt x="247" y="166"/>
                </a:moveTo>
                <a:lnTo>
                  <a:pt x="247" y="166"/>
                </a:lnTo>
                <a:lnTo>
                  <a:pt x="244" y="165"/>
                </a:lnTo>
                <a:lnTo>
                  <a:pt x="243" y="163"/>
                </a:lnTo>
                <a:lnTo>
                  <a:pt x="243" y="163"/>
                </a:lnTo>
                <a:lnTo>
                  <a:pt x="225" y="147"/>
                </a:lnTo>
                <a:lnTo>
                  <a:pt x="213" y="138"/>
                </a:lnTo>
                <a:lnTo>
                  <a:pt x="201" y="129"/>
                </a:lnTo>
                <a:lnTo>
                  <a:pt x="201" y="129"/>
                </a:lnTo>
                <a:lnTo>
                  <a:pt x="190" y="124"/>
                </a:lnTo>
                <a:lnTo>
                  <a:pt x="178" y="119"/>
                </a:lnTo>
                <a:lnTo>
                  <a:pt x="165" y="115"/>
                </a:lnTo>
                <a:lnTo>
                  <a:pt x="152" y="112"/>
                </a:lnTo>
                <a:lnTo>
                  <a:pt x="139" y="109"/>
                </a:lnTo>
                <a:lnTo>
                  <a:pt x="124" y="108"/>
                </a:lnTo>
                <a:lnTo>
                  <a:pt x="111" y="108"/>
                </a:lnTo>
                <a:lnTo>
                  <a:pt x="96" y="109"/>
                </a:lnTo>
                <a:lnTo>
                  <a:pt x="96" y="154"/>
                </a:lnTo>
                <a:lnTo>
                  <a:pt x="0" y="77"/>
                </a:lnTo>
                <a:lnTo>
                  <a:pt x="96" y="0"/>
                </a:lnTo>
                <a:lnTo>
                  <a:pt x="96" y="43"/>
                </a:lnTo>
                <a:lnTo>
                  <a:pt x="96" y="43"/>
                </a:lnTo>
                <a:lnTo>
                  <a:pt x="117" y="46"/>
                </a:lnTo>
                <a:lnTo>
                  <a:pt x="139" y="51"/>
                </a:lnTo>
                <a:lnTo>
                  <a:pt x="158" y="59"/>
                </a:lnTo>
                <a:lnTo>
                  <a:pt x="177" y="69"/>
                </a:lnTo>
                <a:lnTo>
                  <a:pt x="193" y="81"/>
                </a:lnTo>
                <a:lnTo>
                  <a:pt x="209" y="94"/>
                </a:lnTo>
                <a:lnTo>
                  <a:pt x="223" y="112"/>
                </a:lnTo>
                <a:lnTo>
                  <a:pt x="235" y="129"/>
                </a:lnTo>
                <a:lnTo>
                  <a:pt x="235" y="129"/>
                </a:lnTo>
                <a:lnTo>
                  <a:pt x="246" y="147"/>
                </a:lnTo>
                <a:lnTo>
                  <a:pt x="251" y="158"/>
                </a:lnTo>
                <a:lnTo>
                  <a:pt x="252" y="162"/>
                </a:lnTo>
                <a:lnTo>
                  <a:pt x="251" y="163"/>
                </a:lnTo>
                <a:lnTo>
                  <a:pt x="250" y="166"/>
                </a:lnTo>
                <a:lnTo>
                  <a:pt x="247" y="166"/>
                </a:lnTo>
                <a:close/>
                <a:moveTo>
                  <a:pt x="113" y="100"/>
                </a:moveTo>
                <a:lnTo>
                  <a:pt x="113" y="100"/>
                </a:lnTo>
                <a:lnTo>
                  <a:pt x="139" y="101"/>
                </a:lnTo>
                <a:lnTo>
                  <a:pt x="162" y="105"/>
                </a:lnTo>
                <a:lnTo>
                  <a:pt x="185" y="112"/>
                </a:lnTo>
                <a:lnTo>
                  <a:pt x="205" y="121"/>
                </a:lnTo>
                <a:lnTo>
                  <a:pt x="205" y="121"/>
                </a:lnTo>
                <a:lnTo>
                  <a:pt x="219" y="131"/>
                </a:lnTo>
                <a:lnTo>
                  <a:pt x="232" y="142"/>
                </a:lnTo>
                <a:lnTo>
                  <a:pt x="232" y="142"/>
                </a:lnTo>
                <a:lnTo>
                  <a:pt x="228" y="135"/>
                </a:lnTo>
                <a:lnTo>
                  <a:pt x="228" y="135"/>
                </a:lnTo>
                <a:lnTo>
                  <a:pt x="216" y="116"/>
                </a:lnTo>
                <a:lnTo>
                  <a:pt x="202" y="101"/>
                </a:lnTo>
                <a:lnTo>
                  <a:pt x="188" y="88"/>
                </a:lnTo>
                <a:lnTo>
                  <a:pt x="171" y="75"/>
                </a:lnTo>
                <a:lnTo>
                  <a:pt x="154" y="66"/>
                </a:lnTo>
                <a:lnTo>
                  <a:pt x="135" y="59"/>
                </a:lnTo>
                <a:lnTo>
                  <a:pt x="115" y="54"/>
                </a:lnTo>
                <a:lnTo>
                  <a:pt x="93" y="51"/>
                </a:lnTo>
                <a:lnTo>
                  <a:pt x="86" y="51"/>
                </a:lnTo>
                <a:lnTo>
                  <a:pt x="86" y="19"/>
                </a:lnTo>
                <a:lnTo>
                  <a:pt x="13" y="77"/>
                </a:lnTo>
                <a:lnTo>
                  <a:pt x="86" y="135"/>
                </a:lnTo>
                <a:lnTo>
                  <a:pt x="86" y="101"/>
                </a:lnTo>
                <a:lnTo>
                  <a:pt x="90" y="100"/>
                </a:lnTo>
                <a:lnTo>
                  <a:pt x="90" y="100"/>
                </a:lnTo>
                <a:lnTo>
                  <a:pt x="113" y="100"/>
                </a:lnTo>
                <a:lnTo>
                  <a:pt x="113" y="1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14" name="Freeform 395"/>
          <p:cNvSpPr>
            <a:spLocks noEditPoints="1"/>
          </p:cNvSpPr>
          <p:nvPr/>
        </p:nvSpPr>
        <p:spPr bwMode="auto">
          <a:xfrm>
            <a:off x="5260284" y="5736501"/>
            <a:ext cx="394021" cy="247467"/>
          </a:xfrm>
          <a:custGeom>
            <a:avLst/>
            <a:gdLst/>
            <a:ahLst/>
            <a:cxnLst>
              <a:cxn ang="0">
                <a:pos x="52" y="161"/>
              </a:cxn>
              <a:cxn ang="0">
                <a:pos x="23" y="149"/>
              </a:cxn>
              <a:cxn ang="0">
                <a:pos x="4" y="125"/>
              </a:cxn>
              <a:cxn ang="0">
                <a:pos x="0" y="103"/>
              </a:cxn>
              <a:cxn ang="0">
                <a:pos x="10" y="72"/>
              </a:cxn>
              <a:cxn ang="0">
                <a:pos x="35" y="50"/>
              </a:cxn>
              <a:cxn ang="0">
                <a:pos x="56" y="45"/>
              </a:cxn>
              <a:cxn ang="0">
                <a:pos x="64" y="27"/>
              </a:cxn>
              <a:cxn ang="0">
                <a:pos x="81" y="17"/>
              </a:cxn>
              <a:cxn ang="0">
                <a:pos x="94" y="14"/>
              </a:cxn>
              <a:cxn ang="0">
                <a:pos x="112" y="18"/>
              </a:cxn>
              <a:cxn ang="0">
                <a:pos x="127" y="13"/>
              </a:cxn>
              <a:cxn ang="0">
                <a:pos x="163" y="0"/>
              </a:cxn>
              <a:cxn ang="0">
                <a:pos x="187" y="4"/>
              </a:cxn>
              <a:cxn ang="0">
                <a:pos x="214" y="27"/>
              </a:cxn>
              <a:cxn ang="0">
                <a:pos x="224" y="61"/>
              </a:cxn>
              <a:cxn ang="0">
                <a:pos x="220" y="83"/>
              </a:cxn>
              <a:cxn ang="0">
                <a:pos x="233" y="88"/>
              </a:cxn>
              <a:cxn ang="0">
                <a:pos x="247" y="102"/>
              </a:cxn>
              <a:cxn ang="0">
                <a:pos x="252" y="122"/>
              </a:cxn>
              <a:cxn ang="0">
                <a:pos x="249" y="137"/>
              </a:cxn>
              <a:cxn ang="0">
                <a:pos x="235" y="154"/>
              </a:cxn>
              <a:cxn ang="0">
                <a:pos x="213" y="161"/>
              </a:cxn>
              <a:cxn ang="0">
                <a:pos x="213" y="153"/>
              </a:cxn>
              <a:cxn ang="0">
                <a:pos x="225" y="150"/>
              </a:cxn>
              <a:cxn ang="0">
                <a:pos x="239" y="139"/>
              </a:cxn>
              <a:cxn ang="0">
                <a:pos x="244" y="122"/>
              </a:cxn>
              <a:cxn ang="0">
                <a:pos x="241" y="110"/>
              </a:cxn>
              <a:cxn ang="0">
                <a:pos x="231" y="96"/>
              </a:cxn>
              <a:cxn ang="0">
                <a:pos x="214" y="91"/>
              </a:cxn>
              <a:cxn ang="0">
                <a:pos x="210" y="84"/>
              </a:cxn>
              <a:cxn ang="0">
                <a:pos x="216" y="61"/>
              </a:cxn>
              <a:cxn ang="0">
                <a:pos x="208" y="31"/>
              </a:cxn>
              <a:cxn ang="0">
                <a:pos x="185" y="13"/>
              </a:cxn>
              <a:cxn ang="0">
                <a:pos x="163" y="8"/>
              </a:cxn>
              <a:cxn ang="0">
                <a:pos x="129" y="21"/>
              </a:cxn>
              <a:cxn ang="0">
                <a:pos x="114" y="30"/>
              </a:cxn>
              <a:cxn ang="0">
                <a:pos x="105" y="23"/>
              </a:cxn>
              <a:cxn ang="0">
                <a:pos x="94" y="22"/>
              </a:cxn>
              <a:cxn ang="0">
                <a:pos x="78" y="26"/>
              </a:cxn>
              <a:cxn ang="0">
                <a:pos x="67" y="38"/>
              </a:cxn>
              <a:cxn ang="0">
                <a:pos x="64" y="53"/>
              </a:cxn>
              <a:cxn ang="0">
                <a:pos x="48" y="54"/>
              </a:cxn>
              <a:cxn ang="0">
                <a:pos x="23" y="68"/>
              </a:cxn>
              <a:cxn ang="0">
                <a:pos x="9" y="94"/>
              </a:cxn>
              <a:cxn ang="0">
                <a:pos x="9" y="114"/>
              </a:cxn>
              <a:cxn ang="0">
                <a:pos x="23" y="138"/>
              </a:cxn>
              <a:cxn ang="0">
                <a:pos x="47" y="152"/>
              </a:cxn>
            </a:cxnLst>
            <a:rect l="0" t="0" r="r" b="b"/>
            <a:pathLst>
              <a:path w="252" h="161">
                <a:moveTo>
                  <a:pt x="213" y="161"/>
                </a:moveTo>
                <a:lnTo>
                  <a:pt x="52" y="161"/>
                </a:lnTo>
                <a:lnTo>
                  <a:pt x="52" y="161"/>
                </a:lnTo>
                <a:lnTo>
                  <a:pt x="42" y="158"/>
                </a:lnTo>
                <a:lnTo>
                  <a:pt x="32" y="154"/>
                </a:lnTo>
                <a:lnTo>
                  <a:pt x="23" y="149"/>
                </a:lnTo>
                <a:lnTo>
                  <a:pt x="15" y="142"/>
                </a:lnTo>
                <a:lnTo>
                  <a:pt x="9" y="134"/>
                </a:lnTo>
                <a:lnTo>
                  <a:pt x="4" y="125"/>
                </a:lnTo>
                <a:lnTo>
                  <a:pt x="1" y="114"/>
                </a:lnTo>
                <a:lnTo>
                  <a:pt x="0" y="103"/>
                </a:lnTo>
                <a:lnTo>
                  <a:pt x="0" y="103"/>
                </a:lnTo>
                <a:lnTo>
                  <a:pt x="1" y="92"/>
                </a:lnTo>
                <a:lnTo>
                  <a:pt x="5" y="81"/>
                </a:lnTo>
                <a:lnTo>
                  <a:pt x="10" y="72"/>
                </a:lnTo>
                <a:lnTo>
                  <a:pt x="17" y="63"/>
                </a:lnTo>
                <a:lnTo>
                  <a:pt x="25" y="56"/>
                </a:lnTo>
                <a:lnTo>
                  <a:pt x="35" y="50"/>
                </a:lnTo>
                <a:lnTo>
                  <a:pt x="46" y="46"/>
                </a:lnTo>
                <a:lnTo>
                  <a:pt x="56" y="45"/>
                </a:lnTo>
                <a:lnTo>
                  <a:pt x="56" y="45"/>
                </a:lnTo>
                <a:lnTo>
                  <a:pt x="58" y="38"/>
                </a:lnTo>
                <a:lnTo>
                  <a:pt x="62" y="33"/>
                </a:lnTo>
                <a:lnTo>
                  <a:pt x="64" y="27"/>
                </a:lnTo>
                <a:lnTo>
                  <a:pt x="70" y="23"/>
                </a:lnTo>
                <a:lnTo>
                  <a:pt x="75" y="19"/>
                </a:lnTo>
                <a:lnTo>
                  <a:pt x="81" y="17"/>
                </a:lnTo>
                <a:lnTo>
                  <a:pt x="87" y="14"/>
                </a:lnTo>
                <a:lnTo>
                  <a:pt x="94" y="14"/>
                </a:lnTo>
                <a:lnTo>
                  <a:pt x="94" y="14"/>
                </a:lnTo>
                <a:lnTo>
                  <a:pt x="101" y="14"/>
                </a:lnTo>
                <a:lnTo>
                  <a:pt x="106" y="15"/>
                </a:lnTo>
                <a:lnTo>
                  <a:pt x="112" y="18"/>
                </a:lnTo>
                <a:lnTo>
                  <a:pt x="117" y="22"/>
                </a:lnTo>
                <a:lnTo>
                  <a:pt x="117" y="22"/>
                </a:lnTo>
                <a:lnTo>
                  <a:pt x="127" y="13"/>
                </a:lnTo>
                <a:lnTo>
                  <a:pt x="137" y="6"/>
                </a:lnTo>
                <a:lnTo>
                  <a:pt x="151" y="2"/>
                </a:lnTo>
                <a:lnTo>
                  <a:pt x="163" y="0"/>
                </a:lnTo>
                <a:lnTo>
                  <a:pt x="163" y="0"/>
                </a:lnTo>
                <a:lnTo>
                  <a:pt x="175" y="2"/>
                </a:lnTo>
                <a:lnTo>
                  <a:pt x="187" y="4"/>
                </a:lnTo>
                <a:lnTo>
                  <a:pt x="198" y="10"/>
                </a:lnTo>
                <a:lnTo>
                  <a:pt x="206" y="18"/>
                </a:lnTo>
                <a:lnTo>
                  <a:pt x="214" y="27"/>
                </a:lnTo>
                <a:lnTo>
                  <a:pt x="220" y="37"/>
                </a:lnTo>
                <a:lnTo>
                  <a:pt x="222" y="49"/>
                </a:lnTo>
                <a:lnTo>
                  <a:pt x="224" y="61"/>
                </a:lnTo>
                <a:lnTo>
                  <a:pt x="224" y="61"/>
                </a:lnTo>
                <a:lnTo>
                  <a:pt x="224" y="72"/>
                </a:lnTo>
                <a:lnTo>
                  <a:pt x="220" y="83"/>
                </a:lnTo>
                <a:lnTo>
                  <a:pt x="220" y="83"/>
                </a:lnTo>
                <a:lnTo>
                  <a:pt x="227" y="85"/>
                </a:lnTo>
                <a:lnTo>
                  <a:pt x="233" y="88"/>
                </a:lnTo>
                <a:lnTo>
                  <a:pt x="239" y="92"/>
                </a:lnTo>
                <a:lnTo>
                  <a:pt x="243" y="96"/>
                </a:lnTo>
                <a:lnTo>
                  <a:pt x="247" y="102"/>
                </a:lnTo>
                <a:lnTo>
                  <a:pt x="249" y="108"/>
                </a:lnTo>
                <a:lnTo>
                  <a:pt x="251" y="115"/>
                </a:lnTo>
                <a:lnTo>
                  <a:pt x="252" y="122"/>
                </a:lnTo>
                <a:lnTo>
                  <a:pt x="252" y="122"/>
                </a:lnTo>
                <a:lnTo>
                  <a:pt x="251" y="130"/>
                </a:lnTo>
                <a:lnTo>
                  <a:pt x="249" y="137"/>
                </a:lnTo>
                <a:lnTo>
                  <a:pt x="245" y="144"/>
                </a:lnTo>
                <a:lnTo>
                  <a:pt x="240" y="150"/>
                </a:lnTo>
                <a:lnTo>
                  <a:pt x="235" y="154"/>
                </a:lnTo>
                <a:lnTo>
                  <a:pt x="228" y="158"/>
                </a:lnTo>
                <a:lnTo>
                  <a:pt x="221" y="161"/>
                </a:lnTo>
                <a:lnTo>
                  <a:pt x="213" y="161"/>
                </a:lnTo>
                <a:lnTo>
                  <a:pt x="213" y="161"/>
                </a:lnTo>
                <a:close/>
                <a:moveTo>
                  <a:pt x="58" y="153"/>
                </a:moveTo>
                <a:lnTo>
                  <a:pt x="213" y="153"/>
                </a:lnTo>
                <a:lnTo>
                  <a:pt x="213" y="153"/>
                </a:lnTo>
                <a:lnTo>
                  <a:pt x="218" y="153"/>
                </a:lnTo>
                <a:lnTo>
                  <a:pt x="225" y="150"/>
                </a:lnTo>
                <a:lnTo>
                  <a:pt x="231" y="148"/>
                </a:lnTo>
                <a:lnTo>
                  <a:pt x="235" y="144"/>
                </a:lnTo>
                <a:lnTo>
                  <a:pt x="239" y="139"/>
                </a:lnTo>
                <a:lnTo>
                  <a:pt x="241" y="134"/>
                </a:lnTo>
                <a:lnTo>
                  <a:pt x="244" y="129"/>
                </a:lnTo>
                <a:lnTo>
                  <a:pt x="244" y="122"/>
                </a:lnTo>
                <a:lnTo>
                  <a:pt x="244" y="122"/>
                </a:lnTo>
                <a:lnTo>
                  <a:pt x="244" y="115"/>
                </a:lnTo>
                <a:lnTo>
                  <a:pt x="241" y="110"/>
                </a:lnTo>
                <a:lnTo>
                  <a:pt x="239" y="104"/>
                </a:lnTo>
                <a:lnTo>
                  <a:pt x="236" y="100"/>
                </a:lnTo>
                <a:lnTo>
                  <a:pt x="231" y="96"/>
                </a:lnTo>
                <a:lnTo>
                  <a:pt x="225" y="94"/>
                </a:lnTo>
                <a:lnTo>
                  <a:pt x="220" y="91"/>
                </a:lnTo>
                <a:lnTo>
                  <a:pt x="214" y="91"/>
                </a:lnTo>
                <a:lnTo>
                  <a:pt x="208" y="91"/>
                </a:lnTo>
                <a:lnTo>
                  <a:pt x="210" y="84"/>
                </a:lnTo>
                <a:lnTo>
                  <a:pt x="210" y="84"/>
                </a:lnTo>
                <a:lnTo>
                  <a:pt x="214" y="73"/>
                </a:lnTo>
                <a:lnTo>
                  <a:pt x="216" y="61"/>
                </a:lnTo>
                <a:lnTo>
                  <a:pt x="216" y="61"/>
                </a:lnTo>
                <a:lnTo>
                  <a:pt x="216" y="50"/>
                </a:lnTo>
                <a:lnTo>
                  <a:pt x="212" y="41"/>
                </a:lnTo>
                <a:lnTo>
                  <a:pt x="208" y="31"/>
                </a:lnTo>
                <a:lnTo>
                  <a:pt x="201" y="23"/>
                </a:lnTo>
                <a:lnTo>
                  <a:pt x="193" y="17"/>
                </a:lnTo>
                <a:lnTo>
                  <a:pt x="185" y="13"/>
                </a:lnTo>
                <a:lnTo>
                  <a:pt x="174" y="10"/>
                </a:lnTo>
                <a:lnTo>
                  <a:pt x="163" y="8"/>
                </a:lnTo>
                <a:lnTo>
                  <a:pt x="163" y="8"/>
                </a:lnTo>
                <a:lnTo>
                  <a:pt x="151" y="10"/>
                </a:lnTo>
                <a:lnTo>
                  <a:pt x="140" y="14"/>
                </a:lnTo>
                <a:lnTo>
                  <a:pt x="129" y="21"/>
                </a:lnTo>
                <a:lnTo>
                  <a:pt x="121" y="30"/>
                </a:lnTo>
                <a:lnTo>
                  <a:pt x="118" y="34"/>
                </a:lnTo>
                <a:lnTo>
                  <a:pt x="114" y="30"/>
                </a:lnTo>
                <a:lnTo>
                  <a:pt x="114" y="30"/>
                </a:lnTo>
                <a:lnTo>
                  <a:pt x="110" y="26"/>
                </a:lnTo>
                <a:lnTo>
                  <a:pt x="105" y="23"/>
                </a:lnTo>
                <a:lnTo>
                  <a:pt x="100" y="22"/>
                </a:lnTo>
                <a:lnTo>
                  <a:pt x="94" y="22"/>
                </a:lnTo>
                <a:lnTo>
                  <a:pt x="94" y="22"/>
                </a:lnTo>
                <a:lnTo>
                  <a:pt x="89" y="22"/>
                </a:lnTo>
                <a:lnTo>
                  <a:pt x="83" y="23"/>
                </a:lnTo>
                <a:lnTo>
                  <a:pt x="78" y="26"/>
                </a:lnTo>
                <a:lnTo>
                  <a:pt x="74" y="30"/>
                </a:lnTo>
                <a:lnTo>
                  <a:pt x="70" y="34"/>
                </a:lnTo>
                <a:lnTo>
                  <a:pt x="67" y="38"/>
                </a:lnTo>
                <a:lnTo>
                  <a:pt x="66" y="44"/>
                </a:lnTo>
                <a:lnTo>
                  <a:pt x="64" y="49"/>
                </a:lnTo>
                <a:lnTo>
                  <a:pt x="64" y="53"/>
                </a:lnTo>
                <a:lnTo>
                  <a:pt x="58" y="53"/>
                </a:lnTo>
                <a:lnTo>
                  <a:pt x="58" y="53"/>
                </a:lnTo>
                <a:lnTo>
                  <a:pt x="48" y="54"/>
                </a:lnTo>
                <a:lnTo>
                  <a:pt x="39" y="57"/>
                </a:lnTo>
                <a:lnTo>
                  <a:pt x="31" y="63"/>
                </a:lnTo>
                <a:lnTo>
                  <a:pt x="23" y="68"/>
                </a:lnTo>
                <a:lnTo>
                  <a:pt x="17" y="76"/>
                </a:lnTo>
                <a:lnTo>
                  <a:pt x="12" y="84"/>
                </a:lnTo>
                <a:lnTo>
                  <a:pt x="9" y="94"/>
                </a:lnTo>
                <a:lnTo>
                  <a:pt x="8" y="103"/>
                </a:lnTo>
                <a:lnTo>
                  <a:pt x="8" y="103"/>
                </a:lnTo>
                <a:lnTo>
                  <a:pt x="9" y="114"/>
                </a:lnTo>
                <a:lnTo>
                  <a:pt x="12" y="122"/>
                </a:lnTo>
                <a:lnTo>
                  <a:pt x="16" y="131"/>
                </a:lnTo>
                <a:lnTo>
                  <a:pt x="23" y="138"/>
                </a:lnTo>
                <a:lnTo>
                  <a:pt x="29" y="144"/>
                </a:lnTo>
                <a:lnTo>
                  <a:pt x="37" y="149"/>
                </a:lnTo>
                <a:lnTo>
                  <a:pt x="47" y="152"/>
                </a:lnTo>
                <a:lnTo>
                  <a:pt x="56" y="153"/>
                </a:lnTo>
                <a:lnTo>
                  <a:pt x="58" y="15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15" name="Freeform 396"/>
          <p:cNvSpPr>
            <a:spLocks/>
          </p:cNvSpPr>
          <p:nvPr/>
        </p:nvSpPr>
        <p:spPr bwMode="auto">
          <a:xfrm>
            <a:off x="6067091" y="5703816"/>
            <a:ext cx="394021" cy="247467"/>
          </a:xfrm>
          <a:custGeom>
            <a:avLst/>
            <a:gdLst/>
            <a:ahLst/>
            <a:cxnLst>
              <a:cxn ang="0">
                <a:pos x="138" y="152"/>
              </a:cxn>
              <a:cxn ang="0">
                <a:pos x="218" y="151"/>
              </a:cxn>
              <a:cxn ang="0">
                <a:pos x="234" y="143"/>
              </a:cxn>
              <a:cxn ang="0">
                <a:pos x="242" y="127"/>
              </a:cxn>
              <a:cxn ang="0">
                <a:pos x="242" y="115"/>
              </a:cxn>
              <a:cxn ang="0">
                <a:pos x="234" y="100"/>
              </a:cxn>
              <a:cxn ang="0">
                <a:pos x="219" y="90"/>
              </a:cxn>
              <a:cxn ang="0">
                <a:pos x="209" y="84"/>
              </a:cxn>
              <a:cxn ang="0">
                <a:pos x="215" y="61"/>
              </a:cxn>
              <a:cxn ang="0">
                <a:pos x="211" y="39"/>
              </a:cxn>
              <a:cxn ang="0">
                <a:pos x="192" y="16"/>
              </a:cxn>
              <a:cxn ang="0">
                <a:pos x="164" y="8"/>
              </a:cxn>
              <a:cxn ang="0">
                <a:pos x="139" y="13"/>
              </a:cxn>
              <a:cxn ang="0">
                <a:pos x="118" y="34"/>
              </a:cxn>
              <a:cxn ang="0">
                <a:pos x="110" y="25"/>
              </a:cxn>
              <a:cxn ang="0">
                <a:pos x="93" y="21"/>
              </a:cxn>
              <a:cxn ang="0">
                <a:pos x="83" y="23"/>
              </a:cxn>
              <a:cxn ang="0">
                <a:pos x="69" y="34"/>
              </a:cxn>
              <a:cxn ang="0">
                <a:pos x="64" y="48"/>
              </a:cxn>
              <a:cxn ang="0">
                <a:pos x="58" y="52"/>
              </a:cxn>
              <a:cxn ang="0">
                <a:pos x="30" y="61"/>
              </a:cxn>
              <a:cxn ang="0">
                <a:pos x="12" y="84"/>
              </a:cxn>
              <a:cxn ang="0">
                <a:pos x="8" y="102"/>
              </a:cxn>
              <a:cxn ang="0">
                <a:pos x="16" y="129"/>
              </a:cxn>
              <a:cxn ang="0">
                <a:pos x="38" y="147"/>
              </a:cxn>
              <a:cxn ang="0">
                <a:pos x="57" y="152"/>
              </a:cxn>
              <a:cxn ang="0">
                <a:pos x="51" y="160"/>
              </a:cxn>
              <a:cxn ang="0">
                <a:pos x="31" y="154"/>
              </a:cxn>
              <a:cxn ang="0">
                <a:pos x="8" y="133"/>
              </a:cxn>
              <a:cxn ang="0">
                <a:pos x="0" y="102"/>
              </a:cxn>
              <a:cxn ang="0">
                <a:pos x="4" y="81"/>
              </a:cxn>
              <a:cxn ang="0">
                <a:pos x="24" y="55"/>
              </a:cxn>
              <a:cxn ang="0">
                <a:pos x="57" y="44"/>
              </a:cxn>
              <a:cxn ang="0">
                <a:pos x="61" y="32"/>
              </a:cxn>
              <a:cxn ang="0">
                <a:pos x="74" y="19"/>
              </a:cxn>
              <a:cxn ang="0">
                <a:pos x="93" y="13"/>
              </a:cxn>
              <a:cxn ang="0">
                <a:pos x="105" y="15"/>
              </a:cxn>
              <a:cxn ang="0">
                <a:pos x="116" y="21"/>
              </a:cxn>
              <a:cxn ang="0">
                <a:pos x="150" y="1"/>
              </a:cxn>
              <a:cxn ang="0">
                <a:pos x="176" y="1"/>
              </a:cxn>
              <a:cxn ang="0">
                <a:pos x="205" y="17"/>
              </a:cxn>
              <a:cxn ang="0">
                <a:pos x="222" y="48"/>
              </a:cxn>
              <a:cxn ang="0">
                <a:pos x="223" y="71"/>
              </a:cxn>
              <a:cxn ang="0">
                <a:pos x="226" y="84"/>
              </a:cxn>
              <a:cxn ang="0">
                <a:pos x="242" y="96"/>
              </a:cxn>
              <a:cxn ang="0">
                <a:pos x="250" y="113"/>
              </a:cxn>
              <a:cxn ang="0">
                <a:pos x="250" y="128"/>
              </a:cxn>
              <a:cxn ang="0">
                <a:pos x="239" y="148"/>
              </a:cxn>
              <a:cxn ang="0">
                <a:pos x="220" y="159"/>
              </a:cxn>
            </a:cxnLst>
            <a:rect l="0" t="0" r="r" b="b"/>
            <a:pathLst>
              <a:path w="251" h="160">
                <a:moveTo>
                  <a:pt x="212" y="160"/>
                </a:moveTo>
                <a:lnTo>
                  <a:pt x="138" y="160"/>
                </a:lnTo>
                <a:lnTo>
                  <a:pt x="138" y="152"/>
                </a:lnTo>
                <a:lnTo>
                  <a:pt x="212" y="152"/>
                </a:lnTo>
                <a:lnTo>
                  <a:pt x="212" y="152"/>
                </a:lnTo>
                <a:lnTo>
                  <a:pt x="218" y="151"/>
                </a:lnTo>
                <a:lnTo>
                  <a:pt x="224" y="150"/>
                </a:lnTo>
                <a:lnTo>
                  <a:pt x="230" y="147"/>
                </a:lnTo>
                <a:lnTo>
                  <a:pt x="234" y="143"/>
                </a:lnTo>
                <a:lnTo>
                  <a:pt x="238" y="139"/>
                </a:lnTo>
                <a:lnTo>
                  <a:pt x="240" y="133"/>
                </a:lnTo>
                <a:lnTo>
                  <a:pt x="242" y="127"/>
                </a:lnTo>
                <a:lnTo>
                  <a:pt x="243" y="121"/>
                </a:lnTo>
                <a:lnTo>
                  <a:pt x="243" y="121"/>
                </a:lnTo>
                <a:lnTo>
                  <a:pt x="242" y="115"/>
                </a:lnTo>
                <a:lnTo>
                  <a:pt x="240" y="109"/>
                </a:lnTo>
                <a:lnTo>
                  <a:pt x="238" y="104"/>
                </a:lnTo>
                <a:lnTo>
                  <a:pt x="234" y="100"/>
                </a:lnTo>
                <a:lnTo>
                  <a:pt x="230" y="96"/>
                </a:lnTo>
                <a:lnTo>
                  <a:pt x="224" y="93"/>
                </a:lnTo>
                <a:lnTo>
                  <a:pt x="219" y="90"/>
                </a:lnTo>
                <a:lnTo>
                  <a:pt x="213" y="90"/>
                </a:lnTo>
                <a:lnTo>
                  <a:pt x="207" y="89"/>
                </a:lnTo>
                <a:lnTo>
                  <a:pt x="209" y="84"/>
                </a:lnTo>
                <a:lnTo>
                  <a:pt x="209" y="84"/>
                </a:lnTo>
                <a:lnTo>
                  <a:pt x="213" y="73"/>
                </a:lnTo>
                <a:lnTo>
                  <a:pt x="215" y="61"/>
                </a:lnTo>
                <a:lnTo>
                  <a:pt x="215" y="61"/>
                </a:lnTo>
                <a:lnTo>
                  <a:pt x="215" y="50"/>
                </a:lnTo>
                <a:lnTo>
                  <a:pt x="211" y="39"/>
                </a:lnTo>
                <a:lnTo>
                  <a:pt x="207" y="31"/>
                </a:lnTo>
                <a:lnTo>
                  <a:pt x="200" y="23"/>
                </a:lnTo>
                <a:lnTo>
                  <a:pt x="192" y="16"/>
                </a:lnTo>
                <a:lnTo>
                  <a:pt x="184" y="12"/>
                </a:lnTo>
                <a:lnTo>
                  <a:pt x="173" y="9"/>
                </a:lnTo>
                <a:lnTo>
                  <a:pt x="164" y="8"/>
                </a:lnTo>
                <a:lnTo>
                  <a:pt x="164" y="8"/>
                </a:lnTo>
                <a:lnTo>
                  <a:pt x="150" y="9"/>
                </a:lnTo>
                <a:lnTo>
                  <a:pt x="139" y="13"/>
                </a:lnTo>
                <a:lnTo>
                  <a:pt x="128" y="20"/>
                </a:lnTo>
                <a:lnTo>
                  <a:pt x="120" y="29"/>
                </a:lnTo>
                <a:lnTo>
                  <a:pt x="118" y="34"/>
                </a:lnTo>
                <a:lnTo>
                  <a:pt x="115" y="29"/>
                </a:lnTo>
                <a:lnTo>
                  <a:pt x="115" y="29"/>
                </a:lnTo>
                <a:lnTo>
                  <a:pt x="110" y="25"/>
                </a:lnTo>
                <a:lnTo>
                  <a:pt x="105" y="23"/>
                </a:lnTo>
                <a:lnTo>
                  <a:pt x="99" y="21"/>
                </a:lnTo>
                <a:lnTo>
                  <a:pt x="93" y="21"/>
                </a:lnTo>
                <a:lnTo>
                  <a:pt x="93" y="21"/>
                </a:lnTo>
                <a:lnTo>
                  <a:pt x="88" y="21"/>
                </a:lnTo>
                <a:lnTo>
                  <a:pt x="83" y="23"/>
                </a:lnTo>
                <a:lnTo>
                  <a:pt x="77" y="25"/>
                </a:lnTo>
                <a:lnTo>
                  <a:pt x="73" y="29"/>
                </a:lnTo>
                <a:lnTo>
                  <a:pt x="69" y="34"/>
                </a:lnTo>
                <a:lnTo>
                  <a:pt x="66" y="38"/>
                </a:lnTo>
                <a:lnTo>
                  <a:pt x="65" y="43"/>
                </a:lnTo>
                <a:lnTo>
                  <a:pt x="64" y="48"/>
                </a:lnTo>
                <a:lnTo>
                  <a:pt x="64" y="52"/>
                </a:lnTo>
                <a:lnTo>
                  <a:pt x="58" y="52"/>
                </a:lnTo>
                <a:lnTo>
                  <a:pt x="58" y="52"/>
                </a:lnTo>
                <a:lnTo>
                  <a:pt x="47" y="54"/>
                </a:lnTo>
                <a:lnTo>
                  <a:pt x="38" y="57"/>
                </a:lnTo>
                <a:lnTo>
                  <a:pt x="30" y="61"/>
                </a:lnTo>
                <a:lnTo>
                  <a:pt x="23" y="67"/>
                </a:lnTo>
                <a:lnTo>
                  <a:pt x="16" y="74"/>
                </a:lnTo>
                <a:lnTo>
                  <a:pt x="12" y="84"/>
                </a:lnTo>
                <a:lnTo>
                  <a:pt x="10" y="93"/>
                </a:lnTo>
                <a:lnTo>
                  <a:pt x="8" y="102"/>
                </a:lnTo>
                <a:lnTo>
                  <a:pt x="8" y="102"/>
                </a:lnTo>
                <a:lnTo>
                  <a:pt x="10" y="112"/>
                </a:lnTo>
                <a:lnTo>
                  <a:pt x="12" y="121"/>
                </a:lnTo>
                <a:lnTo>
                  <a:pt x="16" y="129"/>
                </a:lnTo>
                <a:lnTo>
                  <a:pt x="22" y="138"/>
                </a:lnTo>
                <a:lnTo>
                  <a:pt x="29" y="143"/>
                </a:lnTo>
                <a:lnTo>
                  <a:pt x="38" y="147"/>
                </a:lnTo>
                <a:lnTo>
                  <a:pt x="46" y="151"/>
                </a:lnTo>
                <a:lnTo>
                  <a:pt x="56" y="152"/>
                </a:lnTo>
                <a:lnTo>
                  <a:pt x="57" y="152"/>
                </a:lnTo>
                <a:lnTo>
                  <a:pt x="112" y="152"/>
                </a:lnTo>
                <a:lnTo>
                  <a:pt x="112" y="160"/>
                </a:lnTo>
                <a:lnTo>
                  <a:pt x="51" y="160"/>
                </a:lnTo>
                <a:lnTo>
                  <a:pt x="51" y="160"/>
                </a:lnTo>
                <a:lnTo>
                  <a:pt x="41" y="158"/>
                </a:lnTo>
                <a:lnTo>
                  <a:pt x="31" y="154"/>
                </a:lnTo>
                <a:lnTo>
                  <a:pt x="23" y="148"/>
                </a:lnTo>
                <a:lnTo>
                  <a:pt x="15" y="142"/>
                </a:lnTo>
                <a:lnTo>
                  <a:pt x="8" y="133"/>
                </a:lnTo>
                <a:lnTo>
                  <a:pt x="4" y="124"/>
                </a:lnTo>
                <a:lnTo>
                  <a:pt x="1" y="113"/>
                </a:lnTo>
                <a:lnTo>
                  <a:pt x="0" y="102"/>
                </a:lnTo>
                <a:lnTo>
                  <a:pt x="0" y="102"/>
                </a:lnTo>
                <a:lnTo>
                  <a:pt x="1" y="90"/>
                </a:lnTo>
                <a:lnTo>
                  <a:pt x="4" y="81"/>
                </a:lnTo>
                <a:lnTo>
                  <a:pt x="10" y="70"/>
                </a:lnTo>
                <a:lnTo>
                  <a:pt x="16" y="62"/>
                </a:lnTo>
                <a:lnTo>
                  <a:pt x="24" y="55"/>
                </a:lnTo>
                <a:lnTo>
                  <a:pt x="34" y="50"/>
                </a:lnTo>
                <a:lnTo>
                  <a:pt x="45" y="46"/>
                </a:lnTo>
                <a:lnTo>
                  <a:pt x="57" y="44"/>
                </a:lnTo>
                <a:lnTo>
                  <a:pt x="57" y="44"/>
                </a:lnTo>
                <a:lnTo>
                  <a:pt x="58" y="38"/>
                </a:lnTo>
                <a:lnTo>
                  <a:pt x="61" y="32"/>
                </a:lnTo>
                <a:lnTo>
                  <a:pt x="65" y="27"/>
                </a:lnTo>
                <a:lnTo>
                  <a:pt x="69" y="21"/>
                </a:lnTo>
                <a:lnTo>
                  <a:pt x="74" y="19"/>
                </a:lnTo>
                <a:lnTo>
                  <a:pt x="80" y="16"/>
                </a:lnTo>
                <a:lnTo>
                  <a:pt x="87" y="13"/>
                </a:lnTo>
                <a:lnTo>
                  <a:pt x="93" y="13"/>
                </a:lnTo>
                <a:lnTo>
                  <a:pt x="93" y="13"/>
                </a:lnTo>
                <a:lnTo>
                  <a:pt x="100" y="13"/>
                </a:lnTo>
                <a:lnTo>
                  <a:pt x="105" y="15"/>
                </a:lnTo>
                <a:lnTo>
                  <a:pt x="112" y="17"/>
                </a:lnTo>
                <a:lnTo>
                  <a:pt x="116" y="21"/>
                </a:lnTo>
                <a:lnTo>
                  <a:pt x="116" y="21"/>
                </a:lnTo>
                <a:lnTo>
                  <a:pt x="126" y="12"/>
                </a:lnTo>
                <a:lnTo>
                  <a:pt x="138" y="5"/>
                </a:lnTo>
                <a:lnTo>
                  <a:pt x="150" y="1"/>
                </a:lnTo>
                <a:lnTo>
                  <a:pt x="164" y="0"/>
                </a:lnTo>
                <a:lnTo>
                  <a:pt x="164" y="0"/>
                </a:lnTo>
                <a:lnTo>
                  <a:pt x="176" y="1"/>
                </a:lnTo>
                <a:lnTo>
                  <a:pt x="186" y="4"/>
                </a:lnTo>
                <a:lnTo>
                  <a:pt x="197" y="9"/>
                </a:lnTo>
                <a:lnTo>
                  <a:pt x="205" y="17"/>
                </a:lnTo>
                <a:lnTo>
                  <a:pt x="213" y="27"/>
                </a:lnTo>
                <a:lnTo>
                  <a:pt x="219" y="36"/>
                </a:lnTo>
                <a:lnTo>
                  <a:pt x="222" y="48"/>
                </a:lnTo>
                <a:lnTo>
                  <a:pt x="223" y="61"/>
                </a:lnTo>
                <a:lnTo>
                  <a:pt x="223" y="61"/>
                </a:lnTo>
                <a:lnTo>
                  <a:pt x="223" y="71"/>
                </a:lnTo>
                <a:lnTo>
                  <a:pt x="219" y="82"/>
                </a:lnTo>
                <a:lnTo>
                  <a:pt x="219" y="82"/>
                </a:lnTo>
                <a:lnTo>
                  <a:pt x="226" y="84"/>
                </a:lnTo>
                <a:lnTo>
                  <a:pt x="232" y="88"/>
                </a:lnTo>
                <a:lnTo>
                  <a:pt x="238" y="90"/>
                </a:lnTo>
                <a:lnTo>
                  <a:pt x="242" y="96"/>
                </a:lnTo>
                <a:lnTo>
                  <a:pt x="246" y="101"/>
                </a:lnTo>
                <a:lnTo>
                  <a:pt x="249" y="108"/>
                </a:lnTo>
                <a:lnTo>
                  <a:pt x="250" y="113"/>
                </a:lnTo>
                <a:lnTo>
                  <a:pt x="251" y="121"/>
                </a:lnTo>
                <a:lnTo>
                  <a:pt x="251" y="121"/>
                </a:lnTo>
                <a:lnTo>
                  <a:pt x="250" y="128"/>
                </a:lnTo>
                <a:lnTo>
                  <a:pt x="249" y="136"/>
                </a:lnTo>
                <a:lnTo>
                  <a:pt x="245" y="143"/>
                </a:lnTo>
                <a:lnTo>
                  <a:pt x="239" y="148"/>
                </a:lnTo>
                <a:lnTo>
                  <a:pt x="234" y="154"/>
                </a:lnTo>
                <a:lnTo>
                  <a:pt x="227" y="156"/>
                </a:lnTo>
                <a:lnTo>
                  <a:pt x="220" y="159"/>
                </a:lnTo>
                <a:lnTo>
                  <a:pt x="212" y="160"/>
                </a:lnTo>
                <a:lnTo>
                  <a:pt x="212" y="1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16" name="Freeform 397"/>
          <p:cNvSpPr>
            <a:spLocks/>
          </p:cNvSpPr>
          <p:nvPr/>
        </p:nvSpPr>
        <p:spPr bwMode="auto">
          <a:xfrm>
            <a:off x="6198431" y="5806538"/>
            <a:ext cx="131340" cy="70039"/>
          </a:xfrm>
          <a:custGeom>
            <a:avLst/>
            <a:gdLst/>
            <a:ahLst/>
            <a:cxnLst>
              <a:cxn ang="0">
                <a:pos x="5" y="47"/>
              </a:cxn>
              <a:cxn ang="0">
                <a:pos x="0" y="42"/>
              </a:cxn>
              <a:cxn ang="0">
                <a:pos x="42" y="0"/>
              </a:cxn>
              <a:cxn ang="0">
                <a:pos x="84" y="42"/>
              </a:cxn>
              <a:cxn ang="0">
                <a:pos x="78" y="47"/>
              </a:cxn>
              <a:cxn ang="0">
                <a:pos x="42" y="11"/>
              </a:cxn>
              <a:cxn ang="0">
                <a:pos x="5" y="47"/>
              </a:cxn>
            </a:cxnLst>
            <a:rect l="0" t="0" r="r" b="b"/>
            <a:pathLst>
              <a:path w="84" h="47">
                <a:moveTo>
                  <a:pt x="5" y="47"/>
                </a:moveTo>
                <a:lnTo>
                  <a:pt x="0" y="42"/>
                </a:lnTo>
                <a:lnTo>
                  <a:pt x="42" y="0"/>
                </a:lnTo>
                <a:lnTo>
                  <a:pt x="84" y="42"/>
                </a:lnTo>
                <a:lnTo>
                  <a:pt x="78" y="47"/>
                </a:lnTo>
                <a:lnTo>
                  <a:pt x="42" y="11"/>
                </a:lnTo>
                <a:lnTo>
                  <a:pt x="5" y="4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17" name="Rectangle 398"/>
          <p:cNvSpPr>
            <a:spLocks noChangeArrowheads="1"/>
          </p:cNvSpPr>
          <p:nvPr/>
        </p:nvSpPr>
        <p:spPr bwMode="auto">
          <a:xfrm>
            <a:off x="6259410" y="5815877"/>
            <a:ext cx="14073" cy="2427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18" name="Freeform 399"/>
          <p:cNvSpPr>
            <a:spLocks/>
          </p:cNvSpPr>
          <p:nvPr/>
        </p:nvSpPr>
        <p:spPr bwMode="auto">
          <a:xfrm>
            <a:off x="6873896" y="5703816"/>
            <a:ext cx="394021" cy="247467"/>
          </a:xfrm>
          <a:custGeom>
            <a:avLst/>
            <a:gdLst/>
            <a:ahLst/>
            <a:cxnLst>
              <a:cxn ang="0">
                <a:pos x="138" y="152"/>
              </a:cxn>
              <a:cxn ang="0">
                <a:pos x="217" y="151"/>
              </a:cxn>
              <a:cxn ang="0">
                <a:pos x="233" y="143"/>
              </a:cxn>
              <a:cxn ang="0">
                <a:pos x="242" y="127"/>
              </a:cxn>
              <a:cxn ang="0">
                <a:pos x="242" y="115"/>
              </a:cxn>
              <a:cxn ang="0">
                <a:pos x="233" y="100"/>
              </a:cxn>
              <a:cxn ang="0">
                <a:pos x="219" y="90"/>
              </a:cxn>
              <a:cxn ang="0">
                <a:pos x="209" y="84"/>
              </a:cxn>
              <a:cxn ang="0">
                <a:pos x="215" y="61"/>
              </a:cxn>
              <a:cxn ang="0">
                <a:pos x="211" y="39"/>
              </a:cxn>
              <a:cxn ang="0">
                <a:pos x="192" y="16"/>
              </a:cxn>
              <a:cxn ang="0">
                <a:pos x="163" y="8"/>
              </a:cxn>
              <a:cxn ang="0">
                <a:pos x="139" y="13"/>
              </a:cxn>
              <a:cxn ang="0">
                <a:pos x="117" y="34"/>
              </a:cxn>
              <a:cxn ang="0">
                <a:pos x="109" y="25"/>
              </a:cxn>
              <a:cxn ang="0">
                <a:pos x="93" y="21"/>
              </a:cxn>
              <a:cxn ang="0">
                <a:pos x="82" y="23"/>
              </a:cxn>
              <a:cxn ang="0">
                <a:pos x="69" y="34"/>
              </a:cxn>
              <a:cxn ang="0">
                <a:pos x="63" y="48"/>
              </a:cxn>
              <a:cxn ang="0">
                <a:pos x="58" y="52"/>
              </a:cxn>
              <a:cxn ang="0">
                <a:pos x="30" y="61"/>
              </a:cxn>
              <a:cxn ang="0">
                <a:pos x="12" y="84"/>
              </a:cxn>
              <a:cxn ang="0">
                <a:pos x="8" y="102"/>
              </a:cxn>
              <a:cxn ang="0">
                <a:pos x="16" y="129"/>
              </a:cxn>
              <a:cxn ang="0">
                <a:pos x="36" y="147"/>
              </a:cxn>
              <a:cxn ang="0">
                <a:pos x="57" y="152"/>
              </a:cxn>
              <a:cxn ang="0">
                <a:pos x="51" y="160"/>
              </a:cxn>
              <a:cxn ang="0">
                <a:pos x="31" y="154"/>
              </a:cxn>
              <a:cxn ang="0">
                <a:pos x="8" y="133"/>
              </a:cxn>
              <a:cxn ang="0">
                <a:pos x="0" y="102"/>
              </a:cxn>
              <a:cxn ang="0">
                <a:pos x="4" y="81"/>
              </a:cxn>
              <a:cxn ang="0">
                <a:pos x="24" y="55"/>
              </a:cxn>
              <a:cxn ang="0">
                <a:pos x="57" y="44"/>
              </a:cxn>
              <a:cxn ang="0">
                <a:pos x="61" y="32"/>
              </a:cxn>
              <a:cxn ang="0">
                <a:pos x="74" y="19"/>
              </a:cxn>
              <a:cxn ang="0">
                <a:pos x="93" y="13"/>
              </a:cxn>
              <a:cxn ang="0">
                <a:pos x="105" y="15"/>
              </a:cxn>
              <a:cxn ang="0">
                <a:pos x="116" y="21"/>
              </a:cxn>
              <a:cxn ang="0">
                <a:pos x="150" y="1"/>
              </a:cxn>
              <a:cxn ang="0">
                <a:pos x="175" y="1"/>
              </a:cxn>
              <a:cxn ang="0">
                <a:pos x="205" y="17"/>
              </a:cxn>
              <a:cxn ang="0">
                <a:pos x="221" y="48"/>
              </a:cxn>
              <a:cxn ang="0">
                <a:pos x="223" y="71"/>
              </a:cxn>
              <a:cxn ang="0">
                <a:pos x="225" y="84"/>
              </a:cxn>
              <a:cxn ang="0">
                <a:pos x="242" y="96"/>
              </a:cxn>
              <a:cxn ang="0">
                <a:pos x="250" y="113"/>
              </a:cxn>
              <a:cxn ang="0">
                <a:pos x="250" y="128"/>
              </a:cxn>
              <a:cxn ang="0">
                <a:pos x="239" y="148"/>
              </a:cxn>
              <a:cxn ang="0">
                <a:pos x="220" y="159"/>
              </a:cxn>
            </a:cxnLst>
            <a:rect l="0" t="0" r="r" b="b"/>
            <a:pathLst>
              <a:path w="251" h="160">
                <a:moveTo>
                  <a:pt x="212" y="160"/>
                </a:moveTo>
                <a:lnTo>
                  <a:pt x="138" y="160"/>
                </a:lnTo>
                <a:lnTo>
                  <a:pt x="138" y="152"/>
                </a:lnTo>
                <a:lnTo>
                  <a:pt x="212" y="152"/>
                </a:lnTo>
                <a:lnTo>
                  <a:pt x="212" y="152"/>
                </a:lnTo>
                <a:lnTo>
                  <a:pt x="217" y="151"/>
                </a:lnTo>
                <a:lnTo>
                  <a:pt x="224" y="150"/>
                </a:lnTo>
                <a:lnTo>
                  <a:pt x="229" y="147"/>
                </a:lnTo>
                <a:lnTo>
                  <a:pt x="233" y="143"/>
                </a:lnTo>
                <a:lnTo>
                  <a:pt x="238" y="139"/>
                </a:lnTo>
                <a:lnTo>
                  <a:pt x="240" y="133"/>
                </a:lnTo>
                <a:lnTo>
                  <a:pt x="242" y="127"/>
                </a:lnTo>
                <a:lnTo>
                  <a:pt x="243" y="121"/>
                </a:lnTo>
                <a:lnTo>
                  <a:pt x="243" y="121"/>
                </a:lnTo>
                <a:lnTo>
                  <a:pt x="242" y="115"/>
                </a:lnTo>
                <a:lnTo>
                  <a:pt x="240" y="109"/>
                </a:lnTo>
                <a:lnTo>
                  <a:pt x="238" y="104"/>
                </a:lnTo>
                <a:lnTo>
                  <a:pt x="233" y="100"/>
                </a:lnTo>
                <a:lnTo>
                  <a:pt x="229" y="96"/>
                </a:lnTo>
                <a:lnTo>
                  <a:pt x="224" y="93"/>
                </a:lnTo>
                <a:lnTo>
                  <a:pt x="219" y="90"/>
                </a:lnTo>
                <a:lnTo>
                  <a:pt x="213" y="90"/>
                </a:lnTo>
                <a:lnTo>
                  <a:pt x="206" y="89"/>
                </a:lnTo>
                <a:lnTo>
                  <a:pt x="209" y="84"/>
                </a:lnTo>
                <a:lnTo>
                  <a:pt x="209" y="84"/>
                </a:lnTo>
                <a:lnTo>
                  <a:pt x="213" y="73"/>
                </a:lnTo>
                <a:lnTo>
                  <a:pt x="215" y="61"/>
                </a:lnTo>
                <a:lnTo>
                  <a:pt x="215" y="61"/>
                </a:lnTo>
                <a:lnTo>
                  <a:pt x="215" y="50"/>
                </a:lnTo>
                <a:lnTo>
                  <a:pt x="211" y="39"/>
                </a:lnTo>
                <a:lnTo>
                  <a:pt x="206" y="31"/>
                </a:lnTo>
                <a:lnTo>
                  <a:pt x="200" y="23"/>
                </a:lnTo>
                <a:lnTo>
                  <a:pt x="192" y="16"/>
                </a:lnTo>
                <a:lnTo>
                  <a:pt x="184" y="12"/>
                </a:lnTo>
                <a:lnTo>
                  <a:pt x="173" y="9"/>
                </a:lnTo>
                <a:lnTo>
                  <a:pt x="163" y="8"/>
                </a:lnTo>
                <a:lnTo>
                  <a:pt x="163" y="8"/>
                </a:lnTo>
                <a:lnTo>
                  <a:pt x="150" y="9"/>
                </a:lnTo>
                <a:lnTo>
                  <a:pt x="139" y="13"/>
                </a:lnTo>
                <a:lnTo>
                  <a:pt x="128" y="20"/>
                </a:lnTo>
                <a:lnTo>
                  <a:pt x="120" y="29"/>
                </a:lnTo>
                <a:lnTo>
                  <a:pt x="117" y="34"/>
                </a:lnTo>
                <a:lnTo>
                  <a:pt x="115" y="29"/>
                </a:lnTo>
                <a:lnTo>
                  <a:pt x="115" y="29"/>
                </a:lnTo>
                <a:lnTo>
                  <a:pt x="109" y="25"/>
                </a:lnTo>
                <a:lnTo>
                  <a:pt x="104" y="23"/>
                </a:lnTo>
                <a:lnTo>
                  <a:pt x="98" y="21"/>
                </a:lnTo>
                <a:lnTo>
                  <a:pt x="93" y="21"/>
                </a:lnTo>
                <a:lnTo>
                  <a:pt x="93" y="21"/>
                </a:lnTo>
                <a:lnTo>
                  <a:pt x="88" y="21"/>
                </a:lnTo>
                <a:lnTo>
                  <a:pt x="82" y="23"/>
                </a:lnTo>
                <a:lnTo>
                  <a:pt x="77" y="25"/>
                </a:lnTo>
                <a:lnTo>
                  <a:pt x="73" y="29"/>
                </a:lnTo>
                <a:lnTo>
                  <a:pt x="69" y="34"/>
                </a:lnTo>
                <a:lnTo>
                  <a:pt x="66" y="38"/>
                </a:lnTo>
                <a:lnTo>
                  <a:pt x="65" y="43"/>
                </a:lnTo>
                <a:lnTo>
                  <a:pt x="63" y="48"/>
                </a:lnTo>
                <a:lnTo>
                  <a:pt x="63" y="52"/>
                </a:lnTo>
                <a:lnTo>
                  <a:pt x="58" y="52"/>
                </a:lnTo>
                <a:lnTo>
                  <a:pt x="58" y="52"/>
                </a:lnTo>
                <a:lnTo>
                  <a:pt x="47" y="54"/>
                </a:lnTo>
                <a:lnTo>
                  <a:pt x="38" y="57"/>
                </a:lnTo>
                <a:lnTo>
                  <a:pt x="30" y="61"/>
                </a:lnTo>
                <a:lnTo>
                  <a:pt x="23" y="67"/>
                </a:lnTo>
                <a:lnTo>
                  <a:pt x="16" y="74"/>
                </a:lnTo>
                <a:lnTo>
                  <a:pt x="12" y="84"/>
                </a:lnTo>
                <a:lnTo>
                  <a:pt x="9" y="93"/>
                </a:lnTo>
                <a:lnTo>
                  <a:pt x="8" y="102"/>
                </a:lnTo>
                <a:lnTo>
                  <a:pt x="8" y="102"/>
                </a:lnTo>
                <a:lnTo>
                  <a:pt x="9" y="112"/>
                </a:lnTo>
                <a:lnTo>
                  <a:pt x="12" y="121"/>
                </a:lnTo>
                <a:lnTo>
                  <a:pt x="16" y="129"/>
                </a:lnTo>
                <a:lnTo>
                  <a:pt x="22" y="138"/>
                </a:lnTo>
                <a:lnTo>
                  <a:pt x="28" y="143"/>
                </a:lnTo>
                <a:lnTo>
                  <a:pt x="36" y="147"/>
                </a:lnTo>
                <a:lnTo>
                  <a:pt x="46" y="151"/>
                </a:lnTo>
                <a:lnTo>
                  <a:pt x="55" y="152"/>
                </a:lnTo>
                <a:lnTo>
                  <a:pt x="57" y="152"/>
                </a:lnTo>
                <a:lnTo>
                  <a:pt x="112" y="152"/>
                </a:lnTo>
                <a:lnTo>
                  <a:pt x="112" y="160"/>
                </a:lnTo>
                <a:lnTo>
                  <a:pt x="51" y="160"/>
                </a:lnTo>
                <a:lnTo>
                  <a:pt x="51" y="160"/>
                </a:lnTo>
                <a:lnTo>
                  <a:pt x="40" y="158"/>
                </a:lnTo>
                <a:lnTo>
                  <a:pt x="31" y="154"/>
                </a:lnTo>
                <a:lnTo>
                  <a:pt x="23" y="148"/>
                </a:lnTo>
                <a:lnTo>
                  <a:pt x="15" y="142"/>
                </a:lnTo>
                <a:lnTo>
                  <a:pt x="8" y="133"/>
                </a:lnTo>
                <a:lnTo>
                  <a:pt x="4" y="124"/>
                </a:lnTo>
                <a:lnTo>
                  <a:pt x="1" y="113"/>
                </a:lnTo>
                <a:lnTo>
                  <a:pt x="0" y="102"/>
                </a:lnTo>
                <a:lnTo>
                  <a:pt x="0" y="102"/>
                </a:lnTo>
                <a:lnTo>
                  <a:pt x="1" y="90"/>
                </a:lnTo>
                <a:lnTo>
                  <a:pt x="4" y="81"/>
                </a:lnTo>
                <a:lnTo>
                  <a:pt x="9" y="70"/>
                </a:lnTo>
                <a:lnTo>
                  <a:pt x="16" y="62"/>
                </a:lnTo>
                <a:lnTo>
                  <a:pt x="24" y="55"/>
                </a:lnTo>
                <a:lnTo>
                  <a:pt x="34" y="50"/>
                </a:lnTo>
                <a:lnTo>
                  <a:pt x="44" y="46"/>
                </a:lnTo>
                <a:lnTo>
                  <a:pt x="57" y="44"/>
                </a:lnTo>
                <a:lnTo>
                  <a:pt x="57" y="44"/>
                </a:lnTo>
                <a:lnTo>
                  <a:pt x="58" y="38"/>
                </a:lnTo>
                <a:lnTo>
                  <a:pt x="61" y="32"/>
                </a:lnTo>
                <a:lnTo>
                  <a:pt x="65" y="27"/>
                </a:lnTo>
                <a:lnTo>
                  <a:pt x="69" y="21"/>
                </a:lnTo>
                <a:lnTo>
                  <a:pt x="74" y="19"/>
                </a:lnTo>
                <a:lnTo>
                  <a:pt x="80" y="16"/>
                </a:lnTo>
                <a:lnTo>
                  <a:pt x="86" y="13"/>
                </a:lnTo>
                <a:lnTo>
                  <a:pt x="93" y="13"/>
                </a:lnTo>
                <a:lnTo>
                  <a:pt x="93" y="13"/>
                </a:lnTo>
                <a:lnTo>
                  <a:pt x="100" y="13"/>
                </a:lnTo>
                <a:lnTo>
                  <a:pt x="105" y="15"/>
                </a:lnTo>
                <a:lnTo>
                  <a:pt x="111" y="17"/>
                </a:lnTo>
                <a:lnTo>
                  <a:pt x="116" y="21"/>
                </a:lnTo>
                <a:lnTo>
                  <a:pt x="116" y="21"/>
                </a:lnTo>
                <a:lnTo>
                  <a:pt x="125" y="12"/>
                </a:lnTo>
                <a:lnTo>
                  <a:pt x="138" y="5"/>
                </a:lnTo>
                <a:lnTo>
                  <a:pt x="150" y="1"/>
                </a:lnTo>
                <a:lnTo>
                  <a:pt x="163" y="0"/>
                </a:lnTo>
                <a:lnTo>
                  <a:pt x="163" y="0"/>
                </a:lnTo>
                <a:lnTo>
                  <a:pt x="175" y="1"/>
                </a:lnTo>
                <a:lnTo>
                  <a:pt x="186" y="4"/>
                </a:lnTo>
                <a:lnTo>
                  <a:pt x="197" y="9"/>
                </a:lnTo>
                <a:lnTo>
                  <a:pt x="205" y="17"/>
                </a:lnTo>
                <a:lnTo>
                  <a:pt x="213" y="27"/>
                </a:lnTo>
                <a:lnTo>
                  <a:pt x="219" y="36"/>
                </a:lnTo>
                <a:lnTo>
                  <a:pt x="221" y="48"/>
                </a:lnTo>
                <a:lnTo>
                  <a:pt x="223" y="61"/>
                </a:lnTo>
                <a:lnTo>
                  <a:pt x="223" y="61"/>
                </a:lnTo>
                <a:lnTo>
                  <a:pt x="223" y="71"/>
                </a:lnTo>
                <a:lnTo>
                  <a:pt x="219" y="82"/>
                </a:lnTo>
                <a:lnTo>
                  <a:pt x="219" y="82"/>
                </a:lnTo>
                <a:lnTo>
                  <a:pt x="225" y="84"/>
                </a:lnTo>
                <a:lnTo>
                  <a:pt x="232" y="88"/>
                </a:lnTo>
                <a:lnTo>
                  <a:pt x="238" y="90"/>
                </a:lnTo>
                <a:lnTo>
                  <a:pt x="242" y="96"/>
                </a:lnTo>
                <a:lnTo>
                  <a:pt x="246" y="101"/>
                </a:lnTo>
                <a:lnTo>
                  <a:pt x="248" y="108"/>
                </a:lnTo>
                <a:lnTo>
                  <a:pt x="250" y="113"/>
                </a:lnTo>
                <a:lnTo>
                  <a:pt x="251" y="121"/>
                </a:lnTo>
                <a:lnTo>
                  <a:pt x="251" y="121"/>
                </a:lnTo>
                <a:lnTo>
                  <a:pt x="250" y="128"/>
                </a:lnTo>
                <a:lnTo>
                  <a:pt x="247" y="136"/>
                </a:lnTo>
                <a:lnTo>
                  <a:pt x="244" y="143"/>
                </a:lnTo>
                <a:lnTo>
                  <a:pt x="239" y="148"/>
                </a:lnTo>
                <a:lnTo>
                  <a:pt x="233" y="154"/>
                </a:lnTo>
                <a:lnTo>
                  <a:pt x="227" y="156"/>
                </a:lnTo>
                <a:lnTo>
                  <a:pt x="220" y="159"/>
                </a:lnTo>
                <a:lnTo>
                  <a:pt x="212" y="160"/>
                </a:lnTo>
                <a:lnTo>
                  <a:pt x="212" y="1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19" name="Freeform 400"/>
          <p:cNvSpPr>
            <a:spLocks/>
          </p:cNvSpPr>
          <p:nvPr/>
        </p:nvSpPr>
        <p:spPr bwMode="auto">
          <a:xfrm>
            <a:off x="7005238" y="6007312"/>
            <a:ext cx="131340" cy="74707"/>
          </a:xfrm>
          <a:custGeom>
            <a:avLst/>
            <a:gdLst/>
            <a:ahLst/>
            <a:cxnLst>
              <a:cxn ang="0">
                <a:pos x="41" y="47"/>
              </a:cxn>
              <a:cxn ang="0">
                <a:pos x="0" y="5"/>
              </a:cxn>
              <a:cxn ang="0">
                <a:pos x="5" y="0"/>
              </a:cxn>
              <a:cxn ang="0">
                <a:pos x="41" y="35"/>
              </a:cxn>
              <a:cxn ang="0">
                <a:pos x="78" y="0"/>
              </a:cxn>
              <a:cxn ang="0">
                <a:pos x="83" y="5"/>
              </a:cxn>
              <a:cxn ang="0">
                <a:pos x="41" y="47"/>
              </a:cxn>
            </a:cxnLst>
            <a:rect l="0" t="0" r="r" b="b"/>
            <a:pathLst>
              <a:path w="83" h="47">
                <a:moveTo>
                  <a:pt x="41" y="47"/>
                </a:moveTo>
                <a:lnTo>
                  <a:pt x="0" y="5"/>
                </a:lnTo>
                <a:lnTo>
                  <a:pt x="5" y="0"/>
                </a:lnTo>
                <a:lnTo>
                  <a:pt x="41" y="35"/>
                </a:lnTo>
                <a:lnTo>
                  <a:pt x="78" y="0"/>
                </a:lnTo>
                <a:lnTo>
                  <a:pt x="83" y="5"/>
                </a:lnTo>
                <a:lnTo>
                  <a:pt x="41" y="4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20" name="Rectangle 401"/>
          <p:cNvSpPr>
            <a:spLocks noChangeArrowheads="1"/>
          </p:cNvSpPr>
          <p:nvPr/>
        </p:nvSpPr>
        <p:spPr bwMode="auto">
          <a:xfrm>
            <a:off x="7066218" y="5829884"/>
            <a:ext cx="14073" cy="2381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21" name="Freeform 402"/>
          <p:cNvSpPr>
            <a:spLocks/>
          </p:cNvSpPr>
          <p:nvPr/>
        </p:nvSpPr>
        <p:spPr bwMode="auto">
          <a:xfrm>
            <a:off x="2957131" y="5890581"/>
            <a:ext cx="131340" cy="74707"/>
          </a:xfrm>
          <a:custGeom>
            <a:avLst/>
            <a:gdLst/>
            <a:ahLst/>
            <a:cxnLst>
              <a:cxn ang="0">
                <a:pos x="42" y="49"/>
              </a:cxn>
              <a:cxn ang="0">
                <a:pos x="0" y="5"/>
              </a:cxn>
              <a:cxn ang="0">
                <a:pos x="5" y="0"/>
              </a:cxn>
              <a:cxn ang="0">
                <a:pos x="42" y="36"/>
              </a:cxn>
              <a:cxn ang="0">
                <a:pos x="78" y="0"/>
              </a:cxn>
              <a:cxn ang="0">
                <a:pos x="84" y="5"/>
              </a:cxn>
              <a:cxn ang="0">
                <a:pos x="42" y="49"/>
              </a:cxn>
            </a:cxnLst>
            <a:rect l="0" t="0" r="r" b="b"/>
            <a:pathLst>
              <a:path w="84" h="49">
                <a:moveTo>
                  <a:pt x="42" y="49"/>
                </a:moveTo>
                <a:lnTo>
                  <a:pt x="0" y="5"/>
                </a:lnTo>
                <a:lnTo>
                  <a:pt x="5" y="0"/>
                </a:lnTo>
                <a:lnTo>
                  <a:pt x="42" y="36"/>
                </a:lnTo>
                <a:lnTo>
                  <a:pt x="78" y="0"/>
                </a:lnTo>
                <a:lnTo>
                  <a:pt x="84" y="5"/>
                </a:lnTo>
                <a:lnTo>
                  <a:pt x="42" y="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22" name="Rectangle 403"/>
          <p:cNvSpPr>
            <a:spLocks noChangeArrowheads="1"/>
          </p:cNvSpPr>
          <p:nvPr/>
        </p:nvSpPr>
        <p:spPr bwMode="auto">
          <a:xfrm>
            <a:off x="3018112" y="5708487"/>
            <a:ext cx="9381" cy="2427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23" name="Freeform 404"/>
          <p:cNvSpPr>
            <a:spLocks/>
          </p:cNvSpPr>
          <p:nvPr/>
        </p:nvSpPr>
        <p:spPr bwMode="auto">
          <a:xfrm>
            <a:off x="2877390" y="5806538"/>
            <a:ext cx="290825" cy="284820"/>
          </a:xfrm>
          <a:custGeom>
            <a:avLst/>
            <a:gdLst/>
            <a:ahLst/>
            <a:cxnLst>
              <a:cxn ang="0">
                <a:pos x="184" y="184"/>
              </a:cxn>
              <a:cxn ang="0">
                <a:pos x="0" y="184"/>
              </a:cxn>
              <a:cxn ang="0">
                <a:pos x="0" y="0"/>
              </a:cxn>
              <a:cxn ang="0">
                <a:pos x="69" y="0"/>
              </a:cxn>
              <a:cxn ang="0">
                <a:pos x="69" y="8"/>
              </a:cxn>
              <a:cxn ang="0">
                <a:pos x="9" y="8"/>
              </a:cxn>
              <a:cxn ang="0">
                <a:pos x="9" y="174"/>
              </a:cxn>
              <a:cxn ang="0">
                <a:pos x="176" y="174"/>
              </a:cxn>
              <a:cxn ang="0">
                <a:pos x="176" y="8"/>
              </a:cxn>
              <a:cxn ang="0">
                <a:pos x="117" y="8"/>
              </a:cxn>
              <a:cxn ang="0">
                <a:pos x="117" y="0"/>
              </a:cxn>
              <a:cxn ang="0">
                <a:pos x="184" y="0"/>
              </a:cxn>
              <a:cxn ang="0">
                <a:pos x="184" y="184"/>
              </a:cxn>
            </a:cxnLst>
            <a:rect l="0" t="0" r="r" b="b"/>
            <a:pathLst>
              <a:path w="184" h="184">
                <a:moveTo>
                  <a:pt x="184" y="184"/>
                </a:moveTo>
                <a:lnTo>
                  <a:pt x="0" y="184"/>
                </a:lnTo>
                <a:lnTo>
                  <a:pt x="0" y="0"/>
                </a:lnTo>
                <a:lnTo>
                  <a:pt x="69" y="0"/>
                </a:lnTo>
                <a:lnTo>
                  <a:pt x="69" y="8"/>
                </a:lnTo>
                <a:lnTo>
                  <a:pt x="9" y="8"/>
                </a:lnTo>
                <a:lnTo>
                  <a:pt x="9" y="174"/>
                </a:lnTo>
                <a:lnTo>
                  <a:pt x="176" y="174"/>
                </a:lnTo>
                <a:lnTo>
                  <a:pt x="176" y="8"/>
                </a:lnTo>
                <a:lnTo>
                  <a:pt x="117" y="8"/>
                </a:lnTo>
                <a:lnTo>
                  <a:pt x="117" y="0"/>
                </a:lnTo>
                <a:lnTo>
                  <a:pt x="184" y="0"/>
                </a:lnTo>
                <a:lnTo>
                  <a:pt x="184" y="1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24" name="Freeform 405"/>
          <p:cNvSpPr>
            <a:spLocks/>
          </p:cNvSpPr>
          <p:nvPr/>
        </p:nvSpPr>
        <p:spPr bwMode="auto">
          <a:xfrm>
            <a:off x="3759248" y="5694477"/>
            <a:ext cx="136033" cy="74707"/>
          </a:xfrm>
          <a:custGeom>
            <a:avLst/>
            <a:gdLst/>
            <a:ahLst/>
            <a:cxnLst>
              <a:cxn ang="0">
                <a:pos x="7" y="50"/>
              </a:cxn>
              <a:cxn ang="0">
                <a:pos x="0" y="45"/>
              </a:cxn>
              <a:cxn ang="0">
                <a:pos x="43" y="0"/>
              </a:cxn>
              <a:cxn ang="0">
                <a:pos x="88" y="45"/>
              </a:cxn>
              <a:cxn ang="0">
                <a:pos x="81" y="50"/>
              </a:cxn>
              <a:cxn ang="0">
                <a:pos x="43" y="14"/>
              </a:cxn>
              <a:cxn ang="0">
                <a:pos x="7" y="50"/>
              </a:cxn>
            </a:cxnLst>
            <a:rect l="0" t="0" r="r" b="b"/>
            <a:pathLst>
              <a:path w="88" h="50">
                <a:moveTo>
                  <a:pt x="7" y="50"/>
                </a:moveTo>
                <a:lnTo>
                  <a:pt x="0" y="45"/>
                </a:lnTo>
                <a:lnTo>
                  <a:pt x="43" y="0"/>
                </a:lnTo>
                <a:lnTo>
                  <a:pt x="88" y="45"/>
                </a:lnTo>
                <a:lnTo>
                  <a:pt x="81" y="50"/>
                </a:lnTo>
                <a:lnTo>
                  <a:pt x="43" y="14"/>
                </a:lnTo>
                <a:lnTo>
                  <a:pt x="7" y="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25" name="Rectangle 407"/>
          <p:cNvSpPr>
            <a:spLocks noChangeArrowheads="1"/>
          </p:cNvSpPr>
          <p:nvPr/>
        </p:nvSpPr>
        <p:spPr bwMode="auto">
          <a:xfrm>
            <a:off x="3820217" y="5708477"/>
            <a:ext cx="14073" cy="2474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26" name="Freeform 408"/>
          <p:cNvSpPr>
            <a:spLocks/>
          </p:cNvSpPr>
          <p:nvPr/>
        </p:nvSpPr>
        <p:spPr bwMode="auto">
          <a:xfrm>
            <a:off x="3679495" y="5801861"/>
            <a:ext cx="295517" cy="294159"/>
          </a:xfrm>
          <a:custGeom>
            <a:avLst/>
            <a:gdLst/>
            <a:ahLst/>
            <a:cxnLst>
              <a:cxn ang="0">
                <a:pos x="188" y="189"/>
              </a:cxn>
              <a:cxn ang="0">
                <a:pos x="0" y="189"/>
              </a:cxn>
              <a:cxn ang="0">
                <a:pos x="0" y="0"/>
              </a:cxn>
              <a:cxn ang="0">
                <a:pos x="70" y="0"/>
              </a:cxn>
              <a:cxn ang="0">
                <a:pos x="70" y="10"/>
              </a:cxn>
              <a:cxn ang="0">
                <a:pos x="8" y="10"/>
              </a:cxn>
              <a:cxn ang="0">
                <a:pos x="8" y="181"/>
              </a:cxn>
              <a:cxn ang="0">
                <a:pos x="180" y="181"/>
              </a:cxn>
              <a:cxn ang="0">
                <a:pos x="180" y="10"/>
              </a:cxn>
              <a:cxn ang="0">
                <a:pos x="120" y="10"/>
              </a:cxn>
              <a:cxn ang="0">
                <a:pos x="120" y="0"/>
              </a:cxn>
              <a:cxn ang="0">
                <a:pos x="188" y="0"/>
              </a:cxn>
              <a:cxn ang="0">
                <a:pos x="188" y="189"/>
              </a:cxn>
            </a:cxnLst>
            <a:rect l="0" t="0" r="r" b="b"/>
            <a:pathLst>
              <a:path w="188" h="189">
                <a:moveTo>
                  <a:pt x="188" y="189"/>
                </a:moveTo>
                <a:lnTo>
                  <a:pt x="0" y="189"/>
                </a:lnTo>
                <a:lnTo>
                  <a:pt x="0" y="0"/>
                </a:lnTo>
                <a:lnTo>
                  <a:pt x="70" y="0"/>
                </a:lnTo>
                <a:lnTo>
                  <a:pt x="70" y="10"/>
                </a:lnTo>
                <a:lnTo>
                  <a:pt x="8" y="10"/>
                </a:lnTo>
                <a:lnTo>
                  <a:pt x="8" y="181"/>
                </a:lnTo>
                <a:lnTo>
                  <a:pt x="180" y="181"/>
                </a:lnTo>
                <a:lnTo>
                  <a:pt x="180" y="10"/>
                </a:lnTo>
                <a:lnTo>
                  <a:pt x="120" y="10"/>
                </a:lnTo>
                <a:lnTo>
                  <a:pt x="120" y="0"/>
                </a:lnTo>
                <a:lnTo>
                  <a:pt x="188" y="0"/>
                </a:lnTo>
                <a:lnTo>
                  <a:pt x="188" y="1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27" name="Freeform 409"/>
          <p:cNvSpPr>
            <a:spLocks noEditPoints="1"/>
          </p:cNvSpPr>
          <p:nvPr/>
        </p:nvSpPr>
        <p:spPr bwMode="auto">
          <a:xfrm>
            <a:off x="4519138" y="5689802"/>
            <a:ext cx="262681" cy="406217"/>
          </a:xfrm>
          <a:custGeom>
            <a:avLst/>
            <a:gdLst/>
            <a:ahLst/>
            <a:cxnLst>
              <a:cxn ang="0">
                <a:pos x="24" y="260"/>
              </a:cxn>
              <a:cxn ang="0">
                <a:pos x="17" y="259"/>
              </a:cxn>
              <a:cxn ang="0">
                <a:pos x="15" y="256"/>
              </a:cxn>
              <a:cxn ang="0">
                <a:pos x="11" y="248"/>
              </a:cxn>
              <a:cxn ang="0">
                <a:pos x="42" y="155"/>
              </a:cxn>
              <a:cxn ang="0">
                <a:pos x="12" y="155"/>
              </a:cxn>
              <a:cxn ang="0">
                <a:pos x="1" y="150"/>
              </a:cxn>
              <a:cxn ang="0">
                <a:pos x="0" y="144"/>
              </a:cxn>
              <a:cxn ang="0">
                <a:pos x="48" y="9"/>
              </a:cxn>
              <a:cxn ang="0">
                <a:pos x="50" y="5"/>
              </a:cxn>
              <a:cxn ang="0">
                <a:pos x="56" y="1"/>
              </a:cxn>
              <a:cxn ang="0">
                <a:pos x="155" y="0"/>
              </a:cxn>
              <a:cxn ang="0">
                <a:pos x="160" y="1"/>
              </a:cxn>
              <a:cxn ang="0">
                <a:pos x="167" y="8"/>
              </a:cxn>
              <a:cxn ang="0">
                <a:pos x="169" y="13"/>
              </a:cxn>
              <a:cxn ang="0">
                <a:pos x="166" y="20"/>
              </a:cxn>
              <a:cxn ang="0">
                <a:pos x="142" y="92"/>
              </a:cxn>
              <a:cxn ang="0">
                <a:pos x="144" y="92"/>
              </a:cxn>
              <a:cxn ang="0">
                <a:pos x="151" y="96"/>
              </a:cxn>
              <a:cxn ang="0">
                <a:pos x="152" y="100"/>
              </a:cxn>
              <a:cxn ang="0">
                <a:pos x="154" y="106"/>
              </a:cxn>
              <a:cxn ang="0">
                <a:pos x="151" y="113"/>
              </a:cxn>
              <a:cxn ang="0">
                <a:pos x="34" y="256"/>
              </a:cxn>
              <a:cxn ang="0">
                <a:pos x="24" y="260"/>
              </a:cxn>
              <a:cxn ang="0">
                <a:pos x="61" y="10"/>
              </a:cxn>
              <a:cxn ang="0">
                <a:pos x="58" y="12"/>
              </a:cxn>
              <a:cxn ang="0">
                <a:pos x="11" y="141"/>
              </a:cxn>
              <a:cxn ang="0">
                <a:pos x="11" y="143"/>
              </a:cxn>
              <a:cxn ang="0">
                <a:pos x="56" y="144"/>
              </a:cxn>
              <a:cxn ang="0">
                <a:pos x="21" y="247"/>
              </a:cxn>
              <a:cxn ang="0">
                <a:pos x="23" y="250"/>
              </a:cxn>
              <a:cxn ang="0">
                <a:pos x="24" y="250"/>
              </a:cxn>
              <a:cxn ang="0">
                <a:pos x="143" y="106"/>
              </a:cxn>
              <a:cxn ang="0">
                <a:pos x="143" y="104"/>
              </a:cxn>
              <a:cxn ang="0">
                <a:pos x="142" y="102"/>
              </a:cxn>
              <a:cxn ang="0">
                <a:pos x="156" y="15"/>
              </a:cxn>
              <a:cxn ang="0">
                <a:pos x="158" y="13"/>
              </a:cxn>
              <a:cxn ang="0">
                <a:pos x="156" y="12"/>
              </a:cxn>
              <a:cxn ang="0">
                <a:pos x="61" y="10"/>
              </a:cxn>
            </a:cxnLst>
            <a:rect l="0" t="0" r="r" b="b"/>
            <a:pathLst>
              <a:path w="169" h="260">
                <a:moveTo>
                  <a:pt x="24" y="260"/>
                </a:moveTo>
                <a:lnTo>
                  <a:pt x="24" y="260"/>
                </a:lnTo>
                <a:lnTo>
                  <a:pt x="21" y="260"/>
                </a:lnTo>
                <a:lnTo>
                  <a:pt x="17" y="259"/>
                </a:lnTo>
                <a:lnTo>
                  <a:pt x="17" y="259"/>
                </a:lnTo>
                <a:lnTo>
                  <a:pt x="15" y="256"/>
                </a:lnTo>
                <a:lnTo>
                  <a:pt x="12" y="252"/>
                </a:lnTo>
                <a:lnTo>
                  <a:pt x="11" y="248"/>
                </a:lnTo>
                <a:lnTo>
                  <a:pt x="12" y="243"/>
                </a:lnTo>
                <a:lnTo>
                  <a:pt x="42" y="155"/>
                </a:lnTo>
                <a:lnTo>
                  <a:pt x="12" y="155"/>
                </a:lnTo>
                <a:lnTo>
                  <a:pt x="12" y="155"/>
                </a:lnTo>
                <a:lnTo>
                  <a:pt x="7" y="154"/>
                </a:lnTo>
                <a:lnTo>
                  <a:pt x="1" y="150"/>
                </a:lnTo>
                <a:lnTo>
                  <a:pt x="1" y="150"/>
                </a:lnTo>
                <a:lnTo>
                  <a:pt x="0" y="144"/>
                </a:lnTo>
                <a:lnTo>
                  <a:pt x="0" y="137"/>
                </a:lnTo>
                <a:lnTo>
                  <a:pt x="48" y="9"/>
                </a:lnTo>
                <a:lnTo>
                  <a:pt x="48" y="9"/>
                </a:lnTo>
                <a:lnTo>
                  <a:pt x="50" y="5"/>
                </a:lnTo>
                <a:lnTo>
                  <a:pt x="52" y="2"/>
                </a:lnTo>
                <a:lnTo>
                  <a:pt x="56" y="1"/>
                </a:lnTo>
                <a:lnTo>
                  <a:pt x="61" y="0"/>
                </a:lnTo>
                <a:lnTo>
                  <a:pt x="155" y="0"/>
                </a:lnTo>
                <a:lnTo>
                  <a:pt x="155" y="0"/>
                </a:lnTo>
                <a:lnTo>
                  <a:pt x="160" y="1"/>
                </a:lnTo>
                <a:lnTo>
                  <a:pt x="164" y="4"/>
                </a:lnTo>
                <a:lnTo>
                  <a:pt x="167" y="8"/>
                </a:lnTo>
                <a:lnTo>
                  <a:pt x="169" y="13"/>
                </a:lnTo>
                <a:lnTo>
                  <a:pt x="169" y="13"/>
                </a:lnTo>
                <a:lnTo>
                  <a:pt x="167" y="17"/>
                </a:lnTo>
                <a:lnTo>
                  <a:pt x="166" y="20"/>
                </a:lnTo>
                <a:lnTo>
                  <a:pt x="117" y="92"/>
                </a:lnTo>
                <a:lnTo>
                  <a:pt x="142" y="92"/>
                </a:lnTo>
                <a:lnTo>
                  <a:pt x="142" y="92"/>
                </a:lnTo>
                <a:lnTo>
                  <a:pt x="144" y="92"/>
                </a:lnTo>
                <a:lnTo>
                  <a:pt x="148" y="93"/>
                </a:lnTo>
                <a:lnTo>
                  <a:pt x="151" y="96"/>
                </a:lnTo>
                <a:lnTo>
                  <a:pt x="152" y="100"/>
                </a:lnTo>
                <a:lnTo>
                  <a:pt x="152" y="100"/>
                </a:lnTo>
                <a:lnTo>
                  <a:pt x="154" y="102"/>
                </a:lnTo>
                <a:lnTo>
                  <a:pt x="154" y="106"/>
                </a:lnTo>
                <a:lnTo>
                  <a:pt x="152" y="109"/>
                </a:lnTo>
                <a:lnTo>
                  <a:pt x="151" y="113"/>
                </a:lnTo>
                <a:lnTo>
                  <a:pt x="34" y="256"/>
                </a:lnTo>
                <a:lnTo>
                  <a:pt x="34" y="256"/>
                </a:lnTo>
                <a:lnTo>
                  <a:pt x="29" y="259"/>
                </a:lnTo>
                <a:lnTo>
                  <a:pt x="24" y="260"/>
                </a:lnTo>
                <a:lnTo>
                  <a:pt x="24" y="260"/>
                </a:lnTo>
                <a:close/>
                <a:moveTo>
                  <a:pt x="61" y="10"/>
                </a:moveTo>
                <a:lnTo>
                  <a:pt x="61" y="10"/>
                </a:lnTo>
                <a:lnTo>
                  <a:pt x="58" y="12"/>
                </a:lnTo>
                <a:lnTo>
                  <a:pt x="11" y="141"/>
                </a:lnTo>
                <a:lnTo>
                  <a:pt x="11" y="141"/>
                </a:lnTo>
                <a:lnTo>
                  <a:pt x="11" y="143"/>
                </a:lnTo>
                <a:lnTo>
                  <a:pt x="11" y="143"/>
                </a:lnTo>
                <a:lnTo>
                  <a:pt x="12" y="144"/>
                </a:lnTo>
                <a:lnTo>
                  <a:pt x="56" y="144"/>
                </a:lnTo>
                <a:lnTo>
                  <a:pt x="21" y="247"/>
                </a:lnTo>
                <a:lnTo>
                  <a:pt x="21" y="247"/>
                </a:lnTo>
                <a:lnTo>
                  <a:pt x="23" y="248"/>
                </a:lnTo>
                <a:lnTo>
                  <a:pt x="23" y="250"/>
                </a:lnTo>
                <a:lnTo>
                  <a:pt x="23" y="250"/>
                </a:lnTo>
                <a:lnTo>
                  <a:pt x="24" y="250"/>
                </a:lnTo>
                <a:lnTo>
                  <a:pt x="25" y="250"/>
                </a:lnTo>
                <a:lnTo>
                  <a:pt x="143" y="106"/>
                </a:lnTo>
                <a:lnTo>
                  <a:pt x="143" y="106"/>
                </a:lnTo>
                <a:lnTo>
                  <a:pt x="143" y="104"/>
                </a:lnTo>
                <a:lnTo>
                  <a:pt x="143" y="104"/>
                </a:lnTo>
                <a:lnTo>
                  <a:pt x="142" y="102"/>
                </a:lnTo>
                <a:lnTo>
                  <a:pt x="97" y="102"/>
                </a:lnTo>
                <a:lnTo>
                  <a:pt x="156" y="15"/>
                </a:lnTo>
                <a:lnTo>
                  <a:pt x="156" y="15"/>
                </a:lnTo>
                <a:lnTo>
                  <a:pt x="158" y="13"/>
                </a:lnTo>
                <a:lnTo>
                  <a:pt x="158" y="13"/>
                </a:lnTo>
                <a:lnTo>
                  <a:pt x="156" y="12"/>
                </a:lnTo>
                <a:lnTo>
                  <a:pt x="155" y="10"/>
                </a:lnTo>
                <a:lnTo>
                  <a:pt x="61" y="1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28" name="Freeform 410"/>
          <p:cNvSpPr>
            <a:spLocks noEditPoints="1"/>
          </p:cNvSpPr>
          <p:nvPr/>
        </p:nvSpPr>
        <p:spPr bwMode="auto">
          <a:xfrm>
            <a:off x="7713525" y="5811200"/>
            <a:ext cx="112577" cy="275481"/>
          </a:xfrm>
          <a:custGeom>
            <a:avLst/>
            <a:gdLst/>
            <a:ahLst/>
            <a:cxnLst>
              <a:cxn ang="0">
                <a:pos x="52" y="178"/>
              </a:cxn>
              <a:cxn ang="0">
                <a:pos x="21" y="178"/>
              </a:cxn>
              <a:cxn ang="0">
                <a:pos x="21" y="178"/>
              </a:cxn>
              <a:cxn ang="0">
                <a:pos x="16" y="177"/>
              </a:cxn>
              <a:cxn ang="0">
                <a:pos x="12" y="175"/>
              </a:cxn>
              <a:cxn ang="0">
                <a:pos x="7" y="171"/>
              </a:cxn>
              <a:cxn ang="0">
                <a:pos x="2" y="164"/>
              </a:cxn>
              <a:cxn ang="0">
                <a:pos x="0" y="162"/>
              </a:cxn>
              <a:cxn ang="0">
                <a:pos x="0" y="156"/>
              </a:cxn>
              <a:cxn ang="0">
                <a:pos x="0" y="21"/>
              </a:cxn>
              <a:cxn ang="0">
                <a:pos x="0" y="21"/>
              </a:cxn>
              <a:cxn ang="0">
                <a:pos x="0" y="16"/>
              </a:cxn>
              <a:cxn ang="0">
                <a:pos x="2" y="13"/>
              </a:cxn>
              <a:cxn ang="0">
                <a:pos x="7" y="6"/>
              </a:cxn>
              <a:cxn ang="0">
                <a:pos x="12" y="2"/>
              </a:cxn>
              <a:cxn ang="0">
                <a:pos x="16" y="1"/>
              </a:cxn>
              <a:cxn ang="0">
                <a:pos x="21" y="0"/>
              </a:cxn>
              <a:cxn ang="0">
                <a:pos x="52" y="0"/>
              </a:cxn>
              <a:cxn ang="0">
                <a:pos x="52" y="0"/>
              </a:cxn>
              <a:cxn ang="0">
                <a:pos x="56" y="1"/>
              </a:cxn>
              <a:cxn ang="0">
                <a:pos x="60" y="2"/>
              </a:cxn>
              <a:cxn ang="0">
                <a:pos x="66" y="6"/>
              </a:cxn>
              <a:cxn ang="0">
                <a:pos x="71" y="13"/>
              </a:cxn>
              <a:cxn ang="0">
                <a:pos x="72" y="16"/>
              </a:cxn>
              <a:cxn ang="0">
                <a:pos x="72" y="21"/>
              </a:cxn>
              <a:cxn ang="0">
                <a:pos x="72" y="156"/>
              </a:cxn>
              <a:cxn ang="0">
                <a:pos x="72" y="156"/>
              </a:cxn>
              <a:cxn ang="0">
                <a:pos x="72" y="162"/>
              </a:cxn>
              <a:cxn ang="0">
                <a:pos x="71" y="164"/>
              </a:cxn>
              <a:cxn ang="0">
                <a:pos x="66" y="171"/>
              </a:cxn>
              <a:cxn ang="0">
                <a:pos x="60" y="175"/>
              </a:cxn>
              <a:cxn ang="0">
                <a:pos x="56" y="177"/>
              </a:cxn>
              <a:cxn ang="0">
                <a:pos x="52" y="178"/>
              </a:cxn>
              <a:cxn ang="0">
                <a:pos x="52" y="178"/>
              </a:cxn>
              <a:cxn ang="0">
                <a:pos x="21" y="10"/>
              </a:cxn>
              <a:cxn ang="0">
                <a:pos x="21" y="10"/>
              </a:cxn>
              <a:cxn ang="0">
                <a:pos x="18" y="12"/>
              </a:cxn>
              <a:cxn ang="0">
                <a:pos x="14" y="13"/>
              </a:cxn>
              <a:cxn ang="0">
                <a:pos x="12" y="17"/>
              </a:cxn>
              <a:cxn ang="0">
                <a:pos x="11" y="21"/>
              </a:cxn>
              <a:cxn ang="0">
                <a:pos x="11" y="156"/>
              </a:cxn>
              <a:cxn ang="0">
                <a:pos x="11" y="156"/>
              </a:cxn>
              <a:cxn ang="0">
                <a:pos x="12" y="160"/>
              </a:cxn>
              <a:cxn ang="0">
                <a:pos x="14" y="164"/>
              </a:cxn>
              <a:cxn ang="0">
                <a:pos x="18" y="166"/>
              </a:cxn>
              <a:cxn ang="0">
                <a:pos x="21" y="167"/>
              </a:cxn>
              <a:cxn ang="0">
                <a:pos x="52" y="167"/>
              </a:cxn>
              <a:cxn ang="0">
                <a:pos x="52" y="167"/>
              </a:cxn>
              <a:cxn ang="0">
                <a:pos x="56" y="166"/>
              </a:cxn>
              <a:cxn ang="0">
                <a:pos x="58" y="164"/>
              </a:cxn>
              <a:cxn ang="0">
                <a:pos x="60" y="160"/>
              </a:cxn>
              <a:cxn ang="0">
                <a:pos x="61" y="156"/>
              </a:cxn>
              <a:cxn ang="0">
                <a:pos x="61" y="21"/>
              </a:cxn>
              <a:cxn ang="0">
                <a:pos x="61" y="21"/>
              </a:cxn>
              <a:cxn ang="0">
                <a:pos x="60" y="17"/>
              </a:cxn>
              <a:cxn ang="0">
                <a:pos x="58" y="13"/>
              </a:cxn>
              <a:cxn ang="0">
                <a:pos x="56" y="12"/>
              </a:cxn>
              <a:cxn ang="0">
                <a:pos x="52" y="10"/>
              </a:cxn>
              <a:cxn ang="0">
                <a:pos x="21" y="10"/>
              </a:cxn>
            </a:cxnLst>
            <a:rect l="0" t="0" r="r" b="b"/>
            <a:pathLst>
              <a:path w="72" h="178">
                <a:moveTo>
                  <a:pt x="52" y="178"/>
                </a:moveTo>
                <a:lnTo>
                  <a:pt x="21" y="178"/>
                </a:lnTo>
                <a:lnTo>
                  <a:pt x="21" y="178"/>
                </a:lnTo>
                <a:lnTo>
                  <a:pt x="16" y="177"/>
                </a:lnTo>
                <a:lnTo>
                  <a:pt x="12" y="175"/>
                </a:lnTo>
                <a:lnTo>
                  <a:pt x="7" y="171"/>
                </a:lnTo>
                <a:lnTo>
                  <a:pt x="2" y="164"/>
                </a:lnTo>
                <a:lnTo>
                  <a:pt x="0" y="162"/>
                </a:lnTo>
                <a:lnTo>
                  <a:pt x="0" y="156"/>
                </a:lnTo>
                <a:lnTo>
                  <a:pt x="0" y="21"/>
                </a:lnTo>
                <a:lnTo>
                  <a:pt x="0" y="21"/>
                </a:lnTo>
                <a:lnTo>
                  <a:pt x="0" y="16"/>
                </a:lnTo>
                <a:lnTo>
                  <a:pt x="2" y="13"/>
                </a:lnTo>
                <a:lnTo>
                  <a:pt x="7" y="6"/>
                </a:lnTo>
                <a:lnTo>
                  <a:pt x="12" y="2"/>
                </a:lnTo>
                <a:lnTo>
                  <a:pt x="16" y="1"/>
                </a:lnTo>
                <a:lnTo>
                  <a:pt x="21" y="0"/>
                </a:lnTo>
                <a:lnTo>
                  <a:pt x="52" y="0"/>
                </a:lnTo>
                <a:lnTo>
                  <a:pt x="52" y="0"/>
                </a:lnTo>
                <a:lnTo>
                  <a:pt x="56" y="1"/>
                </a:lnTo>
                <a:lnTo>
                  <a:pt x="60" y="2"/>
                </a:lnTo>
                <a:lnTo>
                  <a:pt x="66" y="6"/>
                </a:lnTo>
                <a:lnTo>
                  <a:pt x="71" y="13"/>
                </a:lnTo>
                <a:lnTo>
                  <a:pt x="72" y="16"/>
                </a:lnTo>
                <a:lnTo>
                  <a:pt x="72" y="21"/>
                </a:lnTo>
                <a:lnTo>
                  <a:pt x="72" y="156"/>
                </a:lnTo>
                <a:lnTo>
                  <a:pt x="72" y="156"/>
                </a:lnTo>
                <a:lnTo>
                  <a:pt x="72" y="162"/>
                </a:lnTo>
                <a:lnTo>
                  <a:pt x="71" y="164"/>
                </a:lnTo>
                <a:lnTo>
                  <a:pt x="66" y="171"/>
                </a:lnTo>
                <a:lnTo>
                  <a:pt x="60" y="175"/>
                </a:lnTo>
                <a:lnTo>
                  <a:pt x="56" y="177"/>
                </a:lnTo>
                <a:lnTo>
                  <a:pt x="52" y="178"/>
                </a:lnTo>
                <a:lnTo>
                  <a:pt x="52" y="178"/>
                </a:lnTo>
                <a:close/>
                <a:moveTo>
                  <a:pt x="21" y="10"/>
                </a:moveTo>
                <a:lnTo>
                  <a:pt x="21" y="10"/>
                </a:lnTo>
                <a:lnTo>
                  <a:pt x="18" y="12"/>
                </a:lnTo>
                <a:lnTo>
                  <a:pt x="14" y="13"/>
                </a:lnTo>
                <a:lnTo>
                  <a:pt x="12" y="17"/>
                </a:lnTo>
                <a:lnTo>
                  <a:pt x="11" y="21"/>
                </a:lnTo>
                <a:lnTo>
                  <a:pt x="11" y="156"/>
                </a:lnTo>
                <a:lnTo>
                  <a:pt x="11" y="156"/>
                </a:lnTo>
                <a:lnTo>
                  <a:pt x="12" y="160"/>
                </a:lnTo>
                <a:lnTo>
                  <a:pt x="14" y="164"/>
                </a:lnTo>
                <a:lnTo>
                  <a:pt x="18" y="166"/>
                </a:lnTo>
                <a:lnTo>
                  <a:pt x="21" y="167"/>
                </a:lnTo>
                <a:lnTo>
                  <a:pt x="52" y="167"/>
                </a:lnTo>
                <a:lnTo>
                  <a:pt x="52" y="167"/>
                </a:lnTo>
                <a:lnTo>
                  <a:pt x="56" y="166"/>
                </a:lnTo>
                <a:lnTo>
                  <a:pt x="58" y="164"/>
                </a:lnTo>
                <a:lnTo>
                  <a:pt x="60" y="160"/>
                </a:lnTo>
                <a:lnTo>
                  <a:pt x="61" y="156"/>
                </a:lnTo>
                <a:lnTo>
                  <a:pt x="61" y="21"/>
                </a:lnTo>
                <a:lnTo>
                  <a:pt x="61" y="21"/>
                </a:lnTo>
                <a:lnTo>
                  <a:pt x="60" y="17"/>
                </a:lnTo>
                <a:lnTo>
                  <a:pt x="58" y="13"/>
                </a:lnTo>
                <a:lnTo>
                  <a:pt x="56" y="12"/>
                </a:lnTo>
                <a:lnTo>
                  <a:pt x="52" y="10"/>
                </a:lnTo>
                <a:lnTo>
                  <a:pt x="21" y="1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29" name="Freeform 411"/>
          <p:cNvSpPr>
            <a:spLocks noEditPoints="1"/>
          </p:cNvSpPr>
          <p:nvPr/>
        </p:nvSpPr>
        <p:spPr bwMode="auto">
          <a:xfrm>
            <a:off x="7835483" y="5689801"/>
            <a:ext cx="107888" cy="396880"/>
          </a:xfrm>
          <a:custGeom>
            <a:avLst/>
            <a:gdLst/>
            <a:ahLst/>
            <a:cxnLst>
              <a:cxn ang="0">
                <a:pos x="51" y="254"/>
              </a:cxn>
              <a:cxn ang="0">
                <a:pos x="20" y="254"/>
              </a:cxn>
              <a:cxn ang="0">
                <a:pos x="20" y="254"/>
              </a:cxn>
              <a:cxn ang="0">
                <a:pos x="16" y="253"/>
              </a:cxn>
              <a:cxn ang="0">
                <a:pos x="13" y="251"/>
              </a:cxn>
              <a:cxn ang="0">
                <a:pos x="7" y="247"/>
              </a:cxn>
              <a:cxn ang="0">
                <a:pos x="1" y="240"/>
              </a:cxn>
              <a:cxn ang="0">
                <a:pos x="1" y="238"/>
              </a:cxn>
              <a:cxn ang="0">
                <a:pos x="0" y="232"/>
              </a:cxn>
              <a:cxn ang="0">
                <a:pos x="0" y="20"/>
              </a:cxn>
              <a:cxn ang="0">
                <a:pos x="0" y="20"/>
              </a:cxn>
              <a:cxn ang="0">
                <a:pos x="1" y="16"/>
              </a:cxn>
              <a:cxn ang="0">
                <a:pos x="1" y="14"/>
              </a:cxn>
              <a:cxn ang="0">
                <a:pos x="7" y="7"/>
              </a:cxn>
              <a:cxn ang="0">
                <a:pos x="13" y="1"/>
              </a:cxn>
              <a:cxn ang="0">
                <a:pos x="16" y="1"/>
              </a:cxn>
              <a:cxn ang="0">
                <a:pos x="20" y="0"/>
              </a:cxn>
              <a:cxn ang="0">
                <a:pos x="51" y="0"/>
              </a:cxn>
              <a:cxn ang="0">
                <a:pos x="51" y="0"/>
              </a:cxn>
              <a:cxn ang="0">
                <a:pos x="55" y="1"/>
              </a:cxn>
              <a:cxn ang="0">
                <a:pos x="59" y="1"/>
              </a:cxn>
              <a:cxn ang="0">
                <a:pos x="66" y="7"/>
              </a:cxn>
              <a:cxn ang="0">
                <a:pos x="70" y="14"/>
              </a:cxn>
              <a:cxn ang="0">
                <a:pos x="71" y="16"/>
              </a:cxn>
              <a:cxn ang="0">
                <a:pos x="71" y="20"/>
              </a:cxn>
              <a:cxn ang="0">
                <a:pos x="71" y="232"/>
              </a:cxn>
              <a:cxn ang="0">
                <a:pos x="71" y="232"/>
              </a:cxn>
              <a:cxn ang="0">
                <a:pos x="71" y="238"/>
              </a:cxn>
              <a:cxn ang="0">
                <a:pos x="70" y="240"/>
              </a:cxn>
              <a:cxn ang="0">
                <a:pos x="66" y="247"/>
              </a:cxn>
              <a:cxn ang="0">
                <a:pos x="59" y="251"/>
              </a:cxn>
              <a:cxn ang="0">
                <a:pos x="55" y="253"/>
              </a:cxn>
              <a:cxn ang="0">
                <a:pos x="51" y="254"/>
              </a:cxn>
              <a:cxn ang="0">
                <a:pos x="51" y="254"/>
              </a:cxn>
              <a:cxn ang="0">
                <a:pos x="20" y="11"/>
              </a:cxn>
              <a:cxn ang="0">
                <a:pos x="20" y="11"/>
              </a:cxn>
              <a:cxn ang="0">
                <a:pos x="17" y="12"/>
              </a:cxn>
              <a:cxn ang="0">
                <a:pos x="13" y="14"/>
              </a:cxn>
              <a:cxn ang="0">
                <a:pos x="12" y="18"/>
              </a:cxn>
              <a:cxn ang="0">
                <a:pos x="11" y="20"/>
              </a:cxn>
              <a:cxn ang="0">
                <a:pos x="11" y="232"/>
              </a:cxn>
              <a:cxn ang="0">
                <a:pos x="11" y="232"/>
              </a:cxn>
              <a:cxn ang="0">
                <a:pos x="12" y="236"/>
              </a:cxn>
              <a:cxn ang="0">
                <a:pos x="13" y="240"/>
              </a:cxn>
              <a:cxn ang="0">
                <a:pos x="17" y="242"/>
              </a:cxn>
              <a:cxn ang="0">
                <a:pos x="20" y="243"/>
              </a:cxn>
              <a:cxn ang="0">
                <a:pos x="51" y="243"/>
              </a:cxn>
              <a:cxn ang="0">
                <a:pos x="51" y="243"/>
              </a:cxn>
              <a:cxn ang="0">
                <a:pos x="55" y="242"/>
              </a:cxn>
              <a:cxn ang="0">
                <a:pos x="58" y="240"/>
              </a:cxn>
              <a:cxn ang="0">
                <a:pos x="59" y="236"/>
              </a:cxn>
              <a:cxn ang="0">
                <a:pos x="61" y="232"/>
              </a:cxn>
              <a:cxn ang="0">
                <a:pos x="61" y="20"/>
              </a:cxn>
              <a:cxn ang="0">
                <a:pos x="61" y="20"/>
              </a:cxn>
              <a:cxn ang="0">
                <a:pos x="59" y="18"/>
              </a:cxn>
              <a:cxn ang="0">
                <a:pos x="58" y="14"/>
              </a:cxn>
              <a:cxn ang="0">
                <a:pos x="55" y="12"/>
              </a:cxn>
              <a:cxn ang="0">
                <a:pos x="51" y="11"/>
              </a:cxn>
              <a:cxn ang="0">
                <a:pos x="20" y="11"/>
              </a:cxn>
            </a:cxnLst>
            <a:rect l="0" t="0" r="r" b="b"/>
            <a:pathLst>
              <a:path w="71" h="254">
                <a:moveTo>
                  <a:pt x="51" y="254"/>
                </a:moveTo>
                <a:lnTo>
                  <a:pt x="20" y="254"/>
                </a:lnTo>
                <a:lnTo>
                  <a:pt x="20" y="254"/>
                </a:lnTo>
                <a:lnTo>
                  <a:pt x="16" y="253"/>
                </a:lnTo>
                <a:lnTo>
                  <a:pt x="13" y="251"/>
                </a:lnTo>
                <a:lnTo>
                  <a:pt x="7" y="247"/>
                </a:lnTo>
                <a:lnTo>
                  <a:pt x="1" y="240"/>
                </a:lnTo>
                <a:lnTo>
                  <a:pt x="1" y="238"/>
                </a:lnTo>
                <a:lnTo>
                  <a:pt x="0" y="232"/>
                </a:lnTo>
                <a:lnTo>
                  <a:pt x="0" y="20"/>
                </a:lnTo>
                <a:lnTo>
                  <a:pt x="0" y="20"/>
                </a:lnTo>
                <a:lnTo>
                  <a:pt x="1" y="16"/>
                </a:lnTo>
                <a:lnTo>
                  <a:pt x="1" y="14"/>
                </a:lnTo>
                <a:lnTo>
                  <a:pt x="7" y="7"/>
                </a:lnTo>
                <a:lnTo>
                  <a:pt x="13" y="1"/>
                </a:lnTo>
                <a:lnTo>
                  <a:pt x="16" y="1"/>
                </a:lnTo>
                <a:lnTo>
                  <a:pt x="20" y="0"/>
                </a:lnTo>
                <a:lnTo>
                  <a:pt x="51" y="0"/>
                </a:lnTo>
                <a:lnTo>
                  <a:pt x="51" y="0"/>
                </a:lnTo>
                <a:lnTo>
                  <a:pt x="55" y="1"/>
                </a:lnTo>
                <a:lnTo>
                  <a:pt x="59" y="1"/>
                </a:lnTo>
                <a:lnTo>
                  <a:pt x="66" y="7"/>
                </a:lnTo>
                <a:lnTo>
                  <a:pt x="70" y="14"/>
                </a:lnTo>
                <a:lnTo>
                  <a:pt x="71" y="16"/>
                </a:lnTo>
                <a:lnTo>
                  <a:pt x="71" y="20"/>
                </a:lnTo>
                <a:lnTo>
                  <a:pt x="71" y="232"/>
                </a:lnTo>
                <a:lnTo>
                  <a:pt x="71" y="232"/>
                </a:lnTo>
                <a:lnTo>
                  <a:pt x="71" y="238"/>
                </a:lnTo>
                <a:lnTo>
                  <a:pt x="70" y="240"/>
                </a:lnTo>
                <a:lnTo>
                  <a:pt x="66" y="247"/>
                </a:lnTo>
                <a:lnTo>
                  <a:pt x="59" y="251"/>
                </a:lnTo>
                <a:lnTo>
                  <a:pt x="55" y="253"/>
                </a:lnTo>
                <a:lnTo>
                  <a:pt x="51" y="254"/>
                </a:lnTo>
                <a:lnTo>
                  <a:pt x="51" y="254"/>
                </a:lnTo>
                <a:close/>
                <a:moveTo>
                  <a:pt x="20" y="11"/>
                </a:moveTo>
                <a:lnTo>
                  <a:pt x="20" y="11"/>
                </a:lnTo>
                <a:lnTo>
                  <a:pt x="17" y="12"/>
                </a:lnTo>
                <a:lnTo>
                  <a:pt x="13" y="14"/>
                </a:lnTo>
                <a:lnTo>
                  <a:pt x="12" y="18"/>
                </a:lnTo>
                <a:lnTo>
                  <a:pt x="11" y="20"/>
                </a:lnTo>
                <a:lnTo>
                  <a:pt x="11" y="232"/>
                </a:lnTo>
                <a:lnTo>
                  <a:pt x="11" y="232"/>
                </a:lnTo>
                <a:lnTo>
                  <a:pt x="12" y="236"/>
                </a:lnTo>
                <a:lnTo>
                  <a:pt x="13" y="240"/>
                </a:lnTo>
                <a:lnTo>
                  <a:pt x="17" y="242"/>
                </a:lnTo>
                <a:lnTo>
                  <a:pt x="20" y="243"/>
                </a:lnTo>
                <a:lnTo>
                  <a:pt x="51" y="243"/>
                </a:lnTo>
                <a:lnTo>
                  <a:pt x="51" y="243"/>
                </a:lnTo>
                <a:lnTo>
                  <a:pt x="55" y="242"/>
                </a:lnTo>
                <a:lnTo>
                  <a:pt x="58" y="240"/>
                </a:lnTo>
                <a:lnTo>
                  <a:pt x="59" y="236"/>
                </a:lnTo>
                <a:lnTo>
                  <a:pt x="61" y="232"/>
                </a:lnTo>
                <a:lnTo>
                  <a:pt x="61" y="20"/>
                </a:lnTo>
                <a:lnTo>
                  <a:pt x="61" y="20"/>
                </a:lnTo>
                <a:lnTo>
                  <a:pt x="59" y="18"/>
                </a:lnTo>
                <a:lnTo>
                  <a:pt x="58" y="14"/>
                </a:lnTo>
                <a:lnTo>
                  <a:pt x="55" y="12"/>
                </a:lnTo>
                <a:lnTo>
                  <a:pt x="51" y="11"/>
                </a:lnTo>
                <a:lnTo>
                  <a:pt x="20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30" name="Freeform 412"/>
          <p:cNvSpPr>
            <a:spLocks noEditPoints="1"/>
          </p:cNvSpPr>
          <p:nvPr/>
        </p:nvSpPr>
        <p:spPr bwMode="auto">
          <a:xfrm>
            <a:off x="7952754" y="5881235"/>
            <a:ext cx="112577" cy="205443"/>
          </a:xfrm>
          <a:custGeom>
            <a:avLst/>
            <a:gdLst/>
            <a:ahLst/>
            <a:cxnLst>
              <a:cxn ang="0">
                <a:pos x="51" y="132"/>
              </a:cxn>
              <a:cxn ang="0">
                <a:pos x="20" y="132"/>
              </a:cxn>
              <a:cxn ang="0">
                <a:pos x="20" y="132"/>
              </a:cxn>
              <a:cxn ang="0">
                <a:pos x="16" y="131"/>
              </a:cxn>
              <a:cxn ang="0">
                <a:pos x="13" y="129"/>
              </a:cxn>
              <a:cxn ang="0">
                <a:pos x="6" y="125"/>
              </a:cxn>
              <a:cxn ang="0">
                <a:pos x="1" y="118"/>
              </a:cxn>
              <a:cxn ang="0">
                <a:pos x="1" y="116"/>
              </a:cxn>
              <a:cxn ang="0">
                <a:pos x="0" y="110"/>
              </a:cxn>
              <a:cxn ang="0">
                <a:pos x="0" y="20"/>
              </a:cxn>
              <a:cxn ang="0">
                <a:pos x="0" y="20"/>
              </a:cxn>
              <a:cxn ang="0">
                <a:pos x="1" y="16"/>
              </a:cxn>
              <a:cxn ang="0">
                <a:pos x="1" y="12"/>
              </a:cxn>
              <a:cxn ang="0">
                <a:pos x="6" y="5"/>
              </a:cxn>
              <a:cxn ang="0">
                <a:pos x="13" y="1"/>
              </a:cxn>
              <a:cxn ang="0">
                <a:pos x="16" y="0"/>
              </a:cxn>
              <a:cxn ang="0">
                <a:pos x="20" y="0"/>
              </a:cxn>
              <a:cxn ang="0">
                <a:pos x="51" y="0"/>
              </a:cxn>
              <a:cxn ang="0">
                <a:pos x="51" y="0"/>
              </a:cxn>
              <a:cxn ang="0">
                <a:pos x="55" y="0"/>
              </a:cxn>
              <a:cxn ang="0">
                <a:pos x="59" y="1"/>
              </a:cxn>
              <a:cxn ang="0">
                <a:pos x="66" y="5"/>
              </a:cxn>
              <a:cxn ang="0">
                <a:pos x="70" y="12"/>
              </a:cxn>
              <a:cxn ang="0">
                <a:pos x="71" y="16"/>
              </a:cxn>
              <a:cxn ang="0">
                <a:pos x="71" y="20"/>
              </a:cxn>
              <a:cxn ang="0">
                <a:pos x="71" y="110"/>
              </a:cxn>
              <a:cxn ang="0">
                <a:pos x="71" y="110"/>
              </a:cxn>
              <a:cxn ang="0">
                <a:pos x="71" y="116"/>
              </a:cxn>
              <a:cxn ang="0">
                <a:pos x="70" y="118"/>
              </a:cxn>
              <a:cxn ang="0">
                <a:pos x="66" y="125"/>
              </a:cxn>
              <a:cxn ang="0">
                <a:pos x="59" y="129"/>
              </a:cxn>
              <a:cxn ang="0">
                <a:pos x="55" y="131"/>
              </a:cxn>
              <a:cxn ang="0">
                <a:pos x="51" y="132"/>
              </a:cxn>
              <a:cxn ang="0">
                <a:pos x="51" y="132"/>
              </a:cxn>
              <a:cxn ang="0">
                <a:pos x="20" y="10"/>
              </a:cxn>
              <a:cxn ang="0">
                <a:pos x="20" y="10"/>
              </a:cxn>
              <a:cxn ang="0">
                <a:pos x="17" y="12"/>
              </a:cxn>
              <a:cxn ang="0">
                <a:pos x="13" y="13"/>
              </a:cxn>
              <a:cxn ang="0">
                <a:pos x="12" y="16"/>
              </a:cxn>
              <a:cxn ang="0">
                <a:pos x="10" y="20"/>
              </a:cxn>
              <a:cxn ang="0">
                <a:pos x="10" y="110"/>
              </a:cxn>
              <a:cxn ang="0">
                <a:pos x="10" y="110"/>
              </a:cxn>
              <a:cxn ang="0">
                <a:pos x="12" y="114"/>
              </a:cxn>
              <a:cxn ang="0">
                <a:pos x="13" y="118"/>
              </a:cxn>
              <a:cxn ang="0">
                <a:pos x="17" y="120"/>
              </a:cxn>
              <a:cxn ang="0">
                <a:pos x="20" y="121"/>
              </a:cxn>
              <a:cxn ang="0">
                <a:pos x="51" y="121"/>
              </a:cxn>
              <a:cxn ang="0">
                <a:pos x="51" y="121"/>
              </a:cxn>
              <a:cxn ang="0">
                <a:pos x="55" y="120"/>
              </a:cxn>
              <a:cxn ang="0">
                <a:pos x="58" y="118"/>
              </a:cxn>
              <a:cxn ang="0">
                <a:pos x="60" y="114"/>
              </a:cxn>
              <a:cxn ang="0">
                <a:pos x="60" y="110"/>
              </a:cxn>
              <a:cxn ang="0">
                <a:pos x="60" y="20"/>
              </a:cxn>
              <a:cxn ang="0">
                <a:pos x="60" y="20"/>
              </a:cxn>
              <a:cxn ang="0">
                <a:pos x="60" y="16"/>
              </a:cxn>
              <a:cxn ang="0">
                <a:pos x="58" y="13"/>
              </a:cxn>
              <a:cxn ang="0">
                <a:pos x="55" y="12"/>
              </a:cxn>
              <a:cxn ang="0">
                <a:pos x="51" y="10"/>
              </a:cxn>
              <a:cxn ang="0">
                <a:pos x="20" y="10"/>
              </a:cxn>
            </a:cxnLst>
            <a:rect l="0" t="0" r="r" b="b"/>
            <a:pathLst>
              <a:path w="71" h="132">
                <a:moveTo>
                  <a:pt x="51" y="132"/>
                </a:moveTo>
                <a:lnTo>
                  <a:pt x="20" y="132"/>
                </a:lnTo>
                <a:lnTo>
                  <a:pt x="20" y="132"/>
                </a:lnTo>
                <a:lnTo>
                  <a:pt x="16" y="131"/>
                </a:lnTo>
                <a:lnTo>
                  <a:pt x="13" y="129"/>
                </a:lnTo>
                <a:lnTo>
                  <a:pt x="6" y="125"/>
                </a:lnTo>
                <a:lnTo>
                  <a:pt x="1" y="118"/>
                </a:lnTo>
                <a:lnTo>
                  <a:pt x="1" y="116"/>
                </a:lnTo>
                <a:lnTo>
                  <a:pt x="0" y="110"/>
                </a:lnTo>
                <a:lnTo>
                  <a:pt x="0" y="20"/>
                </a:lnTo>
                <a:lnTo>
                  <a:pt x="0" y="20"/>
                </a:lnTo>
                <a:lnTo>
                  <a:pt x="1" y="16"/>
                </a:lnTo>
                <a:lnTo>
                  <a:pt x="1" y="12"/>
                </a:lnTo>
                <a:lnTo>
                  <a:pt x="6" y="5"/>
                </a:lnTo>
                <a:lnTo>
                  <a:pt x="13" y="1"/>
                </a:lnTo>
                <a:lnTo>
                  <a:pt x="16" y="0"/>
                </a:lnTo>
                <a:lnTo>
                  <a:pt x="20" y="0"/>
                </a:lnTo>
                <a:lnTo>
                  <a:pt x="51" y="0"/>
                </a:lnTo>
                <a:lnTo>
                  <a:pt x="51" y="0"/>
                </a:lnTo>
                <a:lnTo>
                  <a:pt x="55" y="0"/>
                </a:lnTo>
                <a:lnTo>
                  <a:pt x="59" y="1"/>
                </a:lnTo>
                <a:lnTo>
                  <a:pt x="66" y="5"/>
                </a:lnTo>
                <a:lnTo>
                  <a:pt x="70" y="12"/>
                </a:lnTo>
                <a:lnTo>
                  <a:pt x="71" y="16"/>
                </a:lnTo>
                <a:lnTo>
                  <a:pt x="71" y="20"/>
                </a:lnTo>
                <a:lnTo>
                  <a:pt x="71" y="110"/>
                </a:lnTo>
                <a:lnTo>
                  <a:pt x="71" y="110"/>
                </a:lnTo>
                <a:lnTo>
                  <a:pt x="71" y="116"/>
                </a:lnTo>
                <a:lnTo>
                  <a:pt x="70" y="118"/>
                </a:lnTo>
                <a:lnTo>
                  <a:pt x="66" y="125"/>
                </a:lnTo>
                <a:lnTo>
                  <a:pt x="59" y="129"/>
                </a:lnTo>
                <a:lnTo>
                  <a:pt x="55" y="131"/>
                </a:lnTo>
                <a:lnTo>
                  <a:pt x="51" y="132"/>
                </a:lnTo>
                <a:lnTo>
                  <a:pt x="51" y="132"/>
                </a:lnTo>
                <a:close/>
                <a:moveTo>
                  <a:pt x="20" y="10"/>
                </a:moveTo>
                <a:lnTo>
                  <a:pt x="20" y="10"/>
                </a:lnTo>
                <a:lnTo>
                  <a:pt x="17" y="12"/>
                </a:lnTo>
                <a:lnTo>
                  <a:pt x="13" y="13"/>
                </a:lnTo>
                <a:lnTo>
                  <a:pt x="12" y="16"/>
                </a:lnTo>
                <a:lnTo>
                  <a:pt x="10" y="20"/>
                </a:lnTo>
                <a:lnTo>
                  <a:pt x="10" y="110"/>
                </a:lnTo>
                <a:lnTo>
                  <a:pt x="10" y="110"/>
                </a:lnTo>
                <a:lnTo>
                  <a:pt x="12" y="114"/>
                </a:lnTo>
                <a:lnTo>
                  <a:pt x="13" y="118"/>
                </a:lnTo>
                <a:lnTo>
                  <a:pt x="17" y="120"/>
                </a:lnTo>
                <a:lnTo>
                  <a:pt x="20" y="121"/>
                </a:lnTo>
                <a:lnTo>
                  <a:pt x="51" y="121"/>
                </a:lnTo>
                <a:lnTo>
                  <a:pt x="51" y="121"/>
                </a:lnTo>
                <a:lnTo>
                  <a:pt x="55" y="120"/>
                </a:lnTo>
                <a:lnTo>
                  <a:pt x="58" y="118"/>
                </a:lnTo>
                <a:lnTo>
                  <a:pt x="60" y="114"/>
                </a:lnTo>
                <a:lnTo>
                  <a:pt x="60" y="110"/>
                </a:lnTo>
                <a:lnTo>
                  <a:pt x="60" y="20"/>
                </a:lnTo>
                <a:lnTo>
                  <a:pt x="60" y="20"/>
                </a:lnTo>
                <a:lnTo>
                  <a:pt x="60" y="16"/>
                </a:lnTo>
                <a:lnTo>
                  <a:pt x="58" y="13"/>
                </a:lnTo>
                <a:lnTo>
                  <a:pt x="55" y="12"/>
                </a:lnTo>
                <a:lnTo>
                  <a:pt x="51" y="10"/>
                </a:lnTo>
                <a:lnTo>
                  <a:pt x="20" y="1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31" name="Freeform 413"/>
          <p:cNvSpPr>
            <a:spLocks noEditPoints="1"/>
          </p:cNvSpPr>
          <p:nvPr/>
        </p:nvSpPr>
        <p:spPr bwMode="auto">
          <a:xfrm>
            <a:off x="2018977" y="5694469"/>
            <a:ext cx="379951" cy="392209"/>
          </a:xfrm>
          <a:custGeom>
            <a:avLst/>
            <a:gdLst/>
            <a:ahLst/>
            <a:cxnLst>
              <a:cxn ang="0">
                <a:pos x="72" y="250"/>
              </a:cxn>
              <a:cxn ang="0">
                <a:pos x="68" y="250"/>
              </a:cxn>
              <a:cxn ang="0">
                <a:pos x="57" y="244"/>
              </a:cxn>
              <a:cxn ang="0">
                <a:pos x="51" y="233"/>
              </a:cxn>
              <a:cxn ang="0">
                <a:pos x="51" y="140"/>
              </a:cxn>
              <a:cxn ang="0">
                <a:pos x="20" y="140"/>
              </a:cxn>
              <a:cxn ang="0">
                <a:pos x="10" y="136"/>
              </a:cxn>
              <a:cxn ang="0">
                <a:pos x="1" y="128"/>
              </a:cxn>
              <a:cxn ang="0">
                <a:pos x="0" y="123"/>
              </a:cxn>
              <a:cxn ang="0">
                <a:pos x="1" y="110"/>
              </a:cxn>
              <a:cxn ang="0">
                <a:pos x="108" y="6"/>
              </a:cxn>
              <a:cxn ang="0">
                <a:pos x="111" y="4"/>
              </a:cxn>
              <a:cxn ang="0">
                <a:pos x="119" y="0"/>
              </a:cxn>
              <a:cxn ang="0">
                <a:pos x="123" y="0"/>
              </a:cxn>
              <a:cxn ang="0">
                <a:pos x="131" y="1"/>
              </a:cxn>
              <a:cxn ang="0">
                <a:pos x="138" y="6"/>
              </a:cxn>
              <a:cxn ang="0">
                <a:pos x="239" y="106"/>
              </a:cxn>
              <a:cxn ang="0">
                <a:pos x="245" y="116"/>
              </a:cxn>
              <a:cxn ang="0">
                <a:pos x="243" y="128"/>
              </a:cxn>
              <a:cxn ang="0">
                <a:pos x="240" y="133"/>
              </a:cxn>
              <a:cxn ang="0">
                <a:pos x="231" y="139"/>
              </a:cxn>
              <a:cxn ang="0">
                <a:pos x="195" y="140"/>
              </a:cxn>
              <a:cxn ang="0">
                <a:pos x="195" y="229"/>
              </a:cxn>
              <a:cxn ang="0">
                <a:pos x="192" y="237"/>
              </a:cxn>
              <a:cxn ang="0">
                <a:pos x="181" y="248"/>
              </a:cxn>
              <a:cxn ang="0">
                <a:pos x="174" y="250"/>
              </a:cxn>
              <a:cxn ang="0">
                <a:pos x="123" y="11"/>
              </a:cxn>
              <a:cxn ang="0">
                <a:pos x="119" y="12"/>
              </a:cxn>
              <a:cxn ang="0">
                <a:pos x="14" y="113"/>
              </a:cxn>
              <a:cxn ang="0">
                <a:pos x="11" y="119"/>
              </a:cxn>
              <a:cxn ang="0">
                <a:pos x="11" y="124"/>
              </a:cxn>
              <a:cxn ang="0">
                <a:pos x="20" y="129"/>
              </a:cxn>
              <a:cxn ang="0">
                <a:pos x="62" y="229"/>
              </a:cxn>
              <a:cxn ang="0">
                <a:pos x="62" y="233"/>
              </a:cxn>
              <a:cxn ang="0">
                <a:pos x="68" y="239"/>
              </a:cxn>
              <a:cxn ang="0">
                <a:pos x="174" y="239"/>
              </a:cxn>
              <a:cxn ang="0">
                <a:pos x="177" y="239"/>
              </a:cxn>
              <a:cxn ang="0">
                <a:pos x="182" y="233"/>
              </a:cxn>
              <a:cxn ang="0">
                <a:pos x="184" y="129"/>
              </a:cxn>
              <a:cxn ang="0">
                <a:pos x="226" y="129"/>
              </a:cxn>
              <a:cxn ang="0">
                <a:pos x="234" y="124"/>
              </a:cxn>
              <a:cxn ang="0">
                <a:pos x="234" y="119"/>
              </a:cxn>
              <a:cxn ang="0">
                <a:pos x="130" y="13"/>
              </a:cxn>
              <a:cxn ang="0">
                <a:pos x="126" y="12"/>
              </a:cxn>
              <a:cxn ang="0">
                <a:pos x="123" y="11"/>
              </a:cxn>
            </a:cxnLst>
            <a:rect l="0" t="0" r="r" b="b"/>
            <a:pathLst>
              <a:path w="245" h="250">
                <a:moveTo>
                  <a:pt x="174" y="250"/>
                </a:moveTo>
                <a:lnTo>
                  <a:pt x="72" y="250"/>
                </a:lnTo>
                <a:lnTo>
                  <a:pt x="72" y="250"/>
                </a:lnTo>
                <a:lnTo>
                  <a:pt x="68" y="250"/>
                </a:lnTo>
                <a:lnTo>
                  <a:pt x="64" y="248"/>
                </a:lnTo>
                <a:lnTo>
                  <a:pt x="57" y="244"/>
                </a:lnTo>
                <a:lnTo>
                  <a:pt x="53" y="237"/>
                </a:lnTo>
                <a:lnTo>
                  <a:pt x="51" y="233"/>
                </a:lnTo>
                <a:lnTo>
                  <a:pt x="51" y="229"/>
                </a:lnTo>
                <a:lnTo>
                  <a:pt x="51" y="140"/>
                </a:lnTo>
                <a:lnTo>
                  <a:pt x="20" y="140"/>
                </a:lnTo>
                <a:lnTo>
                  <a:pt x="20" y="140"/>
                </a:lnTo>
                <a:lnTo>
                  <a:pt x="14" y="139"/>
                </a:lnTo>
                <a:lnTo>
                  <a:pt x="10" y="136"/>
                </a:lnTo>
                <a:lnTo>
                  <a:pt x="4" y="133"/>
                </a:lnTo>
                <a:lnTo>
                  <a:pt x="1" y="128"/>
                </a:lnTo>
                <a:lnTo>
                  <a:pt x="1" y="128"/>
                </a:lnTo>
                <a:lnTo>
                  <a:pt x="0" y="123"/>
                </a:lnTo>
                <a:lnTo>
                  <a:pt x="0" y="116"/>
                </a:lnTo>
                <a:lnTo>
                  <a:pt x="1" y="110"/>
                </a:lnTo>
                <a:lnTo>
                  <a:pt x="6" y="106"/>
                </a:lnTo>
                <a:lnTo>
                  <a:pt x="108" y="6"/>
                </a:lnTo>
                <a:lnTo>
                  <a:pt x="108" y="6"/>
                </a:lnTo>
                <a:lnTo>
                  <a:pt x="111" y="4"/>
                </a:lnTo>
                <a:lnTo>
                  <a:pt x="115" y="1"/>
                </a:lnTo>
                <a:lnTo>
                  <a:pt x="119" y="0"/>
                </a:lnTo>
                <a:lnTo>
                  <a:pt x="123" y="0"/>
                </a:lnTo>
                <a:lnTo>
                  <a:pt x="123" y="0"/>
                </a:lnTo>
                <a:lnTo>
                  <a:pt x="127" y="0"/>
                </a:lnTo>
                <a:lnTo>
                  <a:pt x="131" y="1"/>
                </a:lnTo>
                <a:lnTo>
                  <a:pt x="134" y="4"/>
                </a:lnTo>
                <a:lnTo>
                  <a:pt x="138" y="6"/>
                </a:lnTo>
                <a:lnTo>
                  <a:pt x="239" y="106"/>
                </a:lnTo>
                <a:lnTo>
                  <a:pt x="239" y="106"/>
                </a:lnTo>
                <a:lnTo>
                  <a:pt x="243" y="110"/>
                </a:lnTo>
                <a:lnTo>
                  <a:pt x="245" y="116"/>
                </a:lnTo>
                <a:lnTo>
                  <a:pt x="245" y="123"/>
                </a:lnTo>
                <a:lnTo>
                  <a:pt x="243" y="128"/>
                </a:lnTo>
                <a:lnTo>
                  <a:pt x="243" y="128"/>
                </a:lnTo>
                <a:lnTo>
                  <a:pt x="240" y="133"/>
                </a:lnTo>
                <a:lnTo>
                  <a:pt x="236" y="136"/>
                </a:lnTo>
                <a:lnTo>
                  <a:pt x="231" y="139"/>
                </a:lnTo>
                <a:lnTo>
                  <a:pt x="226" y="140"/>
                </a:lnTo>
                <a:lnTo>
                  <a:pt x="195" y="140"/>
                </a:lnTo>
                <a:lnTo>
                  <a:pt x="195" y="229"/>
                </a:lnTo>
                <a:lnTo>
                  <a:pt x="195" y="229"/>
                </a:lnTo>
                <a:lnTo>
                  <a:pt x="193" y="233"/>
                </a:lnTo>
                <a:lnTo>
                  <a:pt x="192" y="237"/>
                </a:lnTo>
                <a:lnTo>
                  <a:pt x="188" y="244"/>
                </a:lnTo>
                <a:lnTo>
                  <a:pt x="181" y="248"/>
                </a:lnTo>
                <a:lnTo>
                  <a:pt x="178" y="250"/>
                </a:lnTo>
                <a:lnTo>
                  <a:pt x="174" y="250"/>
                </a:lnTo>
                <a:lnTo>
                  <a:pt x="174" y="250"/>
                </a:lnTo>
                <a:close/>
                <a:moveTo>
                  <a:pt x="123" y="11"/>
                </a:moveTo>
                <a:lnTo>
                  <a:pt x="123" y="11"/>
                </a:lnTo>
                <a:lnTo>
                  <a:pt x="119" y="12"/>
                </a:lnTo>
                <a:lnTo>
                  <a:pt x="116" y="13"/>
                </a:lnTo>
                <a:lnTo>
                  <a:pt x="14" y="113"/>
                </a:lnTo>
                <a:lnTo>
                  <a:pt x="14" y="113"/>
                </a:lnTo>
                <a:lnTo>
                  <a:pt x="11" y="119"/>
                </a:lnTo>
                <a:lnTo>
                  <a:pt x="11" y="124"/>
                </a:lnTo>
                <a:lnTo>
                  <a:pt x="11" y="124"/>
                </a:lnTo>
                <a:lnTo>
                  <a:pt x="15" y="128"/>
                </a:lnTo>
                <a:lnTo>
                  <a:pt x="20" y="129"/>
                </a:lnTo>
                <a:lnTo>
                  <a:pt x="62" y="129"/>
                </a:lnTo>
                <a:lnTo>
                  <a:pt x="62" y="229"/>
                </a:lnTo>
                <a:lnTo>
                  <a:pt x="62" y="229"/>
                </a:lnTo>
                <a:lnTo>
                  <a:pt x="62" y="233"/>
                </a:lnTo>
                <a:lnTo>
                  <a:pt x="65" y="236"/>
                </a:lnTo>
                <a:lnTo>
                  <a:pt x="68" y="239"/>
                </a:lnTo>
                <a:lnTo>
                  <a:pt x="72" y="239"/>
                </a:lnTo>
                <a:lnTo>
                  <a:pt x="174" y="239"/>
                </a:lnTo>
                <a:lnTo>
                  <a:pt x="174" y="239"/>
                </a:lnTo>
                <a:lnTo>
                  <a:pt x="177" y="239"/>
                </a:lnTo>
                <a:lnTo>
                  <a:pt x="181" y="236"/>
                </a:lnTo>
                <a:lnTo>
                  <a:pt x="182" y="233"/>
                </a:lnTo>
                <a:lnTo>
                  <a:pt x="184" y="229"/>
                </a:lnTo>
                <a:lnTo>
                  <a:pt x="184" y="129"/>
                </a:lnTo>
                <a:lnTo>
                  <a:pt x="226" y="129"/>
                </a:lnTo>
                <a:lnTo>
                  <a:pt x="226" y="129"/>
                </a:lnTo>
                <a:lnTo>
                  <a:pt x="230" y="128"/>
                </a:lnTo>
                <a:lnTo>
                  <a:pt x="234" y="124"/>
                </a:lnTo>
                <a:lnTo>
                  <a:pt x="234" y="124"/>
                </a:lnTo>
                <a:lnTo>
                  <a:pt x="234" y="119"/>
                </a:lnTo>
                <a:lnTo>
                  <a:pt x="232" y="113"/>
                </a:lnTo>
                <a:lnTo>
                  <a:pt x="130" y="13"/>
                </a:lnTo>
                <a:lnTo>
                  <a:pt x="130" y="13"/>
                </a:lnTo>
                <a:lnTo>
                  <a:pt x="126" y="12"/>
                </a:lnTo>
                <a:lnTo>
                  <a:pt x="123" y="11"/>
                </a:lnTo>
                <a:lnTo>
                  <a:pt x="123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232" name="组合 467"/>
          <p:cNvGrpSpPr/>
          <p:nvPr/>
        </p:nvGrpSpPr>
        <p:grpSpPr>
          <a:xfrm>
            <a:off x="666712" y="952483"/>
            <a:ext cx="1047757" cy="5238787"/>
            <a:chOff x="500034" y="714362"/>
            <a:chExt cx="785818" cy="3929090"/>
          </a:xfrm>
        </p:grpSpPr>
        <p:sp>
          <p:nvSpPr>
            <p:cNvPr id="233" name="矩形 232"/>
            <p:cNvSpPr/>
            <p:nvPr/>
          </p:nvSpPr>
          <p:spPr>
            <a:xfrm>
              <a:off x="500034" y="714362"/>
              <a:ext cx="785818" cy="3929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4" name="TextBox 469"/>
            <p:cNvSpPr txBox="1"/>
            <p:nvPr/>
          </p:nvSpPr>
          <p:spPr>
            <a:xfrm>
              <a:off x="642910" y="1357304"/>
              <a:ext cx="428628" cy="2654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182E60"/>
                  </a:solidFill>
                  <a:latin typeface="微软雅黑" pitchFamily="34" charset="-122"/>
                  <a:ea typeface="微软雅黑" pitchFamily="34" charset="-122"/>
                </a:rPr>
                <a:t>赠送超实用图标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78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45420" y="962556"/>
            <a:ext cx="4968000" cy="4968000"/>
          </a:xfrm>
          <a:prstGeom prst="ellipse">
            <a:avLst/>
          </a:prstGeom>
          <a:noFill/>
          <a:ln w="38100">
            <a:solidFill>
              <a:srgbClr val="182E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697287" y="1122056"/>
            <a:ext cx="4680000" cy="4680000"/>
          </a:xfrm>
          <a:prstGeom prst="ellipse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094866" y="3292221"/>
            <a:ext cx="3897221" cy="83099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研究背景</a:t>
            </a:r>
            <a:r>
              <a:rPr lang="zh-CN" altLang="en-US" sz="48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简介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379216" y="1809257"/>
            <a:ext cx="1267340" cy="1298974"/>
          </a:xfrm>
          <a:prstGeom prst="roundRect">
            <a:avLst>
              <a:gd name="adj" fmla="val 136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33992" y="1583496"/>
            <a:ext cx="104860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182E6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1</a:t>
            </a:r>
            <a:endParaRPr lang="zh-CN" altLang="en-US" sz="11500" dirty="0">
              <a:solidFill>
                <a:srgbClr val="182E6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8048" y="4186356"/>
            <a:ext cx="136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补充内容          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84869" y="4528047"/>
            <a:ext cx="136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补充内容          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59603" y="4186356"/>
            <a:ext cx="136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补充内容          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066424" y="4528047"/>
            <a:ext cx="136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补充内容           </a:t>
            </a:r>
          </a:p>
        </p:txBody>
      </p:sp>
    </p:spTree>
    <p:extLst>
      <p:ext uri="{BB962C8B-B14F-4D97-AF65-F5344CB8AC3E}">
        <p14:creationId xmlns:p14="http://schemas.microsoft.com/office/powerpoint/2010/main" val="1144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1074886" y="4425270"/>
            <a:ext cx="1311582" cy="1307771"/>
          </a:xfrm>
          <a:prstGeom prst="ellipse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960405" y="2379117"/>
            <a:ext cx="7955302" cy="4310987"/>
          </a:xfrm>
          <a:custGeom>
            <a:avLst/>
            <a:gdLst>
              <a:gd name="connsiteX0" fmla="*/ 4680000 w 9360000"/>
              <a:gd name="connsiteY0" fmla="*/ 0 h 5083792"/>
              <a:gd name="connsiteX1" fmla="*/ 9360000 w 9360000"/>
              <a:gd name="connsiteY1" fmla="*/ 4680000 h 5083792"/>
              <a:gd name="connsiteX2" fmla="*/ 9353910 w 9360000"/>
              <a:gd name="connsiteY2" fmla="*/ 4920832 h 5083792"/>
              <a:gd name="connsiteX3" fmla="*/ 9341519 w 9360000"/>
              <a:gd name="connsiteY3" fmla="*/ 5083792 h 5083792"/>
              <a:gd name="connsiteX4" fmla="*/ 18481 w 9360000"/>
              <a:gd name="connsiteY4" fmla="*/ 5083792 h 5083792"/>
              <a:gd name="connsiteX5" fmla="*/ 6090 w 9360000"/>
              <a:gd name="connsiteY5" fmla="*/ 4920832 h 5083792"/>
              <a:gd name="connsiteX6" fmla="*/ 0 w 9360000"/>
              <a:gd name="connsiteY6" fmla="*/ 4680000 h 5083792"/>
              <a:gd name="connsiteX7" fmla="*/ 4680000 w 9360000"/>
              <a:gd name="connsiteY7" fmla="*/ 0 h 50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60000" h="5083792">
                <a:moveTo>
                  <a:pt x="4680000" y="0"/>
                </a:moveTo>
                <a:cubicBezTo>
                  <a:pt x="7264693" y="0"/>
                  <a:pt x="9360000" y="2095307"/>
                  <a:pt x="9360000" y="4680000"/>
                </a:cubicBezTo>
                <a:cubicBezTo>
                  <a:pt x="9360000" y="4760771"/>
                  <a:pt x="9357954" y="4841065"/>
                  <a:pt x="9353910" y="4920832"/>
                </a:cubicBezTo>
                <a:lnTo>
                  <a:pt x="9341519" y="5083792"/>
                </a:lnTo>
                <a:lnTo>
                  <a:pt x="18481" y="5083792"/>
                </a:lnTo>
                <a:lnTo>
                  <a:pt x="6090" y="4920832"/>
                </a:lnTo>
                <a:cubicBezTo>
                  <a:pt x="2046" y="4841065"/>
                  <a:pt x="0" y="4760771"/>
                  <a:pt x="0" y="4680000"/>
                </a:cubicBezTo>
                <a:cubicBezTo>
                  <a:pt x="0" y="2095307"/>
                  <a:pt x="2095307" y="0"/>
                  <a:pt x="4680000" y="0"/>
                </a:cubicBezTo>
                <a:close/>
              </a:path>
            </a:pathLst>
          </a:custGeom>
          <a:gradFill>
            <a:gsLst>
              <a:gs pos="3600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285397" y="8842499"/>
            <a:ext cx="6996749" cy="1895926"/>
          </a:xfrm>
          <a:custGeom>
            <a:avLst/>
            <a:gdLst>
              <a:gd name="connsiteX0" fmla="*/ 0 w 7790148"/>
              <a:gd name="connsiteY0" fmla="*/ 0 h 2085742"/>
              <a:gd name="connsiteX1" fmla="*/ 7790148 w 7790148"/>
              <a:gd name="connsiteY1" fmla="*/ 0 h 2085742"/>
              <a:gd name="connsiteX2" fmla="*/ 7775804 w 7790148"/>
              <a:gd name="connsiteY2" fmla="*/ 22375 h 2085742"/>
              <a:gd name="connsiteX3" fmla="*/ 3895074 w 7790148"/>
              <a:gd name="connsiteY3" fmla="*/ 2085742 h 2085742"/>
              <a:gd name="connsiteX4" fmla="*/ 14344 w 7790148"/>
              <a:gd name="connsiteY4" fmla="*/ 22375 h 2085742"/>
              <a:gd name="connsiteX5" fmla="*/ 0 w 7790148"/>
              <a:gd name="connsiteY5" fmla="*/ 0 h 208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0148" h="2085742">
                <a:moveTo>
                  <a:pt x="0" y="0"/>
                </a:moveTo>
                <a:lnTo>
                  <a:pt x="7790148" y="0"/>
                </a:lnTo>
                <a:lnTo>
                  <a:pt x="7775804" y="22375"/>
                </a:lnTo>
                <a:cubicBezTo>
                  <a:pt x="6934774" y="1267263"/>
                  <a:pt x="5510507" y="2085742"/>
                  <a:pt x="3895074" y="2085742"/>
                </a:cubicBezTo>
                <a:cubicBezTo>
                  <a:pt x="2279641" y="2085742"/>
                  <a:pt x="855374" y="1267263"/>
                  <a:pt x="14344" y="22375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75084" y="1608065"/>
            <a:ext cx="3725944" cy="3087820"/>
            <a:chOff x="450850" y="871824"/>
            <a:chExt cx="6439998" cy="5459413"/>
          </a:xfrm>
          <a:effectLst>
            <a:reflection blurRad="6350" stA="52000" endA="300" endPos="25000" dir="5400000" sy="-100000" algn="bl" rotWithShape="0"/>
          </a:effectLst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850" y="871824"/>
              <a:ext cx="6439998" cy="5459413"/>
            </a:xfrm>
            <a:prstGeom prst="rect">
              <a:avLst/>
            </a:prstGeom>
            <a:effectLst>
              <a:outerShdw blurRad="50800" dist="1016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矩形 10"/>
            <p:cNvSpPr/>
            <p:nvPr/>
          </p:nvSpPr>
          <p:spPr>
            <a:xfrm>
              <a:off x="682388" y="1064104"/>
              <a:ext cx="5974000" cy="3600000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 l="-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3928230" y="1064525"/>
              <a:ext cx="2728158" cy="3343703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0" y="0"/>
                </a:cxn>
                <a:cxn ang="0">
                  <a:pos x="1198" y="686"/>
                </a:cxn>
                <a:cxn ang="0">
                  <a:pos x="1198" y="0"/>
                </a:cxn>
              </a:cxnLst>
              <a:rect l="0" t="0" r="r" b="b"/>
              <a:pathLst>
                <a:path w="1198" h="686">
                  <a:moveTo>
                    <a:pt x="1198" y="0"/>
                  </a:moveTo>
                  <a:lnTo>
                    <a:pt x="0" y="0"/>
                  </a:lnTo>
                  <a:lnTo>
                    <a:pt x="1198" y="686"/>
                  </a:lnTo>
                  <a:lnTo>
                    <a:pt x="1198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64000"/>
                  </a:schemeClr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3" name="文本框 26"/>
          <p:cNvSpPr>
            <a:spLocks noChangeArrowheads="1"/>
          </p:cNvSpPr>
          <p:nvPr/>
        </p:nvSpPr>
        <p:spPr bwMode="auto">
          <a:xfrm>
            <a:off x="5122423" y="5551192"/>
            <a:ext cx="1703504" cy="36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itchFamily="34" charset="0"/>
                <a:sym typeface="Calibri" pitchFamily="34" charset="0"/>
              </a:rPr>
              <a:t>Your text </a:t>
            </a:r>
            <a:r>
              <a:rPr lang="en-US" altLang="zh-CN" sz="2000" b="1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itchFamily="34" charset="0"/>
                <a:sym typeface="Calibri" pitchFamily="34" charset="0"/>
              </a:rPr>
              <a:t>here</a:t>
            </a:r>
            <a:endParaRPr lang="zh-CN" altLang="en-US" sz="2000" b="1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13793" y="5914889"/>
            <a:ext cx="3889625" cy="41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2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If it is not real text. </a:t>
            </a:r>
          </a:p>
        </p:txBody>
      </p:sp>
      <p:sp>
        <p:nvSpPr>
          <p:cNvPr id="15" name="椭圆 14"/>
          <p:cNvSpPr/>
          <p:nvPr/>
        </p:nvSpPr>
        <p:spPr>
          <a:xfrm>
            <a:off x="2634581" y="3371576"/>
            <a:ext cx="710952" cy="719533"/>
          </a:xfrm>
          <a:prstGeom prst="ellipse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49932" y="2462479"/>
            <a:ext cx="910196" cy="930613"/>
          </a:xfrm>
          <a:prstGeom prst="ellipse">
            <a:avLst/>
          </a:prstGeom>
          <a:solidFill>
            <a:srgbClr val="B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46562" y="1616168"/>
            <a:ext cx="320263" cy="322548"/>
          </a:xfrm>
          <a:prstGeom prst="ellipse">
            <a:avLst/>
          </a:prstGeom>
          <a:solidFill>
            <a:srgbClr val="B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215070" y="928048"/>
            <a:ext cx="267282" cy="247718"/>
          </a:xfrm>
          <a:prstGeom prst="ellipse">
            <a:avLst/>
          </a:prstGeom>
          <a:solidFill>
            <a:srgbClr val="B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738959" y="1630124"/>
            <a:ext cx="453538" cy="455910"/>
          </a:xfrm>
          <a:prstGeom prst="ellipse">
            <a:avLst/>
          </a:prstGeom>
          <a:solidFill>
            <a:srgbClr val="B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725035" y="3371576"/>
            <a:ext cx="1529214" cy="1532769"/>
          </a:xfrm>
          <a:prstGeom prst="ellipse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813770" y="2044823"/>
            <a:ext cx="831488" cy="830525"/>
          </a:xfrm>
          <a:prstGeom prst="ellipse">
            <a:avLst/>
          </a:prstGeom>
          <a:solidFill>
            <a:srgbClr val="B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Freeform 78"/>
          <p:cNvSpPr>
            <a:spLocks/>
          </p:cNvSpPr>
          <p:nvPr/>
        </p:nvSpPr>
        <p:spPr bwMode="auto">
          <a:xfrm>
            <a:off x="2855371" y="3530171"/>
            <a:ext cx="226061" cy="424473"/>
          </a:xfrm>
          <a:custGeom>
            <a:avLst/>
            <a:gdLst/>
            <a:ahLst/>
            <a:cxnLst>
              <a:cxn ang="0">
                <a:pos x="35" y="11"/>
              </a:cxn>
              <a:cxn ang="0">
                <a:pos x="29" y="11"/>
              </a:cxn>
              <a:cxn ang="0">
                <a:pos x="23" y="17"/>
              </a:cxn>
              <a:cxn ang="0">
                <a:pos x="23" y="25"/>
              </a:cxn>
              <a:cxn ang="0">
                <a:pos x="35" y="25"/>
              </a:cxn>
              <a:cxn ang="0">
                <a:pos x="33" y="37"/>
              </a:cxn>
              <a:cxn ang="0">
                <a:pos x="23" y="37"/>
              </a:cxn>
              <a:cxn ang="0">
                <a:pos x="23" y="67"/>
              </a:cxn>
              <a:cxn ang="0">
                <a:pos x="11" y="67"/>
              </a:cxn>
              <a:cxn ang="0">
                <a:pos x="11" y="37"/>
              </a:cxn>
              <a:cxn ang="0">
                <a:pos x="0" y="37"/>
              </a:cxn>
              <a:cxn ang="0">
                <a:pos x="0" y="25"/>
              </a:cxn>
              <a:cxn ang="0">
                <a:pos x="11" y="25"/>
              </a:cxn>
              <a:cxn ang="0">
                <a:pos x="11" y="16"/>
              </a:cxn>
              <a:cxn ang="0">
                <a:pos x="26" y="0"/>
              </a:cxn>
              <a:cxn ang="0">
                <a:pos x="35" y="1"/>
              </a:cxn>
              <a:cxn ang="0">
                <a:pos x="35" y="11"/>
              </a:cxn>
            </a:cxnLst>
            <a:rect l="0" t="0" r="r" b="b"/>
            <a:pathLst>
              <a:path w="35" h="67">
                <a:moveTo>
                  <a:pt x="35" y="11"/>
                </a:moveTo>
                <a:cubicBezTo>
                  <a:pt x="29" y="11"/>
                  <a:pt x="29" y="11"/>
                  <a:pt x="29" y="11"/>
                </a:cubicBezTo>
                <a:cubicBezTo>
                  <a:pt x="24" y="11"/>
                  <a:pt x="23" y="14"/>
                  <a:pt x="23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3" y="37"/>
                  <a:pt x="33" y="37"/>
                  <a:pt x="3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67"/>
                  <a:pt x="23" y="67"/>
                  <a:pt x="23" y="67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37"/>
                  <a:pt x="11" y="37"/>
                  <a:pt x="1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6"/>
                  <a:pt x="17" y="0"/>
                  <a:pt x="26" y="0"/>
                </a:cubicBezTo>
                <a:cubicBezTo>
                  <a:pt x="30" y="0"/>
                  <a:pt x="34" y="1"/>
                  <a:pt x="35" y="1"/>
                </a:cubicBezTo>
                <a:lnTo>
                  <a:pt x="35" y="1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133">
              <a:solidFill>
                <a:prstClr val="black"/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24" name="Freeform 154"/>
          <p:cNvSpPr>
            <a:spLocks/>
          </p:cNvSpPr>
          <p:nvPr/>
        </p:nvSpPr>
        <p:spPr bwMode="auto">
          <a:xfrm>
            <a:off x="9118693" y="3868154"/>
            <a:ext cx="964920" cy="704670"/>
          </a:xfrm>
          <a:custGeom>
            <a:avLst/>
            <a:gdLst/>
            <a:ahLst/>
            <a:cxnLst>
              <a:cxn ang="0">
                <a:pos x="57" y="12"/>
              </a:cxn>
              <a:cxn ang="0">
                <a:pos x="57" y="14"/>
              </a:cxn>
              <a:cxn ang="0">
                <a:pos x="20" y="51"/>
              </a:cxn>
              <a:cxn ang="0">
                <a:pos x="0" y="45"/>
              </a:cxn>
              <a:cxn ang="0">
                <a:pos x="3" y="45"/>
              </a:cxn>
              <a:cxn ang="0">
                <a:pos x="19" y="40"/>
              </a:cxn>
              <a:cxn ang="0">
                <a:pos x="7" y="31"/>
              </a:cxn>
              <a:cxn ang="0">
                <a:pos x="10" y="31"/>
              </a:cxn>
              <a:cxn ang="0">
                <a:pos x="13" y="31"/>
              </a:cxn>
              <a:cxn ang="0">
                <a:pos x="3" y="18"/>
              </a:cxn>
              <a:cxn ang="0">
                <a:pos x="3" y="18"/>
              </a:cxn>
              <a:cxn ang="0">
                <a:pos x="9" y="19"/>
              </a:cxn>
              <a:cxn ang="0">
                <a:pos x="3" y="9"/>
              </a:cxn>
              <a:cxn ang="0">
                <a:pos x="5" y="2"/>
              </a:cxn>
              <a:cxn ang="0">
                <a:pos x="31" y="16"/>
              </a:cxn>
              <a:cxn ang="0">
                <a:pos x="31" y="13"/>
              </a:cxn>
              <a:cxn ang="0">
                <a:pos x="44" y="0"/>
              </a:cxn>
              <a:cxn ang="0">
                <a:pos x="54" y="4"/>
              </a:cxn>
              <a:cxn ang="0">
                <a:pos x="62" y="1"/>
              </a:cxn>
              <a:cxn ang="0">
                <a:pos x="56" y="8"/>
              </a:cxn>
              <a:cxn ang="0">
                <a:pos x="64" y="6"/>
              </a:cxn>
              <a:cxn ang="0">
                <a:pos x="57" y="12"/>
              </a:cxn>
            </a:cxnLst>
            <a:rect l="0" t="0" r="r" b="b"/>
            <a:pathLst>
              <a:path w="64" h="51">
                <a:moveTo>
                  <a:pt x="57" y="12"/>
                </a:moveTo>
                <a:cubicBezTo>
                  <a:pt x="57" y="13"/>
                  <a:pt x="57" y="14"/>
                  <a:pt x="57" y="14"/>
                </a:cubicBezTo>
                <a:cubicBezTo>
                  <a:pt x="57" y="31"/>
                  <a:pt x="44" y="51"/>
                  <a:pt x="20" y="51"/>
                </a:cubicBezTo>
                <a:cubicBezTo>
                  <a:pt x="13" y="51"/>
                  <a:pt x="6" y="49"/>
                  <a:pt x="0" y="45"/>
                </a:cubicBezTo>
                <a:cubicBezTo>
                  <a:pt x="1" y="45"/>
                  <a:pt x="2" y="45"/>
                  <a:pt x="3" y="45"/>
                </a:cubicBezTo>
                <a:cubicBezTo>
                  <a:pt x="9" y="45"/>
                  <a:pt x="15" y="43"/>
                  <a:pt x="19" y="40"/>
                </a:cubicBezTo>
                <a:cubicBezTo>
                  <a:pt x="14" y="40"/>
                  <a:pt x="9" y="36"/>
                  <a:pt x="7" y="31"/>
                </a:cubicBezTo>
                <a:cubicBezTo>
                  <a:pt x="8" y="31"/>
                  <a:pt x="9" y="31"/>
                  <a:pt x="10" y="31"/>
                </a:cubicBezTo>
                <a:cubicBezTo>
                  <a:pt x="11" y="31"/>
                  <a:pt x="12" y="31"/>
                  <a:pt x="13" y="31"/>
                </a:cubicBezTo>
                <a:cubicBezTo>
                  <a:pt x="7" y="29"/>
                  <a:pt x="3" y="24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7" y="19"/>
                  <a:pt x="9" y="19"/>
                </a:cubicBezTo>
                <a:cubicBezTo>
                  <a:pt x="5" y="17"/>
                  <a:pt x="3" y="13"/>
                  <a:pt x="3" y="9"/>
                </a:cubicBezTo>
                <a:cubicBezTo>
                  <a:pt x="3" y="6"/>
                  <a:pt x="4" y="4"/>
                  <a:pt x="5" y="2"/>
                </a:cubicBezTo>
                <a:cubicBezTo>
                  <a:pt x="11" y="10"/>
                  <a:pt x="21" y="15"/>
                  <a:pt x="31" y="16"/>
                </a:cubicBezTo>
                <a:cubicBezTo>
                  <a:pt x="31" y="15"/>
                  <a:pt x="31" y="14"/>
                  <a:pt x="31" y="13"/>
                </a:cubicBezTo>
                <a:cubicBezTo>
                  <a:pt x="31" y="5"/>
                  <a:pt x="37" y="0"/>
                  <a:pt x="44" y="0"/>
                </a:cubicBezTo>
                <a:cubicBezTo>
                  <a:pt x="48" y="0"/>
                  <a:pt x="51" y="1"/>
                  <a:pt x="54" y="4"/>
                </a:cubicBezTo>
                <a:cubicBezTo>
                  <a:pt x="56" y="3"/>
                  <a:pt x="59" y="2"/>
                  <a:pt x="62" y="1"/>
                </a:cubicBezTo>
                <a:cubicBezTo>
                  <a:pt x="61" y="4"/>
                  <a:pt x="59" y="6"/>
                  <a:pt x="56" y="8"/>
                </a:cubicBezTo>
                <a:cubicBezTo>
                  <a:pt x="59" y="7"/>
                  <a:pt x="61" y="7"/>
                  <a:pt x="64" y="6"/>
                </a:cubicBezTo>
                <a:cubicBezTo>
                  <a:pt x="62" y="8"/>
                  <a:pt x="60" y="11"/>
                  <a:pt x="57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133">
              <a:solidFill>
                <a:prstClr val="black"/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25" name="Freeform 65"/>
          <p:cNvSpPr>
            <a:spLocks noEditPoints="1"/>
          </p:cNvSpPr>
          <p:nvPr/>
        </p:nvSpPr>
        <p:spPr bwMode="auto">
          <a:xfrm>
            <a:off x="1477410" y="4820513"/>
            <a:ext cx="623928" cy="559606"/>
          </a:xfrm>
          <a:custGeom>
            <a:avLst/>
            <a:gdLst/>
            <a:ahLst/>
            <a:cxnLst>
              <a:cxn ang="0">
                <a:pos x="38" y="47"/>
              </a:cxn>
              <a:cxn ang="0">
                <a:pos x="36" y="54"/>
              </a:cxn>
              <a:cxn ang="0">
                <a:pos x="17" y="63"/>
              </a:cxn>
              <a:cxn ang="0">
                <a:pos x="1" y="56"/>
              </a:cxn>
              <a:cxn ang="0">
                <a:pos x="0" y="51"/>
              </a:cxn>
              <a:cxn ang="0">
                <a:pos x="6" y="41"/>
              </a:cxn>
              <a:cxn ang="0">
                <a:pos x="21" y="37"/>
              </a:cxn>
              <a:cxn ang="0">
                <a:pos x="19" y="32"/>
              </a:cxn>
              <a:cxn ang="0">
                <a:pos x="20" y="28"/>
              </a:cxn>
              <a:cxn ang="0">
                <a:pos x="17" y="29"/>
              </a:cxn>
              <a:cxn ang="0">
                <a:pos x="4" y="16"/>
              </a:cxn>
              <a:cxn ang="0">
                <a:pos x="9" y="5"/>
              </a:cxn>
              <a:cxn ang="0">
                <a:pos x="24" y="0"/>
              </a:cxn>
              <a:cxn ang="0">
                <a:pos x="40" y="0"/>
              </a:cxn>
              <a:cxn ang="0">
                <a:pos x="35" y="3"/>
              </a:cxn>
              <a:cxn ang="0">
                <a:pos x="30" y="3"/>
              </a:cxn>
              <a:cxn ang="0">
                <a:pos x="35" y="14"/>
              </a:cxn>
              <a:cxn ang="0">
                <a:pos x="26" y="30"/>
              </a:cxn>
              <a:cxn ang="0">
                <a:pos x="38" y="47"/>
              </a:cxn>
              <a:cxn ang="0">
                <a:pos x="33" y="51"/>
              </a:cxn>
              <a:cxn ang="0">
                <a:pos x="24" y="40"/>
              </a:cxn>
              <a:cxn ang="0">
                <a:pos x="22" y="40"/>
              </a:cxn>
              <a:cxn ang="0">
                <a:pos x="7" y="49"/>
              </a:cxn>
              <a:cxn ang="0">
                <a:pos x="21" y="59"/>
              </a:cxn>
              <a:cxn ang="0">
                <a:pos x="33" y="51"/>
              </a:cxn>
              <a:cxn ang="0">
                <a:pos x="26" y="24"/>
              </a:cxn>
              <a:cxn ang="0">
                <a:pos x="28" y="18"/>
              </a:cxn>
              <a:cxn ang="0">
                <a:pos x="18" y="3"/>
              </a:cxn>
              <a:cxn ang="0">
                <a:pos x="13" y="6"/>
              </a:cxn>
              <a:cxn ang="0">
                <a:pos x="11" y="12"/>
              </a:cxn>
              <a:cxn ang="0">
                <a:pos x="21" y="26"/>
              </a:cxn>
              <a:cxn ang="0">
                <a:pos x="26" y="24"/>
              </a:cxn>
              <a:cxn ang="0">
                <a:pos x="60" y="26"/>
              </a:cxn>
              <a:cxn ang="0">
                <a:pos x="60" y="30"/>
              </a:cxn>
              <a:cxn ang="0">
                <a:pos x="52" y="30"/>
              </a:cxn>
              <a:cxn ang="0">
                <a:pos x="52" y="39"/>
              </a:cxn>
              <a:cxn ang="0">
                <a:pos x="48" y="39"/>
              </a:cxn>
              <a:cxn ang="0">
                <a:pos x="48" y="30"/>
              </a:cxn>
              <a:cxn ang="0">
                <a:pos x="40" y="30"/>
              </a:cxn>
              <a:cxn ang="0">
                <a:pos x="40" y="26"/>
              </a:cxn>
              <a:cxn ang="0">
                <a:pos x="48" y="26"/>
              </a:cxn>
              <a:cxn ang="0">
                <a:pos x="48" y="18"/>
              </a:cxn>
              <a:cxn ang="0">
                <a:pos x="52" y="18"/>
              </a:cxn>
              <a:cxn ang="0">
                <a:pos x="52" y="26"/>
              </a:cxn>
              <a:cxn ang="0">
                <a:pos x="60" y="26"/>
              </a:cxn>
            </a:cxnLst>
            <a:rect l="0" t="0" r="r" b="b"/>
            <a:pathLst>
              <a:path w="60" h="63">
                <a:moveTo>
                  <a:pt x="38" y="47"/>
                </a:moveTo>
                <a:cubicBezTo>
                  <a:pt x="38" y="50"/>
                  <a:pt x="37" y="52"/>
                  <a:pt x="36" y="54"/>
                </a:cubicBezTo>
                <a:cubicBezTo>
                  <a:pt x="32" y="61"/>
                  <a:pt x="24" y="63"/>
                  <a:pt x="17" y="63"/>
                </a:cubicBezTo>
                <a:cubicBezTo>
                  <a:pt x="11" y="63"/>
                  <a:pt x="4" y="61"/>
                  <a:pt x="1" y="56"/>
                </a:cubicBezTo>
                <a:cubicBezTo>
                  <a:pt x="0" y="55"/>
                  <a:pt x="0" y="53"/>
                  <a:pt x="0" y="51"/>
                </a:cubicBezTo>
                <a:cubicBezTo>
                  <a:pt x="0" y="47"/>
                  <a:pt x="2" y="43"/>
                  <a:pt x="6" y="41"/>
                </a:cubicBezTo>
                <a:cubicBezTo>
                  <a:pt x="10" y="38"/>
                  <a:pt x="16" y="38"/>
                  <a:pt x="21" y="37"/>
                </a:cubicBezTo>
                <a:cubicBezTo>
                  <a:pt x="20" y="35"/>
                  <a:pt x="19" y="34"/>
                  <a:pt x="19" y="32"/>
                </a:cubicBezTo>
                <a:cubicBezTo>
                  <a:pt x="19" y="30"/>
                  <a:pt x="19" y="29"/>
                  <a:pt x="20" y="28"/>
                </a:cubicBezTo>
                <a:cubicBezTo>
                  <a:pt x="19" y="29"/>
                  <a:pt x="18" y="29"/>
                  <a:pt x="17" y="29"/>
                </a:cubicBezTo>
                <a:cubicBezTo>
                  <a:pt x="10" y="29"/>
                  <a:pt x="4" y="23"/>
                  <a:pt x="4" y="16"/>
                </a:cubicBezTo>
                <a:cubicBezTo>
                  <a:pt x="4" y="11"/>
                  <a:pt x="6" y="7"/>
                  <a:pt x="9" y="5"/>
                </a:cubicBezTo>
                <a:cubicBezTo>
                  <a:pt x="13" y="1"/>
                  <a:pt x="19" y="0"/>
                  <a:pt x="2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3"/>
                  <a:pt x="35" y="3"/>
                  <a:pt x="35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3" y="6"/>
                  <a:pt x="35" y="9"/>
                  <a:pt x="35" y="14"/>
                </a:cubicBezTo>
                <a:cubicBezTo>
                  <a:pt x="35" y="24"/>
                  <a:pt x="26" y="25"/>
                  <a:pt x="26" y="30"/>
                </a:cubicBezTo>
                <a:cubicBezTo>
                  <a:pt x="26" y="35"/>
                  <a:pt x="38" y="37"/>
                  <a:pt x="38" y="47"/>
                </a:cubicBezTo>
                <a:close/>
                <a:moveTo>
                  <a:pt x="33" y="51"/>
                </a:moveTo>
                <a:cubicBezTo>
                  <a:pt x="33" y="45"/>
                  <a:pt x="28" y="42"/>
                  <a:pt x="24" y="40"/>
                </a:cubicBezTo>
                <a:cubicBezTo>
                  <a:pt x="23" y="40"/>
                  <a:pt x="23" y="40"/>
                  <a:pt x="22" y="40"/>
                </a:cubicBezTo>
                <a:cubicBezTo>
                  <a:pt x="16" y="40"/>
                  <a:pt x="7" y="42"/>
                  <a:pt x="7" y="49"/>
                </a:cubicBezTo>
                <a:cubicBezTo>
                  <a:pt x="7" y="57"/>
                  <a:pt x="15" y="59"/>
                  <a:pt x="21" y="59"/>
                </a:cubicBezTo>
                <a:cubicBezTo>
                  <a:pt x="26" y="59"/>
                  <a:pt x="33" y="57"/>
                  <a:pt x="33" y="51"/>
                </a:cubicBezTo>
                <a:close/>
                <a:moveTo>
                  <a:pt x="26" y="24"/>
                </a:moveTo>
                <a:cubicBezTo>
                  <a:pt x="28" y="22"/>
                  <a:pt x="28" y="20"/>
                  <a:pt x="28" y="18"/>
                </a:cubicBezTo>
                <a:cubicBezTo>
                  <a:pt x="28" y="12"/>
                  <a:pt x="25" y="3"/>
                  <a:pt x="18" y="3"/>
                </a:cubicBezTo>
                <a:cubicBezTo>
                  <a:pt x="16" y="3"/>
                  <a:pt x="14" y="4"/>
                  <a:pt x="13" y="6"/>
                </a:cubicBezTo>
                <a:cubicBezTo>
                  <a:pt x="11" y="7"/>
                  <a:pt x="11" y="9"/>
                  <a:pt x="11" y="12"/>
                </a:cubicBezTo>
                <a:cubicBezTo>
                  <a:pt x="11" y="17"/>
                  <a:pt x="14" y="26"/>
                  <a:pt x="21" y="26"/>
                </a:cubicBezTo>
                <a:cubicBezTo>
                  <a:pt x="23" y="26"/>
                  <a:pt x="25" y="25"/>
                  <a:pt x="26" y="24"/>
                </a:cubicBezTo>
                <a:close/>
                <a:moveTo>
                  <a:pt x="60" y="26"/>
                </a:moveTo>
                <a:cubicBezTo>
                  <a:pt x="60" y="30"/>
                  <a:pt x="60" y="30"/>
                  <a:pt x="60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9"/>
                  <a:pt x="52" y="39"/>
                  <a:pt x="52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30"/>
                  <a:pt x="48" y="30"/>
                  <a:pt x="48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6"/>
                  <a:pt x="40" y="26"/>
                  <a:pt x="40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18"/>
                  <a:pt x="48" y="18"/>
                  <a:pt x="48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26"/>
                  <a:pt x="52" y="26"/>
                  <a:pt x="52" y="26"/>
                </a:cubicBezTo>
                <a:lnTo>
                  <a:pt x="60" y="2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133">
              <a:solidFill>
                <a:prstClr val="black"/>
              </a:solidFill>
              <a:latin typeface="Dotum" pitchFamily="34" charset="-127"/>
              <a:ea typeface="Dotum" pitchFamily="34" charset="-127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621863" y="2734890"/>
            <a:ext cx="508104" cy="458164"/>
            <a:chOff x="6067091" y="5703816"/>
            <a:chExt cx="394021" cy="354857"/>
          </a:xfrm>
          <a:solidFill>
            <a:schemeClr val="bg1"/>
          </a:solidFill>
        </p:grpSpPr>
        <p:sp>
          <p:nvSpPr>
            <p:cNvPr id="27" name="Freeform 396"/>
            <p:cNvSpPr>
              <a:spLocks/>
            </p:cNvSpPr>
            <p:nvPr/>
          </p:nvSpPr>
          <p:spPr bwMode="auto">
            <a:xfrm>
              <a:off x="6067091" y="5703816"/>
              <a:ext cx="394021" cy="247467"/>
            </a:xfrm>
            <a:custGeom>
              <a:avLst/>
              <a:gdLst/>
              <a:ahLst/>
              <a:cxnLst>
                <a:cxn ang="0">
                  <a:pos x="138" y="152"/>
                </a:cxn>
                <a:cxn ang="0">
                  <a:pos x="218" y="151"/>
                </a:cxn>
                <a:cxn ang="0">
                  <a:pos x="234" y="143"/>
                </a:cxn>
                <a:cxn ang="0">
                  <a:pos x="242" y="127"/>
                </a:cxn>
                <a:cxn ang="0">
                  <a:pos x="242" y="115"/>
                </a:cxn>
                <a:cxn ang="0">
                  <a:pos x="234" y="100"/>
                </a:cxn>
                <a:cxn ang="0">
                  <a:pos x="219" y="90"/>
                </a:cxn>
                <a:cxn ang="0">
                  <a:pos x="209" y="84"/>
                </a:cxn>
                <a:cxn ang="0">
                  <a:pos x="215" y="61"/>
                </a:cxn>
                <a:cxn ang="0">
                  <a:pos x="211" y="39"/>
                </a:cxn>
                <a:cxn ang="0">
                  <a:pos x="192" y="16"/>
                </a:cxn>
                <a:cxn ang="0">
                  <a:pos x="164" y="8"/>
                </a:cxn>
                <a:cxn ang="0">
                  <a:pos x="139" y="13"/>
                </a:cxn>
                <a:cxn ang="0">
                  <a:pos x="118" y="34"/>
                </a:cxn>
                <a:cxn ang="0">
                  <a:pos x="110" y="25"/>
                </a:cxn>
                <a:cxn ang="0">
                  <a:pos x="93" y="21"/>
                </a:cxn>
                <a:cxn ang="0">
                  <a:pos x="83" y="23"/>
                </a:cxn>
                <a:cxn ang="0">
                  <a:pos x="69" y="34"/>
                </a:cxn>
                <a:cxn ang="0">
                  <a:pos x="64" y="48"/>
                </a:cxn>
                <a:cxn ang="0">
                  <a:pos x="58" y="52"/>
                </a:cxn>
                <a:cxn ang="0">
                  <a:pos x="30" y="61"/>
                </a:cxn>
                <a:cxn ang="0">
                  <a:pos x="12" y="84"/>
                </a:cxn>
                <a:cxn ang="0">
                  <a:pos x="8" y="102"/>
                </a:cxn>
                <a:cxn ang="0">
                  <a:pos x="16" y="129"/>
                </a:cxn>
                <a:cxn ang="0">
                  <a:pos x="38" y="147"/>
                </a:cxn>
                <a:cxn ang="0">
                  <a:pos x="57" y="152"/>
                </a:cxn>
                <a:cxn ang="0">
                  <a:pos x="51" y="160"/>
                </a:cxn>
                <a:cxn ang="0">
                  <a:pos x="31" y="154"/>
                </a:cxn>
                <a:cxn ang="0">
                  <a:pos x="8" y="133"/>
                </a:cxn>
                <a:cxn ang="0">
                  <a:pos x="0" y="102"/>
                </a:cxn>
                <a:cxn ang="0">
                  <a:pos x="4" y="81"/>
                </a:cxn>
                <a:cxn ang="0">
                  <a:pos x="24" y="55"/>
                </a:cxn>
                <a:cxn ang="0">
                  <a:pos x="57" y="44"/>
                </a:cxn>
                <a:cxn ang="0">
                  <a:pos x="61" y="32"/>
                </a:cxn>
                <a:cxn ang="0">
                  <a:pos x="74" y="19"/>
                </a:cxn>
                <a:cxn ang="0">
                  <a:pos x="93" y="13"/>
                </a:cxn>
                <a:cxn ang="0">
                  <a:pos x="105" y="15"/>
                </a:cxn>
                <a:cxn ang="0">
                  <a:pos x="116" y="21"/>
                </a:cxn>
                <a:cxn ang="0">
                  <a:pos x="150" y="1"/>
                </a:cxn>
                <a:cxn ang="0">
                  <a:pos x="176" y="1"/>
                </a:cxn>
                <a:cxn ang="0">
                  <a:pos x="205" y="17"/>
                </a:cxn>
                <a:cxn ang="0">
                  <a:pos x="222" y="48"/>
                </a:cxn>
                <a:cxn ang="0">
                  <a:pos x="223" y="71"/>
                </a:cxn>
                <a:cxn ang="0">
                  <a:pos x="226" y="84"/>
                </a:cxn>
                <a:cxn ang="0">
                  <a:pos x="242" y="96"/>
                </a:cxn>
                <a:cxn ang="0">
                  <a:pos x="250" y="113"/>
                </a:cxn>
                <a:cxn ang="0">
                  <a:pos x="250" y="128"/>
                </a:cxn>
                <a:cxn ang="0">
                  <a:pos x="239" y="148"/>
                </a:cxn>
                <a:cxn ang="0">
                  <a:pos x="220" y="159"/>
                </a:cxn>
              </a:cxnLst>
              <a:rect l="0" t="0" r="r" b="b"/>
              <a:pathLst>
                <a:path w="251" h="160">
                  <a:moveTo>
                    <a:pt x="212" y="160"/>
                  </a:moveTo>
                  <a:lnTo>
                    <a:pt x="138" y="160"/>
                  </a:lnTo>
                  <a:lnTo>
                    <a:pt x="138" y="152"/>
                  </a:lnTo>
                  <a:lnTo>
                    <a:pt x="212" y="152"/>
                  </a:lnTo>
                  <a:lnTo>
                    <a:pt x="212" y="152"/>
                  </a:lnTo>
                  <a:lnTo>
                    <a:pt x="218" y="151"/>
                  </a:lnTo>
                  <a:lnTo>
                    <a:pt x="224" y="150"/>
                  </a:lnTo>
                  <a:lnTo>
                    <a:pt x="230" y="147"/>
                  </a:lnTo>
                  <a:lnTo>
                    <a:pt x="234" y="143"/>
                  </a:lnTo>
                  <a:lnTo>
                    <a:pt x="238" y="139"/>
                  </a:lnTo>
                  <a:lnTo>
                    <a:pt x="240" y="133"/>
                  </a:lnTo>
                  <a:lnTo>
                    <a:pt x="242" y="127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2" y="115"/>
                  </a:lnTo>
                  <a:lnTo>
                    <a:pt x="240" y="109"/>
                  </a:lnTo>
                  <a:lnTo>
                    <a:pt x="238" y="104"/>
                  </a:lnTo>
                  <a:lnTo>
                    <a:pt x="234" y="100"/>
                  </a:lnTo>
                  <a:lnTo>
                    <a:pt x="230" y="96"/>
                  </a:lnTo>
                  <a:lnTo>
                    <a:pt x="224" y="93"/>
                  </a:lnTo>
                  <a:lnTo>
                    <a:pt x="219" y="90"/>
                  </a:lnTo>
                  <a:lnTo>
                    <a:pt x="213" y="90"/>
                  </a:lnTo>
                  <a:lnTo>
                    <a:pt x="207" y="89"/>
                  </a:lnTo>
                  <a:lnTo>
                    <a:pt x="209" y="84"/>
                  </a:lnTo>
                  <a:lnTo>
                    <a:pt x="209" y="84"/>
                  </a:lnTo>
                  <a:lnTo>
                    <a:pt x="213" y="73"/>
                  </a:lnTo>
                  <a:lnTo>
                    <a:pt x="215" y="61"/>
                  </a:lnTo>
                  <a:lnTo>
                    <a:pt x="215" y="61"/>
                  </a:lnTo>
                  <a:lnTo>
                    <a:pt x="215" y="50"/>
                  </a:lnTo>
                  <a:lnTo>
                    <a:pt x="211" y="39"/>
                  </a:lnTo>
                  <a:lnTo>
                    <a:pt x="207" y="31"/>
                  </a:lnTo>
                  <a:lnTo>
                    <a:pt x="200" y="23"/>
                  </a:lnTo>
                  <a:lnTo>
                    <a:pt x="192" y="16"/>
                  </a:lnTo>
                  <a:lnTo>
                    <a:pt x="184" y="12"/>
                  </a:lnTo>
                  <a:lnTo>
                    <a:pt x="173" y="9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50" y="9"/>
                  </a:lnTo>
                  <a:lnTo>
                    <a:pt x="139" y="13"/>
                  </a:lnTo>
                  <a:lnTo>
                    <a:pt x="128" y="20"/>
                  </a:lnTo>
                  <a:lnTo>
                    <a:pt x="120" y="29"/>
                  </a:lnTo>
                  <a:lnTo>
                    <a:pt x="118" y="34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110" y="25"/>
                  </a:lnTo>
                  <a:lnTo>
                    <a:pt x="105" y="23"/>
                  </a:lnTo>
                  <a:lnTo>
                    <a:pt x="99" y="21"/>
                  </a:lnTo>
                  <a:lnTo>
                    <a:pt x="93" y="21"/>
                  </a:lnTo>
                  <a:lnTo>
                    <a:pt x="93" y="21"/>
                  </a:lnTo>
                  <a:lnTo>
                    <a:pt x="88" y="21"/>
                  </a:lnTo>
                  <a:lnTo>
                    <a:pt x="83" y="23"/>
                  </a:lnTo>
                  <a:lnTo>
                    <a:pt x="77" y="25"/>
                  </a:lnTo>
                  <a:lnTo>
                    <a:pt x="73" y="29"/>
                  </a:lnTo>
                  <a:lnTo>
                    <a:pt x="69" y="34"/>
                  </a:lnTo>
                  <a:lnTo>
                    <a:pt x="66" y="38"/>
                  </a:lnTo>
                  <a:lnTo>
                    <a:pt x="65" y="43"/>
                  </a:lnTo>
                  <a:lnTo>
                    <a:pt x="64" y="48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47" y="54"/>
                  </a:lnTo>
                  <a:lnTo>
                    <a:pt x="38" y="57"/>
                  </a:lnTo>
                  <a:lnTo>
                    <a:pt x="30" y="61"/>
                  </a:lnTo>
                  <a:lnTo>
                    <a:pt x="23" y="67"/>
                  </a:lnTo>
                  <a:lnTo>
                    <a:pt x="16" y="74"/>
                  </a:lnTo>
                  <a:lnTo>
                    <a:pt x="12" y="84"/>
                  </a:lnTo>
                  <a:lnTo>
                    <a:pt x="10" y="93"/>
                  </a:lnTo>
                  <a:lnTo>
                    <a:pt x="8" y="102"/>
                  </a:lnTo>
                  <a:lnTo>
                    <a:pt x="8" y="102"/>
                  </a:lnTo>
                  <a:lnTo>
                    <a:pt x="10" y="112"/>
                  </a:lnTo>
                  <a:lnTo>
                    <a:pt x="12" y="121"/>
                  </a:lnTo>
                  <a:lnTo>
                    <a:pt x="16" y="129"/>
                  </a:lnTo>
                  <a:lnTo>
                    <a:pt x="22" y="138"/>
                  </a:lnTo>
                  <a:lnTo>
                    <a:pt x="29" y="143"/>
                  </a:lnTo>
                  <a:lnTo>
                    <a:pt x="38" y="147"/>
                  </a:lnTo>
                  <a:lnTo>
                    <a:pt x="46" y="151"/>
                  </a:lnTo>
                  <a:lnTo>
                    <a:pt x="56" y="152"/>
                  </a:lnTo>
                  <a:lnTo>
                    <a:pt x="57" y="152"/>
                  </a:lnTo>
                  <a:lnTo>
                    <a:pt x="112" y="152"/>
                  </a:lnTo>
                  <a:lnTo>
                    <a:pt x="112" y="160"/>
                  </a:lnTo>
                  <a:lnTo>
                    <a:pt x="51" y="160"/>
                  </a:lnTo>
                  <a:lnTo>
                    <a:pt x="51" y="160"/>
                  </a:lnTo>
                  <a:lnTo>
                    <a:pt x="41" y="158"/>
                  </a:lnTo>
                  <a:lnTo>
                    <a:pt x="31" y="154"/>
                  </a:lnTo>
                  <a:lnTo>
                    <a:pt x="23" y="148"/>
                  </a:lnTo>
                  <a:lnTo>
                    <a:pt x="15" y="142"/>
                  </a:lnTo>
                  <a:lnTo>
                    <a:pt x="8" y="133"/>
                  </a:lnTo>
                  <a:lnTo>
                    <a:pt x="4" y="124"/>
                  </a:lnTo>
                  <a:lnTo>
                    <a:pt x="1" y="113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" y="90"/>
                  </a:lnTo>
                  <a:lnTo>
                    <a:pt x="4" y="81"/>
                  </a:lnTo>
                  <a:lnTo>
                    <a:pt x="10" y="70"/>
                  </a:lnTo>
                  <a:lnTo>
                    <a:pt x="16" y="62"/>
                  </a:lnTo>
                  <a:lnTo>
                    <a:pt x="24" y="55"/>
                  </a:lnTo>
                  <a:lnTo>
                    <a:pt x="34" y="50"/>
                  </a:lnTo>
                  <a:lnTo>
                    <a:pt x="45" y="46"/>
                  </a:lnTo>
                  <a:lnTo>
                    <a:pt x="57" y="44"/>
                  </a:lnTo>
                  <a:lnTo>
                    <a:pt x="57" y="44"/>
                  </a:lnTo>
                  <a:lnTo>
                    <a:pt x="58" y="38"/>
                  </a:lnTo>
                  <a:lnTo>
                    <a:pt x="61" y="32"/>
                  </a:lnTo>
                  <a:lnTo>
                    <a:pt x="65" y="27"/>
                  </a:lnTo>
                  <a:lnTo>
                    <a:pt x="69" y="21"/>
                  </a:lnTo>
                  <a:lnTo>
                    <a:pt x="74" y="19"/>
                  </a:lnTo>
                  <a:lnTo>
                    <a:pt x="80" y="16"/>
                  </a:lnTo>
                  <a:lnTo>
                    <a:pt x="87" y="13"/>
                  </a:lnTo>
                  <a:lnTo>
                    <a:pt x="93" y="13"/>
                  </a:lnTo>
                  <a:lnTo>
                    <a:pt x="93" y="13"/>
                  </a:lnTo>
                  <a:lnTo>
                    <a:pt x="100" y="13"/>
                  </a:lnTo>
                  <a:lnTo>
                    <a:pt x="105" y="15"/>
                  </a:lnTo>
                  <a:lnTo>
                    <a:pt x="112" y="17"/>
                  </a:lnTo>
                  <a:lnTo>
                    <a:pt x="116" y="21"/>
                  </a:lnTo>
                  <a:lnTo>
                    <a:pt x="116" y="21"/>
                  </a:lnTo>
                  <a:lnTo>
                    <a:pt x="126" y="12"/>
                  </a:lnTo>
                  <a:lnTo>
                    <a:pt x="138" y="5"/>
                  </a:lnTo>
                  <a:lnTo>
                    <a:pt x="150" y="1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76" y="1"/>
                  </a:lnTo>
                  <a:lnTo>
                    <a:pt x="186" y="4"/>
                  </a:lnTo>
                  <a:lnTo>
                    <a:pt x="197" y="9"/>
                  </a:lnTo>
                  <a:lnTo>
                    <a:pt x="205" y="17"/>
                  </a:lnTo>
                  <a:lnTo>
                    <a:pt x="213" y="27"/>
                  </a:lnTo>
                  <a:lnTo>
                    <a:pt x="219" y="36"/>
                  </a:lnTo>
                  <a:lnTo>
                    <a:pt x="222" y="48"/>
                  </a:lnTo>
                  <a:lnTo>
                    <a:pt x="223" y="61"/>
                  </a:lnTo>
                  <a:lnTo>
                    <a:pt x="223" y="61"/>
                  </a:lnTo>
                  <a:lnTo>
                    <a:pt x="223" y="71"/>
                  </a:lnTo>
                  <a:lnTo>
                    <a:pt x="219" y="82"/>
                  </a:lnTo>
                  <a:lnTo>
                    <a:pt x="219" y="82"/>
                  </a:lnTo>
                  <a:lnTo>
                    <a:pt x="226" y="84"/>
                  </a:lnTo>
                  <a:lnTo>
                    <a:pt x="232" y="88"/>
                  </a:lnTo>
                  <a:lnTo>
                    <a:pt x="238" y="90"/>
                  </a:lnTo>
                  <a:lnTo>
                    <a:pt x="242" y="96"/>
                  </a:lnTo>
                  <a:lnTo>
                    <a:pt x="246" y="101"/>
                  </a:lnTo>
                  <a:lnTo>
                    <a:pt x="249" y="108"/>
                  </a:lnTo>
                  <a:lnTo>
                    <a:pt x="250" y="113"/>
                  </a:lnTo>
                  <a:lnTo>
                    <a:pt x="251" y="121"/>
                  </a:lnTo>
                  <a:lnTo>
                    <a:pt x="251" y="121"/>
                  </a:lnTo>
                  <a:lnTo>
                    <a:pt x="250" y="128"/>
                  </a:lnTo>
                  <a:lnTo>
                    <a:pt x="249" y="136"/>
                  </a:lnTo>
                  <a:lnTo>
                    <a:pt x="245" y="143"/>
                  </a:lnTo>
                  <a:lnTo>
                    <a:pt x="239" y="148"/>
                  </a:lnTo>
                  <a:lnTo>
                    <a:pt x="234" y="154"/>
                  </a:lnTo>
                  <a:lnTo>
                    <a:pt x="227" y="156"/>
                  </a:lnTo>
                  <a:lnTo>
                    <a:pt x="220" y="159"/>
                  </a:lnTo>
                  <a:lnTo>
                    <a:pt x="212" y="160"/>
                  </a:lnTo>
                  <a:lnTo>
                    <a:pt x="212" y="1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8" name="Freeform 397"/>
            <p:cNvSpPr>
              <a:spLocks/>
            </p:cNvSpPr>
            <p:nvPr/>
          </p:nvSpPr>
          <p:spPr bwMode="auto">
            <a:xfrm>
              <a:off x="6198431" y="5806538"/>
              <a:ext cx="131340" cy="70039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0" y="42"/>
                </a:cxn>
                <a:cxn ang="0">
                  <a:pos x="42" y="0"/>
                </a:cxn>
                <a:cxn ang="0">
                  <a:pos x="84" y="42"/>
                </a:cxn>
                <a:cxn ang="0">
                  <a:pos x="78" y="47"/>
                </a:cxn>
                <a:cxn ang="0">
                  <a:pos x="42" y="11"/>
                </a:cxn>
                <a:cxn ang="0">
                  <a:pos x="5" y="47"/>
                </a:cxn>
              </a:cxnLst>
              <a:rect l="0" t="0" r="r" b="b"/>
              <a:pathLst>
                <a:path w="84" h="47">
                  <a:moveTo>
                    <a:pt x="5" y="47"/>
                  </a:moveTo>
                  <a:lnTo>
                    <a:pt x="0" y="42"/>
                  </a:lnTo>
                  <a:lnTo>
                    <a:pt x="42" y="0"/>
                  </a:lnTo>
                  <a:lnTo>
                    <a:pt x="84" y="42"/>
                  </a:lnTo>
                  <a:lnTo>
                    <a:pt x="78" y="47"/>
                  </a:lnTo>
                  <a:lnTo>
                    <a:pt x="42" y="11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9" name="Rectangle 398"/>
            <p:cNvSpPr>
              <a:spLocks noChangeArrowheads="1"/>
            </p:cNvSpPr>
            <p:nvPr/>
          </p:nvSpPr>
          <p:spPr bwMode="auto">
            <a:xfrm>
              <a:off x="6259410" y="5815877"/>
              <a:ext cx="14073" cy="24279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028621" y="2223221"/>
            <a:ext cx="451257" cy="496029"/>
            <a:chOff x="7713525" y="5689801"/>
            <a:chExt cx="351806" cy="396880"/>
          </a:xfrm>
          <a:solidFill>
            <a:schemeClr val="bg1"/>
          </a:solidFill>
        </p:grpSpPr>
        <p:sp>
          <p:nvSpPr>
            <p:cNvPr id="31" name="Freeform 410"/>
            <p:cNvSpPr>
              <a:spLocks noEditPoints="1"/>
            </p:cNvSpPr>
            <p:nvPr/>
          </p:nvSpPr>
          <p:spPr bwMode="auto">
            <a:xfrm>
              <a:off x="7713525" y="5811200"/>
              <a:ext cx="112577" cy="275481"/>
            </a:xfrm>
            <a:custGeom>
              <a:avLst/>
              <a:gdLst/>
              <a:ahLst/>
              <a:cxnLst>
                <a:cxn ang="0">
                  <a:pos x="52" y="178"/>
                </a:cxn>
                <a:cxn ang="0">
                  <a:pos x="21" y="178"/>
                </a:cxn>
                <a:cxn ang="0">
                  <a:pos x="21" y="178"/>
                </a:cxn>
                <a:cxn ang="0">
                  <a:pos x="16" y="177"/>
                </a:cxn>
                <a:cxn ang="0">
                  <a:pos x="12" y="175"/>
                </a:cxn>
                <a:cxn ang="0">
                  <a:pos x="7" y="171"/>
                </a:cxn>
                <a:cxn ang="0">
                  <a:pos x="2" y="164"/>
                </a:cxn>
                <a:cxn ang="0">
                  <a:pos x="0" y="162"/>
                </a:cxn>
                <a:cxn ang="0">
                  <a:pos x="0" y="15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2" y="13"/>
                </a:cxn>
                <a:cxn ang="0">
                  <a:pos x="7" y="6"/>
                </a:cxn>
                <a:cxn ang="0">
                  <a:pos x="12" y="2"/>
                </a:cxn>
                <a:cxn ang="0">
                  <a:pos x="16" y="1"/>
                </a:cxn>
                <a:cxn ang="0">
                  <a:pos x="21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56" y="1"/>
                </a:cxn>
                <a:cxn ang="0">
                  <a:pos x="60" y="2"/>
                </a:cxn>
                <a:cxn ang="0">
                  <a:pos x="66" y="6"/>
                </a:cxn>
                <a:cxn ang="0">
                  <a:pos x="71" y="13"/>
                </a:cxn>
                <a:cxn ang="0">
                  <a:pos x="72" y="16"/>
                </a:cxn>
                <a:cxn ang="0">
                  <a:pos x="72" y="21"/>
                </a:cxn>
                <a:cxn ang="0">
                  <a:pos x="72" y="156"/>
                </a:cxn>
                <a:cxn ang="0">
                  <a:pos x="72" y="156"/>
                </a:cxn>
                <a:cxn ang="0">
                  <a:pos x="72" y="162"/>
                </a:cxn>
                <a:cxn ang="0">
                  <a:pos x="71" y="164"/>
                </a:cxn>
                <a:cxn ang="0">
                  <a:pos x="66" y="171"/>
                </a:cxn>
                <a:cxn ang="0">
                  <a:pos x="60" y="175"/>
                </a:cxn>
                <a:cxn ang="0">
                  <a:pos x="56" y="177"/>
                </a:cxn>
                <a:cxn ang="0">
                  <a:pos x="52" y="178"/>
                </a:cxn>
                <a:cxn ang="0">
                  <a:pos x="52" y="178"/>
                </a:cxn>
                <a:cxn ang="0">
                  <a:pos x="21" y="10"/>
                </a:cxn>
                <a:cxn ang="0">
                  <a:pos x="21" y="10"/>
                </a:cxn>
                <a:cxn ang="0">
                  <a:pos x="18" y="12"/>
                </a:cxn>
                <a:cxn ang="0">
                  <a:pos x="14" y="13"/>
                </a:cxn>
                <a:cxn ang="0">
                  <a:pos x="12" y="17"/>
                </a:cxn>
                <a:cxn ang="0">
                  <a:pos x="11" y="21"/>
                </a:cxn>
                <a:cxn ang="0">
                  <a:pos x="11" y="156"/>
                </a:cxn>
                <a:cxn ang="0">
                  <a:pos x="11" y="156"/>
                </a:cxn>
                <a:cxn ang="0">
                  <a:pos x="12" y="160"/>
                </a:cxn>
                <a:cxn ang="0">
                  <a:pos x="14" y="164"/>
                </a:cxn>
                <a:cxn ang="0">
                  <a:pos x="18" y="166"/>
                </a:cxn>
                <a:cxn ang="0">
                  <a:pos x="21" y="167"/>
                </a:cxn>
                <a:cxn ang="0">
                  <a:pos x="52" y="167"/>
                </a:cxn>
                <a:cxn ang="0">
                  <a:pos x="52" y="167"/>
                </a:cxn>
                <a:cxn ang="0">
                  <a:pos x="56" y="166"/>
                </a:cxn>
                <a:cxn ang="0">
                  <a:pos x="58" y="164"/>
                </a:cxn>
                <a:cxn ang="0">
                  <a:pos x="60" y="160"/>
                </a:cxn>
                <a:cxn ang="0">
                  <a:pos x="61" y="156"/>
                </a:cxn>
                <a:cxn ang="0">
                  <a:pos x="61" y="21"/>
                </a:cxn>
                <a:cxn ang="0">
                  <a:pos x="61" y="21"/>
                </a:cxn>
                <a:cxn ang="0">
                  <a:pos x="60" y="17"/>
                </a:cxn>
                <a:cxn ang="0">
                  <a:pos x="58" y="13"/>
                </a:cxn>
                <a:cxn ang="0">
                  <a:pos x="56" y="12"/>
                </a:cxn>
                <a:cxn ang="0">
                  <a:pos x="52" y="10"/>
                </a:cxn>
                <a:cxn ang="0">
                  <a:pos x="21" y="10"/>
                </a:cxn>
              </a:cxnLst>
              <a:rect l="0" t="0" r="r" b="b"/>
              <a:pathLst>
                <a:path w="72" h="178">
                  <a:moveTo>
                    <a:pt x="52" y="178"/>
                  </a:moveTo>
                  <a:lnTo>
                    <a:pt x="21" y="178"/>
                  </a:lnTo>
                  <a:lnTo>
                    <a:pt x="21" y="178"/>
                  </a:lnTo>
                  <a:lnTo>
                    <a:pt x="16" y="177"/>
                  </a:lnTo>
                  <a:lnTo>
                    <a:pt x="12" y="175"/>
                  </a:lnTo>
                  <a:lnTo>
                    <a:pt x="7" y="171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7" y="6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6" y="1"/>
                  </a:lnTo>
                  <a:lnTo>
                    <a:pt x="60" y="2"/>
                  </a:lnTo>
                  <a:lnTo>
                    <a:pt x="66" y="6"/>
                  </a:lnTo>
                  <a:lnTo>
                    <a:pt x="71" y="13"/>
                  </a:lnTo>
                  <a:lnTo>
                    <a:pt x="72" y="16"/>
                  </a:lnTo>
                  <a:lnTo>
                    <a:pt x="72" y="21"/>
                  </a:lnTo>
                  <a:lnTo>
                    <a:pt x="72" y="156"/>
                  </a:lnTo>
                  <a:lnTo>
                    <a:pt x="72" y="156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66" y="171"/>
                  </a:lnTo>
                  <a:lnTo>
                    <a:pt x="60" y="175"/>
                  </a:lnTo>
                  <a:lnTo>
                    <a:pt x="56" y="177"/>
                  </a:lnTo>
                  <a:lnTo>
                    <a:pt x="52" y="178"/>
                  </a:lnTo>
                  <a:lnTo>
                    <a:pt x="52" y="178"/>
                  </a:lnTo>
                  <a:close/>
                  <a:moveTo>
                    <a:pt x="21" y="10"/>
                  </a:moveTo>
                  <a:lnTo>
                    <a:pt x="21" y="10"/>
                  </a:lnTo>
                  <a:lnTo>
                    <a:pt x="18" y="12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11" y="21"/>
                  </a:lnTo>
                  <a:lnTo>
                    <a:pt x="11" y="156"/>
                  </a:lnTo>
                  <a:lnTo>
                    <a:pt x="11" y="156"/>
                  </a:lnTo>
                  <a:lnTo>
                    <a:pt x="12" y="160"/>
                  </a:lnTo>
                  <a:lnTo>
                    <a:pt x="14" y="164"/>
                  </a:lnTo>
                  <a:lnTo>
                    <a:pt x="18" y="166"/>
                  </a:lnTo>
                  <a:lnTo>
                    <a:pt x="21" y="167"/>
                  </a:lnTo>
                  <a:lnTo>
                    <a:pt x="52" y="167"/>
                  </a:lnTo>
                  <a:lnTo>
                    <a:pt x="52" y="167"/>
                  </a:lnTo>
                  <a:lnTo>
                    <a:pt x="56" y="166"/>
                  </a:lnTo>
                  <a:lnTo>
                    <a:pt x="58" y="164"/>
                  </a:lnTo>
                  <a:lnTo>
                    <a:pt x="60" y="160"/>
                  </a:lnTo>
                  <a:lnTo>
                    <a:pt x="61" y="156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60" y="17"/>
                  </a:lnTo>
                  <a:lnTo>
                    <a:pt x="58" y="13"/>
                  </a:lnTo>
                  <a:lnTo>
                    <a:pt x="56" y="12"/>
                  </a:lnTo>
                  <a:lnTo>
                    <a:pt x="52" y="10"/>
                  </a:lnTo>
                  <a:lnTo>
                    <a:pt x="21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2" name="Freeform 411"/>
            <p:cNvSpPr>
              <a:spLocks noEditPoints="1"/>
            </p:cNvSpPr>
            <p:nvPr/>
          </p:nvSpPr>
          <p:spPr bwMode="auto">
            <a:xfrm>
              <a:off x="7835483" y="5689801"/>
              <a:ext cx="107888" cy="396880"/>
            </a:xfrm>
            <a:custGeom>
              <a:avLst/>
              <a:gdLst/>
              <a:ahLst/>
              <a:cxnLst>
                <a:cxn ang="0">
                  <a:pos x="51" y="254"/>
                </a:cxn>
                <a:cxn ang="0">
                  <a:pos x="20" y="254"/>
                </a:cxn>
                <a:cxn ang="0">
                  <a:pos x="20" y="254"/>
                </a:cxn>
                <a:cxn ang="0">
                  <a:pos x="16" y="253"/>
                </a:cxn>
                <a:cxn ang="0">
                  <a:pos x="13" y="251"/>
                </a:cxn>
                <a:cxn ang="0">
                  <a:pos x="7" y="247"/>
                </a:cxn>
                <a:cxn ang="0">
                  <a:pos x="1" y="240"/>
                </a:cxn>
                <a:cxn ang="0">
                  <a:pos x="1" y="238"/>
                </a:cxn>
                <a:cxn ang="0">
                  <a:pos x="0" y="23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" y="16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20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55" y="1"/>
                </a:cxn>
                <a:cxn ang="0">
                  <a:pos x="59" y="1"/>
                </a:cxn>
                <a:cxn ang="0">
                  <a:pos x="66" y="7"/>
                </a:cxn>
                <a:cxn ang="0">
                  <a:pos x="70" y="14"/>
                </a:cxn>
                <a:cxn ang="0">
                  <a:pos x="71" y="16"/>
                </a:cxn>
                <a:cxn ang="0">
                  <a:pos x="71" y="20"/>
                </a:cxn>
                <a:cxn ang="0">
                  <a:pos x="71" y="232"/>
                </a:cxn>
                <a:cxn ang="0">
                  <a:pos x="71" y="232"/>
                </a:cxn>
                <a:cxn ang="0">
                  <a:pos x="71" y="238"/>
                </a:cxn>
                <a:cxn ang="0">
                  <a:pos x="70" y="240"/>
                </a:cxn>
                <a:cxn ang="0">
                  <a:pos x="66" y="247"/>
                </a:cxn>
                <a:cxn ang="0">
                  <a:pos x="59" y="251"/>
                </a:cxn>
                <a:cxn ang="0">
                  <a:pos x="55" y="253"/>
                </a:cxn>
                <a:cxn ang="0">
                  <a:pos x="51" y="254"/>
                </a:cxn>
                <a:cxn ang="0">
                  <a:pos x="51" y="254"/>
                </a:cxn>
                <a:cxn ang="0">
                  <a:pos x="20" y="11"/>
                </a:cxn>
                <a:cxn ang="0">
                  <a:pos x="20" y="11"/>
                </a:cxn>
                <a:cxn ang="0">
                  <a:pos x="17" y="12"/>
                </a:cxn>
                <a:cxn ang="0">
                  <a:pos x="13" y="14"/>
                </a:cxn>
                <a:cxn ang="0">
                  <a:pos x="12" y="18"/>
                </a:cxn>
                <a:cxn ang="0">
                  <a:pos x="11" y="20"/>
                </a:cxn>
                <a:cxn ang="0">
                  <a:pos x="11" y="232"/>
                </a:cxn>
                <a:cxn ang="0">
                  <a:pos x="11" y="232"/>
                </a:cxn>
                <a:cxn ang="0">
                  <a:pos x="12" y="236"/>
                </a:cxn>
                <a:cxn ang="0">
                  <a:pos x="13" y="240"/>
                </a:cxn>
                <a:cxn ang="0">
                  <a:pos x="17" y="242"/>
                </a:cxn>
                <a:cxn ang="0">
                  <a:pos x="20" y="243"/>
                </a:cxn>
                <a:cxn ang="0">
                  <a:pos x="51" y="243"/>
                </a:cxn>
                <a:cxn ang="0">
                  <a:pos x="51" y="243"/>
                </a:cxn>
                <a:cxn ang="0">
                  <a:pos x="55" y="242"/>
                </a:cxn>
                <a:cxn ang="0">
                  <a:pos x="58" y="240"/>
                </a:cxn>
                <a:cxn ang="0">
                  <a:pos x="59" y="236"/>
                </a:cxn>
                <a:cxn ang="0">
                  <a:pos x="61" y="232"/>
                </a:cxn>
                <a:cxn ang="0">
                  <a:pos x="61" y="20"/>
                </a:cxn>
                <a:cxn ang="0">
                  <a:pos x="61" y="20"/>
                </a:cxn>
                <a:cxn ang="0">
                  <a:pos x="59" y="18"/>
                </a:cxn>
                <a:cxn ang="0">
                  <a:pos x="58" y="14"/>
                </a:cxn>
                <a:cxn ang="0">
                  <a:pos x="55" y="12"/>
                </a:cxn>
                <a:cxn ang="0">
                  <a:pos x="51" y="11"/>
                </a:cxn>
                <a:cxn ang="0">
                  <a:pos x="20" y="11"/>
                </a:cxn>
              </a:cxnLst>
              <a:rect l="0" t="0" r="r" b="b"/>
              <a:pathLst>
                <a:path w="71" h="254">
                  <a:moveTo>
                    <a:pt x="51" y="254"/>
                  </a:moveTo>
                  <a:lnTo>
                    <a:pt x="20" y="254"/>
                  </a:lnTo>
                  <a:lnTo>
                    <a:pt x="20" y="254"/>
                  </a:lnTo>
                  <a:lnTo>
                    <a:pt x="16" y="253"/>
                  </a:lnTo>
                  <a:lnTo>
                    <a:pt x="13" y="251"/>
                  </a:lnTo>
                  <a:lnTo>
                    <a:pt x="7" y="247"/>
                  </a:lnTo>
                  <a:lnTo>
                    <a:pt x="1" y="240"/>
                  </a:lnTo>
                  <a:lnTo>
                    <a:pt x="1" y="238"/>
                  </a:lnTo>
                  <a:lnTo>
                    <a:pt x="0" y="23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9" y="1"/>
                  </a:lnTo>
                  <a:lnTo>
                    <a:pt x="66" y="7"/>
                  </a:lnTo>
                  <a:lnTo>
                    <a:pt x="70" y="14"/>
                  </a:lnTo>
                  <a:lnTo>
                    <a:pt x="71" y="16"/>
                  </a:lnTo>
                  <a:lnTo>
                    <a:pt x="71" y="20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8"/>
                  </a:lnTo>
                  <a:lnTo>
                    <a:pt x="70" y="240"/>
                  </a:lnTo>
                  <a:lnTo>
                    <a:pt x="66" y="247"/>
                  </a:lnTo>
                  <a:lnTo>
                    <a:pt x="59" y="251"/>
                  </a:lnTo>
                  <a:lnTo>
                    <a:pt x="55" y="253"/>
                  </a:lnTo>
                  <a:lnTo>
                    <a:pt x="51" y="254"/>
                  </a:lnTo>
                  <a:lnTo>
                    <a:pt x="51" y="254"/>
                  </a:lnTo>
                  <a:close/>
                  <a:moveTo>
                    <a:pt x="20" y="11"/>
                  </a:moveTo>
                  <a:lnTo>
                    <a:pt x="20" y="11"/>
                  </a:lnTo>
                  <a:lnTo>
                    <a:pt x="17" y="12"/>
                  </a:lnTo>
                  <a:lnTo>
                    <a:pt x="13" y="14"/>
                  </a:lnTo>
                  <a:lnTo>
                    <a:pt x="12" y="18"/>
                  </a:lnTo>
                  <a:lnTo>
                    <a:pt x="11" y="20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12" y="236"/>
                  </a:lnTo>
                  <a:lnTo>
                    <a:pt x="13" y="240"/>
                  </a:lnTo>
                  <a:lnTo>
                    <a:pt x="17" y="242"/>
                  </a:lnTo>
                  <a:lnTo>
                    <a:pt x="20" y="243"/>
                  </a:lnTo>
                  <a:lnTo>
                    <a:pt x="51" y="243"/>
                  </a:lnTo>
                  <a:lnTo>
                    <a:pt x="51" y="243"/>
                  </a:lnTo>
                  <a:lnTo>
                    <a:pt x="55" y="242"/>
                  </a:lnTo>
                  <a:lnTo>
                    <a:pt x="58" y="240"/>
                  </a:lnTo>
                  <a:lnTo>
                    <a:pt x="59" y="236"/>
                  </a:lnTo>
                  <a:lnTo>
                    <a:pt x="61" y="232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59" y="18"/>
                  </a:lnTo>
                  <a:lnTo>
                    <a:pt x="58" y="14"/>
                  </a:lnTo>
                  <a:lnTo>
                    <a:pt x="55" y="12"/>
                  </a:lnTo>
                  <a:lnTo>
                    <a:pt x="51" y="11"/>
                  </a:lnTo>
                  <a:lnTo>
                    <a:pt x="20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3" name="Freeform 412"/>
            <p:cNvSpPr>
              <a:spLocks noEditPoints="1"/>
            </p:cNvSpPr>
            <p:nvPr/>
          </p:nvSpPr>
          <p:spPr bwMode="auto">
            <a:xfrm>
              <a:off x="7952754" y="5881235"/>
              <a:ext cx="112577" cy="205443"/>
            </a:xfrm>
            <a:custGeom>
              <a:avLst/>
              <a:gdLst/>
              <a:ahLst/>
              <a:cxnLst>
                <a:cxn ang="0">
                  <a:pos x="51" y="132"/>
                </a:cxn>
                <a:cxn ang="0">
                  <a:pos x="20" y="132"/>
                </a:cxn>
                <a:cxn ang="0">
                  <a:pos x="20" y="132"/>
                </a:cxn>
                <a:cxn ang="0">
                  <a:pos x="16" y="131"/>
                </a:cxn>
                <a:cxn ang="0">
                  <a:pos x="13" y="129"/>
                </a:cxn>
                <a:cxn ang="0">
                  <a:pos x="6" y="125"/>
                </a:cxn>
                <a:cxn ang="0">
                  <a:pos x="1" y="118"/>
                </a:cxn>
                <a:cxn ang="0">
                  <a:pos x="1" y="116"/>
                </a:cxn>
                <a:cxn ang="0">
                  <a:pos x="0" y="11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" y="16"/>
                </a:cxn>
                <a:cxn ang="0">
                  <a:pos x="1" y="12"/>
                </a:cxn>
                <a:cxn ang="0">
                  <a:pos x="6" y="5"/>
                </a:cxn>
                <a:cxn ang="0">
                  <a:pos x="13" y="1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55" y="0"/>
                </a:cxn>
                <a:cxn ang="0">
                  <a:pos x="59" y="1"/>
                </a:cxn>
                <a:cxn ang="0">
                  <a:pos x="66" y="5"/>
                </a:cxn>
                <a:cxn ang="0">
                  <a:pos x="70" y="12"/>
                </a:cxn>
                <a:cxn ang="0">
                  <a:pos x="71" y="16"/>
                </a:cxn>
                <a:cxn ang="0">
                  <a:pos x="71" y="20"/>
                </a:cxn>
                <a:cxn ang="0">
                  <a:pos x="71" y="110"/>
                </a:cxn>
                <a:cxn ang="0">
                  <a:pos x="71" y="110"/>
                </a:cxn>
                <a:cxn ang="0">
                  <a:pos x="71" y="116"/>
                </a:cxn>
                <a:cxn ang="0">
                  <a:pos x="70" y="118"/>
                </a:cxn>
                <a:cxn ang="0">
                  <a:pos x="66" y="125"/>
                </a:cxn>
                <a:cxn ang="0">
                  <a:pos x="59" y="129"/>
                </a:cxn>
                <a:cxn ang="0">
                  <a:pos x="55" y="131"/>
                </a:cxn>
                <a:cxn ang="0">
                  <a:pos x="51" y="132"/>
                </a:cxn>
                <a:cxn ang="0">
                  <a:pos x="51" y="13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7" y="12"/>
                </a:cxn>
                <a:cxn ang="0">
                  <a:pos x="13" y="13"/>
                </a:cxn>
                <a:cxn ang="0">
                  <a:pos x="12" y="16"/>
                </a:cxn>
                <a:cxn ang="0">
                  <a:pos x="10" y="20"/>
                </a:cxn>
                <a:cxn ang="0">
                  <a:pos x="10" y="110"/>
                </a:cxn>
                <a:cxn ang="0">
                  <a:pos x="10" y="110"/>
                </a:cxn>
                <a:cxn ang="0">
                  <a:pos x="12" y="114"/>
                </a:cxn>
                <a:cxn ang="0">
                  <a:pos x="13" y="118"/>
                </a:cxn>
                <a:cxn ang="0">
                  <a:pos x="17" y="120"/>
                </a:cxn>
                <a:cxn ang="0">
                  <a:pos x="20" y="121"/>
                </a:cxn>
                <a:cxn ang="0">
                  <a:pos x="51" y="121"/>
                </a:cxn>
                <a:cxn ang="0">
                  <a:pos x="51" y="121"/>
                </a:cxn>
                <a:cxn ang="0">
                  <a:pos x="55" y="120"/>
                </a:cxn>
                <a:cxn ang="0">
                  <a:pos x="58" y="118"/>
                </a:cxn>
                <a:cxn ang="0">
                  <a:pos x="60" y="114"/>
                </a:cxn>
                <a:cxn ang="0">
                  <a:pos x="60" y="110"/>
                </a:cxn>
                <a:cxn ang="0">
                  <a:pos x="60" y="20"/>
                </a:cxn>
                <a:cxn ang="0">
                  <a:pos x="60" y="20"/>
                </a:cxn>
                <a:cxn ang="0">
                  <a:pos x="60" y="16"/>
                </a:cxn>
                <a:cxn ang="0">
                  <a:pos x="58" y="13"/>
                </a:cxn>
                <a:cxn ang="0">
                  <a:pos x="55" y="12"/>
                </a:cxn>
                <a:cxn ang="0">
                  <a:pos x="51" y="10"/>
                </a:cxn>
                <a:cxn ang="0">
                  <a:pos x="20" y="10"/>
                </a:cxn>
              </a:cxnLst>
              <a:rect l="0" t="0" r="r" b="b"/>
              <a:pathLst>
                <a:path w="71" h="132">
                  <a:moveTo>
                    <a:pt x="51" y="132"/>
                  </a:moveTo>
                  <a:lnTo>
                    <a:pt x="20" y="132"/>
                  </a:lnTo>
                  <a:lnTo>
                    <a:pt x="20" y="132"/>
                  </a:lnTo>
                  <a:lnTo>
                    <a:pt x="16" y="131"/>
                  </a:lnTo>
                  <a:lnTo>
                    <a:pt x="13" y="129"/>
                  </a:lnTo>
                  <a:lnTo>
                    <a:pt x="6" y="125"/>
                  </a:lnTo>
                  <a:lnTo>
                    <a:pt x="1" y="118"/>
                  </a:lnTo>
                  <a:lnTo>
                    <a:pt x="1" y="116"/>
                  </a:lnTo>
                  <a:lnTo>
                    <a:pt x="0" y="11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1" y="12"/>
                  </a:lnTo>
                  <a:lnTo>
                    <a:pt x="6" y="5"/>
                  </a:lnTo>
                  <a:lnTo>
                    <a:pt x="13" y="1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59" y="1"/>
                  </a:lnTo>
                  <a:lnTo>
                    <a:pt x="66" y="5"/>
                  </a:lnTo>
                  <a:lnTo>
                    <a:pt x="70" y="12"/>
                  </a:lnTo>
                  <a:lnTo>
                    <a:pt x="71" y="16"/>
                  </a:lnTo>
                  <a:lnTo>
                    <a:pt x="71" y="20"/>
                  </a:lnTo>
                  <a:lnTo>
                    <a:pt x="71" y="110"/>
                  </a:lnTo>
                  <a:lnTo>
                    <a:pt x="71" y="110"/>
                  </a:lnTo>
                  <a:lnTo>
                    <a:pt x="71" y="116"/>
                  </a:lnTo>
                  <a:lnTo>
                    <a:pt x="70" y="118"/>
                  </a:lnTo>
                  <a:lnTo>
                    <a:pt x="66" y="125"/>
                  </a:lnTo>
                  <a:lnTo>
                    <a:pt x="59" y="129"/>
                  </a:lnTo>
                  <a:lnTo>
                    <a:pt x="55" y="131"/>
                  </a:lnTo>
                  <a:lnTo>
                    <a:pt x="51" y="132"/>
                  </a:lnTo>
                  <a:lnTo>
                    <a:pt x="51" y="132"/>
                  </a:lnTo>
                  <a:close/>
                  <a:moveTo>
                    <a:pt x="20" y="10"/>
                  </a:moveTo>
                  <a:lnTo>
                    <a:pt x="20" y="10"/>
                  </a:lnTo>
                  <a:lnTo>
                    <a:pt x="17" y="12"/>
                  </a:lnTo>
                  <a:lnTo>
                    <a:pt x="13" y="13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10" y="110"/>
                  </a:lnTo>
                  <a:lnTo>
                    <a:pt x="10" y="110"/>
                  </a:lnTo>
                  <a:lnTo>
                    <a:pt x="12" y="114"/>
                  </a:lnTo>
                  <a:lnTo>
                    <a:pt x="13" y="118"/>
                  </a:lnTo>
                  <a:lnTo>
                    <a:pt x="17" y="120"/>
                  </a:lnTo>
                  <a:lnTo>
                    <a:pt x="20" y="121"/>
                  </a:lnTo>
                  <a:lnTo>
                    <a:pt x="51" y="121"/>
                  </a:lnTo>
                  <a:lnTo>
                    <a:pt x="51" y="121"/>
                  </a:lnTo>
                  <a:lnTo>
                    <a:pt x="55" y="120"/>
                  </a:lnTo>
                  <a:lnTo>
                    <a:pt x="58" y="118"/>
                  </a:lnTo>
                  <a:lnTo>
                    <a:pt x="60" y="114"/>
                  </a:lnTo>
                  <a:lnTo>
                    <a:pt x="60" y="110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3"/>
                  </a:lnTo>
                  <a:lnTo>
                    <a:pt x="55" y="12"/>
                  </a:lnTo>
                  <a:lnTo>
                    <a:pt x="51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359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686567" y="1920758"/>
            <a:ext cx="5095165" cy="3245837"/>
            <a:chOff x="5550089" y="1893463"/>
            <a:chExt cx="5095165" cy="3245837"/>
          </a:xfrm>
          <a:blipFill dpi="0" rotWithShape="1">
            <a:blip r:embed="rId2"/>
            <a:srcRect/>
            <a:stretch>
              <a:fillRect t="-6000"/>
            </a:stretch>
          </a:blipFill>
        </p:grpSpPr>
        <p:sp>
          <p:nvSpPr>
            <p:cNvPr id="2" name="六边形 1"/>
            <p:cNvSpPr/>
            <p:nvPr/>
          </p:nvSpPr>
          <p:spPr>
            <a:xfrm>
              <a:off x="7498079" y="1893463"/>
              <a:ext cx="1164400" cy="102861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六边形 2"/>
            <p:cNvSpPr/>
            <p:nvPr/>
          </p:nvSpPr>
          <p:spPr>
            <a:xfrm>
              <a:off x="8488552" y="2430626"/>
              <a:ext cx="1164400" cy="102861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六边形 3"/>
            <p:cNvSpPr/>
            <p:nvPr/>
          </p:nvSpPr>
          <p:spPr>
            <a:xfrm>
              <a:off x="6518592" y="2453484"/>
              <a:ext cx="1164400" cy="1028611"/>
            </a:xfrm>
            <a:prstGeom prst="hexagon">
              <a:avLst/>
            </a:prstGeom>
            <a:solidFill>
              <a:srgbClr val="B62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>
              <a:off x="7509064" y="2990648"/>
              <a:ext cx="1164400" cy="102861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6529577" y="3550669"/>
              <a:ext cx="1164400" cy="102861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六边形 6"/>
            <p:cNvSpPr/>
            <p:nvPr/>
          </p:nvSpPr>
          <p:spPr>
            <a:xfrm>
              <a:off x="7520049" y="4087832"/>
              <a:ext cx="1164400" cy="102861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8490381" y="3527809"/>
              <a:ext cx="1164400" cy="102861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六边形 8"/>
            <p:cNvSpPr/>
            <p:nvPr/>
          </p:nvSpPr>
          <p:spPr>
            <a:xfrm>
              <a:off x="9480854" y="4064973"/>
              <a:ext cx="1164400" cy="102861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六边形 9"/>
            <p:cNvSpPr/>
            <p:nvPr/>
          </p:nvSpPr>
          <p:spPr>
            <a:xfrm>
              <a:off x="9469868" y="2967789"/>
              <a:ext cx="1164400" cy="102861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>
              <a:off x="5561075" y="4110689"/>
              <a:ext cx="1164400" cy="102861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六边形 11"/>
            <p:cNvSpPr/>
            <p:nvPr/>
          </p:nvSpPr>
          <p:spPr>
            <a:xfrm>
              <a:off x="5550089" y="3013505"/>
              <a:ext cx="1164400" cy="102861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六边形 12"/>
          <p:cNvSpPr/>
          <p:nvPr/>
        </p:nvSpPr>
        <p:spPr>
          <a:xfrm>
            <a:off x="7085311" y="1897901"/>
            <a:ext cx="593187" cy="514304"/>
          </a:xfrm>
          <a:prstGeom prst="hexagon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9719856" y="2412202"/>
            <a:ext cx="593187" cy="514304"/>
          </a:xfrm>
          <a:prstGeom prst="hexagon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>
            <a:off x="8745863" y="4652290"/>
            <a:ext cx="593187" cy="514304"/>
          </a:xfrm>
          <a:prstGeom prst="hexagon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7782850" y="1023581"/>
            <a:ext cx="504000" cy="411444"/>
          </a:xfrm>
          <a:prstGeom prst="hexagon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8311957" y="5498038"/>
            <a:ext cx="487000" cy="411444"/>
          </a:xfrm>
          <a:prstGeom prst="hexagon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08684" y="2657036"/>
            <a:ext cx="3185895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B6202C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研究背景</a:t>
            </a:r>
          </a:p>
        </p:txBody>
      </p:sp>
      <p:sp>
        <p:nvSpPr>
          <p:cNvPr id="21" name="矩形 20"/>
          <p:cNvSpPr/>
          <p:nvPr/>
        </p:nvSpPr>
        <p:spPr>
          <a:xfrm>
            <a:off x="1235980" y="3512210"/>
            <a:ext cx="340417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82E60"/>
                </a:solidFill>
                <a:effectLst>
                  <a:outerShdw dist="25400" dir="19200000" algn="l" rotWithShape="0">
                    <a:srgbClr val="E1DDD5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ANNUAL REPORT POWER POINT</a:t>
            </a:r>
            <a:endParaRPr lang="zh-CN" altLang="en-US" sz="1600" b="1" dirty="0">
              <a:solidFill>
                <a:srgbClr val="182E60"/>
              </a:solidFill>
              <a:effectLst>
                <a:outerShdw dist="25400" dir="19200000" algn="l" rotWithShape="0">
                  <a:srgbClr val="E1DDD5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18712" y="3931174"/>
            <a:ext cx="42813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A designer can use default text to simulate what text would look like. A designer can use default text to simulate what text would look like. A designer can use default text to simulate what text would look like.</a:t>
            </a:r>
            <a:r>
              <a:rPr lang="zh-CN" altLang="en-US" sz="12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更多模板：亮亮图文旗舰店</a:t>
            </a:r>
            <a:r>
              <a:rPr lang="en-US" altLang="zh-CN" sz="12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https://liangliangtuwen.tmall.com</a:t>
            </a:r>
            <a:endParaRPr lang="zh-CN" altLang="en-US" sz="1200" dirty="0">
              <a:solidFill>
                <a:srgbClr val="182E60"/>
              </a:solidFill>
            </a:endParaRPr>
          </a:p>
          <a:p>
            <a:r>
              <a:rPr lang="en-US" altLang="zh-CN" sz="12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200" dirty="0">
              <a:solidFill>
                <a:srgbClr val="182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8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45420" y="962556"/>
            <a:ext cx="4968000" cy="4968000"/>
          </a:xfrm>
          <a:prstGeom prst="ellipse">
            <a:avLst/>
          </a:prstGeom>
          <a:noFill/>
          <a:ln w="38100">
            <a:solidFill>
              <a:srgbClr val="182E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97287" y="1122056"/>
            <a:ext cx="4680000" cy="4680000"/>
          </a:xfrm>
          <a:prstGeom prst="ellipse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94866" y="3292221"/>
            <a:ext cx="3922869" cy="83099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研究过程</a:t>
            </a:r>
            <a:r>
              <a:rPr lang="zh-CN" altLang="en-US" sz="4800" b="1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演示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379216" y="1809257"/>
            <a:ext cx="1267340" cy="1298974"/>
          </a:xfrm>
          <a:prstGeom prst="roundRect">
            <a:avLst>
              <a:gd name="adj" fmla="val 136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3992" y="1583496"/>
            <a:ext cx="104860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182E6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2</a:t>
            </a:r>
            <a:endParaRPr lang="zh-CN" altLang="en-US" sz="11500" dirty="0">
              <a:solidFill>
                <a:srgbClr val="182E6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8048" y="4186356"/>
            <a:ext cx="136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补充内容          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84869" y="4528047"/>
            <a:ext cx="136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补充内容          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59603" y="4186356"/>
            <a:ext cx="136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补充内容          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066424" y="4528047"/>
            <a:ext cx="136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补充内容           </a:t>
            </a:r>
          </a:p>
        </p:txBody>
      </p:sp>
    </p:spTree>
    <p:extLst>
      <p:ext uri="{BB962C8B-B14F-4D97-AF65-F5344CB8AC3E}">
        <p14:creationId xmlns:p14="http://schemas.microsoft.com/office/powerpoint/2010/main" val="65686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/>
          <p:cNvGrpSpPr/>
          <p:nvPr/>
        </p:nvGrpSpPr>
        <p:grpSpPr>
          <a:xfrm>
            <a:off x="1023638" y="3054326"/>
            <a:ext cx="1378995" cy="1329862"/>
            <a:chOff x="5776018" y="1601281"/>
            <a:chExt cx="1112102" cy="1082017"/>
          </a:xfrm>
        </p:grpSpPr>
        <p:sp>
          <p:nvSpPr>
            <p:cNvPr id="3" name="Text Placeholder 3"/>
            <p:cNvSpPr txBox="1">
              <a:spLocks/>
            </p:cNvSpPr>
            <p:nvPr/>
          </p:nvSpPr>
          <p:spPr>
            <a:xfrm>
              <a:off x="6019869" y="1601281"/>
              <a:ext cx="624401" cy="20033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40"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B6202C"/>
                  </a:solidFill>
                </a:rPr>
                <a:t>First Step</a:t>
              </a:r>
            </a:p>
          </p:txBody>
        </p:sp>
        <p:sp>
          <p:nvSpPr>
            <p:cNvPr id="4" name="Text Placeholder 3"/>
            <p:cNvSpPr txBox="1">
              <a:spLocks/>
            </p:cNvSpPr>
            <p:nvPr/>
          </p:nvSpPr>
          <p:spPr>
            <a:xfrm>
              <a:off x="5776018" y="1806840"/>
              <a:ext cx="1112102" cy="876458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zh-CN" altLang="en-US" sz="1400" dirty="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更多模板：亮亮图文旗舰店</a:t>
              </a:r>
              <a:r>
                <a:rPr lang="en-US" altLang="zh-CN" sz="1400" dirty="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https://liangliangtuwen.tmall.com</a:t>
              </a:r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3531115" y="3055940"/>
            <a:ext cx="1413840" cy="1542080"/>
            <a:chOff x="5776018" y="1540321"/>
            <a:chExt cx="1140204" cy="1254684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5933370" y="1540321"/>
              <a:ext cx="825503" cy="20033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40"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B6202C"/>
                  </a:solidFill>
                </a:rPr>
                <a:t>Second Step</a:t>
              </a: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5776018" y="1743255"/>
              <a:ext cx="1140204" cy="105175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altLang="zh-CN" sz="1400" dirty="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 designer can use default text to simulate what text would look like.  </a:t>
              </a:r>
            </a:p>
            <a:p>
              <a:endParaRPr lang="en-US" altLang="zh-CN" sz="14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" name="Group 72"/>
          <p:cNvGrpSpPr/>
          <p:nvPr/>
        </p:nvGrpSpPr>
        <p:grpSpPr>
          <a:xfrm>
            <a:off x="6104750" y="3067528"/>
            <a:ext cx="1428642" cy="1528522"/>
            <a:chOff x="5776018" y="1537993"/>
            <a:chExt cx="1152141" cy="1243653"/>
          </a:xfrm>
        </p:grpSpPr>
        <p:sp>
          <p:nvSpPr>
            <p:cNvPr id="9" name="Text Placeholder 3"/>
            <p:cNvSpPr txBox="1">
              <a:spLocks/>
            </p:cNvSpPr>
            <p:nvPr/>
          </p:nvSpPr>
          <p:spPr>
            <a:xfrm>
              <a:off x="6010231" y="1537993"/>
              <a:ext cx="683713" cy="2003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40"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B6202C"/>
                  </a:solidFill>
                </a:rPr>
                <a:t>Third Step</a:t>
              </a: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5776018" y="1729896"/>
              <a:ext cx="1152141" cy="105175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altLang="zh-CN" sz="1400" dirty="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 designer can use default text to simulate what text would look like.  </a:t>
              </a:r>
            </a:p>
            <a:p>
              <a:endParaRPr lang="en-US" altLang="zh-CN" sz="14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1" name="Group 72"/>
          <p:cNvGrpSpPr/>
          <p:nvPr/>
        </p:nvGrpSpPr>
        <p:grpSpPr>
          <a:xfrm>
            <a:off x="8653310" y="3072254"/>
            <a:ext cx="1384485" cy="1519066"/>
            <a:chOff x="5776018" y="1545687"/>
            <a:chExt cx="1116530" cy="1235959"/>
          </a:xfrm>
        </p:grpSpPr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5974173" y="1545687"/>
              <a:ext cx="720220" cy="183691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40">
                <a:spcBef>
                  <a:spcPct val="20000"/>
                </a:spcBef>
                <a:defRPr/>
              </a:pPr>
              <a:r>
                <a:rPr lang="en-US" sz="1467" dirty="0">
                  <a:solidFill>
                    <a:srgbClr val="B6202C"/>
                  </a:solidFill>
                </a:rPr>
                <a:t>Fourth Step</a:t>
              </a: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5776018" y="1729896"/>
              <a:ext cx="1116530" cy="105175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altLang="zh-CN" sz="1400" dirty="0">
                  <a:solidFill>
                    <a:srgbClr val="182E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 designer can use default text to simulate what text would look like.  </a:t>
              </a:r>
            </a:p>
            <a:p>
              <a:endParaRPr lang="en-US" altLang="zh-CN" sz="14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4" name="Chevron 42"/>
          <p:cNvSpPr/>
          <p:nvPr/>
        </p:nvSpPr>
        <p:spPr>
          <a:xfrm>
            <a:off x="2587284" y="2737871"/>
            <a:ext cx="854525" cy="1840862"/>
          </a:xfrm>
          <a:prstGeom prst="chevron">
            <a:avLst/>
          </a:prstGeom>
          <a:solidFill>
            <a:srgbClr val="182E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82E60"/>
              </a:solidFill>
            </a:endParaRPr>
          </a:p>
        </p:txBody>
      </p:sp>
      <p:sp>
        <p:nvSpPr>
          <p:cNvPr id="15" name="Chevron 63"/>
          <p:cNvSpPr/>
          <p:nvPr/>
        </p:nvSpPr>
        <p:spPr>
          <a:xfrm>
            <a:off x="5128275" y="2737871"/>
            <a:ext cx="854525" cy="1840862"/>
          </a:xfrm>
          <a:prstGeom prst="chevron">
            <a:avLst/>
          </a:prstGeom>
          <a:solidFill>
            <a:srgbClr val="182E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82E60"/>
              </a:solidFill>
            </a:endParaRPr>
          </a:p>
        </p:txBody>
      </p:sp>
      <p:sp>
        <p:nvSpPr>
          <p:cNvPr id="16" name="Chevron 67"/>
          <p:cNvSpPr/>
          <p:nvPr/>
        </p:nvSpPr>
        <p:spPr>
          <a:xfrm>
            <a:off x="7676835" y="2737871"/>
            <a:ext cx="854525" cy="1840862"/>
          </a:xfrm>
          <a:prstGeom prst="chevron">
            <a:avLst/>
          </a:prstGeom>
          <a:solidFill>
            <a:srgbClr val="182E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82E60"/>
              </a:solidFill>
            </a:endParaRPr>
          </a:p>
        </p:txBody>
      </p:sp>
      <p:sp>
        <p:nvSpPr>
          <p:cNvPr id="17" name="Chevron 86"/>
          <p:cNvSpPr/>
          <p:nvPr/>
        </p:nvSpPr>
        <p:spPr>
          <a:xfrm>
            <a:off x="10254753" y="2737871"/>
            <a:ext cx="854525" cy="1840862"/>
          </a:xfrm>
          <a:prstGeom prst="chevron">
            <a:avLst/>
          </a:prstGeom>
          <a:solidFill>
            <a:srgbClr val="182E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82E60"/>
              </a:solidFill>
            </a:endParaRPr>
          </a:p>
        </p:txBody>
      </p:sp>
      <p:sp>
        <p:nvSpPr>
          <p:cNvPr id="19" name="Oval 41"/>
          <p:cNvSpPr>
            <a:spLocks noChangeAspect="1"/>
          </p:cNvSpPr>
          <p:nvPr/>
        </p:nvSpPr>
        <p:spPr>
          <a:xfrm>
            <a:off x="2461574" y="3259447"/>
            <a:ext cx="804130" cy="797710"/>
          </a:xfrm>
          <a:prstGeom prst="ellipse">
            <a:avLst/>
          </a:prstGeom>
          <a:solidFill>
            <a:srgbClr val="B6202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" dirty="0">
              <a:solidFill>
                <a:srgbClr val="182E60"/>
              </a:solidFill>
              <a:latin typeface="Calibri Light" panose="020F0302020204030204"/>
            </a:endParaRPr>
          </a:p>
        </p:txBody>
      </p:sp>
      <p:sp>
        <p:nvSpPr>
          <p:cNvPr id="22" name="Oval 52"/>
          <p:cNvSpPr>
            <a:spLocks noChangeAspect="1"/>
          </p:cNvSpPr>
          <p:nvPr/>
        </p:nvSpPr>
        <p:spPr>
          <a:xfrm>
            <a:off x="5026243" y="3259447"/>
            <a:ext cx="804131" cy="797710"/>
          </a:xfrm>
          <a:prstGeom prst="ellipse">
            <a:avLst/>
          </a:prstGeom>
          <a:solidFill>
            <a:srgbClr val="B6202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" dirty="0">
              <a:solidFill>
                <a:srgbClr val="182E60"/>
              </a:solidFill>
              <a:latin typeface="Calibri Light" panose="020F0302020204030204"/>
            </a:endParaRPr>
          </a:p>
        </p:txBody>
      </p:sp>
      <p:sp>
        <p:nvSpPr>
          <p:cNvPr id="25" name="Oval 56"/>
          <p:cNvSpPr>
            <a:spLocks noChangeAspect="1"/>
          </p:cNvSpPr>
          <p:nvPr/>
        </p:nvSpPr>
        <p:spPr>
          <a:xfrm>
            <a:off x="7578131" y="3259447"/>
            <a:ext cx="804131" cy="797710"/>
          </a:xfrm>
          <a:prstGeom prst="ellipse">
            <a:avLst/>
          </a:prstGeom>
          <a:solidFill>
            <a:srgbClr val="B6202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" dirty="0">
              <a:solidFill>
                <a:srgbClr val="182E60"/>
              </a:solidFill>
              <a:latin typeface="Calibri Light" panose="020F0302020204030204"/>
            </a:endParaRPr>
          </a:p>
        </p:txBody>
      </p:sp>
      <p:sp>
        <p:nvSpPr>
          <p:cNvPr id="28" name="Oval 68"/>
          <p:cNvSpPr>
            <a:spLocks noChangeAspect="1"/>
          </p:cNvSpPr>
          <p:nvPr/>
        </p:nvSpPr>
        <p:spPr>
          <a:xfrm>
            <a:off x="10134426" y="3259447"/>
            <a:ext cx="804131" cy="797710"/>
          </a:xfrm>
          <a:prstGeom prst="ellipse">
            <a:avLst/>
          </a:prstGeom>
          <a:solidFill>
            <a:srgbClr val="B6202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" dirty="0">
              <a:solidFill>
                <a:srgbClr val="182E60"/>
              </a:solidFill>
              <a:latin typeface="Calibri Light" panose="020F0302020204030204"/>
            </a:endParaRPr>
          </a:p>
        </p:txBody>
      </p:sp>
      <p:sp>
        <p:nvSpPr>
          <p:cNvPr id="30" name="Arc 72"/>
          <p:cNvSpPr/>
          <p:nvPr/>
        </p:nvSpPr>
        <p:spPr>
          <a:xfrm rot="19051047">
            <a:off x="2998100" y="2353339"/>
            <a:ext cx="2029029" cy="2011143"/>
          </a:xfrm>
          <a:prstGeom prst="arc">
            <a:avLst/>
          </a:prstGeom>
          <a:noFill/>
          <a:ln w="19050">
            <a:solidFill>
              <a:srgbClr val="182E6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82E60"/>
              </a:solidFill>
            </a:endParaRPr>
          </a:p>
        </p:txBody>
      </p:sp>
      <p:sp>
        <p:nvSpPr>
          <p:cNvPr id="31" name="Arc 73"/>
          <p:cNvSpPr/>
          <p:nvPr/>
        </p:nvSpPr>
        <p:spPr>
          <a:xfrm rot="13500000" flipH="1">
            <a:off x="5597647" y="3024880"/>
            <a:ext cx="2029029" cy="2011143"/>
          </a:xfrm>
          <a:prstGeom prst="arc">
            <a:avLst/>
          </a:prstGeom>
          <a:noFill/>
          <a:ln w="19050">
            <a:solidFill>
              <a:srgbClr val="182E6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82E60"/>
              </a:solidFill>
            </a:endParaRPr>
          </a:p>
        </p:txBody>
      </p:sp>
      <p:sp>
        <p:nvSpPr>
          <p:cNvPr id="32" name="Arc 74"/>
          <p:cNvSpPr/>
          <p:nvPr/>
        </p:nvSpPr>
        <p:spPr>
          <a:xfrm rot="19051047">
            <a:off x="8337634" y="2376940"/>
            <a:ext cx="2029029" cy="2011143"/>
          </a:xfrm>
          <a:prstGeom prst="arc">
            <a:avLst/>
          </a:prstGeom>
          <a:noFill/>
          <a:ln w="19050">
            <a:solidFill>
              <a:srgbClr val="182E6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82E60"/>
              </a:solidFill>
            </a:endParaRPr>
          </a:p>
        </p:txBody>
      </p:sp>
      <p:sp>
        <p:nvSpPr>
          <p:cNvPr id="33" name="Freeform 78"/>
          <p:cNvSpPr>
            <a:spLocks/>
          </p:cNvSpPr>
          <p:nvPr/>
        </p:nvSpPr>
        <p:spPr bwMode="auto">
          <a:xfrm>
            <a:off x="10419455" y="3454094"/>
            <a:ext cx="234074" cy="430451"/>
          </a:xfrm>
          <a:custGeom>
            <a:avLst/>
            <a:gdLst/>
            <a:ahLst/>
            <a:cxnLst>
              <a:cxn ang="0">
                <a:pos x="35" y="11"/>
              </a:cxn>
              <a:cxn ang="0">
                <a:pos x="29" y="11"/>
              </a:cxn>
              <a:cxn ang="0">
                <a:pos x="23" y="17"/>
              </a:cxn>
              <a:cxn ang="0">
                <a:pos x="23" y="25"/>
              </a:cxn>
              <a:cxn ang="0">
                <a:pos x="35" y="25"/>
              </a:cxn>
              <a:cxn ang="0">
                <a:pos x="33" y="37"/>
              </a:cxn>
              <a:cxn ang="0">
                <a:pos x="23" y="37"/>
              </a:cxn>
              <a:cxn ang="0">
                <a:pos x="23" y="67"/>
              </a:cxn>
              <a:cxn ang="0">
                <a:pos x="11" y="67"/>
              </a:cxn>
              <a:cxn ang="0">
                <a:pos x="11" y="37"/>
              </a:cxn>
              <a:cxn ang="0">
                <a:pos x="0" y="37"/>
              </a:cxn>
              <a:cxn ang="0">
                <a:pos x="0" y="25"/>
              </a:cxn>
              <a:cxn ang="0">
                <a:pos x="11" y="25"/>
              </a:cxn>
              <a:cxn ang="0">
                <a:pos x="11" y="16"/>
              </a:cxn>
              <a:cxn ang="0">
                <a:pos x="26" y="0"/>
              </a:cxn>
              <a:cxn ang="0">
                <a:pos x="35" y="1"/>
              </a:cxn>
              <a:cxn ang="0">
                <a:pos x="35" y="11"/>
              </a:cxn>
            </a:cxnLst>
            <a:rect l="0" t="0" r="r" b="b"/>
            <a:pathLst>
              <a:path w="35" h="67">
                <a:moveTo>
                  <a:pt x="35" y="11"/>
                </a:moveTo>
                <a:cubicBezTo>
                  <a:pt x="29" y="11"/>
                  <a:pt x="29" y="11"/>
                  <a:pt x="29" y="11"/>
                </a:cubicBezTo>
                <a:cubicBezTo>
                  <a:pt x="24" y="11"/>
                  <a:pt x="23" y="14"/>
                  <a:pt x="23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3" y="37"/>
                  <a:pt x="33" y="37"/>
                  <a:pt x="3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67"/>
                  <a:pt x="23" y="67"/>
                  <a:pt x="23" y="67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37"/>
                  <a:pt x="11" y="37"/>
                  <a:pt x="1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6"/>
                  <a:pt x="17" y="0"/>
                  <a:pt x="26" y="0"/>
                </a:cubicBezTo>
                <a:cubicBezTo>
                  <a:pt x="30" y="0"/>
                  <a:pt x="34" y="1"/>
                  <a:pt x="35" y="1"/>
                </a:cubicBezTo>
                <a:lnTo>
                  <a:pt x="35" y="1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133">
              <a:solidFill>
                <a:srgbClr val="182E60"/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34" name="Freeform 154"/>
          <p:cNvSpPr>
            <a:spLocks/>
          </p:cNvSpPr>
          <p:nvPr/>
        </p:nvSpPr>
        <p:spPr bwMode="auto">
          <a:xfrm>
            <a:off x="7748128" y="3529191"/>
            <a:ext cx="502747" cy="328112"/>
          </a:xfrm>
          <a:custGeom>
            <a:avLst/>
            <a:gdLst/>
            <a:ahLst/>
            <a:cxnLst>
              <a:cxn ang="0">
                <a:pos x="57" y="12"/>
              </a:cxn>
              <a:cxn ang="0">
                <a:pos x="57" y="14"/>
              </a:cxn>
              <a:cxn ang="0">
                <a:pos x="20" y="51"/>
              </a:cxn>
              <a:cxn ang="0">
                <a:pos x="0" y="45"/>
              </a:cxn>
              <a:cxn ang="0">
                <a:pos x="3" y="45"/>
              </a:cxn>
              <a:cxn ang="0">
                <a:pos x="19" y="40"/>
              </a:cxn>
              <a:cxn ang="0">
                <a:pos x="7" y="31"/>
              </a:cxn>
              <a:cxn ang="0">
                <a:pos x="10" y="31"/>
              </a:cxn>
              <a:cxn ang="0">
                <a:pos x="13" y="31"/>
              </a:cxn>
              <a:cxn ang="0">
                <a:pos x="3" y="18"/>
              </a:cxn>
              <a:cxn ang="0">
                <a:pos x="3" y="18"/>
              </a:cxn>
              <a:cxn ang="0">
                <a:pos x="9" y="19"/>
              </a:cxn>
              <a:cxn ang="0">
                <a:pos x="3" y="9"/>
              </a:cxn>
              <a:cxn ang="0">
                <a:pos x="5" y="2"/>
              </a:cxn>
              <a:cxn ang="0">
                <a:pos x="31" y="16"/>
              </a:cxn>
              <a:cxn ang="0">
                <a:pos x="31" y="13"/>
              </a:cxn>
              <a:cxn ang="0">
                <a:pos x="44" y="0"/>
              </a:cxn>
              <a:cxn ang="0">
                <a:pos x="54" y="4"/>
              </a:cxn>
              <a:cxn ang="0">
                <a:pos x="62" y="1"/>
              </a:cxn>
              <a:cxn ang="0">
                <a:pos x="56" y="8"/>
              </a:cxn>
              <a:cxn ang="0">
                <a:pos x="64" y="6"/>
              </a:cxn>
              <a:cxn ang="0">
                <a:pos x="57" y="12"/>
              </a:cxn>
            </a:cxnLst>
            <a:rect l="0" t="0" r="r" b="b"/>
            <a:pathLst>
              <a:path w="64" h="51">
                <a:moveTo>
                  <a:pt x="57" y="12"/>
                </a:moveTo>
                <a:cubicBezTo>
                  <a:pt x="57" y="13"/>
                  <a:pt x="57" y="14"/>
                  <a:pt x="57" y="14"/>
                </a:cubicBezTo>
                <a:cubicBezTo>
                  <a:pt x="57" y="31"/>
                  <a:pt x="44" y="51"/>
                  <a:pt x="20" y="51"/>
                </a:cubicBezTo>
                <a:cubicBezTo>
                  <a:pt x="13" y="51"/>
                  <a:pt x="6" y="49"/>
                  <a:pt x="0" y="45"/>
                </a:cubicBezTo>
                <a:cubicBezTo>
                  <a:pt x="1" y="45"/>
                  <a:pt x="2" y="45"/>
                  <a:pt x="3" y="45"/>
                </a:cubicBezTo>
                <a:cubicBezTo>
                  <a:pt x="9" y="45"/>
                  <a:pt x="15" y="43"/>
                  <a:pt x="19" y="40"/>
                </a:cubicBezTo>
                <a:cubicBezTo>
                  <a:pt x="14" y="40"/>
                  <a:pt x="9" y="36"/>
                  <a:pt x="7" y="31"/>
                </a:cubicBezTo>
                <a:cubicBezTo>
                  <a:pt x="8" y="31"/>
                  <a:pt x="9" y="31"/>
                  <a:pt x="10" y="31"/>
                </a:cubicBezTo>
                <a:cubicBezTo>
                  <a:pt x="11" y="31"/>
                  <a:pt x="12" y="31"/>
                  <a:pt x="13" y="31"/>
                </a:cubicBezTo>
                <a:cubicBezTo>
                  <a:pt x="7" y="29"/>
                  <a:pt x="3" y="24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7" y="19"/>
                  <a:pt x="9" y="19"/>
                </a:cubicBezTo>
                <a:cubicBezTo>
                  <a:pt x="5" y="17"/>
                  <a:pt x="3" y="13"/>
                  <a:pt x="3" y="9"/>
                </a:cubicBezTo>
                <a:cubicBezTo>
                  <a:pt x="3" y="6"/>
                  <a:pt x="4" y="4"/>
                  <a:pt x="5" y="2"/>
                </a:cubicBezTo>
                <a:cubicBezTo>
                  <a:pt x="11" y="10"/>
                  <a:pt x="21" y="15"/>
                  <a:pt x="31" y="16"/>
                </a:cubicBezTo>
                <a:cubicBezTo>
                  <a:pt x="31" y="15"/>
                  <a:pt x="31" y="14"/>
                  <a:pt x="31" y="13"/>
                </a:cubicBezTo>
                <a:cubicBezTo>
                  <a:pt x="31" y="5"/>
                  <a:pt x="37" y="0"/>
                  <a:pt x="44" y="0"/>
                </a:cubicBezTo>
                <a:cubicBezTo>
                  <a:pt x="48" y="0"/>
                  <a:pt x="51" y="1"/>
                  <a:pt x="54" y="4"/>
                </a:cubicBezTo>
                <a:cubicBezTo>
                  <a:pt x="56" y="3"/>
                  <a:pt x="59" y="2"/>
                  <a:pt x="62" y="1"/>
                </a:cubicBezTo>
                <a:cubicBezTo>
                  <a:pt x="61" y="4"/>
                  <a:pt x="59" y="6"/>
                  <a:pt x="56" y="8"/>
                </a:cubicBezTo>
                <a:cubicBezTo>
                  <a:pt x="59" y="7"/>
                  <a:pt x="61" y="7"/>
                  <a:pt x="64" y="6"/>
                </a:cubicBezTo>
                <a:cubicBezTo>
                  <a:pt x="62" y="8"/>
                  <a:pt x="60" y="11"/>
                  <a:pt x="57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133">
              <a:solidFill>
                <a:srgbClr val="182E60"/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35" name="Freeform 141"/>
          <p:cNvSpPr>
            <a:spLocks noEditPoints="1"/>
          </p:cNvSpPr>
          <p:nvPr/>
        </p:nvSpPr>
        <p:spPr bwMode="auto">
          <a:xfrm>
            <a:off x="2639490" y="3532530"/>
            <a:ext cx="464452" cy="297169"/>
          </a:xfrm>
          <a:custGeom>
            <a:avLst/>
            <a:gdLst/>
            <a:ahLst/>
            <a:cxnLst>
              <a:cxn ang="0">
                <a:pos x="67" y="41"/>
              </a:cxn>
              <a:cxn ang="0">
                <a:pos x="59" y="48"/>
              </a:cxn>
              <a:cxn ang="0">
                <a:pos x="34" y="49"/>
              </a:cxn>
              <a:cxn ang="0">
                <a:pos x="8" y="48"/>
              </a:cxn>
              <a:cxn ang="0">
                <a:pos x="1" y="41"/>
              </a:cxn>
              <a:cxn ang="0">
                <a:pos x="0" y="25"/>
              </a:cxn>
              <a:cxn ang="0">
                <a:pos x="1" y="8"/>
              </a:cxn>
              <a:cxn ang="0">
                <a:pos x="8" y="1"/>
              </a:cxn>
              <a:cxn ang="0">
                <a:pos x="34" y="0"/>
              </a:cxn>
              <a:cxn ang="0">
                <a:pos x="59" y="1"/>
              </a:cxn>
              <a:cxn ang="0">
                <a:pos x="67" y="8"/>
              </a:cxn>
              <a:cxn ang="0">
                <a:pos x="68" y="25"/>
              </a:cxn>
              <a:cxn ang="0">
                <a:pos x="67" y="41"/>
              </a:cxn>
              <a:cxn ang="0">
                <a:pos x="47" y="23"/>
              </a:cxn>
              <a:cxn ang="0">
                <a:pos x="28" y="11"/>
              </a:cxn>
              <a:cxn ang="0">
                <a:pos x="25" y="10"/>
              </a:cxn>
              <a:cxn ang="0">
                <a:pos x="24" y="13"/>
              </a:cxn>
              <a:cxn ang="0">
                <a:pos x="24" y="37"/>
              </a:cxn>
              <a:cxn ang="0">
                <a:pos x="25" y="39"/>
              </a:cxn>
              <a:cxn ang="0">
                <a:pos x="26" y="39"/>
              </a:cxn>
              <a:cxn ang="0">
                <a:pos x="28" y="39"/>
              </a:cxn>
              <a:cxn ang="0">
                <a:pos x="47" y="27"/>
              </a:cxn>
              <a:cxn ang="0">
                <a:pos x="48" y="25"/>
              </a:cxn>
              <a:cxn ang="0">
                <a:pos x="47" y="23"/>
              </a:cxn>
            </a:cxnLst>
            <a:rect l="0" t="0" r="r" b="b"/>
            <a:pathLst>
              <a:path w="68" h="49">
                <a:moveTo>
                  <a:pt x="67" y="41"/>
                </a:moveTo>
                <a:cubicBezTo>
                  <a:pt x="66" y="45"/>
                  <a:pt x="63" y="48"/>
                  <a:pt x="59" y="48"/>
                </a:cubicBezTo>
                <a:cubicBezTo>
                  <a:pt x="51" y="49"/>
                  <a:pt x="42" y="49"/>
                  <a:pt x="34" y="49"/>
                </a:cubicBezTo>
                <a:cubicBezTo>
                  <a:pt x="25" y="49"/>
                  <a:pt x="17" y="49"/>
                  <a:pt x="8" y="48"/>
                </a:cubicBezTo>
                <a:cubicBezTo>
                  <a:pt x="5" y="48"/>
                  <a:pt x="2" y="45"/>
                  <a:pt x="1" y="41"/>
                </a:cubicBezTo>
                <a:cubicBezTo>
                  <a:pt x="0" y="36"/>
                  <a:pt x="0" y="30"/>
                  <a:pt x="0" y="25"/>
                </a:cubicBezTo>
                <a:cubicBezTo>
                  <a:pt x="0" y="19"/>
                  <a:pt x="0" y="14"/>
                  <a:pt x="1" y="8"/>
                </a:cubicBezTo>
                <a:cubicBezTo>
                  <a:pt x="2" y="5"/>
                  <a:pt x="5" y="2"/>
                  <a:pt x="8" y="1"/>
                </a:cubicBezTo>
                <a:cubicBezTo>
                  <a:pt x="17" y="0"/>
                  <a:pt x="25" y="0"/>
                  <a:pt x="34" y="0"/>
                </a:cubicBezTo>
                <a:cubicBezTo>
                  <a:pt x="42" y="0"/>
                  <a:pt x="51" y="0"/>
                  <a:pt x="59" y="1"/>
                </a:cubicBezTo>
                <a:cubicBezTo>
                  <a:pt x="63" y="2"/>
                  <a:pt x="66" y="5"/>
                  <a:pt x="67" y="8"/>
                </a:cubicBezTo>
                <a:cubicBezTo>
                  <a:pt x="68" y="14"/>
                  <a:pt x="68" y="19"/>
                  <a:pt x="68" y="25"/>
                </a:cubicBezTo>
                <a:cubicBezTo>
                  <a:pt x="68" y="30"/>
                  <a:pt x="68" y="36"/>
                  <a:pt x="67" y="41"/>
                </a:cubicBezTo>
                <a:close/>
                <a:moveTo>
                  <a:pt x="47" y="23"/>
                </a:moveTo>
                <a:cubicBezTo>
                  <a:pt x="28" y="11"/>
                  <a:pt x="28" y="11"/>
                  <a:pt x="28" y="11"/>
                </a:cubicBezTo>
                <a:cubicBezTo>
                  <a:pt x="27" y="10"/>
                  <a:pt x="26" y="10"/>
                  <a:pt x="25" y="10"/>
                </a:cubicBezTo>
                <a:cubicBezTo>
                  <a:pt x="25" y="11"/>
                  <a:pt x="24" y="12"/>
                  <a:pt x="24" y="13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8"/>
                  <a:pt x="25" y="39"/>
                  <a:pt x="25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7" y="39"/>
                  <a:pt x="27" y="39"/>
                  <a:pt x="28" y="39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6"/>
                  <a:pt x="48" y="26"/>
                  <a:pt x="48" y="25"/>
                </a:cubicBezTo>
                <a:cubicBezTo>
                  <a:pt x="48" y="24"/>
                  <a:pt x="48" y="23"/>
                  <a:pt x="47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133">
              <a:solidFill>
                <a:srgbClr val="182E60"/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36" name="Freeform 65"/>
          <p:cNvSpPr>
            <a:spLocks noEditPoints="1"/>
          </p:cNvSpPr>
          <p:nvPr/>
        </p:nvSpPr>
        <p:spPr bwMode="auto">
          <a:xfrm>
            <a:off x="5246246" y="3484643"/>
            <a:ext cx="414895" cy="399497"/>
          </a:xfrm>
          <a:custGeom>
            <a:avLst/>
            <a:gdLst/>
            <a:ahLst/>
            <a:cxnLst>
              <a:cxn ang="0">
                <a:pos x="38" y="47"/>
              </a:cxn>
              <a:cxn ang="0">
                <a:pos x="36" y="54"/>
              </a:cxn>
              <a:cxn ang="0">
                <a:pos x="17" y="63"/>
              </a:cxn>
              <a:cxn ang="0">
                <a:pos x="1" y="56"/>
              </a:cxn>
              <a:cxn ang="0">
                <a:pos x="0" y="51"/>
              </a:cxn>
              <a:cxn ang="0">
                <a:pos x="6" y="41"/>
              </a:cxn>
              <a:cxn ang="0">
                <a:pos x="21" y="37"/>
              </a:cxn>
              <a:cxn ang="0">
                <a:pos x="19" y="32"/>
              </a:cxn>
              <a:cxn ang="0">
                <a:pos x="20" y="28"/>
              </a:cxn>
              <a:cxn ang="0">
                <a:pos x="17" y="29"/>
              </a:cxn>
              <a:cxn ang="0">
                <a:pos x="4" y="16"/>
              </a:cxn>
              <a:cxn ang="0">
                <a:pos x="9" y="5"/>
              </a:cxn>
              <a:cxn ang="0">
                <a:pos x="24" y="0"/>
              </a:cxn>
              <a:cxn ang="0">
                <a:pos x="40" y="0"/>
              </a:cxn>
              <a:cxn ang="0">
                <a:pos x="35" y="3"/>
              </a:cxn>
              <a:cxn ang="0">
                <a:pos x="30" y="3"/>
              </a:cxn>
              <a:cxn ang="0">
                <a:pos x="35" y="14"/>
              </a:cxn>
              <a:cxn ang="0">
                <a:pos x="26" y="30"/>
              </a:cxn>
              <a:cxn ang="0">
                <a:pos x="38" y="47"/>
              </a:cxn>
              <a:cxn ang="0">
                <a:pos x="33" y="51"/>
              </a:cxn>
              <a:cxn ang="0">
                <a:pos x="24" y="40"/>
              </a:cxn>
              <a:cxn ang="0">
                <a:pos x="22" y="40"/>
              </a:cxn>
              <a:cxn ang="0">
                <a:pos x="7" y="49"/>
              </a:cxn>
              <a:cxn ang="0">
                <a:pos x="21" y="59"/>
              </a:cxn>
              <a:cxn ang="0">
                <a:pos x="33" y="51"/>
              </a:cxn>
              <a:cxn ang="0">
                <a:pos x="26" y="24"/>
              </a:cxn>
              <a:cxn ang="0">
                <a:pos x="28" y="18"/>
              </a:cxn>
              <a:cxn ang="0">
                <a:pos x="18" y="3"/>
              </a:cxn>
              <a:cxn ang="0">
                <a:pos x="13" y="6"/>
              </a:cxn>
              <a:cxn ang="0">
                <a:pos x="11" y="12"/>
              </a:cxn>
              <a:cxn ang="0">
                <a:pos x="21" y="26"/>
              </a:cxn>
              <a:cxn ang="0">
                <a:pos x="26" y="24"/>
              </a:cxn>
              <a:cxn ang="0">
                <a:pos x="60" y="26"/>
              </a:cxn>
              <a:cxn ang="0">
                <a:pos x="60" y="30"/>
              </a:cxn>
              <a:cxn ang="0">
                <a:pos x="52" y="30"/>
              </a:cxn>
              <a:cxn ang="0">
                <a:pos x="52" y="39"/>
              </a:cxn>
              <a:cxn ang="0">
                <a:pos x="48" y="39"/>
              </a:cxn>
              <a:cxn ang="0">
                <a:pos x="48" y="30"/>
              </a:cxn>
              <a:cxn ang="0">
                <a:pos x="40" y="30"/>
              </a:cxn>
              <a:cxn ang="0">
                <a:pos x="40" y="26"/>
              </a:cxn>
              <a:cxn ang="0">
                <a:pos x="48" y="26"/>
              </a:cxn>
              <a:cxn ang="0">
                <a:pos x="48" y="18"/>
              </a:cxn>
              <a:cxn ang="0">
                <a:pos x="52" y="18"/>
              </a:cxn>
              <a:cxn ang="0">
                <a:pos x="52" y="26"/>
              </a:cxn>
              <a:cxn ang="0">
                <a:pos x="60" y="26"/>
              </a:cxn>
            </a:cxnLst>
            <a:rect l="0" t="0" r="r" b="b"/>
            <a:pathLst>
              <a:path w="60" h="63">
                <a:moveTo>
                  <a:pt x="38" y="47"/>
                </a:moveTo>
                <a:cubicBezTo>
                  <a:pt x="38" y="50"/>
                  <a:pt x="37" y="52"/>
                  <a:pt x="36" y="54"/>
                </a:cubicBezTo>
                <a:cubicBezTo>
                  <a:pt x="32" y="61"/>
                  <a:pt x="24" y="63"/>
                  <a:pt x="17" y="63"/>
                </a:cubicBezTo>
                <a:cubicBezTo>
                  <a:pt x="11" y="63"/>
                  <a:pt x="4" y="61"/>
                  <a:pt x="1" y="56"/>
                </a:cubicBezTo>
                <a:cubicBezTo>
                  <a:pt x="0" y="55"/>
                  <a:pt x="0" y="53"/>
                  <a:pt x="0" y="51"/>
                </a:cubicBezTo>
                <a:cubicBezTo>
                  <a:pt x="0" y="47"/>
                  <a:pt x="2" y="43"/>
                  <a:pt x="6" y="41"/>
                </a:cubicBezTo>
                <a:cubicBezTo>
                  <a:pt x="10" y="38"/>
                  <a:pt x="16" y="38"/>
                  <a:pt x="21" y="37"/>
                </a:cubicBezTo>
                <a:cubicBezTo>
                  <a:pt x="20" y="35"/>
                  <a:pt x="19" y="34"/>
                  <a:pt x="19" y="32"/>
                </a:cubicBezTo>
                <a:cubicBezTo>
                  <a:pt x="19" y="30"/>
                  <a:pt x="19" y="29"/>
                  <a:pt x="20" y="28"/>
                </a:cubicBezTo>
                <a:cubicBezTo>
                  <a:pt x="19" y="29"/>
                  <a:pt x="18" y="29"/>
                  <a:pt x="17" y="29"/>
                </a:cubicBezTo>
                <a:cubicBezTo>
                  <a:pt x="10" y="29"/>
                  <a:pt x="4" y="23"/>
                  <a:pt x="4" y="16"/>
                </a:cubicBezTo>
                <a:cubicBezTo>
                  <a:pt x="4" y="11"/>
                  <a:pt x="6" y="7"/>
                  <a:pt x="9" y="5"/>
                </a:cubicBezTo>
                <a:cubicBezTo>
                  <a:pt x="13" y="1"/>
                  <a:pt x="19" y="0"/>
                  <a:pt x="2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3"/>
                  <a:pt x="35" y="3"/>
                  <a:pt x="35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3" y="6"/>
                  <a:pt x="35" y="9"/>
                  <a:pt x="35" y="14"/>
                </a:cubicBezTo>
                <a:cubicBezTo>
                  <a:pt x="35" y="24"/>
                  <a:pt x="26" y="25"/>
                  <a:pt x="26" y="30"/>
                </a:cubicBezTo>
                <a:cubicBezTo>
                  <a:pt x="26" y="35"/>
                  <a:pt x="38" y="37"/>
                  <a:pt x="38" y="47"/>
                </a:cubicBezTo>
                <a:close/>
                <a:moveTo>
                  <a:pt x="33" y="51"/>
                </a:moveTo>
                <a:cubicBezTo>
                  <a:pt x="33" y="45"/>
                  <a:pt x="28" y="42"/>
                  <a:pt x="24" y="40"/>
                </a:cubicBezTo>
                <a:cubicBezTo>
                  <a:pt x="23" y="40"/>
                  <a:pt x="23" y="40"/>
                  <a:pt x="22" y="40"/>
                </a:cubicBezTo>
                <a:cubicBezTo>
                  <a:pt x="16" y="40"/>
                  <a:pt x="7" y="42"/>
                  <a:pt x="7" y="49"/>
                </a:cubicBezTo>
                <a:cubicBezTo>
                  <a:pt x="7" y="57"/>
                  <a:pt x="15" y="59"/>
                  <a:pt x="21" y="59"/>
                </a:cubicBezTo>
                <a:cubicBezTo>
                  <a:pt x="26" y="59"/>
                  <a:pt x="33" y="57"/>
                  <a:pt x="33" y="51"/>
                </a:cubicBezTo>
                <a:close/>
                <a:moveTo>
                  <a:pt x="26" y="24"/>
                </a:moveTo>
                <a:cubicBezTo>
                  <a:pt x="28" y="22"/>
                  <a:pt x="28" y="20"/>
                  <a:pt x="28" y="18"/>
                </a:cubicBezTo>
                <a:cubicBezTo>
                  <a:pt x="28" y="12"/>
                  <a:pt x="25" y="3"/>
                  <a:pt x="18" y="3"/>
                </a:cubicBezTo>
                <a:cubicBezTo>
                  <a:pt x="16" y="3"/>
                  <a:pt x="14" y="4"/>
                  <a:pt x="13" y="6"/>
                </a:cubicBezTo>
                <a:cubicBezTo>
                  <a:pt x="11" y="7"/>
                  <a:pt x="11" y="9"/>
                  <a:pt x="11" y="12"/>
                </a:cubicBezTo>
                <a:cubicBezTo>
                  <a:pt x="11" y="17"/>
                  <a:pt x="14" y="26"/>
                  <a:pt x="21" y="26"/>
                </a:cubicBezTo>
                <a:cubicBezTo>
                  <a:pt x="23" y="26"/>
                  <a:pt x="25" y="25"/>
                  <a:pt x="26" y="24"/>
                </a:cubicBezTo>
                <a:close/>
                <a:moveTo>
                  <a:pt x="60" y="26"/>
                </a:moveTo>
                <a:cubicBezTo>
                  <a:pt x="60" y="30"/>
                  <a:pt x="60" y="30"/>
                  <a:pt x="60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9"/>
                  <a:pt x="52" y="39"/>
                  <a:pt x="52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30"/>
                  <a:pt x="48" y="30"/>
                  <a:pt x="48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6"/>
                  <a:pt x="40" y="26"/>
                  <a:pt x="40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18"/>
                  <a:pt x="48" y="18"/>
                  <a:pt x="48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26"/>
                  <a:pt x="52" y="26"/>
                  <a:pt x="52" y="26"/>
                </a:cubicBezTo>
                <a:lnTo>
                  <a:pt x="60" y="2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133">
              <a:solidFill>
                <a:srgbClr val="182E60"/>
              </a:solidFill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39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15"/>
          <a:stretch/>
        </p:blipFill>
        <p:spPr>
          <a:xfrm>
            <a:off x="10197780" y="3852820"/>
            <a:ext cx="925149" cy="32476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15"/>
          <a:stretch/>
        </p:blipFill>
        <p:spPr>
          <a:xfrm>
            <a:off x="7617641" y="3138947"/>
            <a:ext cx="925149" cy="3247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15"/>
          <a:stretch/>
        </p:blipFill>
        <p:spPr>
          <a:xfrm>
            <a:off x="3999088" y="3040855"/>
            <a:ext cx="634781" cy="222834"/>
          </a:xfrm>
          <a:prstGeom prst="rect">
            <a:avLst/>
          </a:prstGeom>
        </p:spPr>
      </p:pic>
      <p:sp>
        <p:nvSpPr>
          <p:cNvPr id="8" name="Freeform 9"/>
          <p:cNvSpPr>
            <a:spLocks noEditPoints="1"/>
          </p:cNvSpPr>
          <p:nvPr/>
        </p:nvSpPr>
        <p:spPr bwMode="auto">
          <a:xfrm>
            <a:off x="1903587" y="1939856"/>
            <a:ext cx="2184811" cy="2392529"/>
          </a:xfrm>
          <a:custGeom>
            <a:avLst/>
            <a:gdLst>
              <a:gd name="T0" fmla="*/ 3 w 306"/>
              <a:gd name="T1" fmla="*/ 284 h 317"/>
              <a:gd name="T2" fmla="*/ 65 w 306"/>
              <a:gd name="T3" fmla="*/ 302 h 317"/>
              <a:gd name="T4" fmla="*/ 269 w 306"/>
              <a:gd name="T5" fmla="*/ 317 h 317"/>
              <a:gd name="T6" fmla="*/ 129 w 306"/>
              <a:gd name="T7" fmla="*/ 303 h 317"/>
              <a:gd name="T8" fmla="*/ 213 w 306"/>
              <a:gd name="T9" fmla="*/ 279 h 317"/>
              <a:gd name="T10" fmla="*/ 214 w 306"/>
              <a:gd name="T11" fmla="*/ 265 h 317"/>
              <a:gd name="T12" fmla="*/ 164 w 306"/>
              <a:gd name="T13" fmla="*/ 287 h 317"/>
              <a:gd name="T14" fmla="*/ 160 w 306"/>
              <a:gd name="T15" fmla="*/ 285 h 317"/>
              <a:gd name="T16" fmla="*/ 166 w 306"/>
              <a:gd name="T17" fmla="*/ 5 h 317"/>
              <a:gd name="T18" fmla="*/ 166 w 306"/>
              <a:gd name="T19" fmla="*/ 6 h 317"/>
              <a:gd name="T20" fmla="*/ 306 w 306"/>
              <a:gd name="T21" fmla="*/ 271 h 317"/>
              <a:gd name="T22" fmla="*/ 240 w 306"/>
              <a:gd name="T23" fmla="*/ 277 h 317"/>
              <a:gd name="T24" fmla="*/ 260 w 306"/>
              <a:gd name="T25" fmla="*/ 280 h 317"/>
              <a:gd name="T26" fmla="*/ 248 w 306"/>
              <a:gd name="T27" fmla="*/ 297 h 317"/>
              <a:gd name="T28" fmla="*/ 239 w 306"/>
              <a:gd name="T29" fmla="*/ 279 h 317"/>
              <a:gd name="T30" fmla="*/ 240 w 306"/>
              <a:gd name="T31" fmla="*/ 298 h 317"/>
              <a:gd name="T32" fmla="*/ 233 w 306"/>
              <a:gd name="T33" fmla="*/ 279 h 317"/>
              <a:gd name="T34" fmla="*/ 220 w 306"/>
              <a:gd name="T35" fmla="*/ 283 h 317"/>
              <a:gd name="T36" fmla="*/ 234 w 306"/>
              <a:gd name="T37" fmla="*/ 302 h 317"/>
              <a:gd name="T38" fmla="*/ 210 w 306"/>
              <a:gd name="T39" fmla="*/ 283 h 317"/>
              <a:gd name="T40" fmla="*/ 217 w 306"/>
              <a:gd name="T41" fmla="*/ 279 h 317"/>
              <a:gd name="T42" fmla="*/ 219 w 306"/>
              <a:gd name="T43" fmla="*/ 278 h 317"/>
              <a:gd name="T44" fmla="*/ 228 w 306"/>
              <a:gd name="T45" fmla="*/ 265 h 317"/>
              <a:gd name="T46" fmla="*/ 219 w 306"/>
              <a:gd name="T47" fmla="*/ 278 h 317"/>
              <a:gd name="T48" fmla="*/ 238 w 306"/>
              <a:gd name="T49" fmla="*/ 277 h 317"/>
              <a:gd name="T50" fmla="*/ 229 w 306"/>
              <a:gd name="T51" fmla="*/ 265 h 317"/>
              <a:gd name="T52" fmla="*/ 50 w 306"/>
              <a:gd name="T53" fmla="*/ 281 h 317"/>
              <a:gd name="T54" fmla="*/ 99 w 306"/>
              <a:gd name="T55" fmla="*/ 277 h 317"/>
              <a:gd name="T56" fmla="*/ 141 w 306"/>
              <a:gd name="T57" fmla="*/ 274 h 317"/>
              <a:gd name="T58" fmla="*/ 71 w 306"/>
              <a:gd name="T59" fmla="*/ 190 h 317"/>
              <a:gd name="T60" fmla="*/ 0 w 306"/>
              <a:gd name="T61" fmla="*/ 273 h 317"/>
              <a:gd name="T62" fmla="*/ 50 w 306"/>
              <a:gd name="T63" fmla="*/ 281 h 317"/>
              <a:gd name="T64" fmla="*/ 216 w 306"/>
              <a:gd name="T65" fmla="*/ 290 h 317"/>
              <a:gd name="T66" fmla="*/ 209 w 306"/>
              <a:gd name="T67" fmla="*/ 29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6" h="317">
                <a:moveTo>
                  <a:pt x="69" y="298"/>
                </a:moveTo>
                <a:cubicBezTo>
                  <a:pt x="3" y="284"/>
                  <a:pt x="3" y="284"/>
                  <a:pt x="3" y="284"/>
                </a:cubicBezTo>
                <a:cubicBezTo>
                  <a:pt x="0" y="285"/>
                  <a:pt x="0" y="285"/>
                  <a:pt x="0" y="285"/>
                </a:cubicBezTo>
                <a:cubicBezTo>
                  <a:pt x="65" y="302"/>
                  <a:pt x="65" y="302"/>
                  <a:pt x="65" y="302"/>
                </a:cubicBezTo>
                <a:cubicBezTo>
                  <a:pt x="84" y="317"/>
                  <a:pt x="84" y="317"/>
                  <a:pt x="84" y="317"/>
                </a:cubicBezTo>
                <a:cubicBezTo>
                  <a:pt x="269" y="317"/>
                  <a:pt x="269" y="317"/>
                  <a:pt x="269" y="317"/>
                </a:cubicBezTo>
                <a:cubicBezTo>
                  <a:pt x="258" y="302"/>
                  <a:pt x="258" y="302"/>
                  <a:pt x="258" y="302"/>
                </a:cubicBezTo>
                <a:cubicBezTo>
                  <a:pt x="205" y="307"/>
                  <a:pt x="186" y="305"/>
                  <a:pt x="129" y="303"/>
                </a:cubicBezTo>
                <a:cubicBezTo>
                  <a:pt x="112" y="303"/>
                  <a:pt x="88" y="301"/>
                  <a:pt x="69" y="298"/>
                </a:cubicBezTo>
                <a:close/>
                <a:moveTo>
                  <a:pt x="213" y="279"/>
                </a:moveTo>
                <a:cubicBezTo>
                  <a:pt x="217" y="278"/>
                  <a:pt x="217" y="278"/>
                  <a:pt x="217" y="278"/>
                </a:cubicBezTo>
                <a:cubicBezTo>
                  <a:pt x="214" y="265"/>
                  <a:pt x="214" y="265"/>
                  <a:pt x="214" y="265"/>
                </a:cubicBezTo>
                <a:cubicBezTo>
                  <a:pt x="193" y="267"/>
                  <a:pt x="175" y="272"/>
                  <a:pt x="164" y="281"/>
                </a:cubicBezTo>
                <a:cubicBezTo>
                  <a:pt x="164" y="287"/>
                  <a:pt x="164" y="287"/>
                  <a:pt x="164" y="287"/>
                </a:cubicBezTo>
                <a:cubicBezTo>
                  <a:pt x="160" y="288"/>
                  <a:pt x="160" y="288"/>
                  <a:pt x="160" y="288"/>
                </a:cubicBezTo>
                <a:cubicBezTo>
                  <a:pt x="160" y="285"/>
                  <a:pt x="160" y="285"/>
                  <a:pt x="160" y="285"/>
                </a:cubicBezTo>
                <a:cubicBezTo>
                  <a:pt x="139" y="209"/>
                  <a:pt x="140" y="108"/>
                  <a:pt x="164" y="0"/>
                </a:cubicBezTo>
                <a:cubicBezTo>
                  <a:pt x="165" y="2"/>
                  <a:pt x="165" y="3"/>
                  <a:pt x="166" y="5"/>
                </a:cubicBezTo>
                <a:cubicBezTo>
                  <a:pt x="166" y="4"/>
                  <a:pt x="166" y="4"/>
                  <a:pt x="166" y="4"/>
                </a:cubicBezTo>
                <a:cubicBezTo>
                  <a:pt x="166" y="6"/>
                  <a:pt x="166" y="6"/>
                  <a:pt x="166" y="6"/>
                </a:cubicBezTo>
                <a:cubicBezTo>
                  <a:pt x="179" y="40"/>
                  <a:pt x="194" y="63"/>
                  <a:pt x="213" y="71"/>
                </a:cubicBezTo>
                <a:cubicBezTo>
                  <a:pt x="213" y="103"/>
                  <a:pt x="249" y="180"/>
                  <a:pt x="306" y="271"/>
                </a:cubicBezTo>
                <a:cubicBezTo>
                  <a:pt x="290" y="268"/>
                  <a:pt x="262" y="265"/>
                  <a:pt x="235" y="265"/>
                </a:cubicBezTo>
                <a:cubicBezTo>
                  <a:pt x="240" y="277"/>
                  <a:pt x="240" y="277"/>
                  <a:pt x="240" y="277"/>
                </a:cubicBezTo>
                <a:cubicBezTo>
                  <a:pt x="295" y="274"/>
                  <a:pt x="295" y="274"/>
                  <a:pt x="295" y="274"/>
                </a:cubicBezTo>
                <a:cubicBezTo>
                  <a:pt x="260" y="280"/>
                  <a:pt x="260" y="280"/>
                  <a:pt x="260" y="280"/>
                </a:cubicBezTo>
                <a:cubicBezTo>
                  <a:pt x="240" y="279"/>
                  <a:pt x="240" y="279"/>
                  <a:pt x="240" y="279"/>
                </a:cubicBezTo>
                <a:cubicBezTo>
                  <a:pt x="248" y="297"/>
                  <a:pt x="248" y="297"/>
                  <a:pt x="248" y="297"/>
                </a:cubicBezTo>
                <a:cubicBezTo>
                  <a:pt x="246" y="298"/>
                  <a:pt x="246" y="298"/>
                  <a:pt x="246" y="298"/>
                </a:cubicBezTo>
                <a:cubicBezTo>
                  <a:pt x="239" y="279"/>
                  <a:pt x="239" y="279"/>
                  <a:pt x="239" y="279"/>
                </a:cubicBezTo>
                <a:cubicBezTo>
                  <a:pt x="234" y="279"/>
                  <a:pt x="234" y="279"/>
                  <a:pt x="234" y="279"/>
                </a:cubicBezTo>
                <a:cubicBezTo>
                  <a:pt x="240" y="298"/>
                  <a:pt x="240" y="298"/>
                  <a:pt x="240" y="298"/>
                </a:cubicBezTo>
                <a:cubicBezTo>
                  <a:pt x="239" y="298"/>
                  <a:pt x="239" y="298"/>
                  <a:pt x="239" y="298"/>
                </a:cubicBezTo>
                <a:cubicBezTo>
                  <a:pt x="233" y="279"/>
                  <a:pt x="233" y="279"/>
                  <a:pt x="233" y="279"/>
                </a:cubicBezTo>
                <a:cubicBezTo>
                  <a:pt x="219" y="279"/>
                  <a:pt x="219" y="279"/>
                  <a:pt x="219" y="279"/>
                </a:cubicBezTo>
                <a:cubicBezTo>
                  <a:pt x="220" y="283"/>
                  <a:pt x="220" y="283"/>
                  <a:pt x="220" y="283"/>
                </a:cubicBezTo>
                <a:cubicBezTo>
                  <a:pt x="223" y="284"/>
                  <a:pt x="226" y="284"/>
                  <a:pt x="229" y="285"/>
                </a:cubicBezTo>
                <a:cubicBezTo>
                  <a:pt x="226" y="289"/>
                  <a:pt x="228" y="298"/>
                  <a:pt x="234" y="302"/>
                </a:cubicBezTo>
                <a:cubicBezTo>
                  <a:pt x="202" y="306"/>
                  <a:pt x="151" y="303"/>
                  <a:pt x="124" y="301"/>
                </a:cubicBezTo>
                <a:cubicBezTo>
                  <a:pt x="134" y="294"/>
                  <a:pt x="192" y="282"/>
                  <a:pt x="210" y="283"/>
                </a:cubicBezTo>
                <a:cubicBezTo>
                  <a:pt x="213" y="283"/>
                  <a:pt x="216" y="283"/>
                  <a:pt x="219" y="283"/>
                </a:cubicBezTo>
                <a:cubicBezTo>
                  <a:pt x="217" y="279"/>
                  <a:pt x="217" y="279"/>
                  <a:pt x="217" y="279"/>
                </a:cubicBezTo>
                <a:cubicBezTo>
                  <a:pt x="213" y="279"/>
                  <a:pt x="213" y="279"/>
                  <a:pt x="213" y="279"/>
                </a:cubicBezTo>
                <a:close/>
                <a:moveTo>
                  <a:pt x="219" y="278"/>
                </a:moveTo>
                <a:cubicBezTo>
                  <a:pt x="232" y="277"/>
                  <a:pt x="232" y="277"/>
                  <a:pt x="232" y="277"/>
                </a:cubicBezTo>
                <a:cubicBezTo>
                  <a:pt x="228" y="265"/>
                  <a:pt x="228" y="265"/>
                  <a:pt x="228" y="265"/>
                </a:cubicBezTo>
                <a:cubicBezTo>
                  <a:pt x="224" y="265"/>
                  <a:pt x="220" y="265"/>
                  <a:pt x="216" y="265"/>
                </a:cubicBezTo>
                <a:cubicBezTo>
                  <a:pt x="219" y="278"/>
                  <a:pt x="219" y="278"/>
                  <a:pt x="219" y="278"/>
                </a:cubicBezTo>
                <a:close/>
                <a:moveTo>
                  <a:pt x="234" y="277"/>
                </a:moveTo>
                <a:cubicBezTo>
                  <a:pt x="238" y="277"/>
                  <a:pt x="238" y="277"/>
                  <a:pt x="238" y="277"/>
                </a:cubicBezTo>
                <a:cubicBezTo>
                  <a:pt x="233" y="265"/>
                  <a:pt x="233" y="265"/>
                  <a:pt x="233" y="265"/>
                </a:cubicBezTo>
                <a:cubicBezTo>
                  <a:pt x="232" y="265"/>
                  <a:pt x="230" y="265"/>
                  <a:pt x="229" y="265"/>
                </a:cubicBezTo>
                <a:cubicBezTo>
                  <a:pt x="234" y="277"/>
                  <a:pt x="234" y="277"/>
                  <a:pt x="234" y="277"/>
                </a:cubicBezTo>
                <a:close/>
                <a:moveTo>
                  <a:pt x="50" y="281"/>
                </a:moveTo>
                <a:cubicBezTo>
                  <a:pt x="54" y="275"/>
                  <a:pt x="60" y="270"/>
                  <a:pt x="66" y="267"/>
                </a:cubicBezTo>
                <a:cubicBezTo>
                  <a:pt x="76" y="269"/>
                  <a:pt x="87" y="273"/>
                  <a:pt x="99" y="277"/>
                </a:cubicBezTo>
                <a:cubicBezTo>
                  <a:pt x="96" y="272"/>
                  <a:pt x="93" y="267"/>
                  <a:pt x="90" y="261"/>
                </a:cubicBezTo>
                <a:cubicBezTo>
                  <a:pt x="104" y="262"/>
                  <a:pt x="120" y="265"/>
                  <a:pt x="141" y="274"/>
                </a:cubicBezTo>
                <a:cubicBezTo>
                  <a:pt x="107" y="202"/>
                  <a:pt x="120" y="126"/>
                  <a:pt x="149" y="67"/>
                </a:cubicBezTo>
                <a:cubicBezTo>
                  <a:pt x="118" y="102"/>
                  <a:pt x="89" y="140"/>
                  <a:pt x="71" y="190"/>
                </a:cubicBezTo>
                <a:cubicBezTo>
                  <a:pt x="71" y="170"/>
                  <a:pt x="77" y="150"/>
                  <a:pt x="90" y="127"/>
                </a:cubicBezTo>
                <a:cubicBezTo>
                  <a:pt x="48" y="175"/>
                  <a:pt x="27" y="197"/>
                  <a:pt x="0" y="273"/>
                </a:cubicBezTo>
                <a:cubicBezTo>
                  <a:pt x="10" y="261"/>
                  <a:pt x="26" y="258"/>
                  <a:pt x="52" y="263"/>
                </a:cubicBezTo>
                <a:cubicBezTo>
                  <a:pt x="51" y="269"/>
                  <a:pt x="51" y="275"/>
                  <a:pt x="50" y="281"/>
                </a:cubicBezTo>
                <a:close/>
                <a:moveTo>
                  <a:pt x="213" y="287"/>
                </a:moveTo>
                <a:cubicBezTo>
                  <a:pt x="214" y="287"/>
                  <a:pt x="216" y="288"/>
                  <a:pt x="216" y="290"/>
                </a:cubicBezTo>
                <a:cubicBezTo>
                  <a:pt x="216" y="292"/>
                  <a:pt x="214" y="294"/>
                  <a:pt x="213" y="294"/>
                </a:cubicBezTo>
                <a:cubicBezTo>
                  <a:pt x="211" y="294"/>
                  <a:pt x="209" y="292"/>
                  <a:pt x="209" y="290"/>
                </a:cubicBezTo>
                <a:cubicBezTo>
                  <a:pt x="209" y="288"/>
                  <a:pt x="211" y="287"/>
                  <a:pt x="213" y="287"/>
                </a:cubicBezTo>
                <a:close/>
              </a:path>
            </a:pathLst>
          </a:custGeom>
          <a:solidFill>
            <a:srgbClr val="182E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182E60"/>
              </a:solidFill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4321295" y="1828800"/>
            <a:ext cx="1472382" cy="1656214"/>
          </a:xfrm>
          <a:custGeom>
            <a:avLst/>
            <a:gdLst>
              <a:gd name="T0" fmla="*/ 3 w 306"/>
              <a:gd name="T1" fmla="*/ 284 h 317"/>
              <a:gd name="T2" fmla="*/ 65 w 306"/>
              <a:gd name="T3" fmla="*/ 302 h 317"/>
              <a:gd name="T4" fmla="*/ 269 w 306"/>
              <a:gd name="T5" fmla="*/ 317 h 317"/>
              <a:gd name="T6" fmla="*/ 129 w 306"/>
              <a:gd name="T7" fmla="*/ 303 h 317"/>
              <a:gd name="T8" fmla="*/ 213 w 306"/>
              <a:gd name="T9" fmla="*/ 279 h 317"/>
              <a:gd name="T10" fmla="*/ 214 w 306"/>
              <a:gd name="T11" fmla="*/ 265 h 317"/>
              <a:gd name="T12" fmla="*/ 164 w 306"/>
              <a:gd name="T13" fmla="*/ 287 h 317"/>
              <a:gd name="T14" fmla="*/ 160 w 306"/>
              <a:gd name="T15" fmla="*/ 285 h 317"/>
              <a:gd name="T16" fmla="*/ 166 w 306"/>
              <a:gd name="T17" fmla="*/ 5 h 317"/>
              <a:gd name="T18" fmla="*/ 166 w 306"/>
              <a:gd name="T19" fmla="*/ 6 h 317"/>
              <a:gd name="T20" fmla="*/ 306 w 306"/>
              <a:gd name="T21" fmla="*/ 271 h 317"/>
              <a:gd name="T22" fmla="*/ 240 w 306"/>
              <a:gd name="T23" fmla="*/ 277 h 317"/>
              <a:gd name="T24" fmla="*/ 260 w 306"/>
              <a:gd name="T25" fmla="*/ 280 h 317"/>
              <a:gd name="T26" fmla="*/ 248 w 306"/>
              <a:gd name="T27" fmla="*/ 297 h 317"/>
              <a:gd name="T28" fmla="*/ 239 w 306"/>
              <a:gd name="T29" fmla="*/ 279 h 317"/>
              <a:gd name="T30" fmla="*/ 240 w 306"/>
              <a:gd name="T31" fmla="*/ 298 h 317"/>
              <a:gd name="T32" fmla="*/ 233 w 306"/>
              <a:gd name="T33" fmla="*/ 279 h 317"/>
              <a:gd name="T34" fmla="*/ 220 w 306"/>
              <a:gd name="T35" fmla="*/ 283 h 317"/>
              <a:gd name="T36" fmla="*/ 234 w 306"/>
              <a:gd name="T37" fmla="*/ 302 h 317"/>
              <a:gd name="T38" fmla="*/ 210 w 306"/>
              <a:gd name="T39" fmla="*/ 283 h 317"/>
              <a:gd name="T40" fmla="*/ 217 w 306"/>
              <a:gd name="T41" fmla="*/ 279 h 317"/>
              <a:gd name="T42" fmla="*/ 219 w 306"/>
              <a:gd name="T43" fmla="*/ 278 h 317"/>
              <a:gd name="T44" fmla="*/ 228 w 306"/>
              <a:gd name="T45" fmla="*/ 265 h 317"/>
              <a:gd name="T46" fmla="*/ 219 w 306"/>
              <a:gd name="T47" fmla="*/ 278 h 317"/>
              <a:gd name="T48" fmla="*/ 238 w 306"/>
              <a:gd name="T49" fmla="*/ 277 h 317"/>
              <a:gd name="T50" fmla="*/ 229 w 306"/>
              <a:gd name="T51" fmla="*/ 265 h 317"/>
              <a:gd name="T52" fmla="*/ 50 w 306"/>
              <a:gd name="T53" fmla="*/ 281 h 317"/>
              <a:gd name="T54" fmla="*/ 99 w 306"/>
              <a:gd name="T55" fmla="*/ 277 h 317"/>
              <a:gd name="T56" fmla="*/ 141 w 306"/>
              <a:gd name="T57" fmla="*/ 274 h 317"/>
              <a:gd name="T58" fmla="*/ 71 w 306"/>
              <a:gd name="T59" fmla="*/ 190 h 317"/>
              <a:gd name="T60" fmla="*/ 0 w 306"/>
              <a:gd name="T61" fmla="*/ 273 h 317"/>
              <a:gd name="T62" fmla="*/ 50 w 306"/>
              <a:gd name="T63" fmla="*/ 281 h 317"/>
              <a:gd name="T64" fmla="*/ 216 w 306"/>
              <a:gd name="T65" fmla="*/ 290 h 317"/>
              <a:gd name="T66" fmla="*/ 209 w 306"/>
              <a:gd name="T67" fmla="*/ 29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6" h="317">
                <a:moveTo>
                  <a:pt x="69" y="298"/>
                </a:moveTo>
                <a:cubicBezTo>
                  <a:pt x="3" y="284"/>
                  <a:pt x="3" y="284"/>
                  <a:pt x="3" y="284"/>
                </a:cubicBezTo>
                <a:cubicBezTo>
                  <a:pt x="0" y="285"/>
                  <a:pt x="0" y="285"/>
                  <a:pt x="0" y="285"/>
                </a:cubicBezTo>
                <a:cubicBezTo>
                  <a:pt x="65" y="302"/>
                  <a:pt x="65" y="302"/>
                  <a:pt x="65" y="302"/>
                </a:cubicBezTo>
                <a:cubicBezTo>
                  <a:pt x="84" y="317"/>
                  <a:pt x="84" y="317"/>
                  <a:pt x="84" y="317"/>
                </a:cubicBezTo>
                <a:cubicBezTo>
                  <a:pt x="269" y="317"/>
                  <a:pt x="269" y="317"/>
                  <a:pt x="269" y="317"/>
                </a:cubicBezTo>
                <a:cubicBezTo>
                  <a:pt x="258" y="302"/>
                  <a:pt x="258" y="302"/>
                  <a:pt x="258" y="302"/>
                </a:cubicBezTo>
                <a:cubicBezTo>
                  <a:pt x="205" y="307"/>
                  <a:pt x="186" y="305"/>
                  <a:pt x="129" y="303"/>
                </a:cubicBezTo>
                <a:cubicBezTo>
                  <a:pt x="112" y="303"/>
                  <a:pt x="88" y="301"/>
                  <a:pt x="69" y="298"/>
                </a:cubicBezTo>
                <a:close/>
                <a:moveTo>
                  <a:pt x="213" y="279"/>
                </a:moveTo>
                <a:cubicBezTo>
                  <a:pt x="217" y="278"/>
                  <a:pt x="217" y="278"/>
                  <a:pt x="217" y="278"/>
                </a:cubicBezTo>
                <a:cubicBezTo>
                  <a:pt x="214" y="265"/>
                  <a:pt x="214" y="265"/>
                  <a:pt x="214" y="265"/>
                </a:cubicBezTo>
                <a:cubicBezTo>
                  <a:pt x="193" y="267"/>
                  <a:pt x="175" y="272"/>
                  <a:pt x="164" y="281"/>
                </a:cubicBezTo>
                <a:cubicBezTo>
                  <a:pt x="164" y="287"/>
                  <a:pt x="164" y="287"/>
                  <a:pt x="164" y="287"/>
                </a:cubicBezTo>
                <a:cubicBezTo>
                  <a:pt x="160" y="288"/>
                  <a:pt x="160" y="288"/>
                  <a:pt x="160" y="288"/>
                </a:cubicBezTo>
                <a:cubicBezTo>
                  <a:pt x="160" y="285"/>
                  <a:pt x="160" y="285"/>
                  <a:pt x="160" y="285"/>
                </a:cubicBezTo>
                <a:cubicBezTo>
                  <a:pt x="139" y="209"/>
                  <a:pt x="140" y="108"/>
                  <a:pt x="164" y="0"/>
                </a:cubicBezTo>
                <a:cubicBezTo>
                  <a:pt x="165" y="2"/>
                  <a:pt x="165" y="3"/>
                  <a:pt x="166" y="5"/>
                </a:cubicBezTo>
                <a:cubicBezTo>
                  <a:pt x="166" y="4"/>
                  <a:pt x="166" y="4"/>
                  <a:pt x="166" y="4"/>
                </a:cubicBezTo>
                <a:cubicBezTo>
                  <a:pt x="166" y="6"/>
                  <a:pt x="166" y="6"/>
                  <a:pt x="166" y="6"/>
                </a:cubicBezTo>
                <a:cubicBezTo>
                  <a:pt x="179" y="40"/>
                  <a:pt x="194" y="63"/>
                  <a:pt x="213" y="71"/>
                </a:cubicBezTo>
                <a:cubicBezTo>
                  <a:pt x="213" y="103"/>
                  <a:pt x="249" y="180"/>
                  <a:pt x="306" y="271"/>
                </a:cubicBezTo>
                <a:cubicBezTo>
                  <a:pt x="290" y="268"/>
                  <a:pt x="262" y="265"/>
                  <a:pt x="235" y="265"/>
                </a:cubicBezTo>
                <a:cubicBezTo>
                  <a:pt x="240" y="277"/>
                  <a:pt x="240" y="277"/>
                  <a:pt x="240" y="277"/>
                </a:cubicBezTo>
                <a:cubicBezTo>
                  <a:pt x="295" y="274"/>
                  <a:pt x="295" y="274"/>
                  <a:pt x="295" y="274"/>
                </a:cubicBezTo>
                <a:cubicBezTo>
                  <a:pt x="260" y="280"/>
                  <a:pt x="260" y="280"/>
                  <a:pt x="260" y="280"/>
                </a:cubicBezTo>
                <a:cubicBezTo>
                  <a:pt x="240" y="279"/>
                  <a:pt x="240" y="279"/>
                  <a:pt x="240" y="279"/>
                </a:cubicBezTo>
                <a:cubicBezTo>
                  <a:pt x="248" y="297"/>
                  <a:pt x="248" y="297"/>
                  <a:pt x="248" y="297"/>
                </a:cubicBezTo>
                <a:cubicBezTo>
                  <a:pt x="246" y="298"/>
                  <a:pt x="246" y="298"/>
                  <a:pt x="246" y="298"/>
                </a:cubicBezTo>
                <a:cubicBezTo>
                  <a:pt x="239" y="279"/>
                  <a:pt x="239" y="279"/>
                  <a:pt x="239" y="279"/>
                </a:cubicBezTo>
                <a:cubicBezTo>
                  <a:pt x="234" y="279"/>
                  <a:pt x="234" y="279"/>
                  <a:pt x="234" y="279"/>
                </a:cubicBezTo>
                <a:cubicBezTo>
                  <a:pt x="240" y="298"/>
                  <a:pt x="240" y="298"/>
                  <a:pt x="240" y="298"/>
                </a:cubicBezTo>
                <a:cubicBezTo>
                  <a:pt x="239" y="298"/>
                  <a:pt x="239" y="298"/>
                  <a:pt x="239" y="298"/>
                </a:cubicBezTo>
                <a:cubicBezTo>
                  <a:pt x="233" y="279"/>
                  <a:pt x="233" y="279"/>
                  <a:pt x="233" y="279"/>
                </a:cubicBezTo>
                <a:cubicBezTo>
                  <a:pt x="219" y="279"/>
                  <a:pt x="219" y="279"/>
                  <a:pt x="219" y="279"/>
                </a:cubicBezTo>
                <a:cubicBezTo>
                  <a:pt x="220" y="283"/>
                  <a:pt x="220" y="283"/>
                  <a:pt x="220" y="283"/>
                </a:cubicBezTo>
                <a:cubicBezTo>
                  <a:pt x="223" y="284"/>
                  <a:pt x="226" y="284"/>
                  <a:pt x="229" y="285"/>
                </a:cubicBezTo>
                <a:cubicBezTo>
                  <a:pt x="226" y="289"/>
                  <a:pt x="228" y="298"/>
                  <a:pt x="234" y="302"/>
                </a:cubicBezTo>
                <a:cubicBezTo>
                  <a:pt x="202" y="306"/>
                  <a:pt x="151" y="303"/>
                  <a:pt x="124" y="301"/>
                </a:cubicBezTo>
                <a:cubicBezTo>
                  <a:pt x="134" y="294"/>
                  <a:pt x="192" y="282"/>
                  <a:pt x="210" y="283"/>
                </a:cubicBezTo>
                <a:cubicBezTo>
                  <a:pt x="213" y="283"/>
                  <a:pt x="216" y="283"/>
                  <a:pt x="219" y="283"/>
                </a:cubicBezTo>
                <a:cubicBezTo>
                  <a:pt x="217" y="279"/>
                  <a:pt x="217" y="279"/>
                  <a:pt x="217" y="279"/>
                </a:cubicBezTo>
                <a:cubicBezTo>
                  <a:pt x="213" y="279"/>
                  <a:pt x="213" y="279"/>
                  <a:pt x="213" y="279"/>
                </a:cubicBezTo>
                <a:close/>
                <a:moveTo>
                  <a:pt x="219" y="278"/>
                </a:moveTo>
                <a:cubicBezTo>
                  <a:pt x="232" y="277"/>
                  <a:pt x="232" y="277"/>
                  <a:pt x="232" y="277"/>
                </a:cubicBezTo>
                <a:cubicBezTo>
                  <a:pt x="228" y="265"/>
                  <a:pt x="228" y="265"/>
                  <a:pt x="228" y="265"/>
                </a:cubicBezTo>
                <a:cubicBezTo>
                  <a:pt x="224" y="265"/>
                  <a:pt x="220" y="265"/>
                  <a:pt x="216" y="265"/>
                </a:cubicBezTo>
                <a:cubicBezTo>
                  <a:pt x="219" y="278"/>
                  <a:pt x="219" y="278"/>
                  <a:pt x="219" y="278"/>
                </a:cubicBezTo>
                <a:close/>
                <a:moveTo>
                  <a:pt x="234" y="277"/>
                </a:moveTo>
                <a:cubicBezTo>
                  <a:pt x="238" y="277"/>
                  <a:pt x="238" y="277"/>
                  <a:pt x="238" y="277"/>
                </a:cubicBezTo>
                <a:cubicBezTo>
                  <a:pt x="233" y="265"/>
                  <a:pt x="233" y="265"/>
                  <a:pt x="233" y="265"/>
                </a:cubicBezTo>
                <a:cubicBezTo>
                  <a:pt x="232" y="265"/>
                  <a:pt x="230" y="265"/>
                  <a:pt x="229" y="265"/>
                </a:cubicBezTo>
                <a:cubicBezTo>
                  <a:pt x="234" y="277"/>
                  <a:pt x="234" y="277"/>
                  <a:pt x="234" y="277"/>
                </a:cubicBezTo>
                <a:close/>
                <a:moveTo>
                  <a:pt x="50" y="281"/>
                </a:moveTo>
                <a:cubicBezTo>
                  <a:pt x="54" y="275"/>
                  <a:pt x="60" y="270"/>
                  <a:pt x="66" y="267"/>
                </a:cubicBezTo>
                <a:cubicBezTo>
                  <a:pt x="76" y="269"/>
                  <a:pt x="87" y="273"/>
                  <a:pt x="99" y="277"/>
                </a:cubicBezTo>
                <a:cubicBezTo>
                  <a:pt x="96" y="272"/>
                  <a:pt x="93" y="267"/>
                  <a:pt x="90" y="261"/>
                </a:cubicBezTo>
                <a:cubicBezTo>
                  <a:pt x="104" y="262"/>
                  <a:pt x="120" y="265"/>
                  <a:pt x="141" y="274"/>
                </a:cubicBezTo>
                <a:cubicBezTo>
                  <a:pt x="107" y="202"/>
                  <a:pt x="120" y="126"/>
                  <a:pt x="149" y="67"/>
                </a:cubicBezTo>
                <a:cubicBezTo>
                  <a:pt x="118" y="102"/>
                  <a:pt x="89" y="140"/>
                  <a:pt x="71" y="190"/>
                </a:cubicBezTo>
                <a:cubicBezTo>
                  <a:pt x="71" y="170"/>
                  <a:pt x="77" y="150"/>
                  <a:pt x="90" y="127"/>
                </a:cubicBezTo>
                <a:cubicBezTo>
                  <a:pt x="48" y="175"/>
                  <a:pt x="27" y="197"/>
                  <a:pt x="0" y="273"/>
                </a:cubicBezTo>
                <a:cubicBezTo>
                  <a:pt x="10" y="261"/>
                  <a:pt x="26" y="258"/>
                  <a:pt x="52" y="263"/>
                </a:cubicBezTo>
                <a:cubicBezTo>
                  <a:pt x="51" y="269"/>
                  <a:pt x="51" y="275"/>
                  <a:pt x="50" y="281"/>
                </a:cubicBezTo>
                <a:close/>
                <a:moveTo>
                  <a:pt x="213" y="287"/>
                </a:moveTo>
                <a:cubicBezTo>
                  <a:pt x="214" y="287"/>
                  <a:pt x="216" y="288"/>
                  <a:pt x="216" y="290"/>
                </a:cubicBezTo>
                <a:cubicBezTo>
                  <a:pt x="216" y="292"/>
                  <a:pt x="214" y="294"/>
                  <a:pt x="213" y="294"/>
                </a:cubicBezTo>
                <a:cubicBezTo>
                  <a:pt x="211" y="294"/>
                  <a:pt x="209" y="292"/>
                  <a:pt x="209" y="290"/>
                </a:cubicBezTo>
                <a:cubicBezTo>
                  <a:pt x="209" y="288"/>
                  <a:pt x="211" y="287"/>
                  <a:pt x="213" y="287"/>
                </a:cubicBezTo>
                <a:close/>
              </a:path>
            </a:pathLst>
          </a:custGeom>
          <a:solidFill>
            <a:srgbClr val="182E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182E60"/>
              </a:solidFill>
            </a:endParaRPr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6373535" y="1982772"/>
            <a:ext cx="1665736" cy="1798344"/>
          </a:xfrm>
          <a:custGeom>
            <a:avLst/>
            <a:gdLst>
              <a:gd name="T0" fmla="*/ 3 w 306"/>
              <a:gd name="T1" fmla="*/ 284 h 317"/>
              <a:gd name="T2" fmla="*/ 65 w 306"/>
              <a:gd name="T3" fmla="*/ 302 h 317"/>
              <a:gd name="T4" fmla="*/ 269 w 306"/>
              <a:gd name="T5" fmla="*/ 317 h 317"/>
              <a:gd name="T6" fmla="*/ 129 w 306"/>
              <a:gd name="T7" fmla="*/ 303 h 317"/>
              <a:gd name="T8" fmla="*/ 213 w 306"/>
              <a:gd name="T9" fmla="*/ 279 h 317"/>
              <a:gd name="T10" fmla="*/ 214 w 306"/>
              <a:gd name="T11" fmla="*/ 265 h 317"/>
              <a:gd name="T12" fmla="*/ 164 w 306"/>
              <a:gd name="T13" fmla="*/ 287 h 317"/>
              <a:gd name="T14" fmla="*/ 160 w 306"/>
              <a:gd name="T15" fmla="*/ 285 h 317"/>
              <a:gd name="T16" fmla="*/ 166 w 306"/>
              <a:gd name="T17" fmla="*/ 5 h 317"/>
              <a:gd name="T18" fmla="*/ 166 w 306"/>
              <a:gd name="T19" fmla="*/ 6 h 317"/>
              <a:gd name="T20" fmla="*/ 306 w 306"/>
              <a:gd name="T21" fmla="*/ 271 h 317"/>
              <a:gd name="T22" fmla="*/ 240 w 306"/>
              <a:gd name="T23" fmla="*/ 277 h 317"/>
              <a:gd name="T24" fmla="*/ 260 w 306"/>
              <a:gd name="T25" fmla="*/ 280 h 317"/>
              <a:gd name="T26" fmla="*/ 248 w 306"/>
              <a:gd name="T27" fmla="*/ 297 h 317"/>
              <a:gd name="T28" fmla="*/ 239 w 306"/>
              <a:gd name="T29" fmla="*/ 279 h 317"/>
              <a:gd name="T30" fmla="*/ 240 w 306"/>
              <a:gd name="T31" fmla="*/ 298 h 317"/>
              <a:gd name="T32" fmla="*/ 233 w 306"/>
              <a:gd name="T33" fmla="*/ 279 h 317"/>
              <a:gd name="T34" fmla="*/ 220 w 306"/>
              <a:gd name="T35" fmla="*/ 283 h 317"/>
              <a:gd name="T36" fmla="*/ 234 w 306"/>
              <a:gd name="T37" fmla="*/ 302 h 317"/>
              <a:gd name="T38" fmla="*/ 210 w 306"/>
              <a:gd name="T39" fmla="*/ 283 h 317"/>
              <a:gd name="T40" fmla="*/ 217 w 306"/>
              <a:gd name="T41" fmla="*/ 279 h 317"/>
              <a:gd name="T42" fmla="*/ 219 w 306"/>
              <a:gd name="T43" fmla="*/ 278 h 317"/>
              <a:gd name="T44" fmla="*/ 228 w 306"/>
              <a:gd name="T45" fmla="*/ 265 h 317"/>
              <a:gd name="T46" fmla="*/ 219 w 306"/>
              <a:gd name="T47" fmla="*/ 278 h 317"/>
              <a:gd name="T48" fmla="*/ 238 w 306"/>
              <a:gd name="T49" fmla="*/ 277 h 317"/>
              <a:gd name="T50" fmla="*/ 229 w 306"/>
              <a:gd name="T51" fmla="*/ 265 h 317"/>
              <a:gd name="T52" fmla="*/ 50 w 306"/>
              <a:gd name="T53" fmla="*/ 281 h 317"/>
              <a:gd name="T54" fmla="*/ 99 w 306"/>
              <a:gd name="T55" fmla="*/ 277 h 317"/>
              <a:gd name="T56" fmla="*/ 141 w 306"/>
              <a:gd name="T57" fmla="*/ 274 h 317"/>
              <a:gd name="T58" fmla="*/ 71 w 306"/>
              <a:gd name="T59" fmla="*/ 190 h 317"/>
              <a:gd name="T60" fmla="*/ 0 w 306"/>
              <a:gd name="T61" fmla="*/ 273 h 317"/>
              <a:gd name="T62" fmla="*/ 50 w 306"/>
              <a:gd name="T63" fmla="*/ 281 h 317"/>
              <a:gd name="T64" fmla="*/ 216 w 306"/>
              <a:gd name="T65" fmla="*/ 290 h 317"/>
              <a:gd name="T66" fmla="*/ 209 w 306"/>
              <a:gd name="T67" fmla="*/ 29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6" h="317">
                <a:moveTo>
                  <a:pt x="69" y="298"/>
                </a:moveTo>
                <a:cubicBezTo>
                  <a:pt x="3" y="284"/>
                  <a:pt x="3" y="284"/>
                  <a:pt x="3" y="284"/>
                </a:cubicBezTo>
                <a:cubicBezTo>
                  <a:pt x="0" y="285"/>
                  <a:pt x="0" y="285"/>
                  <a:pt x="0" y="285"/>
                </a:cubicBezTo>
                <a:cubicBezTo>
                  <a:pt x="65" y="302"/>
                  <a:pt x="65" y="302"/>
                  <a:pt x="65" y="302"/>
                </a:cubicBezTo>
                <a:cubicBezTo>
                  <a:pt x="84" y="317"/>
                  <a:pt x="84" y="317"/>
                  <a:pt x="84" y="317"/>
                </a:cubicBezTo>
                <a:cubicBezTo>
                  <a:pt x="269" y="317"/>
                  <a:pt x="269" y="317"/>
                  <a:pt x="269" y="317"/>
                </a:cubicBezTo>
                <a:cubicBezTo>
                  <a:pt x="258" y="302"/>
                  <a:pt x="258" y="302"/>
                  <a:pt x="258" y="302"/>
                </a:cubicBezTo>
                <a:cubicBezTo>
                  <a:pt x="205" y="307"/>
                  <a:pt x="186" y="305"/>
                  <a:pt x="129" y="303"/>
                </a:cubicBezTo>
                <a:cubicBezTo>
                  <a:pt x="112" y="303"/>
                  <a:pt x="88" y="301"/>
                  <a:pt x="69" y="298"/>
                </a:cubicBezTo>
                <a:close/>
                <a:moveTo>
                  <a:pt x="213" y="279"/>
                </a:moveTo>
                <a:cubicBezTo>
                  <a:pt x="217" y="278"/>
                  <a:pt x="217" y="278"/>
                  <a:pt x="217" y="278"/>
                </a:cubicBezTo>
                <a:cubicBezTo>
                  <a:pt x="214" y="265"/>
                  <a:pt x="214" y="265"/>
                  <a:pt x="214" y="265"/>
                </a:cubicBezTo>
                <a:cubicBezTo>
                  <a:pt x="193" y="267"/>
                  <a:pt x="175" y="272"/>
                  <a:pt x="164" y="281"/>
                </a:cubicBezTo>
                <a:cubicBezTo>
                  <a:pt x="164" y="287"/>
                  <a:pt x="164" y="287"/>
                  <a:pt x="164" y="287"/>
                </a:cubicBezTo>
                <a:cubicBezTo>
                  <a:pt x="160" y="288"/>
                  <a:pt x="160" y="288"/>
                  <a:pt x="160" y="288"/>
                </a:cubicBezTo>
                <a:cubicBezTo>
                  <a:pt x="160" y="285"/>
                  <a:pt x="160" y="285"/>
                  <a:pt x="160" y="285"/>
                </a:cubicBezTo>
                <a:cubicBezTo>
                  <a:pt x="139" y="209"/>
                  <a:pt x="140" y="108"/>
                  <a:pt x="164" y="0"/>
                </a:cubicBezTo>
                <a:cubicBezTo>
                  <a:pt x="165" y="2"/>
                  <a:pt x="165" y="3"/>
                  <a:pt x="166" y="5"/>
                </a:cubicBezTo>
                <a:cubicBezTo>
                  <a:pt x="166" y="4"/>
                  <a:pt x="166" y="4"/>
                  <a:pt x="166" y="4"/>
                </a:cubicBezTo>
                <a:cubicBezTo>
                  <a:pt x="166" y="6"/>
                  <a:pt x="166" y="6"/>
                  <a:pt x="166" y="6"/>
                </a:cubicBezTo>
                <a:cubicBezTo>
                  <a:pt x="179" y="40"/>
                  <a:pt x="194" y="63"/>
                  <a:pt x="213" y="71"/>
                </a:cubicBezTo>
                <a:cubicBezTo>
                  <a:pt x="213" y="103"/>
                  <a:pt x="249" y="180"/>
                  <a:pt x="306" y="271"/>
                </a:cubicBezTo>
                <a:cubicBezTo>
                  <a:pt x="290" y="268"/>
                  <a:pt x="262" y="265"/>
                  <a:pt x="235" y="265"/>
                </a:cubicBezTo>
                <a:cubicBezTo>
                  <a:pt x="240" y="277"/>
                  <a:pt x="240" y="277"/>
                  <a:pt x="240" y="277"/>
                </a:cubicBezTo>
                <a:cubicBezTo>
                  <a:pt x="295" y="274"/>
                  <a:pt x="295" y="274"/>
                  <a:pt x="295" y="274"/>
                </a:cubicBezTo>
                <a:cubicBezTo>
                  <a:pt x="260" y="280"/>
                  <a:pt x="260" y="280"/>
                  <a:pt x="260" y="280"/>
                </a:cubicBezTo>
                <a:cubicBezTo>
                  <a:pt x="240" y="279"/>
                  <a:pt x="240" y="279"/>
                  <a:pt x="240" y="279"/>
                </a:cubicBezTo>
                <a:cubicBezTo>
                  <a:pt x="248" y="297"/>
                  <a:pt x="248" y="297"/>
                  <a:pt x="248" y="297"/>
                </a:cubicBezTo>
                <a:cubicBezTo>
                  <a:pt x="246" y="298"/>
                  <a:pt x="246" y="298"/>
                  <a:pt x="246" y="298"/>
                </a:cubicBezTo>
                <a:cubicBezTo>
                  <a:pt x="239" y="279"/>
                  <a:pt x="239" y="279"/>
                  <a:pt x="239" y="279"/>
                </a:cubicBezTo>
                <a:cubicBezTo>
                  <a:pt x="234" y="279"/>
                  <a:pt x="234" y="279"/>
                  <a:pt x="234" y="279"/>
                </a:cubicBezTo>
                <a:cubicBezTo>
                  <a:pt x="240" y="298"/>
                  <a:pt x="240" y="298"/>
                  <a:pt x="240" y="298"/>
                </a:cubicBezTo>
                <a:cubicBezTo>
                  <a:pt x="239" y="298"/>
                  <a:pt x="239" y="298"/>
                  <a:pt x="239" y="298"/>
                </a:cubicBezTo>
                <a:cubicBezTo>
                  <a:pt x="233" y="279"/>
                  <a:pt x="233" y="279"/>
                  <a:pt x="233" y="279"/>
                </a:cubicBezTo>
                <a:cubicBezTo>
                  <a:pt x="219" y="279"/>
                  <a:pt x="219" y="279"/>
                  <a:pt x="219" y="279"/>
                </a:cubicBezTo>
                <a:cubicBezTo>
                  <a:pt x="220" y="283"/>
                  <a:pt x="220" y="283"/>
                  <a:pt x="220" y="283"/>
                </a:cubicBezTo>
                <a:cubicBezTo>
                  <a:pt x="223" y="284"/>
                  <a:pt x="226" y="284"/>
                  <a:pt x="229" y="285"/>
                </a:cubicBezTo>
                <a:cubicBezTo>
                  <a:pt x="226" y="289"/>
                  <a:pt x="228" y="298"/>
                  <a:pt x="234" y="302"/>
                </a:cubicBezTo>
                <a:cubicBezTo>
                  <a:pt x="202" y="306"/>
                  <a:pt x="151" y="303"/>
                  <a:pt x="124" y="301"/>
                </a:cubicBezTo>
                <a:cubicBezTo>
                  <a:pt x="134" y="294"/>
                  <a:pt x="192" y="282"/>
                  <a:pt x="210" y="283"/>
                </a:cubicBezTo>
                <a:cubicBezTo>
                  <a:pt x="213" y="283"/>
                  <a:pt x="216" y="283"/>
                  <a:pt x="219" y="283"/>
                </a:cubicBezTo>
                <a:cubicBezTo>
                  <a:pt x="217" y="279"/>
                  <a:pt x="217" y="279"/>
                  <a:pt x="217" y="279"/>
                </a:cubicBezTo>
                <a:cubicBezTo>
                  <a:pt x="213" y="279"/>
                  <a:pt x="213" y="279"/>
                  <a:pt x="213" y="279"/>
                </a:cubicBezTo>
                <a:close/>
                <a:moveTo>
                  <a:pt x="219" y="278"/>
                </a:moveTo>
                <a:cubicBezTo>
                  <a:pt x="232" y="277"/>
                  <a:pt x="232" y="277"/>
                  <a:pt x="232" y="277"/>
                </a:cubicBezTo>
                <a:cubicBezTo>
                  <a:pt x="228" y="265"/>
                  <a:pt x="228" y="265"/>
                  <a:pt x="228" y="265"/>
                </a:cubicBezTo>
                <a:cubicBezTo>
                  <a:pt x="224" y="265"/>
                  <a:pt x="220" y="265"/>
                  <a:pt x="216" y="265"/>
                </a:cubicBezTo>
                <a:cubicBezTo>
                  <a:pt x="219" y="278"/>
                  <a:pt x="219" y="278"/>
                  <a:pt x="219" y="278"/>
                </a:cubicBezTo>
                <a:close/>
                <a:moveTo>
                  <a:pt x="234" y="277"/>
                </a:moveTo>
                <a:cubicBezTo>
                  <a:pt x="238" y="277"/>
                  <a:pt x="238" y="277"/>
                  <a:pt x="238" y="277"/>
                </a:cubicBezTo>
                <a:cubicBezTo>
                  <a:pt x="233" y="265"/>
                  <a:pt x="233" y="265"/>
                  <a:pt x="233" y="265"/>
                </a:cubicBezTo>
                <a:cubicBezTo>
                  <a:pt x="232" y="265"/>
                  <a:pt x="230" y="265"/>
                  <a:pt x="229" y="265"/>
                </a:cubicBezTo>
                <a:cubicBezTo>
                  <a:pt x="234" y="277"/>
                  <a:pt x="234" y="277"/>
                  <a:pt x="234" y="277"/>
                </a:cubicBezTo>
                <a:close/>
                <a:moveTo>
                  <a:pt x="50" y="281"/>
                </a:moveTo>
                <a:cubicBezTo>
                  <a:pt x="54" y="275"/>
                  <a:pt x="60" y="270"/>
                  <a:pt x="66" y="267"/>
                </a:cubicBezTo>
                <a:cubicBezTo>
                  <a:pt x="76" y="269"/>
                  <a:pt x="87" y="273"/>
                  <a:pt x="99" y="277"/>
                </a:cubicBezTo>
                <a:cubicBezTo>
                  <a:pt x="96" y="272"/>
                  <a:pt x="93" y="267"/>
                  <a:pt x="90" y="261"/>
                </a:cubicBezTo>
                <a:cubicBezTo>
                  <a:pt x="104" y="262"/>
                  <a:pt x="120" y="265"/>
                  <a:pt x="141" y="274"/>
                </a:cubicBezTo>
                <a:cubicBezTo>
                  <a:pt x="107" y="202"/>
                  <a:pt x="120" y="126"/>
                  <a:pt x="149" y="67"/>
                </a:cubicBezTo>
                <a:cubicBezTo>
                  <a:pt x="118" y="102"/>
                  <a:pt x="89" y="140"/>
                  <a:pt x="71" y="190"/>
                </a:cubicBezTo>
                <a:cubicBezTo>
                  <a:pt x="71" y="170"/>
                  <a:pt x="77" y="150"/>
                  <a:pt x="90" y="127"/>
                </a:cubicBezTo>
                <a:cubicBezTo>
                  <a:pt x="48" y="175"/>
                  <a:pt x="27" y="197"/>
                  <a:pt x="0" y="273"/>
                </a:cubicBezTo>
                <a:cubicBezTo>
                  <a:pt x="10" y="261"/>
                  <a:pt x="26" y="258"/>
                  <a:pt x="52" y="263"/>
                </a:cubicBezTo>
                <a:cubicBezTo>
                  <a:pt x="51" y="269"/>
                  <a:pt x="51" y="275"/>
                  <a:pt x="50" y="281"/>
                </a:cubicBezTo>
                <a:close/>
                <a:moveTo>
                  <a:pt x="213" y="287"/>
                </a:moveTo>
                <a:cubicBezTo>
                  <a:pt x="214" y="287"/>
                  <a:pt x="216" y="288"/>
                  <a:pt x="216" y="290"/>
                </a:cubicBezTo>
                <a:cubicBezTo>
                  <a:pt x="216" y="292"/>
                  <a:pt x="214" y="294"/>
                  <a:pt x="213" y="294"/>
                </a:cubicBezTo>
                <a:cubicBezTo>
                  <a:pt x="211" y="294"/>
                  <a:pt x="209" y="292"/>
                  <a:pt x="209" y="290"/>
                </a:cubicBezTo>
                <a:cubicBezTo>
                  <a:pt x="209" y="288"/>
                  <a:pt x="211" y="287"/>
                  <a:pt x="213" y="287"/>
                </a:cubicBezTo>
                <a:close/>
              </a:path>
            </a:pathLst>
          </a:custGeom>
          <a:solidFill>
            <a:srgbClr val="182E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182E60"/>
              </a:solidFill>
            </a:endParaRP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8481786" y="1980799"/>
            <a:ext cx="1888817" cy="2120112"/>
          </a:xfrm>
          <a:custGeom>
            <a:avLst/>
            <a:gdLst>
              <a:gd name="T0" fmla="*/ 3 w 306"/>
              <a:gd name="T1" fmla="*/ 284 h 317"/>
              <a:gd name="T2" fmla="*/ 65 w 306"/>
              <a:gd name="T3" fmla="*/ 302 h 317"/>
              <a:gd name="T4" fmla="*/ 269 w 306"/>
              <a:gd name="T5" fmla="*/ 317 h 317"/>
              <a:gd name="T6" fmla="*/ 129 w 306"/>
              <a:gd name="T7" fmla="*/ 303 h 317"/>
              <a:gd name="T8" fmla="*/ 213 w 306"/>
              <a:gd name="T9" fmla="*/ 279 h 317"/>
              <a:gd name="T10" fmla="*/ 214 w 306"/>
              <a:gd name="T11" fmla="*/ 265 h 317"/>
              <a:gd name="T12" fmla="*/ 164 w 306"/>
              <a:gd name="T13" fmla="*/ 287 h 317"/>
              <a:gd name="T14" fmla="*/ 160 w 306"/>
              <a:gd name="T15" fmla="*/ 285 h 317"/>
              <a:gd name="T16" fmla="*/ 166 w 306"/>
              <a:gd name="T17" fmla="*/ 5 h 317"/>
              <a:gd name="T18" fmla="*/ 166 w 306"/>
              <a:gd name="T19" fmla="*/ 6 h 317"/>
              <a:gd name="T20" fmla="*/ 306 w 306"/>
              <a:gd name="T21" fmla="*/ 271 h 317"/>
              <a:gd name="T22" fmla="*/ 240 w 306"/>
              <a:gd name="T23" fmla="*/ 277 h 317"/>
              <a:gd name="T24" fmla="*/ 260 w 306"/>
              <a:gd name="T25" fmla="*/ 280 h 317"/>
              <a:gd name="T26" fmla="*/ 248 w 306"/>
              <a:gd name="T27" fmla="*/ 297 h 317"/>
              <a:gd name="T28" fmla="*/ 239 w 306"/>
              <a:gd name="T29" fmla="*/ 279 h 317"/>
              <a:gd name="T30" fmla="*/ 240 w 306"/>
              <a:gd name="T31" fmla="*/ 298 h 317"/>
              <a:gd name="T32" fmla="*/ 233 w 306"/>
              <a:gd name="T33" fmla="*/ 279 h 317"/>
              <a:gd name="T34" fmla="*/ 220 w 306"/>
              <a:gd name="T35" fmla="*/ 283 h 317"/>
              <a:gd name="T36" fmla="*/ 234 w 306"/>
              <a:gd name="T37" fmla="*/ 302 h 317"/>
              <a:gd name="T38" fmla="*/ 210 w 306"/>
              <a:gd name="T39" fmla="*/ 283 h 317"/>
              <a:gd name="T40" fmla="*/ 217 w 306"/>
              <a:gd name="T41" fmla="*/ 279 h 317"/>
              <a:gd name="T42" fmla="*/ 219 w 306"/>
              <a:gd name="T43" fmla="*/ 278 h 317"/>
              <a:gd name="T44" fmla="*/ 228 w 306"/>
              <a:gd name="T45" fmla="*/ 265 h 317"/>
              <a:gd name="T46" fmla="*/ 219 w 306"/>
              <a:gd name="T47" fmla="*/ 278 h 317"/>
              <a:gd name="T48" fmla="*/ 238 w 306"/>
              <a:gd name="T49" fmla="*/ 277 h 317"/>
              <a:gd name="T50" fmla="*/ 229 w 306"/>
              <a:gd name="T51" fmla="*/ 265 h 317"/>
              <a:gd name="T52" fmla="*/ 50 w 306"/>
              <a:gd name="T53" fmla="*/ 281 h 317"/>
              <a:gd name="T54" fmla="*/ 99 w 306"/>
              <a:gd name="T55" fmla="*/ 277 h 317"/>
              <a:gd name="T56" fmla="*/ 141 w 306"/>
              <a:gd name="T57" fmla="*/ 274 h 317"/>
              <a:gd name="T58" fmla="*/ 71 w 306"/>
              <a:gd name="T59" fmla="*/ 190 h 317"/>
              <a:gd name="T60" fmla="*/ 0 w 306"/>
              <a:gd name="T61" fmla="*/ 273 h 317"/>
              <a:gd name="T62" fmla="*/ 50 w 306"/>
              <a:gd name="T63" fmla="*/ 281 h 317"/>
              <a:gd name="T64" fmla="*/ 216 w 306"/>
              <a:gd name="T65" fmla="*/ 290 h 317"/>
              <a:gd name="T66" fmla="*/ 209 w 306"/>
              <a:gd name="T67" fmla="*/ 29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6" h="317">
                <a:moveTo>
                  <a:pt x="69" y="298"/>
                </a:moveTo>
                <a:cubicBezTo>
                  <a:pt x="3" y="284"/>
                  <a:pt x="3" y="284"/>
                  <a:pt x="3" y="284"/>
                </a:cubicBezTo>
                <a:cubicBezTo>
                  <a:pt x="0" y="285"/>
                  <a:pt x="0" y="285"/>
                  <a:pt x="0" y="285"/>
                </a:cubicBezTo>
                <a:cubicBezTo>
                  <a:pt x="65" y="302"/>
                  <a:pt x="65" y="302"/>
                  <a:pt x="65" y="302"/>
                </a:cubicBezTo>
                <a:cubicBezTo>
                  <a:pt x="84" y="317"/>
                  <a:pt x="84" y="317"/>
                  <a:pt x="84" y="317"/>
                </a:cubicBezTo>
                <a:cubicBezTo>
                  <a:pt x="269" y="317"/>
                  <a:pt x="269" y="317"/>
                  <a:pt x="269" y="317"/>
                </a:cubicBezTo>
                <a:cubicBezTo>
                  <a:pt x="258" y="302"/>
                  <a:pt x="258" y="302"/>
                  <a:pt x="258" y="302"/>
                </a:cubicBezTo>
                <a:cubicBezTo>
                  <a:pt x="205" y="307"/>
                  <a:pt x="186" y="305"/>
                  <a:pt x="129" y="303"/>
                </a:cubicBezTo>
                <a:cubicBezTo>
                  <a:pt x="112" y="303"/>
                  <a:pt x="88" y="301"/>
                  <a:pt x="69" y="298"/>
                </a:cubicBezTo>
                <a:close/>
                <a:moveTo>
                  <a:pt x="213" y="279"/>
                </a:moveTo>
                <a:cubicBezTo>
                  <a:pt x="217" y="278"/>
                  <a:pt x="217" y="278"/>
                  <a:pt x="217" y="278"/>
                </a:cubicBezTo>
                <a:cubicBezTo>
                  <a:pt x="214" y="265"/>
                  <a:pt x="214" y="265"/>
                  <a:pt x="214" y="265"/>
                </a:cubicBezTo>
                <a:cubicBezTo>
                  <a:pt x="193" y="267"/>
                  <a:pt x="175" y="272"/>
                  <a:pt x="164" y="281"/>
                </a:cubicBezTo>
                <a:cubicBezTo>
                  <a:pt x="164" y="287"/>
                  <a:pt x="164" y="287"/>
                  <a:pt x="164" y="287"/>
                </a:cubicBezTo>
                <a:cubicBezTo>
                  <a:pt x="160" y="288"/>
                  <a:pt x="160" y="288"/>
                  <a:pt x="160" y="288"/>
                </a:cubicBezTo>
                <a:cubicBezTo>
                  <a:pt x="160" y="285"/>
                  <a:pt x="160" y="285"/>
                  <a:pt x="160" y="285"/>
                </a:cubicBezTo>
                <a:cubicBezTo>
                  <a:pt x="139" y="209"/>
                  <a:pt x="140" y="108"/>
                  <a:pt x="164" y="0"/>
                </a:cubicBezTo>
                <a:cubicBezTo>
                  <a:pt x="165" y="2"/>
                  <a:pt x="165" y="3"/>
                  <a:pt x="166" y="5"/>
                </a:cubicBezTo>
                <a:cubicBezTo>
                  <a:pt x="166" y="4"/>
                  <a:pt x="166" y="4"/>
                  <a:pt x="166" y="4"/>
                </a:cubicBezTo>
                <a:cubicBezTo>
                  <a:pt x="166" y="6"/>
                  <a:pt x="166" y="6"/>
                  <a:pt x="166" y="6"/>
                </a:cubicBezTo>
                <a:cubicBezTo>
                  <a:pt x="179" y="40"/>
                  <a:pt x="194" y="63"/>
                  <a:pt x="213" y="71"/>
                </a:cubicBezTo>
                <a:cubicBezTo>
                  <a:pt x="213" y="103"/>
                  <a:pt x="249" y="180"/>
                  <a:pt x="306" y="271"/>
                </a:cubicBezTo>
                <a:cubicBezTo>
                  <a:pt x="290" y="268"/>
                  <a:pt x="262" y="265"/>
                  <a:pt x="235" y="265"/>
                </a:cubicBezTo>
                <a:cubicBezTo>
                  <a:pt x="240" y="277"/>
                  <a:pt x="240" y="277"/>
                  <a:pt x="240" y="277"/>
                </a:cubicBezTo>
                <a:cubicBezTo>
                  <a:pt x="295" y="274"/>
                  <a:pt x="295" y="274"/>
                  <a:pt x="295" y="274"/>
                </a:cubicBezTo>
                <a:cubicBezTo>
                  <a:pt x="260" y="280"/>
                  <a:pt x="260" y="280"/>
                  <a:pt x="260" y="280"/>
                </a:cubicBezTo>
                <a:cubicBezTo>
                  <a:pt x="240" y="279"/>
                  <a:pt x="240" y="279"/>
                  <a:pt x="240" y="279"/>
                </a:cubicBezTo>
                <a:cubicBezTo>
                  <a:pt x="248" y="297"/>
                  <a:pt x="248" y="297"/>
                  <a:pt x="248" y="297"/>
                </a:cubicBezTo>
                <a:cubicBezTo>
                  <a:pt x="246" y="298"/>
                  <a:pt x="246" y="298"/>
                  <a:pt x="246" y="298"/>
                </a:cubicBezTo>
                <a:cubicBezTo>
                  <a:pt x="239" y="279"/>
                  <a:pt x="239" y="279"/>
                  <a:pt x="239" y="279"/>
                </a:cubicBezTo>
                <a:cubicBezTo>
                  <a:pt x="234" y="279"/>
                  <a:pt x="234" y="279"/>
                  <a:pt x="234" y="279"/>
                </a:cubicBezTo>
                <a:cubicBezTo>
                  <a:pt x="240" y="298"/>
                  <a:pt x="240" y="298"/>
                  <a:pt x="240" y="298"/>
                </a:cubicBezTo>
                <a:cubicBezTo>
                  <a:pt x="239" y="298"/>
                  <a:pt x="239" y="298"/>
                  <a:pt x="239" y="298"/>
                </a:cubicBezTo>
                <a:cubicBezTo>
                  <a:pt x="233" y="279"/>
                  <a:pt x="233" y="279"/>
                  <a:pt x="233" y="279"/>
                </a:cubicBezTo>
                <a:cubicBezTo>
                  <a:pt x="219" y="279"/>
                  <a:pt x="219" y="279"/>
                  <a:pt x="219" y="279"/>
                </a:cubicBezTo>
                <a:cubicBezTo>
                  <a:pt x="220" y="283"/>
                  <a:pt x="220" y="283"/>
                  <a:pt x="220" y="283"/>
                </a:cubicBezTo>
                <a:cubicBezTo>
                  <a:pt x="223" y="284"/>
                  <a:pt x="226" y="284"/>
                  <a:pt x="229" y="285"/>
                </a:cubicBezTo>
                <a:cubicBezTo>
                  <a:pt x="226" y="289"/>
                  <a:pt x="228" y="298"/>
                  <a:pt x="234" y="302"/>
                </a:cubicBezTo>
                <a:cubicBezTo>
                  <a:pt x="202" y="306"/>
                  <a:pt x="151" y="303"/>
                  <a:pt x="124" y="301"/>
                </a:cubicBezTo>
                <a:cubicBezTo>
                  <a:pt x="134" y="294"/>
                  <a:pt x="192" y="282"/>
                  <a:pt x="210" y="283"/>
                </a:cubicBezTo>
                <a:cubicBezTo>
                  <a:pt x="213" y="283"/>
                  <a:pt x="216" y="283"/>
                  <a:pt x="219" y="283"/>
                </a:cubicBezTo>
                <a:cubicBezTo>
                  <a:pt x="217" y="279"/>
                  <a:pt x="217" y="279"/>
                  <a:pt x="217" y="279"/>
                </a:cubicBezTo>
                <a:cubicBezTo>
                  <a:pt x="213" y="279"/>
                  <a:pt x="213" y="279"/>
                  <a:pt x="213" y="279"/>
                </a:cubicBezTo>
                <a:close/>
                <a:moveTo>
                  <a:pt x="219" y="278"/>
                </a:moveTo>
                <a:cubicBezTo>
                  <a:pt x="232" y="277"/>
                  <a:pt x="232" y="277"/>
                  <a:pt x="232" y="277"/>
                </a:cubicBezTo>
                <a:cubicBezTo>
                  <a:pt x="228" y="265"/>
                  <a:pt x="228" y="265"/>
                  <a:pt x="228" y="265"/>
                </a:cubicBezTo>
                <a:cubicBezTo>
                  <a:pt x="224" y="265"/>
                  <a:pt x="220" y="265"/>
                  <a:pt x="216" y="265"/>
                </a:cubicBezTo>
                <a:cubicBezTo>
                  <a:pt x="219" y="278"/>
                  <a:pt x="219" y="278"/>
                  <a:pt x="219" y="278"/>
                </a:cubicBezTo>
                <a:close/>
                <a:moveTo>
                  <a:pt x="234" y="277"/>
                </a:moveTo>
                <a:cubicBezTo>
                  <a:pt x="238" y="277"/>
                  <a:pt x="238" y="277"/>
                  <a:pt x="238" y="277"/>
                </a:cubicBezTo>
                <a:cubicBezTo>
                  <a:pt x="233" y="265"/>
                  <a:pt x="233" y="265"/>
                  <a:pt x="233" y="265"/>
                </a:cubicBezTo>
                <a:cubicBezTo>
                  <a:pt x="232" y="265"/>
                  <a:pt x="230" y="265"/>
                  <a:pt x="229" y="265"/>
                </a:cubicBezTo>
                <a:cubicBezTo>
                  <a:pt x="234" y="277"/>
                  <a:pt x="234" y="277"/>
                  <a:pt x="234" y="277"/>
                </a:cubicBezTo>
                <a:close/>
                <a:moveTo>
                  <a:pt x="50" y="281"/>
                </a:moveTo>
                <a:cubicBezTo>
                  <a:pt x="54" y="275"/>
                  <a:pt x="60" y="270"/>
                  <a:pt x="66" y="267"/>
                </a:cubicBezTo>
                <a:cubicBezTo>
                  <a:pt x="76" y="269"/>
                  <a:pt x="87" y="273"/>
                  <a:pt x="99" y="277"/>
                </a:cubicBezTo>
                <a:cubicBezTo>
                  <a:pt x="96" y="272"/>
                  <a:pt x="93" y="267"/>
                  <a:pt x="90" y="261"/>
                </a:cubicBezTo>
                <a:cubicBezTo>
                  <a:pt x="104" y="262"/>
                  <a:pt x="120" y="265"/>
                  <a:pt x="141" y="274"/>
                </a:cubicBezTo>
                <a:cubicBezTo>
                  <a:pt x="107" y="202"/>
                  <a:pt x="120" y="126"/>
                  <a:pt x="149" y="67"/>
                </a:cubicBezTo>
                <a:cubicBezTo>
                  <a:pt x="118" y="102"/>
                  <a:pt x="89" y="140"/>
                  <a:pt x="71" y="190"/>
                </a:cubicBezTo>
                <a:cubicBezTo>
                  <a:pt x="71" y="170"/>
                  <a:pt x="77" y="150"/>
                  <a:pt x="90" y="127"/>
                </a:cubicBezTo>
                <a:cubicBezTo>
                  <a:pt x="48" y="175"/>
                  <a:pt x="27" y="197"/>
                  <a:pt x="0" y="273"/>
                </a:cubicBezTo>
                <a:cubicBezTo>
                  <a:pt x="10" y="261"/>
                  <a:pt x="26" y="258"/>
                  <a:pt x="52" y="263"/>
                </a:cubicBezTo>
                <a:cubicBezTo>
                  <a:pt x="51" y="269"/>
                  <a:pt x="51" y="275"/>
                  <a:pt x="50" y="281"/>
                </a:cubicBezTo>
                <a:close/>
                <a:moveTo>
                  <a:pt x="213" y="287"/>
                </a:moveTo>
                <a:cubicBezTo>
                  <a:pt x="214" y="287"/>
                  <a:pt x="216" y="288"/>
                  <a:pt x="216" y="290"/>
                </a:cubicBezTo>
                <a:cubicBezTo>
                  <a:pt x="216" y="292"/>
                  <a:pt x="214" y="294"/>
                  <a:pt x="213" y="294"/>
                </a:cubicBezTo>
                <a:cubicBezTo>
                  <a:pt x="211" y="294"/>
                  <a:pt x="209" y="292"/>
                  <a:pt x="209" y="290"/>
                </a:cubicBezTo>
                <a:cubicBezTo>
                  <a:pt x="209" y="288"/>
                  <a:pt x="211" y="287"/>
                  <a:pt x="213" y="287"/>
                </a:cubicBezTo>
                <a:close/>
              </a:path>
            </a:pathLst>
          </a:custGeom>
          <a:solidFill>
            <a:srgbClr val="182E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182E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78721" y="4908072"/>
            <a:ext cx="21898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41554" y="4519676"/>
            <a:ext cx="186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B620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 goes here</a:t>
            </a:r>
            <a:endParaRPr lang="zh-CN" altLang="en-US" dirty="0">
              <a:solidFill>
                <a:srgbClr val="B620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27014" y="4026655"/>
            <a:ext cx="21898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17143" y="3638258"/>
            <a:ext cx="186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B620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 goes here</a:t>
            </a:r>
            <a:endParaRPr lang="zh-CN" altLang="en-US" dirty="0">
              <a:solidFill>
                <a:srgbClr val="B620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2649" y="4393580"/>
            <a:ext cx="21898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335482" y="4005184"/>
            <a:ext cx="186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B620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 goes here</a:t>
            </a:r>
            <a:endParaRPr lang="zh-CN" altLang="en-US" dirty="0">
              <a:solidFill>
                <a:srgbClr val="B620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16933" y="4669678"/>
            <a:ext cx="21898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579766" y="4281282"/>
            <a:ext cx="186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B620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 goes here</a:t>
            </a:r>
            <a:endParaRPr lang="zh-CN" altLang="en-US" dirty="0">
              <a:solidFill>
                <a:srgbClr val="B620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15"/>
          <a:stretch/>
        </p:blipFill>
        <p:spPr>
          <a:xfrm>
            <a:off x="1050879" y="4144012"/>
            <a:ext cx="925149" cy="3247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15"/>
          <a:stretch/>
        </p:blipFill>
        <p:spPr>
          <a:xfrm>
            <a:off x="4321295" y="5320936"/>
            <a:ext cx="666837" cy="23408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15"/>
          <a:stretch/>
        </p:blipFill>
        <p:spPr>
          <a:xfrm>
            <a:off x="5206555" y="4905830"/>
            <a:ext cx="925149" cy="3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6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343001" y="1791239"/>
            <a:ext cx="928453" cy="926797"/>
          </a:xfrm>
          <a:prstGeom prst="ellipse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82E6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607218" y="1787857"/>
            <a:ext cx="928453" cy="926797"/>
          </a:xfrm>
          <a:prstGeom prst="ellipse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82E60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834191" y="1787857"/>
            <a:ext cx="928453" cy="926797"/>
          </a:xfrm>
          <a:prstGeom prst="ellipse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82E60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343001" y="3734918"/>
            <a:ext cx="928453" cy="926797"/>
          </a:xfrm>
          <a:prstGeom prst="ellipse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82E60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607218" y="3731535"/>
            <a:ext cx="928453" cy="926797"/>
          </a:xfrm>
          <a:prstGeom prst="ellipse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82E60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834191" y="3731535"/>
            <a:ext cx="928453" cy="926797"/>
          </a:xfrm>
          <a:prstGeom prst="ellipse">
            <a:avLst/>
          </a:prstGeom>
          <a:solidFill>
            <a:srgbClr val="18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182E60"/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534101" y="2853856"/>
            <a:ext cx="252442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B620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Worldwide Business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1710723" y="3068796"/>
            <a:ext cx="22522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zh-CN" sz="12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</a:t>
            </a:r>
          </a:p>
        </p:txBody>
      </p:sp>
      <p:sp>
        <p:nvSpPr>
          <p:cNvPr id="7" name="TextBox 42"/>
          <p:cNvSpPr txBox="1"/>
          <p:nvPr/>
        </p:nvSpPr>
        <p:spPr>
          <a:xfrm>
            <a:off x="4820414" y="2853854"/>
            <a:ext cx="252442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B620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Business To Go</a:t>
            </a:r>
          </a:p>
        </p:txBody>
      </p:sp>
      <p:sp>
        <p:nvSpPr>
          <p:cNvPr id="11" name="TextBox 55"/>
          <p:cNvSpPr txBox="1"/>
          <p:nvPr/>
        </p:nvSpPr>
        <p:spPr>
          <a:xfrm>
            <a:off x="8025291" y="2853854"/>
            <a:ext cx="252442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B620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Creative Solutions</a:t>
            </a:r>
          </a:p>
        </p:txBody>
      </p:sp>
      <p:sp>
        <p:nvSpPr>
          <p:cNvPr id="15" name="TextBox 60"/>
          <p:cNvSpPr txBox="1"/>
          <p:nvPr/>
        </p:nvSpPr>
        <p:spPr>
          <a:xfrm>
            <a:off x="1534101" y="4822821"/>
            <a:ext cx="252442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B620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Market Assessment</a:t>
            </a:r>
          </a:p>
        </p:txBody>
      </p:sp>
      <p:sp>
        <p:nvSpPr>
          <p:cNvPr id="19" name="TextBox 65"/>
          <p:cNvSpPr txBox="1"/>
          <p:nvPr/>
        </p:nvSpPr>
        <p:spPr>
          <a:xfrm>
            <a:off x="4820414" y="4822821"/>
            <a:ext cx="252442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B620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Regulatory Support</a:t>
            </a:r>
          </a:p>
        </p:txBody>
      </p:sp>
      <p:sp>
        <p:nvSpPr>
          <p:cNvPr id="23" name="TextBox 70"/>
          <p:cNvSpPr txBox="1"/>
          <p:nvPr/>
        </p:nvSpPr>
        <p:spPr>
          <a:xfrm>
            <a:off x="8025291" y="4822821"/>
            <a:ext cx="252442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B620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Program Management</a:t>
            </a:r>
          </a:p>
        </p:txBody>
      </p:sp>
      <p:sp>
        <p:nvSpPr>
          <p:cNvPr id="26" name="Freeform 245"/>
          <p:cNvSpPr>
            <a:spLocks/>
          </p:cNvSpPr>
          <p:nvPr/>
        </p:nvSpPr>
        <p:spPr bwMode="auto">
          <a:xfrm>
            <a:off x="2592970" y="2032483"/>
            <a:ext cx="406691" cy="41196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rgbClr val="182E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5870498" y="2005968"/>
            <a:ext cx="454225" cy="46012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rgbClr val="182E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Freeform 217"/>
          <p:cNvSpPr>
            <a:spLocks noEditPoints="1"/>
          </p:cNvSpPr>
          <p:nvPr/>
        </p:nvSpPr>
        <p:spPr bwMode="auto">
          <a:xfrm>
            <a:off x="2563985" y="4056359"/>
            <a:ext cx="464661" cy="353020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rgbClr val="182E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Freeform 216"/>
          <p:cNvSpPr>
            <a:spLocks noEditPoints="1"/>
          </p:cNvSpPr>
          <p:nvPr/>
        </p:nvSpPr>
        <p:spPr bwMode="auto">
          <a:xfrm>
            <a:off x="5874694" y="4020802"/>
            <a:ext cx="415867" cy="424129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rgbClr val="182E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Freeform 38"/>
          <p:cNvSpPr>
            <a:spLocks noEditPoints="1"/>
          </p:cNvSpPr>
          <p:nvPr/>
        </p:nvSpPr>
        <p:spPr bwMode="auto">
          <a:xfrm>
            <a:off x="9105604" y="1969272"/>
            <a:ext cx="363801" cy="538391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rgbClr val="182E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Freeform 135"/>
          <p:cNvSpPr>
            <a:spLocks noEditPoints="1"/>
          </p:cNvSpPr>
          <p:nvPr/>
        </p:nvSpPr>
        <p:spPr bwMode="auto">
          <a:xfrm>
            <a:off x="9101484" y="4056359"/>
            <a:ext cx="372044" cy="353020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rgbClr val="182E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TextBox 7"/>
          <p:cNvSpPr txBox="1"/>
          <p:nvPr/>
        </p:nvSpPr>
        <p:spPr>
          <a:xfrm>
            <a:off x="4934403" y="3060270"/>
            <a:ext cx="22522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zh-CN" sz="12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</a:t>
            </a:r>
          </a:p>
        </p:txBody>
      </p:sp>
      <p:sp>
        <p:nvSpPr>
          <p:cNvPr id="33" name="TextBox 7"/>
          <p:cNvSpPr txBox="1"/>
          <p:nvPr/>
        </p:nvSpPr>
        <p:spPr>
          <a:xfrm>
            <a:off x="8164309" y="3060269"/>
            <a:ext cx="22522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zh-CN" sz="12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</a:t>
            </a:r>
          </a:p>
        </p:txBody>
      </p:sp>
      <p:sp>
        <p:nvSpPr>
          <p:cNvPr id="34" name="TextBox 7"/>
          <p:cNvSpPr txBox="1"/>
          <p:nvPr/>
        </p:nvSpPr>
        <p:spPr>
          <a:xfrm>
            <a:off x="1710724" y="5085107"/>
            <a:ext cx="22522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sz="12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更多模板：亮亮图文旗舰店</a:t>
            </a:r>
            <a:r>
              <a:rPr lang="en-US" altLang="zh-CN" sz="12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https://liangliangtuwen.tmall.com</a:t>
            </a:r>
          </a:p>
        </p:txBody>
      </p:sp>
      <p:sp>
        <p:nvSpPr>
          <p:cNvPr id="35" name="TextBox 7"/>
          <p:cNvSpPr txBox="1"/>
          <p:nvPr/>
        </p:nvSpPr>
        <p:spPr>
          <a:xfrm>
            <a:off x="4956500" y="5087889"/>
            <a:ext cx="22522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zh-CN" sz="12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</a:t>
            </a:r>
          </a:p>
        </p:txBody>
      </p:sp>
      <p:sp>
        <p:nvSpPr>
          <p:cNvPr id="36" name="TextBox 7"/>
          <p:cNvSpPr txBox="1"/>
          <p:nvPr/>
        </p:nvSpPr>
        <p:spPr>
          <a:xfrm>
            <a:off x="8164309" y="5087889"/>
            <a:ext cx="22522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zh-CN" sz="1200" dirty="0">
                <a:solidFill>
                  <a:srgbClr val="182E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 designer can use default text to simulate what text would look like. </a:t>
            </a:r>
          </a:p>
        </p:txBody>
      </p:sp>
    </p:spTree>
    <p:extLst>
      <p:ext uri="{BB962C8B-B14F-4D97-AF65-F5344CB8AC3E}">
        <p14:creationId xmlns:p14="http://schemas.microsoft.com/office/powerpoint/2010/main" val="223819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745</Words>
  <Application>Microsoft Office PowerPoint</Application>
  <PresentationFormat>宽屏</PresentationFormat>
  <Paragraphs>120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Dotum</vt:lpstr>
      <vt:lpstr>方正静蕾简体</vt:lpstr>
      <vt:lpstr>方正兰亭粗黑简体</vt:lpstr>
      <vt:lpstr>华文细黑</vt:lpstr>
      <vt:lpstr>微软雅黑</vt:lpstr>
      <vt:lpstr>造字工房悦黑体验版纤细体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Hymira</cp:lastModifiedBy>
  <cp:revision>48</cp:revision>
  <dcterms:created xsi:type="dcterms:W3CDTF">2016-02-19T05:55:44Z</dcterms:created>
  <dcterms:modified xsi:type="dcterms:W3CDTF">2019-03-31T03:08:09Z</dcterms:modified>
</cp:coreProperties>
</file>