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sldIdLst>
    <p:sldId id="256" r:id="rId3"/>
    <p:sldId id="257" r:id="rId4"/>
    <p:sldId id="266" r:id="rId5"/>
    <p:sldId id="259" r:id="rId6"/>
    <p:sldId id="260" r:id="rId7"/>
    <p:sldId id="261" r:id="rId8"/>
    <p:sldId id="277" r:id="rId9"/>
    <p:sldId id="264" r:id="rId10"/>
    <p:sldId id="265" r:id="rId11"/>
    <p:sldId id="267" r:id="rId12"/>
    <p:sldId id="272" r:id="rId13"/>
    <p:sldId id="278" r:id="rId14"/>
    <p:sldId id="268" r:id="rId15"/>
    <p:sldId id="269" r:id="rId16"/>
    <p:sldId id="270" r:id="rId17"/>
    <p:sldId id="271" r:id="rId18"/>
    <p:sldId id="273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99"/>
    <p:restoredTop sz="93709"/>
  </p:normalViewPr>
  <p:slideViewPr>
    <p:cSldViewPr snapToGrid="0" snapToObjects="1">
      <p:cViewPr varScale="1">
        <p:scale>
          <a:sx n="103" d="100"/>
          <a:sy n="103" d="100"/>
        </p:scale>
        <p:origin x="-6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12" name="任意形状 11"/>
          <p:cNvSpPr/>
          <p:nvPr userDrawn="1"/>
        </p:nvSpPr>
        <p:spPr>
          <a:xfrm>
            <a:off x="0" y="0"/>
            <a:ext cx="6855280" cy="6858000"/>
          </a:xfrm>
          <a:custGeom>
            <a:avLst/>
            <a:gdLst>
              <a:gd name="connsiteX0" fmla="*/ 0 w 6855280"/>
              <a:gd name="connsiteY0" fmla="*/ 0 h 6858000"/>
              <a:gd name="connsiteX1" fmla="*/ 5543550 w 6855280"/>
              <a:gd name="connsiteY1" fmla="*/ 0 h 6858000"/>
              <a:gd name="connsiteX2" fmla="*/ 6855280 w 6855280"/>
              <a:gd name="connsiteY2" fmla="*/ 6858000 h 6858000"/>
              <a:gd name="connsiteX3" fmla="*/ 5543550 w 6855280"/>
              <a:gd name="connsiteY3" fmla="*/ 6858000 h 6858000"/>
              <a:gd name="connsiteX4" fmla="*/ 0 w 685528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5280" h="6858000">
                <a:moveTo>
                  <a:pt x="0" y="0"/>
                </a:moveTo>
                <a:lnTo>
                  <a:pt x="5543550" y="0"/>
                </a:lnTo>
                <a:lnTo>
                  <a:pt x="6855280" y="6858000"/>
                </a:lnTo>
                <a:lnTo>
                  <a:pt x="5543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形状 12"/>
          <p:cNvSpPr/>
          <p:nvPr userDrawn="1"/>
        </p:nvSpPr>
        <p:spPr>
          <a:xfrm rot="10800000">
            <a:off x="9261018" y="0"/>
            <a:ext cx="2930980" cy="6858000"/>
          </a:xfrm>
          <a:custGeom>
            <a:avLst/>
            <a:gdLst>
              <a:gd name="connsiteX0" fmla="*/ 1619249 w 2930980"/>
              <a:gd name="connsiteY0" fmla="*/ 6858000 h 6858000"/>
              <a:gd name="connsiteX1" fmla="*/ 0 w 2930980"/>
              <a:gd name="connsiteY1" fmla="*/ 6858000 h 6858000"/>
              <a:gd name="connsiteX2" fmla="*/ 0 w 2930980"/>
              <a:gd name="connsiteY2" fmla="*/ 0 h 6858000"/>
              <a:gd name="connsiteX3" fmla="*/ 1619249 w 2930980"/>
              <a:gd name="connsiteY3" fmla="*/ 0 h 6858000"/>
              <a:gd name="connsiteX4" fmla="*/ 2930980 w 2930980"/>
              <a:gd name="connsiteY4" fmla="*/ 6858000 h 6858000"/>
              <a:gd name="connsiteX5" fmla="*/ 1619250 w 2930980"/>
              <a:gd name="connsiteY5" fmla="*/ 6858000 h 6858000"/>
              <a:gd name="connsiteX6" fmla="*/ 1619250 w 293098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0980" h="6858000">
                <a:moveTo>
                  <a:pt x="1619249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619249" y="0"/>
                </a:lnTo>
                <a:close/>
                <a:moveTo>
                  <a:pt x="2930980" y="6858000"/>
                </a:moveTo>
                <a:lnTo>
                  <a:pt x="1619250" y="6858000"/>
                </a:lnTo>
                <a:lnTo>
                  <a:pt x="1619250" y="0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90551" y="3106057"/>
            <a:ext cx="3238500" cy="13643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cxnSp>
        <p:nvCxnSpPr>
          <p:cNvPr id="9" name="直接连接符 4"/>
          <p:cNvCxnSpPr/>
          <p:nvPr userDrawn="1"/>
        </p:nvCxnSpPr>
        <p:spPr>
          <a:xfrm>
            <a:off x="590550" y="4677728"/>
            <a:ext cx="3238500" cy="0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590549" y="4878365"/>
            <a:ext cx="5229679" cy="10289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27" name="矩形 26"/>
          <p:cNvSpPr/>
          <p:nvPr userDrawn="1"/>
        </p:nvSpPr>
        <p:spPr>
          <a:xfrm>
            <a:off x="0" y="-3348"/>
            <a:ext cx="12191999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8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29" name="等腰三角形 9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10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" name="直接连接符 11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ADD YOUR TITLE HERE</a:t>
            </a:r>
            <a:endParaRPr lang="zh-CN" altLang="en-US" dirty="0"/>
          </a:p>
        </p:txBody>
      </p:sp>
      <p:sp>
        <p:nvSpPr>
          <p:cNvPr id="9" name="流程图: 文档 5"/>
          <p:cNvSpPr/>
          <p:nvPr userDrawn="1"/>
        </p:nvSpPr>
        <p:spPr>
          <a:xfrm rot="10800000">
            <a:off x="0" y="2838450"/>
            <a:ext cx="12192000" cy="4019550"/>
          </a:xfrm>
          <a:prstGeom prst="flowChartDocumen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27" name="矩形 26"/>
          <p:cNvSpPr/>
          <p:nvPr userDrawn="1"/>
        </p:nvSpPr>
        <p:spPr>
          <a:xfrm>
            <a:off x="-19050" y="0"/>
            <a:ext cx="1221105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8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29" name="等腰三角形 9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10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" name="直接连接符 11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ADD YOUR TITLE HERE</a:t>
            </a:r>
            <a:endParaRPr lang="zh-CN" altLang="en-US" dirty="0"/>
          </a:p>
        </p:txBody>
      </p:sp>
      <p:sp>
        <p:nvSpPr>
          <p:cNvPr id="10" name="流程图: 文档 11"/>
          <p:cNvSpPr/>
          <p:nvPr userDrawn="1"/>
        </p:nvSpPr>
        <p:spPr>
          <a:xfrm rot="10800000" flipH="1">
            <a:off x="-19050" y="2838450"/>
            <a:ext cx="12211050" cy="4019550"/>
          </a:xfrm>
          <a:prstGeom prst="flowChartDocumen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7"/>
          <p:cNvSpPr/>
          <p:nvPr/>
        </p:nvSpPr>
        <p:spPr>
          <a:xfrm rot="2138863">
            <a:off x="712187" y="361950"/>
            <a:ext cx="618745" cy="533400"/>
          </a:xfrm>
          <a:prstGeom prst="triangl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8"/>
          <p:cNvSpPr/>
          <p:nvPr/>
        </p:nvSpPr>
        <p:spPr>
          <a:xfrm rot="793502">
            <a:off x="667536" y="361949"/>
            <a:ext cx="618745" cy="533400"/>
          </a:xfrm>
          <a:prstGeom prst="triangl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9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 smtClean="0"/>
              <a:t>ADD YOUR TITLE HERE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-2" y="1943100"/>
            <a:ext cx="12192001" cy="3409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Calibri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85850" y="0"/>
            <a:ext cx="3771900" cy="523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018895" y="2429782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6981373" y="2429782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085850" y="2611662"/>
            <a:ext cx="3771900" cy="17571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5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85850" y="4368799"/>
            <a:ext cx="3771900" cy="87856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6018895" y="3453039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81373" y="3453039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6018895" y="4476296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6981373" y="4476296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85850" y="0"/>
            <a:ext cx="3771900" cy="523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018895" y="2429782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6981373" y="2429782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085850" y="2611662"/>
            <a:ext cx="3771900" cy="17571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5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85850" y="4368799"/>
            <a:ext cx="3771900" cy="87856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6018895" y="3453039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81373" y="3453039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6018895" y="4476296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6981373" y="4476296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6018895" y="1406525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6981373" y="1406525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85850" y="0"/>
            <a:ext cx="3771900" cy="523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018895" y="3200853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6981373" y="3200853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085850" y="2611662"/>
            <a:ext cx="3771900" cy="17571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5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85850" y="4368799"/>
            <a:ext cx="3771900" cy="87856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6018895" y="4224110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81373" y="4224110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6018895" y="5247367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6981373" y="5247367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6018895" y="2177596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6981373" y="2177596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6018895" y="1154339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21"/>
          </p:nvPr>
        </p:nvSpPr>
        <p:spPr>
          <a:xfrm>
            <a:off x="6981373" y="1154339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85850" y="0"/>
            <a:ext cx="3771900" cy="523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018895" y="2475139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6981373" y="2475139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085850" y="2611662"/>
            <a:ext cx="3771900" cy="17571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5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85850" y="4368799"/>
            <a:ext cx="3771900" cy="87856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6018895" y="3498396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81373" y="3498396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6018895" y="4521653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6981373" y="4521653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6018895" y="1451882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6981373" y="1451882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6018895" y="428625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21"/>
          </p:nvPr>
        </p:nvSpPr>
        <p:spPr>
          <a:xfrm>
            <a:off x="6981373" y="428625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6018895" y="5544910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3"/>
          </p:nvPr>
        </p:nvSpPr>
        <p:spPr>
          <a:xfrm>
            <a:off x="6981373" y="5544910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3536952" y="2736397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21"/>
          </p:nvPr>
        </p:nvSpPr>
        <p:spPr>
          <a:xfrm>
            <a:off x="4499430" y="2736397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7"/>
          <p:cNvSpPr/>
          <p:nvPr/>
        </p:nvSpPr>
        <p:spPr>
          <a:xfrm rot="2138863">
            <a:off x="712187" y="361950"/>
            <a:ext cx="618745" cy="533400"/>
          </a:xfrm>
          <a:prstGeom prst="triangl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8"/>
          <p:cNvSpPr/>
          <p:nvPr/>
        </p:nvSpPr>
        <p:spPr>
          <a:xfrm rot="793502">
            <a:off x="667536" y="361949"/>
            <a:ext cx="618745" cy="533400"/>
          </a:xfrm>
          <a:prstGeom prst="triangl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9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 smtClean="0"/>
              <a:t>ADD YOUR TITLE HERE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2"/>
          <p:cNvGrpSpPr/>
          <p:nvPr userDrawn="1"/>
        </p:nvGrpSpPr>
        <p:grpSpPr>
          <a:xfrm rot="10800000">
            <a:off x="-23765" y="0"/>
            <a:ext cx="1976372" cy="6858000"/>
            <a:chOff x="10215628" y="0"/>
            <a:chExt cx="1976372" cy="6858000"/>
          </a:xfrm>
        </p:grpSpPr>
        <p:sp>
          <p:nvSpPr>
            <p:cNvPr id="10" name="等腰三角形 3"/>
            <p:cNvSpPr/>
            <p:nvPr/>
          </p:nvSpPr>
          <p:spPr>
            <a:xfrm>
              <a:off x="10743436" y="0"/>
              <a:ext cx="1448564" cy="6858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4"/>
            <p:cNvSpPr/>
            <p:nvPr/>
          </p:nvSpPr>
          <p:spPr>
            <a:xfrm>
              <a:off x="10215628" y="0"/>
              <a:ext cx="1976372" cy="6858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5"/>
          <p:cNvGrpSpPr/>
          <p:nvPr userDrawn="1"/>
        </p:nvGrpSpPr>
        <p:grpSpPr>
          <a:xfrm>
            <a:off x="10215628" y="0"/>
            <a:ext cx="1976372" cy="6858000"/>
            <a:chOff x="10215628" y="0"/>
            <a:chExt cx="1976372" cy="6858000"/>
          </a:xfrm>
        </p:grpSpPr>
        <p:sp>
          <p:nvSpPr>
            <p:cNvPr id="13" name="等腰三角形 6"/>
            <p:cNvSpPr/>
            <p:nvPr/>
          </p:nvSpPr>
          <p:spPr>
            <a:xfrm>
              <a:off x="10743436" y="0"/>
              <a:ext cx="1448564" cy="6858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7"/>
            <p:cNvSpPr/>
            <p:nvPr/>
          </p:nvSpPr>
          <p:spPr>
            <a:xfrm>
              <a:off x="10215628" y="0"/>
              <a:ext cx="1976372" cy="6858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8"/>
          <p:cNvGrpSpPr/>
          <p:nvPr userDrawn="1"/>
        </p:nvGrpSpPr>
        <p:grpSpPr>
          <a:xfrm>
            <a:off x="2217367" y="361949"/>
            <a:ext cx="663396" cy="533401"/>
            <a:chOff x="1200936" y="571499"/>
            <a:chExt cx="837414" cy="673320"/>
          </a:xfrm>
        </p:grpSpPr>
        <p:sp>
          <p:nvSpPr>
            <p:cNvPr id="16" name="等腰三角形 9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0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1"/>
          <p:cNvCxnSpPr/>
          <p:nvPr userDrawn="1"/>
        </p:nvCxnSpPr>
        <p:spPr>
          <a:xfrm>
            <a:off x="2164556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2888922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altLang="zh-CN" dirty="0" smtClean="0"/>
              <a:t>ADD YOUR TITLE HERE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27" name="矩形 26"/>
          <p:cNvSpPr/>
          <p:nvPr userDrawn="1"/>
        </p:nvSpPr>
        <p:spPr>
          <a:xfrm>
            <a:off x="0" y="0"/>
            <a:ext cx="1221105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8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29" name="等腰三角形 9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10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" name="直接连接符 11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ADD YOUR TITLE HERE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期末汇报</a:t>
            </a:r>
          </a:p>
          <a:p>
            <a:r>
              <a:rPr kumimoji="1" lang="zh-CN" altLang="en-US" dirty="0" smtClean="0"/>
              <a:t>学科名称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</a:p>
          <a:p>
            <a:endParaRPr kumimoji="1" lang="zh-CN" altLang="en-US" dirty="0"/>
          </a:p>
        </p:txBody>
      </p:sp>
      <p:sp>
        <p:nvSpPr>
          <p:cNvPr id="4" name="Freeform 184"/>
          <p:cNvSpPr>
            <a:spLocks noEditPoints="1"/>
          </p:cNvSpPr>
          <p:nvPr/>
        </p:nvSpPr>
        <p:spPr bwMode="auto">
          <a:xfrm>
            <a:off x="590549" y="1855515"/>
            <a:ext cx="930275" cy="1046559"/>
          </a:xfrm>
          <a:custGeom>
            <a:avLst/>
            <a:gdLst/>
            <a:ahLst/>
            <a:cxnLst>
              <a:cxn ang="0">
                <a:pos x="338" y="16"/>
              </a:cxn>
              <a:cxn ang="0">
                <a:pos x="328" y="2"/>
              </a:cxn>
              <a:cxn ang="0">
                <a:pos x="50" y="0"/>
              </a:cxn>
              <a:cxn ang="0">
                <a:pos x="36" y="10"/>
              </a:cxn>
              <a:cxn ang="0">
                <a:pos x="12" y="56"/>
              </a:cxn>
              <a:cxn ang="0">
                <a:pos x="2" y="64"/>
              </a:cxn>
              <a:cxn ang="0">
                <a:pos x="4" y="76"/>
              </a:cxn>
              <a:cxn ang="0">
                <a:pos x="36" y="138"/>
              </a:cxn>
              <a:cxn ang="0">
                <a:pos x="4" y="140"/>
              </a:cxn>
              <a:cxn ang="0">
                <a:pos x="2" y="154"/>
              </a:cxn>
              <a:cxn ang="0">
                <a:pos x="36" y="160"/>
              </a:cxn>
              <a:cxn ang="0">
                <a:pos x="8" y="218"/>
              </a:cxn>
              <a:cxn ang="0">
                <a:pos x="0" y="230"/>
              </a:cxn>
              <a:cxn ang="0">
                <a:pos x="12" y="240"/>
              </a:cxn>
              <a:cxn ang="0">
                <a:pos x="12" y="298"/>
              </a:cxn>
              <a:cxn ang="0">
                <a:pos x="0" y="310"/>
              </a:cxn>
              <a:cxn ang="0">
                <a:pos x="8" y="320"/>
              </a:cxn>
              <a:cxn ang="0">
                <a:pos x="36" y="370"/>
              </a:cxn>
              <a:cxn ang="0">
                <a:pos x="46" y="384"/>
              </a:cxn>
              <a:cxn ang="0">
                <a:pos x="82" y="416"/>
              </a:cxn>
              <a:cxn ang="0">
                <a:pos x="92" y="430"/>
              </a:cxn>
              <a:cxn ang="0">
                <a:pos x="376" y="430"/>
              </a:cxn>
              <a:cxn ang="0">
                <a:pos x="384" y="62"/>
              </a:cxn>
              <a:cxn ang="0">
                <a:pos x="376" y="48"/>
              </a:cxn>
              <a:cxn ang="0">
                <a:pos x="50" y="320"/>
              </a:cxn>
              <a:cxn ang="0">
                <a:pos x="68" y="330"/>
              </a:cxn>
              <a:cxn ang="0">
                <a:pos x="90" y="332"/>
              </a:cxn>
              <a:cxn ang="0">
                <a:pos x="104" y="310"/>
              </a:cxn>
              <a:cxn ang="0">
                <a:pos x="80" y="286"/>
              </a:cxn>
              <a:cxn ang="0">
                <a:pos x="64" y="294"/>
              </a:cxn>
              <a:cxn ang="0">
                <a:pos x="60" y="240"/>
              </a:cxn>
              <a:cxn ang="0">
                <a:pos x="74" y="252"/>
              </a:cxn>
              <a:cxn ang="0">
                <a:pos x="96" y="246"/>
              </a:cxn>
              <a:cxn ang="0">
                <a:pos x="102" y="220"/>
              </a:cxn>
              <a:cxn ang="0">
                <a:pos x="80" y="206"/>
              </a:cxn>
              <a:cxn ang="0">
                <a:pos x="60" y="218"/>
              </a:cxn>
              <a:cxn ang="0">
                <a:pos x="60" y="160"/>
              </a:cxn>
              <a:cxn ang="0">
                <a:pos x="80" y="172"/>
              </a:cxn>
              <a:cxn ang="0">
                <a:pos x="102" y="158"/>
              </a:cxn>
              <a:cxn ang="0">
                <a:pos x="96" y="132"/>
              </a:cxn>
              <a:cxn ang="0">
                <a:pos x="74" y="126"/>
              </a:cxn>
              <a:cxn ang="0">
                <a:pos x="50" y="138"/>
              </a:cxn>
              <a:cxn ang="0">
                <a:pos x="64" y="84"/>
              </a:cxn>
              <a:cxn ang="0">
                <a:pos x="80" y="92"/>
              </a:cxn>
              <a:cxn ang="0">
                <a:pos x="104" y="68"/>
              </a:cxn>
              <a:cxn ang="0">
                <a:pos x="90" y="46"/>
              </a:cxn>
              <a:cxn ang="0">
                <a:pos x="68" y="48"/>
              </a:cxn>
              <a:cxn ang="0">
                <a:pos x="50" y="16"/>
              </a:cxn>
              <a:cxn ang="0">
                <a:pos x="98" y="410"/>
              </a:cxn>
              <a:cxn ang="0">
                <a:pos x="328" y="384"/>
              </a:cxn>
              <a:cxn ang="0">
                <a:pos x="338" y="62"/>
              </a:cxn>
            </a:cxnLst>
            <a:rect l="0" t="0" r="r" b="b"/>
            <a:pathLst>
              <a:path w="384" h="432">
                <a:moveTo>
                  <a:pt x="370" y="48"/>
                </a:moveTo>
                <a:lnTo>
                  <a:pt x="362" y="48"/>
                </a:lnTo>
                <a:lnTo>
                  <a:pt x="338" y="48"/>
                </a:lnTo>
                <a:lnTo>
                  <a:pt x="338" y="16"/>
                </a:lnTo>
                <a:lnTo>
                  <a:pt x="338" y="16"/>
                </a:lnTo>
                <a:lnTo>
                  <a:pt x="336" y="10"/>
                </a:lnTo>
                <a:lnTo>
                  <a:pt x="334" y="4"/>
                </a:lnTo>
                <a:lnTo>
                  <a:pt x="328" y="2"/>
                </a:lnTo>
                <a:lnTo>
                  <a:pt x="322" y="0"/>
                </a:lnTo>
                <a:lnTo>
                  <a:pt x="316" y="0"/>
                </a:lnTo>
                <a:lnTo>
                  <a:pt x="50" y="0"/>
                </a:lnTo>
                <a:lnTo>
                  <a:pt x="50" y="0"/>
                </a:lnTo>
                <a:lnTo>
                  <a:pt x="50" y="0"/>
                </a:lnTo>
                <a:lnTo>
                  <a:pt x="44" y="2"/>
                </a:lnTo>
                <a:lnTo>
                  <a:pt x="40" y="4"/>
                </a:lnTo>
                <a:lnTo>
                  <a:pt x="36" y="10"/>
                </a:lnTo>
                <a:lnTo>
                  <a:pt x="36" y="16"/>
                </a:lnTo>
                <a:lnTo>
                  <a:pt x="36" y="16"/>
                </a:lnTo>
                <a:lnTo>
                  <a:pt x="36" y="56"/>
                </a:lnTo>
                <a:lnTo>
                  <a:pt x="12" y="56"/>
                </a:lnTo>
                <a:lnTo>
                  <a:pt x="12" y="56"/>
                </a:lnTo>
                <a:lnTo>
                  <a:pt x="8" y="58"/>
                </a:lnTo>
                <a:lnTo>
                  <a:pt x="4" y="60"/>
                </a:lnTo>
                <a:lnTo>
                  <a:pt x="2" y="64"/>
                </a:lnTo>
                <a:lnTo>
                  <a:pt x="0" y="68"/>
                </a:lnTo>
                <a:lnTo>
                  <a:pt x="0" y="68"/>
                </a:lnTo>
                <a:lnTo>
                  <a:pt x="2" y="72"/>
                </a:lnTo>
                <a:lnTo>
                  <a:pt x="4" y="76"/>
                </a:lnTo>
                <a:lnTo>
                  <a:pt x="8" y="78"/>
                </a:lnTo>
                <a:lnTo>
                  <a:pt x="12" y="80"/>
                </a:lnTo>
                <a:lnTo>
                  <a:pt x="36" y="80"/>
                </a:lnTo>
                <a:lnTo>
                  <a:pt x="36" y="138"/>
                </a:lnTo>
                <a:lnTo>
                  <a:pt x="12" y="138"/>
                </a:lnTo>
                <a:lnTo>
                  <a:pt x="12" y="138"/>
                </a:lnTo>
                <a:lnTo>
                  <a:pt x="8" y="138"/>
                </a:lnTo>
                <a:lnTo>
                  <a:pt x="4" y="140"/>
                </a:lnTo>
                <a:lnTo>
                  <a:pt x="2" y="144"/>
                </a:lnTo>
                <a:lnTo>
                  <a:pt x="0" y="148"/>
                </a:lnTo>
                <a:lnTo>
                  <a:pt x="0" y="148"/>
                </a:lnTo>
                <a:lnTo>
                  <a:pt x="2" y="154"/>
                </a:lnTo>
                <a:lnTo>
                  <a:pt x="4" y="156"/>
                </a:lnTo>
                <a:lnTo>
                  <a:pt x="8" y="160"/>
                </a:lnTo>
                <a:lnTo>
                  <a:pt x="12" y="160"/>
                </a:lnTo>
                <a:lnTo>
                  <a:pt x="36" y="160"/>
                </a:lnTo>
                <a:lnTo>
                  <a:pt x="36" y="218"/>
                </a:lnTo>
                <a:lnTo>
                  <a:pt x="12" y="218"/>
                </a:lnTo>
                <a:lnTo>
                  <a:pt x="12" y="218"/>
                </a:lnTo>
                <a:lnTo>
                  <a:pt x="8" y="218"/>
                </a:lnTo>
                <a:lnTo>
                  <a:pt x="4" y="222"/>
                </a:lnTo>
                <a:lnTo>
                  <a:pt x="2" y="224"/>
                </a:lnTo>
                <a:lnTo>
                  <a:pt x="0" y="230"/>
                </a:lnTo>
                <a:lnTo>
                  <a:pt x="0" y="230"/>
                </a:lnTo>
                <a:lnTo>
                  <a:pt x="2" y="234"/>
                </a:lnTo>
                <a:lnTo>
                  <a:pt x="4" y="238"/>
                </a:lnTo>
                <a:lnTo>
                  <a:pt x="8" y="240"/>
                </a:lnTo>
                <a:lnTo>
                  <a:pt x="12" y="240"/>
                </a:lnTo>
                <a:lnTo>
                  <a:pt x="36" y="240"/>
                </a:lnTo>
                <a:lnTo>
                  <a:pt x="36" y="298"/>
                </a:lnTo>
                <a:lnTo>
                  <a:pt x="12" y="298"/>
                </a:lnTo>
                <a:lnTo>
                  <a:pt x="12" y="298"/>
                </a:lnTo>
                <a:lnTo>
                  <a:pt x="8" y="300"/>
                </a:lnTo>
                <a:lnTo>
                  <a:pt x="4" y="302"/>
                </a:lnTo>
                <a:lnTo>
                  <a:pt x="2" y="306"/>
                </a:lnTo>
                <a:lnTo>
                  <a:pt x="0" y="310"/>
                </a:lnTo>
                <a:lnTo>
                  <a:pt x="0" y="310"/>
                </a:lnTo>
                <a:lnTo>
                  <a:pt x="2" y="314"/>
                </a:lnTo>
                <a:lnTo>
                  <a:pt x="4" y="318"/>
                </a:lnTo>
                <a:lnTo>
                  <a:pt x="8" y="320"/>
                </a:lnTo>
                <a:lnTo>
                  <a:pt x="12" y="320"/>
                </a:lnTo>
                <a:lnTo>
                  <a:pt x="36" y="320"/>
                </a:lnTo>
                <a:lnTo>
                  <a:pt x="36" y="362"/>
                </a:lnTo>
                <a:lnTo>
                  <a:pt x="36" y="370"/>
                </a:lnTo>
                <a:lnTo>
                  <a:pt x="36" y="370"/>
                </a:lnTo>
                <a:lnTo>
                  <a:pt x="36" y="376"/>
                </a:lnTo>
                <a:lnTo>
                  <a:pt x="40" y="380"/>
                </a:lnTo>
                <a:lnTo>
                  <a:pt x="46" y="384"/>
                </a:lnTo>
                <a:lnTo>
                  <a:pt x="50" y="386"/>
                </a:lnTo>
                <a:lnTo>
                  <a:pt x="82" y="386"/>
                </a:lnTo>
                <a:lnTo>
                  <a:pt x="82" y="410"/>
                </a:lnTo>
                <a:lnTo>
                  <a:pt x="82" y="416"/>
                </a:lnTo>
                <a:lnTo>
                  <a:pt x="82" y="416"/>
                </a:lnTo>
                <a:lnTo>
                  <a:pt x="84" y="422"/>
                </a:lnTo>
                <a:lnTo>
                  <a:pt x="86" y="428"/>
                </a:lnTo>
                <a:lnTo>
                  <a:pt x="92" y="430"/>
                </a:lnTo>
                <a:lnTo>
                  <a:pt x="98" y="432"/>
                </a:lnTo>
                <a:lnTo>
                  <a:pt x="370" y="432"/>
                </a:lnTo>
                <a:lnTo>
                  <a:pt x="370" y="432"/>
                </a:lnTo>
                <a:lnTo>
                  <a:pt x="376" y="430"/>
                </a:lnTo>
                <a:lnTo>
                  <a:pt x="380" y="428"/>
                </a:lnTo>
                <a:lnTo>
                  <a:pt x="384" y="422"/>
                </a:lnTo>
                <a:lnTo>
                  <a:pt x="384" y="416"/>
                </a:lnTo>
                <a:lnTo>
                  <a:pt x="384" y="62"/>
                </a:lnTo>
                <a:lnTo>
                  <a:pt x="384" y="62"/>
                </a:lnTo>
                <a:lnTo>
                  <a:pt x="384" y="56"/>
                </a:lnTo>
                <a:lnTo>
                  <a:pt x="380" y="52"/>
                </a:lnTo>
                <a:lnTo>
                  <a:pt x="376" y="48"/>
                </a:lnTo>
                <a:lnTo>
                  <a:pt x="370" y="48"/>
                </a:lnTo>
                <a:lnTo>
                  <a:pt x="370" y="48"/>
                </a:lnTo>
                <a:close/>
                <a:moveTo>
                  <a:pt x="50" y="362"/>
                </a:moveTo>
                <a:lnTo>
                  <a:pt x="50" y="320"/>
                </a:lnTo>
                <a:lnTo>
                  <a:pt x="60" y="320"/>
                </a:lnTo>
                <a:lnTo>
                  <a:pt x="60" y="320"/>
                </a:lnTo>
                <a:lnTo>
                  <a:pt x="64" y="326"/>
                </a:lnTo>
                <a:lnTo>
                  <a:pt x="68" y="330"/>
                </a:lnTo>
                <a:lnTo>
                  <a:pt x="74" y="332"/>
                </a:lnTo>
                <a:lnTo>
                  <a:pt x="80" y="334"/>
                </a:lnTo>
                <a:lnTo>
                  <a:pt x="80" y="334"/>
                </a:lnTo>
                <a:lnTo>
                  <a:pt x="90" y="332"/>
                </a:lnTo>
                <a:lnTo>
                  <a:pt x="96" y="326"/>
                </a:lnTo>
                <a:lnTo>
                  <a:pt x="102" y="318"/>
                </a:lnTo>
                <a:lnTo>
                  <a:pt x="104" y="310"/>
                </a:lnTo>
                <a:lnTo>
                  <a:pt x="104" y="310"/>
                </a:lnTo>
                <a:lnTo>
                  <a:pt x="102" y="300"/>
                </a:lnTo>
                <a:lnTo>
                  <a:pt x="96" y="292"/>
                </a:lnTo>
                <a:lnTo>
                  <a:pt x="90" y="288"/>
                </a:lnTo>
                <a:lnTo>
                  <a:pt x="80" y="286"/>
                </a:lnTo>
                <a:lnTo>
                  <a:pt x="80" y="286"/>
                </a:lnTo>
                <a:lnTo>
                  <a:pt x="74" y="286"/>
                </a:lnTo>
                <a:lnTo>
                  <a:pt x="68" y="290"/>
                </a:lnTo>
                <a:lnTo>
                  <a:pt x="64" y="294"/>
                </a:lnTo>
                <a:lnTo>
                  <a:pt x="60" y="298"/>
                </a:lnTo>
                <a:lnTo>
                  <a:pt x="50" y="298"/>
                </a:lnTo>
                <a:lnTo>
                  <a:pt x="50" y="240"/>
                </a:lnTo>
                <a:lnTo>
                  <a:pt x="60" y="240"/>
                </a:lnTo>
                <a:lnTo>
                  <a:pt x="60" y="240"/>
                </a:lnTo>
                <a:lnTo>
                  <a:pt x="64" y="246"/>
                </a:lnTo>
                <a:lnTo>
                  <a:pt x="68" y="250"/>
                </a:lnTo>
                <a:lnTo>
                  <a:pt x="74" y="252"/>
                </a:lnTo>
                <a:lnTo>
                  <a:pt x="80" y="252"/>
                </a:lnTo>
                <a:lnTo>
                  <a:pt x="80" y="252"/>
                </a:lnTo>
                <a:lnTo>
                  <a:pt x="90" y="250"/>
                </a:lnTo>
                <a:lnTo>
                  <a:pt x="96" y="246"/>
                </a:lnTo>
                <a:lnTo>
                  <a:pt x="102" y="238"/>
                </a:lnTo>
                <a:lnTo>
                  <a:pt x="104" y="230"/>
                </a:lnTo>
                <a:lnTo>
                  <a:pt x="104" y="230"/>
                </a:lnTo>
                <a:lnTo>
                  <a:pt x="102" y="220"/>
                </a:lnTo>
                <a:lnTo>
                  <a:pt x="96" y="212"/>
                </a:lnTo>
                <a:lnTo>
                  <a:pt x="90" y="208"/>
                </a:lnTo>
                <a:lnTo>
                  <a:pt x="80" y="206"/>
                </a:lnTo>
                <a:lnTo>
                  <a:pt x="80" y="206"/>
                </a:lnTo>
                <a:lnTo>
                  <a:pt x="74" y="206"/>
                </a:lnTo>
                <a:lnTo>
                  <a:pt x="68" y="210"/>
                </a:lnTo>
                <a:lnTo>
                  <a:pt x="64" y="212"/>
                </a:lnTo>
                <a:lnTo>
                  <a:pt x="60" y="218"/>
                </a:lnTo>
                <a:lnTo>
                  <a:pt x="50" y="218"/>
                </a:lnTo>
                <a:lnTo>
                  <a:pt x="50" y="160"/>
                </a:lnTo>
                <a:lnTo>
                  <a:pt x="60" y="160"/>
                </a:lnTo>
                <a:lnTo>
                  <a:pt x="60" y="160"/>
                </a:lnTo>
                <a:lnTo>
                  <a:pt x="64" y="166"/>
                </a:lnTo>
                <a:lnTo>
                  <a:pt x="68" y="168"/>
                </a:lnTo>
                <a:lnTo>
                  <a:pt x="74" y="172"/>
                </a:lnTo>
                <a:lnTo>
                  <a:pt x="80" y="172"/>
                </a:lnTo>
                <a:lnTo>
                  <a:pt x="80" y="172"/>
                </a:lnTo>
                <a:lnTo>
                  <a:pt x="90" y="170"/>
                </a:lnTo>
                <a:lnTo>
                  <a:pt x="96" y="166"/>
                </a:lnTo>
                <a:lnTo>
                  <a:pt x="102" y="158"/>
                </a:lnTo>
                <a:lnTo>
                  <a:pt x="104" y="148"/>
                </a:lnTo>
                <a:lnTo>
                  <a:pt x="104" y="148"/>
                </a:lnTo>
                <a:lnTo>
                  <a:pt x="102" y="140"/>
                </a:lnTo>
                <a:lnTo>
                  <a:pt x="96" y="132"/>
                </a:lnTo>
                <a:lnTo>
                  <a:pt x="90" y="128"/>
                </a:lnTo>
                <a:lnTo>
                  <a:pt x="80" y="126"/>
                </a:lnTo>
                <a:lnTo>
                  <a:pt x="80" y="126"/>
                </a:lnTo>
                <a:lnTo>
                  <a:pt x="74" y="126"/>
                </a:lnTo>
                <a:lnTo>
                  <a:pt x="68" y="128"/>
                </a:lnTo>
                <a:lnTo>
                  <a:pt x="64" y="132"/>
                </a:lnTo>
                <a:lnTo>
                  <a:pt x="60" y="138"/>
                </a:lnTo>
                <a:lnTo>
                  <a:pt x="50" y="138"/>
                </a:lnTo>
                <a:lnTo>
                  <a:pt x="50" y="80"/>
                </a:lnTo>
                <a:lnTo>
                  <a:pt x="60" y="80"/>
                </a:lnTo>
                <a:lnTo>
                  <a:pt x="60" y="80"/>
                </a:lnTo>
                <a:lnTo>
                  <a:pt x="64" y="84"/>
                </a:lnTo>
                <a:lnTo>
                  <a:pt x="68" y="88"/>
                </a:lnTo>
                <a:lnTo>
                  <a:pt x="74" y="90"/>
                </a:lnTo>
                <a:lnTo>
                  <a:pt x="80" y="92"/>
                </a:lnTo>
                <a:lnTo>
                  <a:pt x="80" y="92"/>
                </a:lnTo>
                <a:lnTo>
                  <a:pt x="90" y="90"/>
                </a:lnTo>
                <a:lnTo>
                  <a:pt x="96" y="84"/>
                </a:lnTo>
                <a:lnTo>
                  <a:pt x="102" y="78"/>
                </a:lnTo>
                <a:lnTo>
                  <a:pt x="104" y="68"/>
                </a:lnTo>
                <a:lnTo>
                  <a:pt x="104" y="68"/>
                </a:lnTo>
                <a:lnTo>
                  <a:pt x="102" y="60"/>
                </a:lnTo>
                <a:lnTo>
                  <a:pt x="96" y="52"/>
                </a:lnTo>
                <a:lnTo>
                  <a:pt x="90" y="46"/>
                </a:lnTo>
                <a:lnTo>
                  <a:pt x="80" y="44"/>
                </a:lnTo>
                <a:lnTo>
                  <a:pt x="80" y="44"/>
                </a:lnTo>
                <a:lnTo>
                  <a:pt x="74" y="46"/>
                </a:lnTo>
                <a:lnTo>
                  <a:pt x="68" y="48"/>
                </a:lnTo>
                <a:lnTo>
                  <a:pt x="64" y="52"/>
                </a:lnTo>
                <a:lnTo>
                  <a:pt x="60" y="56"/>
                </a:lnTo>
                <a:lnTo>
                  <a:pt x="50" y="56"/>
                </a:lnTo>
                <a:lnTo>
                  <a:pt x="50" y="16"/>
                </a:lnTo>
                <a:lnTo>
                  <a:pt x="316" y="16"/>
                </a:lnTo>
                <a:lnTo>
                  <a:pt x="316" y="362"/>
                </a:lnTo>
                <a:lnTo>
                  <a:pt x="50" y="362"/>
                </a:lnTo>
                <a:close/>
                <a:moveTo>
                  <a:pt x="98" y="410"/>
                </a:moveTo>
                <a:lnTo>
                  <a:pt x="98" y="386"/>
                </a:lnTo>
                <a:lnTo>
                  <a:pt x="322" y="386"/>
                </a:lnTo>
                <a:lnTo>
                  <a:pt x="322" y="386"/>
                </a:lnTo>
                <a:lnTo>
                  <a:pt x="328" y="384"/>
                </a:lnTo>
                <a:lnTo>
                  <a:pt x="334" y="380"/>
                </a:lnTo>
                <a:lnTo>
                  <a:pt x="336" y="376"/>
                </a:lnTo>
                <a:lnTo>
                  <a:pt x="338" y="370"/>
                </a:lnTo>
                <a:lnTo>
                  <a:pt x="338" y="62"/>
                </a:lnTo>
                <a:lnTo>
                  <a:pt x="362" y="62"/>
                </a:lnTo>
                <a:lnTo>
                  <a:pt x="362" y="410"/>
                </a:lnTo>
                <a:lnTo>
                  <a:pt x="98" y="41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9"/>
          <p:cNvGrpSpPr/>
          <p:nvPr/>
        </p:nvGrpSpPr>
        <p:grpSpPr>
          <a:xfrm>
            <a:off x="4955721" y="5776864"/>
            <a:ext cx="666750" cy="260902"/>
            <a:chOff x="3829050" y="5612589"/>
            <a:chExt cx="1168400" cy="457200"/>
          </a:xfrm>
          <a:solidFill>
            <a:schemeClr val="accent1"/>
          </a:solidFill>
        </p:grpSpPr>
        <p:sp>
          <p:nvSpPr>
            <p:cNvPr id="6" name="燕尾形 5"/>
            <p:cNvSpPr/>
            <p:nvPr/>
          </p:nvSpPr>
          <p:spPr>
            <a:xfrm>
              <a:off x="3829050" y="5612589"/>
              <a:ext cx="457200" cy="4572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4184650" y="5612589"/>
              <a:ext cx="457200" cy="4572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4540250" y="5612589"/>
              <a:ext cx="457200" cy="4572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3697" y="2513102"/>
            <a:ext cx="3703789" cy="20823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19272" y="2513102"/>
            <a:ext cx="3703789" cy="20823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学习感受</a:t>
            </a:r>
          </a:p>
        </p:txBody>
      </p:sp>
      <p:grpSp>
        <p:nvGrpSpPr>
          <p:cNvPr id="6" name="组合 11"/>
          <p:cNvGrpSpPr/>
          <p:nvPr/>
        </p:nvGrpSpPr>
        <p:grpSpPr>
          <a:xfrm>
            <a:off x="673100" y="2362200"/>
            <a:ext cx="1371600" cy="742950"/>
            <a:chOff x="673100" y="2362200"/>
            <a:chExt cx="1371600" cy="742950"/>
          </a:xfrm>
        </p:grpSpPr>
        <p:cxnSp>
          <p:nvCxnSpPr>
            <p:cNvPr id="7" name="直接连接符 6"/>
            <p:cNvCxnSpPr/>
            <p:nvPr/>
          </p:nvCxnSpPr>
          <p:spPr>
            <a:xfrm flipV="1">
              <a:off x="704850" y="2362200"/>
              <a:ext cx="0" cy="74295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73100" y="2371726"/>
              <a:ext cx="13716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13"/>
          <p:cNvGrpSpPr/>
          <p:nvPr/>
        </p:nvGrpSpPr>
        <p:grpSpPr>
          <a:xfrm>
            <a:off x="3390900" y="1940324"/>
            <a:ext cx="1371600" cy="742950"/>
            <a:chOff x="673100" y="2362200"/>
            <a:chExt cx="1371600" cy="742950"/>
          </a:xfrm>
        </p:grpSpPr>
        <p:cxnSp>
          <p:nvCxnSpPr>
            <p:cNvPr id="10" name="直接连接符 14"/>
            <p:cNvCxnSpPr/>
            <p:nvPr/>
          </p:nvCxnSpPr>
          <p:spPr>
            <a:xfrm flipV="1">
              <a:off x="704850" y="2362200"/>
              <a:ext cx="0" cy="74295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5"/>
            <p:cNvCxnSpPr/>
            <p:nvPr/>
          </p:nvCxnSpPr>
          <p:spPr>
            <a:xfrm>
              <a:off x="673100" y="2371726"/>
              <a:ext cx="13716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6"/>
          <p:cNvGrpSpPr/>
          <p:nvPr/>
        </p:nvGrpSpPr>
        <p:grpSpPr>
          <a:xfrm rot="10800000">
            <a:off x="7150099" y="4212827"/>
            <a:ext cx="1371600" cy="742950"/>
            <a:chOff x="673100" y="2362200"/>
            <a:chExt cx="1371600" cy="742950"/>
          </a:xfrm>
        </p:grpSpPr>
        <p:cxnSp>
          <p:nvCxnSpPr>
            <p:cNvPr id="13" name="直接连接符 17"/>
            <p:cNvCxnSpPr/>
            <p:nvPr/>
          </p:nvCxnSpPr>
          <p:spPr>
            <a:xfrm flipV="1">
              <a:off x="704850" y="2362200"/>
              <a:ext cx="0" cy="74295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8"/>
            <p:cNvCxnSpPr/>
            <p:nvPr/>
          </p:nvCxnSpPr>
          <p:spPr>
            <a:xfrm>
              <a:off x="673100" y="2371726"/>
              <a:ext cx="13716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9"/>
          <p:cNvGrpSpPr/>
          <p:nvPr/>
        </p:nvGrpSpPr>
        <p:grpSpPr>
          <a:xfrm flipH="1">
            <a:off x="9739314" y="2362200"/>
            <a:ext cx="1371600" cy="742950"/>
            <a:chOff x="673100" y="2362200"/>
            <a:chExt cx="1371600" cy="742950"/>
          </a:xfrm>
        </p:grpSpPr>
        <p:cxnSp>
          <p:nvCxnSpPr>
            <p:cNvPr id="16" name="直接连接符 20"/>
            <p:cNvCxnSpPr/>
            <p:nvPr/>
          </p:nvCxnSpPr>
          <p:spPr>
            <a:xfrm flipV="1">
              <a:off x="704850" y="2362200"/>
              <a:ext cx="0" cy="74295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21"/>
            <p:cNvCxnSpPr/>
            <p:nvPr/>
          </p:nvCxnSpPr>
          <p:spPr>
            <a:xfrm>
              <a:off x="673100" y="2371726"/>
              <a:ext cx="13716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1936749" y="5224577"/>
            <a:ext cx="7800975" cy="57246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</a:t>
            </a:r>
            <a:r>
              <a:rPr lang="zh-CN" altLang="en-US" sz="1200" dirty="0" smtClean="0"/>
              <a:t>。</a:t>
            </a:r>
            <a:r>
              <a:rPr lang="zh-CN" altLang="en-US" sz="1200" dirty="0" smtClean="0"/>
              <a:t>点更多模板：亮亮图文旗舰店</a:t>
            </a:r>
            <a:r>
              <a:rPr lang="en-US" altLang="zh-CN" sz="1200" dirty="0" smtClean="0"/>
              <a:t>https://liangliangtuwen.tmall.com</a:t>
            </a:r>
            <a:endParaRPr kumimoji="1" lang="zh-CN" altLang="en-US" sz="1200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86049" y="2091226"/>
            <a:ext cx="4747797" cy="26693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学习感受</a:t>
            </a:r>
          </a:p>
        </p:txBody>
      </p:sp>
      <p:grpSp>
        <p:nvGrpSpPr>
          <p:cNvPr id="3" name="组 12"/>
          <p:cNvGrpSpPr/>
          <p:nvPr/>
        </p:nvGrpSpPr>
        <p:grpSpPr>
          <a:xfrm>
            <a:off x="1607688" y="3806389"/>
            <a:ext cx="8935883" cy="2361275"/>
            <a:chOff x="1169537" y="3193963"/>
            <a:chExt cx="6207380" cy="1640278"/>
          </a:xfrm>
        </p:grpSpPr>
        <p:sp>
          <p:nvSpPr>
            <p:cNvPr id="4" name="椭圆 3"/>
            <p:cNvSpPr/>
            <p:nvPr/>
          </p:nvSpPr>
          <p:spPr>
            <a:xfrm>
              <a:off x="2884098" y="3345596"/>
              <a:ext cx="2778258" cy="734144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346086" y="3309253"/>
              <a:ext cx="3854282" cy="1018480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676184" y="3257297"/>
              <a:ext cx="5194086" cy="1372518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69537" y="3193963"/>
              <a:ext cx="6207380" cy="1640278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" name="组 13"/>
          <p:cNvGrpSpPr/>
          <p:nvPr/>
        </p:nvGrpSpPr>
        <p:grpSpPr>
          <a:xfrm>
            <a:off x="5764557" y="2052174"/>
            <a:ext cx="622140" cy="2210631"/>
            <a:chOff x="4057140" y="1975386"/>
            <a:chExt cx="432174" cy="1535632"/>
          </a:xfrm>
        </p:grpSpPr>
        <p:sp>
          <p:nvSpPr>
            <p:cNvPr id="9" name="椭圆 8"/>
            <p:cNvSpPr/>
            <p:nvPr/>
          </p:nvSpPr>
          <p:spPr>
            <a:xfrm>
              <a:off x="4057140" y="1975386"/>
              <a:ext cx="432174" cy="4321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" name="直线连接符 6"/>
            <p:cNvCxnSpPr>
              <a:stCxn id="12" idx="4"/>
            </p:cNvCxnSpPr>
            <p:nvPr/>
          </p:nvCxnSpPr>
          <p:spPr>
            <a:xfrm>
              <a:off x="4273227" y="2205910"/>
              <a:ext cx="0" cy="1305108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 16"/>
          <p:cNvGrpSpPr/>
          <p:nvPr/>
        </p:nvGrpSpPr>
        <p:grpSpPr>
          <a:xfrm>
            <a:off x="2797642" y="3664534"/>
            <a:ext cx="385367" cy="932960"/>
            <a:chOff x="4139378" y="2057624"/>
            <a:chExt cx="267698" cy="648088"/>
          </a:xfrm>
        </p:grpSpPr>
        <p:sp>
          <p:nvSpPr>
            <p:cNvPr id="12" name="椭圆 11"/>
            <p:cNvSpPr/>
            <p:nvPr/>
          </p:nvSpPr>
          <p:spPr>
            <a:xfrm>
              <a:off x="4139378" y="2057624"/>
              <a:ext cx="267698" cy="2676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3" name="直线连接符 18"/>
            <p:cNvCxnSpPr>
              <a:stCxn id="15" idx="4"/>
            </p:cNvCxnSpPr>
            <p:nvPr/>
          </p:nvCxnSpPr>
          <p:spPr>
            <a:xfrm>
              <a:off x="4273227" y="2123673"/>
              <a:ext cx="0" cy="582039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22"/>
          <p:cNvGrpSpPr/>
          <p:nvPr/>
        </p:nvGrpSpPr>
        <p:grpSpPr>
          <a:xfrm>
            <a:off x="9042544" y="4498977"/>
            <a:ext cx="385367" cy="487316"/>
            <a:chOff x="4139378" y="2057624"/>
            <a:chExt cx="267698" cy="338518"/>
          </a:xfrm>
        </p:grpSpPr>
        <p:sp>
          <p:nvSpPr>
            <p:cNvPr id="15" name="椭圆 14"/>
            <p:cNvSpPr/>
            <p:nvPr/>
          </p:nvSpPr>
          <p:spPr>
            <a:xfrm>
              <a:off x="4139378" y="2057624"/>
              <a:ext cx="267698" cy="2676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" name="直线连接符 24"/>
            <p:cNvCxnSpPr>
              <a:stCxn id="18" idx="4"/>
            </p:cNvCxnSpPr>
            <p:nvPr/>
          </p:nvCxnSpPr>
          <p:spPr>
            <a:xfrm>
              <a:off x="4273227" y="2123673"/>
              <a:ext cx="0" cy="272469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 26"/>
          <p:cNvGrpSpPr/>
          <p:nvPr/>
        </p:nvGrpSpPr>
        <p:grpSpPr>
          <a:xfrm>
            <a:off x="3694994" y="4660920"/>
            <a:ext cx="385367" cy="487316"/>
            <a:chOff x="4139378" y="2057624"/>
            <a:chExt cx="267698" cy="338518"/>
          </a:xfrm>
        </p:grpSpPr>
        <p:sp>
          <p:nvSpPr>
            <p:cNvPr id="18" name="椭圆 17"/>
            <p:cNvSpPr/>
            <p:nvPr/>
          </p:nvSpPr>
          <p:spPr>
            <a:xfrm>
              <a:off x="4139378" y="2057624"/>
              <a:ext cx="267698" cy="2676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9" name="直线连接符 28"/>
            <p:cNvCxnSpPr>
              <a:stCxn id="21" idx="4"/>
            </p:cNvCxnSpPr>
            <p:nvPr/>
          </p:nvCxnSpPr>
          <p:spPr>
            <a:xfrm>
              <a:off x="4273227" y="2123673"/>
              <a:ext cx="0" cy="272469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 29"/>
          <p:cNvGrpSpPr/>
          <p:nvPr/>
        </p:nvGrpSpPr>
        <p:grpSpPr>
          <a:xfrm>
            <a:off x="8079126" y="4164299"/>
            <a:ext cx="385367" cy="487316"/>
            <a:chOff x="4139378" y="2057624"/>
            <a:chExt cx="267698" cy="338518"/>
          </a:xfrm>
        </p:grpSpPr>
        <p:sp>
          <p:nvSpPr>
            <p:cNvPr id="21" name="椭圆 20"/>
            <p:cNvSpPr/>
            <p:nvPr/>
          </p:nvSpPr>
          <p:spPr>
            <a:xfrm>
              <a:off x="4139378" y="2057624"/>
              <a:ext cx="267698" cy="26769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2" name="直线连接符 31"/>
            <p:cNvCxnSpPr>
              <a:stCxn id="24" idx="4"/>
            </p:cNvCxnSpPr>
            <p:nvPr/>
          </p:nvCxnSpPr>
          <p:spPr>
            <a:xfrm>
              <a:off x="4273227" y="2123673"/>
              <a:ext cx="0" cy="27246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 32"/>
          <p:cNvGrpSpPr/>
          <p:nvPr/>
        </p:nvGrpSpPr>
        <p:grpSpPr>
          <a:xfrm>
            <a:off x="4363455" y="3635878"/>
            <a:ext cx="385367" cy="487316"/>
            <a:chOff x="4139378" y="2057624"/>
            <a:chExt cx="267698" cy="338518"/>
          </a:xfrm>
        </p:grpSpPr>
        <p:sp>
          <p:nvSpPr>
            <p:cNvPr id="24" name="椭圆 23"/>
            <p:cNvSpPr/>
            <p:nvPr/>
          </p:nvSpPr>
          <p:spPr>
            <a:xfrm>
              <a:off x="4139378" y="2057624"/>
              <a:ext cx="267698" cy="26769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连接符 34"/>
            <p:cNvCxnSpPr>
              <a:stCxn id="27" idx="4"/>
            </p:cNvCxnSpPr>
            <p:nvPr/>
          </p:nvCxnSpPr>
          <p:spPr>
            <a:xfrm>
              <a:off x="4273227" y="2123673"/>
              <a:ext cx="0" cy="27246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 38"/>
          <p:cNvGrpSpPr/>
          <p:nvPr/>
        </p:nvGrpSpPr>
        <p:grpSpPr>
          <a:xfrm>
            <a:off x="7578280" y="4879744"/>
            <a:ext cx="250892" cy="327488"/>
            <a:chOff x="4186085" y="2076966"/>
            <a:chExt cx="174284" cy="227492"/>
          </a:xfrm>
        </p:grpSpPr>
        <p:sp>
          <p:nvSpPr>
            <p:cNvPr id="27" name="椭圆 26"/>
            <p:cNvSpPr/>
            <p:nvPr/>
          </p:nvSpPr>
          <p:spPr>
            <a:xfrm>
              <a:off x="4186085" y="2104331"/>
              <a:ext cx="174284" cy="17428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8" name="直线连接符 40"/>
            <p:cNvCxnSpPr>
              <a:stCxn id="30" idx="4"/>
            </p:cNvCxnSpPr>
            <p:nvPr/>
          </p:nvCxnSpPr>
          <p:spPr>
            <a:xfrm>
              <a:off x="4273227" y="2076966"/>
              <a:ext cx="0" cy="2274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 44"/>
          <p:cNvGrpSpPr/>
          <p:nvPr/>
        </p:nvGrpSpPr>
        <p:grpSpPr>
          <a:xfrm>
            <a:off x="6261253" y="3239257"/>
            <a:ext cx="250892" cy="327488"/>
            <a:chOff x="4186085" y="2076966"/>
            <a:chExt cx="174284" cy="227492"/>
          </a:xfrm>
        </p:grpSpPr>
        <p:sp>
          <p:nvSpPr>
            <p:cNvPr id="30" name="椭圆 29"/>
            <p:cNvSpPr/>
            <p:nvPr/>
          </p:nvSpPr>
          <p:spPr>
            <a:xfrm>
              <a:off x="4186085" y="2104331"/>
              <a:ext cx="174284" cy="17428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1" name="直线连接符 46"/>
            <p:cNvCxnSpPr>
              <a:stCxn id="33" idx="4"/>
            </p:cNvCxnSpPr>
            <p:nvPr/>
          </p:nvCxnSpPr>
          <p:spPr>
            <a:xfrm>
              <a:off x="4273227" y="2076966"/>
              <a:ext cx="0" cy="2274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 47"/>
          <p:cNvGrpSpPr/>
          <p:nvPr/>
        </p:nvGrpSpPr>
        <p:grpSpPr>
          <a:xfrm>
            <a:off x="1795555" y="4278084"/>
            <a:ext cx="250892" cy="327488"/>
            <a:chOff x="4186085" y="2076966"/>
            <a:chExt cx="174284" cy="227492"/>
          </a:xfrm>
        </p:grpSpPr>
        <p:sp>
          <p:nvSpPr>
            <p:cNvPr id="33" name="椭圆 32"/>
            <p:cNvSpPr/>
            <p:nvPr/>
          </p:nvSpPr>
          <p:spPr>
            <a:xfrm>
              <a:off x="4186085" y="2104331"/>
              <a:ext cx="174284" cy="17428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4" name="直线连接符 49"/>
            <p:cNvCxnSpPr>
              <a:stCxn id="36" idx="4"/>
            </p:cNvCxnSpPr>
            <p:nvPr/>
          </p:nvCxnSpPr>
          <p:spPr>
            <a:xfrm>
              <a:off x="4273227" y="2076966"/>
              <a:ext cx="0" cy="2274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 50"/>
          <p:cNvGrpSpPr/>
          <p:nvPr/>
        </p:nvGrpSpPr>
        <p:grpSpPr>
          <a:xfrm>
            <a:off x="2046444" y="4528977"/>
            <a:ext cx="250892" cy="327488"/>
            <a:chOff x="4186085" y="2076966"/>
            <a:chExt cx="174284" cy="227492"/>
          </a:xfrm>
        </p:grpSpPr>
        <p:sp>
          <p:nvSpPr>
            <p:cNvPr id="36" name="椭圆 35"/>
            <p:cNvSpPr/>
            <p:nvPr/>
          </p:nvSpPr>
          <p:spPr>
            <a:xfrm>
              <a:off x="4186085" y="2104331"/>
              <a:ext cx="174284" cy="17428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7" name="直线连接符 52"/>
            <p:cNvCxnSpPr>
              <a:stCxn id="39" idx="4"/>
            </p:cNvCxnSpPr>
            <p:nvPr/>
          </p:nvCxnSpPr>
          <p:spPr>
            <a:xfrm>
              <a:off x="4273227" y="2076966"/>
              <a:ext cx="0" cy="2274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 53"/>
          <p:cNvGrpSpPr/>
          <p:nvPr/>
        </p:nvGrpSpPr>
        <p:grpSpPr>
          <a:xfrm>
            <a:off x="9406060" y="3699706"/>
            <a:ext cx="250892" cy="327488"/>
            <a:chOff x="4186085" y="2076966"/>
            <a:chExt cx="174284" cy="227492"/>
          </a:xfrm>
        </p:grpSpPr>
        <p:sp>
          <p:nvSpPr>
            <p:cNvPr id="39" name="椭圆 38"/>
            <p:cNvSpPr/>
            <p:nvPr/>
          </p:nvSpPr>
          <p:spPr>
            <a:xfrm>
              <a:off x="4186085" y="2104331"/>
              <a:ext cx="174284" cy="17428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0" name="直线连接符 55"/>
            <p:cNvCxnSpPr>
              <a:stCxn id="42" idx="4"/>
            </p:cNvCxnSpPr>
            <p:nvPr/>
          </p:nvCxnSpPr>
          <p:spPr>
            <a:xfrm>
              <a:off x="4273227" y="2076966"/>
              <a:ext cx="0" cy="2274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/>
          <p:cNvSpPr txBox="1"/>
          <p:nvPr/>
        </p:nvSpPr>
        <p:spPr>
          <a:xfrm>
            <a:off x="9458572" y="4536420"/>
            <a:ext cx="1674913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ADD 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120789" y="4649351"/>
            <a:ext cx="1674913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ADD 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740823" y="1741238"/>
            <a:ext cx="1674913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ADD 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607462" y="2245995"/>
            <a:ext cx="3697681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  <a:endParaRPr kumimoji="1"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1192741" y="1997103"/>
            <a:ext cx="1674913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ADD 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59380" y="2501860"/>
            <a:ext cx="3697681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  <a:endParaRPr kumimoji="1"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zh-CN" altLang="en-US" dirty="0" smtClean="0"/>
              <a:t>学习计划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学习计划</a:t>
            </a:r>
            <a:endParaRPr kumimoji="1" lang="zh-CN" altLang="en-US" dirty="0"/>
          </a:p>
        </p:txBody>
      </p:sp>
      <p:sp>
        <p:nvSpPr>
          <p:cNvPr id="3" name="等腰三角形 2"/>
          <p:cNvSpPr/>
          <p:nvPr/>
        </p:nvSpPr>
        <p:spPr>
          <a:xfrm>
            <a:off x="3427157" y="4438651"/>
            <a:ext cx="1370076" cy="11811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 rot="7154403">
            <a:off x="1885470" y="4203425"/>
            <a:ext cx="2631446" cy="1010754"/>
          </a:xfrm>
          <a:prstGeom prst="trapezoid">
            <a:avLst>
              <a:gd name="adj" fmla="val 5566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梯形 4"/>
          <p:cNvSpPr/>
          <p:nvPr/>
        </p:nvSpPr>
        <p:spPr>
          <a:xfrm rot="7154403">
            <a:off x="35769" y="3458286"/>
            <a:ext cx="4163499" cy="1222356"/>
          </a:xfrm>
          <a:prstGeom prst="trapezoid">
            <a:avLst>
              <a:gd name="adj" fmla="val 5566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76943" y="3869409"/>
            <a:ext cx="1342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KEYWORD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27365" y="4586464"/>
            <a:ext cx="1342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KEYWORD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06786" y="5244465"/>
            <a:ext cx="134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KEYWORD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198593" y="3124200"/>
            <a:ext cx="3163599" cy="0"/>
          </a:xfrm>
          <a:prstGeom prst="line">
            <a:avLst/>
          </a:prstGeom>
          <a:ln>
            <a:solidFill>
              <a:schemeClr val="accent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828029" y="4288569"/>
            <a:ext cx="3105808" cy="0"/>
          </a:xfrm>
          <a:prstGeom prst="line">
            <a:avLst/>
          </a:prstGeom>
          <a:ln>
            <a:solidFill>
              <a:schemeClr val="accent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540078" y="5556647"/>
            <a:ext cx="2947538" cy="0"/>
          </a:xfrm>
          <a:prstGeom prst="line">
            <a:avLst/>
          </a:prstGeom>
          <a:ln>
            <a:solidFill>
              <a:schemeClr val="accent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891791" y="2620003"/>
            <a:ext cx="2680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</a:rPr>
              <a:t>YOUR TITLE HERE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82341" y="3842986"/>
            <a:ext cx="2680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</a:rPr>
              <a:t>YOUR TITLE HERE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39231" y="5065968"/>
            <a:ext cx="2680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</a:rPr>
              <a:t>YOUR TITLE HERE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54374" y="2577349"/>
            <a:ext cx="4041774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  <a:endParaRPr kumimoji="1"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325874" y="3790024"/>
            <a:ext cx="3766308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671830" y="5150384"/>
            <a:ext cx="3629902" cy="57246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通更多模板：亮亮图文旗舰店</a:t>
            </a:r>
            <a:r>
              <a:rPr lang="en-US" altLang="zh-CN" sz="1200" dirty="0" smtClean="0">
                <a:solidFill>
                  <a:srgbClr val="000000"/>
                </a:solidFill>
                <a:latin typeface="+mn-ea"/>
              </a:rPr>
              <a:t>https://liangliangtuwen.tmall.com</a:t>
            </a:r>
            <a:endParaRPr kumimoji="1"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学习</a:t>
            </a:r>
            <a:r>
              <a:rPr kumimoji="1" lang="zh-CN" altLang="en-US" dirty="0" smtClean="0"/>
              <a:t>计划</a:t>
            </a:r>
            <a:endParaRPr kumimoji="1" lang="zh-CN" altLang="en-US" dirty="0"/>
          </a:p>
        </p:txBody>
      </p:sp>
      <p:grpSp>
        <p:nvGrpSpPr>
          <p:cNvPr id="12" name="组 11"/>
          <p:cNvGrpSpPr/>
          <p:nvPr/>
        </p:nvGrpSpPr>
        <p:grpSpPr>
          <a:xfrm>
            <a:off x="667544" y="2305050"/>
            <a:ext cx="2876550" cy="2876550"/>
            <a:chOff x="667544" y="2305050"/>
            <a:chExt cx="2876550" cy="2876550"/>
          </a:xfrm>
        </p:grpSpPr>
        <p:sp>
          <p:nvSpPr>
            <p:cNvPr id="3" name="椭圆 2"/>
            <p:cNvSpPr/>
            <p:nvPr/>
          </p:nvSpPr>
          <p:spPr>
            <a:xfrm>
              <a:off x="667544" y="2305050"/>
              <a:ext cx="2876550" cy="28765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accent1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81844" y="3244304"/>
              <a:ext cx="26479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accent1"/>
                  </a:solidFill>
                </a:rPr>
                <a:t>研究结果</a:t>
              </a:r>
              <a:endParaRPr lang="zh-CN" altLang="en-US" sz="4400" b="1" dirty="0">
                <a:solidFill>
                  <a:schemeClr val="accent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51339" y="4013744"/>
              <a:ext cx="2108960" cy="348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accent1"/>
                  </a:solidFill>
                </a:rPr>
                <a:t>ADD YOUR TITLE HERE</a:t>
              </a:r>
              <a:endParaRPr lang="zh-CN" altLang="en-US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" name="椭圆 5"/>
          <p:cNvSpPr/>
          <p:nvPr/>
        </p:nvSpPr>
        <p:spPr>
          <a:xfrm>
            <a:off x="3714750" y="1809750"/>
            <a:ext cx="495300" cy="495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381500" y="3381374"/>
            <a:ext cx="495300" cy="495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724275" y="4860652"/>
            <a:ext cx="495300" cy="4953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570412" y="1651137"/>
            <a:ext cx="5754687" cy="932559"/>
          </a:xfrm>
          <a:prstGeom prst="rect">
            <a:avLst/>
          </a:prstGeom>
          <a:solidFill>
            <a:schemeClr val="accent1"/>
          </a:solidFill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56212" y="3217029"/>
            <a:ext cx="5754687" cy="932559"/>
          </a:xfrm>
          <a:prstGeom prst="rect">
            <a:avLst/>
          </a:prstGeom>
          <a:solidFill>
            <a:schemeClr val="accent1"/>
          </a:solidFill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29150" y="4829656"/>
            <a:ext cx="5754687" cy="652482"/>
          </a:xfrm>
          <a:prstGeom prst="rect">
            <a:avLst/>
          </a:prstGeom>
          <a:solidFill>
            <a:schemeClr val="accent1"/>
          </a:solidFill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点击此处添加文本内容</a:t>
            </a:r>
            <a:r>
              <a:rPr lang="zh-CN" altLang="en-US" sz="1400" dirty="0" smtClean="0">
                <a:solidFill>
                  <a:schemeClr val="bg1"/>
                </a:solidFill>
              </a:rPr>
              <a:t>，更多模板：亮亮图文旗舰店</a:t>
            </a:r>
            <a:r>
              <a:rPr lang="en-US" altLang="zh-CN" sz="1400" dirty="0" smtClean="0">
                <a:solidFill>
                  <a:schemeClr val="bg1"/>
                </a:solidFill>
              </a:rPr>
              <a:t>https://liangliangtuwen.tmall.com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学习</a:t>
            </a:r>
            <a:r>
              <a:rPr kumimoji="1" lang="zh-CN" altLang="en-US" dirty="0" smtClean="0"/>
              <a:t>计划</a:t>
            </a:r>
            <a:endParaRPr kumimoji="1"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2819400" y="3124200"/>
            <a:ext cx="781050" cy="781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4" name="椭圆 3"/>
          <p:cNvSpPr/>
          <p:nvPr/>
        </p:nvSpPr>
        <p:spPr>
          <a:xfrm>
            <a:off x="7562850" y="2581275"/>
            <a:ext cx="781050" cy="781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7339841" y="3443585"/>
            <a:ext cx="32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</a:rPr>
              <a:t>ADD YOUR TITLE HERE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39841" y="3905250"/>
            <a:ext cx="4041774" cy="1052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。更多模板：亮亮图文旗舰店</a:t>
            </a:r>
            <a:r>
              <a:rPr lang="en-US" altLang="zh-CN" sz="1200" dirty="0" smtClean="0">
                <a:solidFill>
                  <a:srgbClr val="000000"/>
                </a:solidFill>
                <a:latin typeface="+mn-ea"/>
              </a:rPr>
              <a:t>https://liangliangtuwen.tmall.com</a:t>
            </a:r>
            <a:endParaRPr kumimoji="1"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1955420" y="4053185"/>
            <a:ext cx="32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</a:rPr>
              <a:t>ADD YOUR TITLE HERE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55420" y="4514850"/>
            <a:ext cx="4041774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  <a:endParaRPr kumimoji="1"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学习</a:t>
            </a:r>
            <a:r>
              <a:rPr kumimoji="1" lang="zh-CN" altLang="en-US" dirty="0" smtClean="0"/>
              <a:t>计划</a:t>
            </a:r>
            <a:endParaRPr kumimoji="1"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2819400" y="2529114"/>
            <a:ext cx="781050" cy="781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4" name="椭圆 3"/>
          <p:cNvSpPr/>
          <p:nvPr/>
        </p:nvSpPr>
        <p:spPr>
          <a:xfrm>
            <a:off x="7562850" y="3060246"/>
            <a:ext cx="781050" cy="781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7339841" y="3922556"/>
            <a:ext cx="32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</a:rPr>
              <a:t>ADD YOUR TITLE HERE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39841" y="4384221"/>
            <a:ext cx="4041774" cy="1052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。更多模板：亮亮图文旗舰店</a:t>
            </a:r>
            <a:r>
              <a:rPr lang="en-US" altLang="zh-CN" sz="1200" dirty="0" smtClean="0">
                <a:solidFill>
                  <a:srgbClr val="000000"/>
                </a:solidFill>
                <a:latin typeface="+mn-ea"/>
              </a:rPr>
              <a:t>https://liangliangtuwen.tmall.com</a:t>
            </a:r>
            <a:endParaRPr kumimoji="1"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1955420" y="3458099"/>
            <a:ext cx="32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</a:rPr>
              <a:t>ADD YOUR TITLE HERE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55420" y="3919764"/>
            <a:ext cx="4041774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  <a:endParaRPr kumimoji="1"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THANK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</a:p>
          <a:p>
            <a:endParaRPr kumimoji="1" lang="zh-CN" altLang="en-US" dirty="0"/>
          </a:p>
        </p:txBody>
      </p:sp>
      <p:sp>
        <p:nvSpPr>
          <p:cNvPr id="4" name="Freeform 184"/>
          <p:cNvSpPr>
            <a:spLocks noEditPoints="1"/>
          </p:cNvSpPr>
          <p:nvPr/>
        </p:nvSpPr>
        <p:spPr bwMode="auto">
          <a:xfrm>
            <a:off x="590549" y="1855515"/>
            <a:ext cx="930275" cy="1046559"/>
          </a:xfrm>
          <a:custGeom>
            <a:avLst/>
            <a:gdLst/>
            <a:ahLst/>
            <a:cxnLst>
              <a:cxn ang="0">
                <a:pos x="338" y="16"/>
              </a:cxn>
              <a:cxn ang="0">
                <a:pos x="328" y="2"/>
              </a:cxn>
              <a:cxn ang="0">
                <a:pos x="50" y="0"/>
              </a:cxn>
              <a:cxn ang="0">
                <a:pos x="36" y="10"/>
              </a:cxn>
              <a:cxn ang="0">
                <a:pos x="12" y="56"/>
              </a:cxn>
              <a:cxn ang="0">
                <a:pos x="2" y="64"/>
              </a:cxn>
              <a:cxn ang="0">
                <a:pos x="4" y="76"/>
              </a:cxn>
              <a:cxn ang="0">
                <a:pos x="36" y="138"/>
              </a:cxn>
              <a:cxn ang="0">
                <a:pos x="4" y="140"/>
              </a:cxn>
              <a:cxn ang="0">
                <a:pos x="2" y="154"/>
              </a:cxn>
              <a:cxn ang="0">
                <a:pos x="36" y="160"/>
              </a:cxn>
              <a:cxn ang="0">
                <a:pos x="8" y="218"/>
              </a:cxn>
              <a:cxn ang="0">
                <a:pos x="0" y="230"/>
              </a:cxn>
              <a:cxn ang="0">
                <a:pos x="12" y="240"/>
              </a:cxn>
              <a:cxn ang="0">
                <a:pos x="12" y="298"/>
              </a:cxn>
              <a:cxn ang="0">
                <a:pos x="0" y="310"/>
              </a:cxn>
              <a:cxn ang="0">
                <a:pos x="8" y="320"/>
              </a:cxn>
              <a:cxn ang="0">
                <a:pos x="36" y="370"/>
              </a:cxn>
              <a:cxn ang="0">
                <a:pos x="46" y="384"/>
              </a:cxn>
              <a:cxn ang="0">
                <a:pos x="82" y="416"/>
              </a:cxn>
              <a:cxn ang="0">
                <a:pos x="92" y="430"/>
              </a:cxn>
              <a:cxn ang="0">
                <a:pos x="376" y="430"/>
              </a:cxn>
              <a:cxn ang="0">
                <a:pos x="384" y="62"/>
              </a:cxn>
              <a:cxn ang="0">
                <a:pos x="376" y="48"/>
              </a:cxn>
              <a:cxn ang="0">
                <a:pos x="50" y="320"/>
              </a:cxn>
              <a:cxn ang="0">
                <a:pos x="68" y="330"/>
              </a:cxn>
              <a:cxn ang="0">
                <a:pos x="90" y="332"/>
              </a:cxn>
              <a:cxn ang="0">
                <a:pos x="104" y="310"/>
              </a:cxn>
              <a:cxn ang="0">
                <a:pos x="80" y="286"/>
              </a:cxn>
              <a:cxn ang="0">
                <a:pos x="64" y="294"/>
              </a:cxn>
              <a:cxn ang="0">
                <a:pos x="60" y="240"/>
              </a:cxn>
              <a:cxn ang="0">
                <a:pos x="74" y="252"/>
              </a:cxn>
              <a:cxn ang="0">
                <a:pos x="96" y="246"/>
              </a:cxn>
              <a:cxn ang="0">
                <a:pos x="102" y="220"/>
              </a:cxn>
              <a:cxn ang="0">
                <a:pos x="80" y="206"/>
              </a:cxn>
              <a:cxn ang="0">
                <a:pos x="60" y="218"/>
              </a:cxn>
              <a:cxn ang="0">
                <a:pos x="60" y="160"/>
              </a:cxn>
              <a:cxn ang="0">
                <a:pos x="80" y="172"/>
              </a:cxn>
              <a:cxn ang="0">
                <a:pos x="102" y="158"/>
              </a:cxn>
              <a:cxn ang="0">
                <a:pos x="96" y="132"/>
              </a:cxn>
              <a:cxn ang="0">
                <a:pos x="74" y="126"/>
              </a:cxn>
              <a:cxn ang="0">
                <a:pos x="50" y="138"/>
              </a:cxn>
              <a:cxn ang="0">
                <a:pos x="64" y="84"/>
              </a:cxn>
              <a:cxn ang="0">
                <a:pos x="80" y="92"/>
              </a:cxn>
              <a:cxn ang="0">
                <a:pos x="104" y="68"/>
              </a:cxn>
              <a:cxn ang="0">
                <a:pos x="90" y="46"/>
              </a:cxn>
              <a:cxn ang="0">
                <a:pos x="68" y="48"/>
              </a:cxn>
              <a:cxn ang="0">
                <a:pos x="50" y="16"/>
              </a:cxn>
              <a:cxn ang="0">
                <a:pos x="98" y="410"/>
              </a:cxn>
              <a:cxn ang="0">
                <a:pos x="328" y="384"/>
              </a:cxn>
              <a:cxn ang="0">
                <a:pos x="338" y="62"/>
              </a:cxn>
            </a:cxnLst>
            <a:rect l="0" t="0" r="r" b="b"/>
            <a:pathLst>
              <a:path w="384" h="432">
                <a:moveTo>
                  <a:pt x="370" y="48"/>
                </a:moveTo>
                <a:lnTo>
                  <a:pt x="362" y="48"/>
                </a:lnTo>
                <a:lnTo>
                  <a:pt x="338" y="48"/>
                </a:lnTo>
                <a:lnTo>
                  <a:pt x="338" y="16"/>
                </a:lnTo>
                <a:lnTo>
                  <a:pt x="338" y="16"/>
                </a:lnTo>
                <a:lnTo>
                  <a:pt x="336" y="10"/>
                </a:lnTo>
                <a:lnTo>
                  <a:pt x="334" y="4"/>
                </a:lnTo>
                <a:lnTo>
                  <a:pt x="328" y="2"/>
                </a:lnTo>
                <a:lnTo>
                  <a:pt x="322" y="0"/>
                </a:lnTo>
                <a:lnTo>
                  <a:pt x="316" y="0"/>
                </a:lnTo>
                <a:lnTo>
                  <a:pt x="50" y="0"/>
                </a:lnTo>
                <a:lnTo>
                  <a:pt x="50" y="0"/>
                </a:lnTo>
                <a:lnTo>
                  <a:pt x="50" y="0"/>
                </a:lnTo>
                <a:lnTo>
                  <a:pt x="44" y="2"/>
                </a:lnTo>
                <a:lnTo>
                  <a:pt x="40" y="4"/>
                </a:lnTo>
                <a:lnTo>
                  <a:pt x="36" y="10"/>
                </a:lnTo>
                <a:lnTo>
                  <a:pt x="36" y="16"/>
                </a:lnTo>
                <a:lnTo>
                  <a:pt x="36" y="16"/>
                </a:lnTo>
                <a:lnTo>
                  <a:pt x="36" y="56"/>
                </a:lnTo>
                <a:lnTo>
                  <a:pt x="12" y="56"/>
                </a:lnTo>
                <a:lnTo>
                  <a:pt x="12" y="56"/>
                </a:lnTo>
                <a:lnTo>
                  <a:pt x="8" y="58"/>
                </a:lnTo>
                <a:lnTo>
                  <a:pt x="4" y="60"/>
                </a:lnTo>
                <a:lnTo>
                  <a:pt x="2" y="64"/>
                </a:lnTo>
                <a:lnTo>
                  <a:pt x="0" y="68"/>
                </a:lnTo>
                <a:lnTo>
                  <a:pt x="0" y="68"/>
                </a:lnTo>
                <a:lnTo>
                  <a:pt x="2" y="72"/>
                </a:lnTo>
                <a:lnTo>
                  <a:pt x="4" y="76"/>
                </a:lnTo>
                <a:lnTo>
                  <a:pt x="8" y="78"/>
                </a:lnTo>
                <a:lnTo>
                  <a:pt x="12" y="80"/>
                </a:lnTo>
                <a:lnTo>
                  <a:pt x="36" y="80"/>
                </a:lnTo>
                <a:lnTo>
                  <a:pt x="36" y="138"/>
                </a:lnTo>
                <a:lnTo>
                  <a:pt x="12" y="138"/>
                </a:lnTo>
                <a:lnTo>
                  <a:pt x="12" y="138"/>
                </a:lnTo>
                <a:lnTo>
                  <a:pt x="8" y="138"/>
                </a:lnTo>
                <a:lnTo>
                  <a:pt x="4" y="140"/>
                </a:lnTo>
                <a:lnTo>
                  <a:pt x="2" y="144"/>
                </a:lnTo>
                <a:lnTo>
                  <a:pt x="0" y="148"/>
                </a:lnTo>
                <a:lnTo>
                  <a:pt x="0" y="148"/>
                </a:lnTo>
                <a:lnTo>
                  <a:pt x="2" y="154"/>
                </a:lnTo>
                <a:lnTo>
                  <a:pt x="4" y="156"/>
                </a:lnTo>
                <a:lnTo>
                  <a:pt x="8" y="160"/>
                </a:lnTo>
                <a:lnTo>
                  <a:pt x="12" y="160"/>
                </a:lnTo>
                <a:lnTo>
                  <a:pt x="36" y="160"/>
                </a:lnTo>
                <a:lnTo>
                  <a:pt x="36" y="218"/>
                </a:lnTo>
                <a:lnTo>
                  <a:pt x="12" y="218"/>
                </a:lnTo>
                <a:lnTo>
                  <a:pt x="12" y="218"/>
                </a:lnTo>
                <a:lnTo>
                  <a:pt x="8" y="218"/>
                </a:lnTo>
                <a:lnTo>
                  <a:pt x="4" y="222"/>
                </a:lnTo>
                <a:lnTo>
                  <a:pt x="2" y="224"/>
                </a:lnTo>
                <a:lnTo>
                  <a:pt x="0" y="230"/>
                </a:lnTo>
                <a:lnTo>
                  <a:pt x="0" y="230"/>
                </a:lnTo>
                <a:lnTo>
                  <a:pt x="2" y="234"/>
                </a:lnTo>
                <a:lnTo>
                  <a:pt x="4" y="238"/>
                </a:lnTo>
                <a:lnTo>
                  <a:pt x="8" y="240"/>
                </a:lnTo>
                <a:lnTo>
                  <a:pt x="12" y="240"/>
                </a:lnTo>
                <a:lnTo>
                  <a:pt x="36" y="240"/>
                </a:lnTo>
                <a:lnTo>
                  <a:pt x="36" y="298"/>
                </a:lnTo>
                <a:lnTo>
                  <a:pt x="12" y="298"/>
                </a:lnTo>
                <a:lnTo>
                  <a:pt x="12" y="298"/>
                </a:lnTo>
                <a:lnTo>
                  <a:pt x="8" y="300"/>
                </a:lnTo>
                <a:lnTo>
                  <a:pt x="4" y="302"/>
                </a:lnTo>
                <a:lnTo>
                  <a:pt x="2" y="306"/>
                </a:lnTo>
                <a:lnTo>
                  <a:pt x="0" y="310"/>
                </a:lnTo>
                <a:lnTo>
                  <a:pt x="0" y="310"/>
                </a:lnTo>
                <a:lnTo>
                  <a:pt x="2" y="314"/>
                </a:lnTo>
                <a:lnTo>
                  <a:pt x="4" y="318"/>
                </a:lnTo>
                <a:lnTo>
                  <a:pt x="8" y="320"/>
                </a:lnTo>
                <a:lnTo>
                  <a:pt x="12" y="320"/>
                </a:lnTo>
                <a:lnTo>
                  <a:pt x="36" y="320"/>
                </a:lnTo>
                <a:lnTo>
                  <a:pt x="36" y="362"/>
                </a:lnTo>
                <a:lnTo>
                  <a:pt x="36" y="370"/>
                </a:lnTo>
                <a:lnTo>
                  <a:pt x="36" y="370"/>
                </a:lnTo>
                <a:lnTo>
                  <a:pt x="36" y="376"/>
                </a:lnTo>
                <a:lnTo>
                  <a:pt x="40" y="380"/>
                </a:lnTo>
                <a:lnTo>
                  <a:pt x="46" y="384"/>
                </a:lnTo>
                <a:lnTo>
                  <a:pt x="50" y="386"/>
                </a:lnTo>
                <a:lnTo>
                  <a:pt x="82" y="386"/>
                </a:lnTo>
                <a:lnTo>
                  <a:pt x="82" y="410"/>
                </a:lnTo>
                <a:lnTo>
                  <a:pt x="82" y="416"/>
                </a:lnTo>
                <a:lnTo>
                  <a:pt x="82" y="416"/>
                </a:lnTo>
                <a:lnTo>
                  <a:pt x="84" y="422"/>
                </a:lnTo>
                <a:lnTo>
                  <a:pt x="86" y="428"/>
                </a:lnTo>
                <a:lnTo>
                  <a:pt x="92" y="430"/>
                </a:lnTo>
                <a:lnTo>
                  <a:pt x="98" y="432"/>
                </a:lnTo>
                <a:lnTo>
                  <a:pt x="370" y="432"/>
                </a:lnTo>
                <a:lnTo>
                  <a:pt x="370" y="432"/>
                </a:lnTo>
                <a:lnTo>
                  <a:pt x="376" y="430"/>
                </a:lnTo>
                <a:lnTo>
                  <a:pt x="380" y="428"/>
                </a:lnTo>
                <a:lnTo>
                  <a:pt x="384" y="422"/>
                </a:lnTo>
                <a:lnTo>
                  <a:pt x="384" y="416"/>
                </a:lnTo>
                <a:lnTo>
                  <a:pt x="384" y="62"/>
                </a:lnTo>
                <a:lnTo>
                  <a:pt x="384" y="62"/>
                </a:lnTo>
                <a:lnTo>
                  <a:pt x="384" y="56"/>
                </a:lnTo>
                <a:lnTo>
                  <a:pt x="380" y="52"/>
                </a:lnTo>
                <a:lnTo>
                  <a:pt x="376" y="48"/>
                </a:lnTo>
                <a:lnTo>
                  <a:pt x="370" y="48"/>
                </a:lnTo>
                <a:lnTo>
                  <a:pt x="370" y="48"/>
                </a:lnTo>
                <a:close/>
                <a:moveTo>
                  <a:pt x="50" y="362"/>
                </a:moveTo>
                <a:lnTo>
                  <a:pt x="50" y="320"/>
                </a:lnTo>
                <a:lnTo>
                  <a:pt x="60" y="320"/>
                </a:lnTo>
                <a:lnTo>
                  <a:pt x="60" y="320"/>
                </a:lnTo>
                <a:lnTo>
                  <a:pt x="64" y="326"/>
                </a:lnTo>
                <a:lnTo>
                  <a:pt x="68" y="330"/>
                </a:lnTo>
                <a:lnTo>
                  <a:pt x="74" y="332"/>
                </a:lnTo>
                <a:lnTo>
                  <a:pt x="80" y="334"/>
                </a:lnTo>
                <a:lnTo>
                  <a:pt x="80" y="334"/>
                </a:lnTo>
                <a:lnTo>
                  <a:pt x="90" y="332"/>
                </a:lnTo>
                <a:lnTo>
                  <a:pt x="96" y="326"/>
                </a:lnTo>
                <a:lnTo>
                  <a:pt x="102" y="318"/>
                </a:lnTo>
                <a:lnTo>
                  <a:pt x="104" y="310"/>
                </a:lnTo>
                <a:lnTo>
                  <a:pt x="104" y="310"/>
                </a:lnTo>
                <a:lnTo>
                  <a:pt x="102" y="300"/>
                </a:lnTo>
                <a:lnTo>
                  <a:pt x="96" y="292"/>
                </a:lnTo>
                <a:lnTo>
                  <a:pt x="90" y="288"/>
                </a:lnTo>
                <a:lnTo>
                  <a:pt x="80" y="286"/>
                </a:lnTo>
                <a:lnTo>
                  <a:pt x="80" y="286"/>
                </a:lnTo>
                <a:lnTo>
                  <a:pt x="74" y="286"/>
                </a:lnTo>
                <a:lnTo>
                  <a:pt x="68" y="290"/>
                </a:lnTo>
                <a:lnTo>
                  <a:pt x="64" y="294"/>
                </a:lnTo>
                <a:lnTo>
                  <a:pt x="60" y="298"/>
                </a:lnTo>
                <a:lnTo>
                  <a:pt x="50" y="298"/>
                </a:lnTo>
                <a:lnTo>
                  <a:pt x="50" y="240"/>
                </a:lnTo>
                <a:lnTo>
                  <a:pt x="60" y="240"/>
                </a:lnTo>
                <a:lnTo>
                  <a:pt x="60" y="240"/>
                </a:lnTo>
                <a:lnTo>
                  <a:pt x="64" y="246"/>
                </a:lnTo>
                <a:lnTo>
                  <a:pt x="68" y="250"/>
                </a:lnTo>
                <a:lnTo>
                  <a:pt x="74" y="252"/>
                </a:lnTo>
                <a:lnTo>
                  <a:pt x="80" y="252"/>
                </a:lnTo>
                <a:lnTo>
                  <a:pt x="80" y="252"/>
                </a:lnTo>
                <a:lnTo>
                  <a:pt x="90" y="250"/>
                </a:lnTo>
                <a:lnTo>
                  <a:pt x="96" y="246"/>
                </a:lnTo>
                <a:lnTo>
                  <a:pt x="102" y="238"/>
                </a:lnTo>
                <a:lnTo>
                  <a:pt x="104" y="230"/>
                </a:lnTo>
                <a:lnTo>
                  <a:pt x="104" y="230"/>
                </a:lnTo>
                <a:lnTo>
                  <a:pt x="102" y="220"/>
                </a:lnTo>
                <a:lnTo>
                  <a:pt x="96" y="212"/>
                </a:lnTo>
                <a:lnTo>
                  <a:pt x="90" y="208"/>
                </a:lnTo>
                <a:lnTo>
                  <a:pt x="80" y="206"/>
                </a:lnTo>
                <a:lnTo>
                  <a:pt x="80" y="206"/>
                </a:lnTo>
                <a:lnTo>
                  <a:pt x="74" y="206"/>
                </a:lnTo>
                <a:lnTo>
                  <a:pt x="68" y="210"/>
                </a:lnTo>
                <a:lnTo>
                  <a:pt x="64" y="212"/>
                </a:lnTo>
                <a:lnTo>
                  <a:pt x="60" y="218"/>
                </a:lnTo>
                <a:lnTo>
                  <a:pt x="50" y="218"/>
                </a:lnTo>
                <a:lnTo>
                  <a:pt x="50" y="160"/>
                </a:lnTo>
                <a:lnTo>
                  <a:pt x="60" y="160"/>
                </a:lnTo>
                <a:lnTo>
                  <a:pt x="60" y="160"/>
                </a:lnTo>
                <a:lnTo>
                  <a:pt x="64" y="166"/>
                </a:lnTo>
                <a:lnTo>
                  <a:pt x="68" y="168"/>
                </a:lnTo>
                <a:lnTo>
                  <a:pt x="74" y="172"/>
                </a:lnTo>
                <a:lnTo>
                  <a:pt x="80" y="172"/>
                </a:lnTo>
                <a:lnTo>
                  <a:pt x="80" y="172"/>
                </a:lnTo>
                <a:lnTo>
                  <a:pt x="90" y="170"/>
                </a:lnTo>
                <a:lnTo>
                  <a:pt x="96" y="166"/>
                </a:lnTo>
                <a:lnTo>
                  <a:pt x="102" y="158"/>
                </a:lnTo>
                <a:lnTo>
                  <a:pt x="104" y="148"/>
                </a:lnTo>
                <a:lnTo>
                  <a:pt x="104" y="148"/>
                </a:lnTo>
                <a:lnTo>
                  <a:pt x="102" y="140"/>
                </a:lnTo>
                <a:lnTo>
                  <a:pt x="96" y="132"/>
                </a:lnTo>
                <a:lnTo>
                  <a:pt x="90" y="128"/>
                </a:lnTo>
                <a:lnTo>
                  <a:pt x="80" y="126"/>
                </a:lnTo>
                <a:lnTo>
                  <a:pt x="80" y="126"/>
                </a:lnTo>
                <a:lnTo>
                  <a:pt x="74" y="126"/>
                </a:lnTo>
                <a:lnTo>
                  <a:pt x="68" y="128"/>
                </a:lnTo>
                <a:lnTo>
                  <a:pt x="64" y="132"/>
                </a:lnTo>
                <a:lnTo>
                  <a:pt x="60" y="138"/>
                </a:lnTo>
                <a:lnTo>
                  <a:pt x="50" y="138"/>
                </a:lnTo>
                <a:lnTo>
                  <a:pt x="50" y="80"/>
                </a:lnTo>
                <a:lnTo>
                  <a:pt x="60" y="80"/>
                </a:lnTo>
                <a:lnTo>
                  <a:pt x="60" y="80"/>
                </a:lnTo>
                <a:lnTo>
                  <a:pt x="64" y="84"/>
                </a:lnTo>
                <a:lnTo>
                  <a:pt x="68" y="88"/>
                </a:lnTo>
                <a:lnTo>
                  <a:pt x="74" y="90"/>
                </a:lnTo>
                <a:lnTo>
                  <a:pt x="80" y="92"/>
                </a:lnTo>
                <a:lnTo>
                  <a:pt x="80" y="92"/>
                </a:lnTo>
                <a:lnTo>
                  <a:pt x="90" y="90"/>
                </a:lnTo>
                <a:lnTo>
                  <a:pt x="96" y="84"/>
                </a:lnTo>
                <a:lnTo>
                  <a:pt x="102" y="78"/>
                </a:lnTo>
                <a:lnTo>
                  <a:pt x="104" y="68"/>
                </a:lnTo>
                <a:lnTo>
                  <a:pt x="104" y="68"/>
                </a:lnTo>
                <a:lnTo>
                  <a:pt x="102" y="60"/>
                </a:lnTo>
                <a:lnTo>
                  <a:pt x="96" y="52"/>
                </a:lnTo>
                <a:lnTo>
                  <a:pt x="90" y="46"/>
                </a:lnTo>
                <a:lnTo>
                  <a:pt x="80" y="44"/>
                </a:lnTo>
                <a:lnTo>
                  <a:pt x="80" y="44"/>
                </a:lnTo>
                <a:lnTo>
                  <a:pt x="74" y="46"/>
                </a:lnTo>
                <a:lnTo>
                  <a:pt x="68" y="48"/>
                </a:lnTo>
                <a:lnTo>
                  <a:pt x="64" y="52"/>
                </a:lnTo>
                <a:lnTo>
                  <a:pt x="60" y="56"/>
                </a:lnTo>
                <a:lnTo>
                  <a:pt x="50" y="56"/>
                </a:lnTo>
                <a:lnTo>
                  <a:pt x="50" y="16"/>
                </a:lnTo>
                <a:lnTo>
                  <a:pt x="316" y="16"/>
                </a:lnTo>
                <a:lnTo>
                  <a:pt x="316" y="362"/>
                </a:lnTo>
                <a:lnTo>
                  <a:pt x="50" y="362"/>
                </a:lnTo>
                <a:close/>
                <a:moveTo>
                  <a:pt x="98" y="410"/>
                </a:moveTo>
                <a:lnTo>
                  <a:pt x="98" y="386"/>
                </a:lnTo>
                <a:lnTo>
                  <a:pt x="322" y="386"/>
                </a:lnTo>
                <a:lnTo>
                  <a:pt x="322" y="386"/>
                </a:lnTo>
                <a:lnTo>
                  <a:pt x="328" y="384"/>
                </a:lnTo>
                <a:lnTo>
                  <a:pt x="334" y="380"/>
                </a:lnTo>
                <a:lnTo>
                  <a:pt x="336" y="376"/>
                </a:lnTo>
                <a:lnTo>
                  <a:pt x="338" y="370"/>
                </a:lnTo>
                <a:lnTo>
                  <a:pt x="338" y="62"/>
                </a:lnTo>
                <a:lnTo>
                  <a:pt x="362" y="62"/>
                </a:lnTo>
                <a:lnTo>
                  <a:pt x="362" y="410"/>
                </a:lnTo>
                <a:lnTo>
                  <a:pt x="98" y="41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9"/>
          <p:cNvGrpSpPr/>
          <p:nvPr/>
        </p:nvGrpSpPr>
        <p:grpSpPr>
          <a:xfrm>
            <a:off x="4955721" y="5776864"/>
            <a:ext cx="666750" cy="260902"/>
            <a:chOff x="3829050" y="5612589"/>
            <a:chExt cx="1168400" cy="457200"/>
          </a:xfrm>
          <a:solidFill>
            <a:schemeClr val="accent1"/>
          </a:solidFill>
        </p:grpSpPr>
        <p:sp>
          <p:nvSpPr>
            <p:cNvPr id="6" name="燕尾形 5"/>
            <p:cNvSpPr/>
            <p:nvPr/>
          </p:nvSpPr>
          <p:spPr>
            <a:xfrm>
              <a:off x="3829050" y="5612589"/>
              <a:ext cx="457200" cy="4572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4184650" y="5612589"/>
              <a:ext cx="457200" cy="4572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4540250" y="5612589"/>
              <a:ext cx="457200" cy="4572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学习回顾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 smtClean="0"/>
              <a:t>学习感受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zh-CN" altLang="en-US" dirty="0" smtClean="0"/>
              <a:t>学习计划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zh-CN" altLang="en-US" dirty="0" smtClean="0"/>
              <a:t>学习回顾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学习回顾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63319" y="2660017"/>
            <a:ext cx="4327525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3319" y="2198352"/>
            <a:ext cx="404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ADD YOUR TITLE HERE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8591" y="4243473"/>
            <a:ext cx="4327525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3319" y="3781808"/>
            <a:ext cx="404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ADD YOUR TITLE HERE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19267" y="5663994"/>
            <a:ext cx="7124783" cy="57246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518" r="12518"/>
          <a:stretch>
            <a:fillRect/>
          </a:stretch>
        </p:blipFill>
        <p:spPr>
          <a:xfrm>
            <a:off x="6504631" y="1966131"/>
            <a:ext cx="4519519" cy="3389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518" r="12518"/>
          <a:stretch>
            <a:fillRect/>
          </a:stretch>
        </p:blipFill>
        <p:spPr>
          <a:xfrm>
            <a:off x="7156586" y="1808303"/>
            <a:ext cx="5035414" cy="3776561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学习回顾</a:t>
            </a:r>
            <a:endParaRPr kumimoji="1" lang="zh-CN" altLang="en-US" dirty="0"/>
          </a:p>
        </p:txBody>
      </p:sp>
      <p:sp>
        <p:nvSpPr>
          <p:cNvPr id="3" name="Freeform 91"/>
          <p:cNvSpPr>
            <a:spLocks noEditPoints="1"/>
          </p:cNvSpPr>
          <p:nvPr/>
        </p:nvSpPr>
        <p:spPr bwMode="auto">
          <a:xfrm>
            <a:off x="586616" y="1978025"/>
            <a:ext cx="752475" cy="612775"/>
          </a:xfrm>
          <a:custGeom>
            <a:avLst/>
            <a:gdLst/>
            <a:ahLst/>
            <a:cxnLst>
              <a:cxn ang="0">
                <a:pos x="386" y="0"/>
              </a:cxn>
              <a:cxn ang="0">
                <a:pos x="356" y="6"/>
              </a:cxn>
              <a:cxn ang="0">
                <a:pos x="334" y="22"/>
              </a:cxn>
              <a:cxn ang="0">
                <a:pos x="318" y="46"/>
              </a:cxn>
              <a:cxn ang="0">
                <a:pos x="312" y="74"/>
              </a:cxn>
              <a:cxn ang="0">
                <a:pos x="314" y="90"/>
              </a:cxn>
              <a:cxn ang="0">
                <a:pos x="386" y="238"/>
              </a:cxn>
              <a:cxn ang="0">
                <a:pos x="452" y="106"/>
              </a:cxn>
              <a:cxn ang="0">
                <a:pos x="460" y="74"/>
              </a:cxn>
              <a:cxn ang="0">
                <a:pos x="458" y="60"/>
              </a:cxn>
              <a:cxn ang="0">
                <a:pos x="448" y="32"/>
              </a:cxn>
              <a:cxn ang="0">
                <a:pos x="428" y="12"/>
              </a:cxn>
              <a:cxn ang="0">
                <a:pos x="400" y="2"/>
              </a:cxn>
              <a:cxn ang="0">
                <a:pos x="386" y="0"/>
              </a:cxn>
              <a:cxn ang="0">
                <a:pos x="386" y="118"/>
              </a:cxn>
              <a:cxn ang="0">
                <a:pos x="368" y="116"/>
              </a:cxn>
              <a:cxn ang="0">
                <a:pos x="354" y="106"/>
              </a:cxn>
              <a:cxn ang="0">
                <a:pos x="344" y="92"/>
              </a:cxn>
              <a:cxn ang="0">
                <a:pos x="340" y="74"/>
              </a:cxn>
              <a:cxn ang="0">
                <a:pos x="342" y="66"/>
              </a:cxn>
              <a:cxn ang="0">
                <a:pos x="348" y="50"/>
              </a:cxn>
              <a:cxn ang="0">
                <a:pos x="360" y="38"/>
              </a:cxn>
              <a:cxn ang="0">
                <a:pos x="376" y="30"/>
              </a:cxn>
              <a:cxn ang="0">
                <a:pos x="386" y="30"/>
              </a:cxn>
              <a:cxn ang="0">
                <a:pos x="402" y="34"/>
              </a:cxn>
              <a:cxn ang="0">
                <a:pos x="418" y="42"/>
              </a:cxn>
              <a:cxn ang="0">
                <a:pos x="426" y="56"/>
              </a:cxn>
              <a:cxn ang="0">
                <a:pos x="430" y="74"/>
              </a:cxn>
              <a:cxn ang="0">
                <a:pos x="430" y="84"/>
              </a:cxn>
              <a:cxn ang="0">
                <a:pos x="422" y="100"/>
              </a:cxn>
              <a:cxn ang="0">
                <a:pos x="410" y="112"/>
              </a:cxn>
              <a:cxn ang="0">
                <a:pos x="394" y="118"/>
              </a:cxn>
              <a:cxn ang="0">
                <a:pos x="386" y="118"/>
              </a:cxn>
              <a:cxn ang="0">
                <a:pos x="434" y="314"/>
              </a:cxn>
              <a:cxn ang="0">
                <a:pos x="344" y="232"/>
              </a:cxn>
              <a:cxn ang="0">
                <a:pos x="348" y="228"/>
              </a:cxn>
              <a:cxn ang="0">
                <a:pos x="326" y="208"/>
              </a:cxn>
              <a:cxn ang="0">
                <a:pos x="148" y="208"/>
              </a:cxn>
              <a:cxn ang="0">
                <a:pos x="0" y="326"/>
              </a:cxn>
              <a:cxn ang="0">
                <a:pos x="238" y="326"/>
              </a:cxn>
              <a:cxn ang="0">
                <a:pos x="474" y="326"/>
              </a:cxn>
              <a:cxn ang="0">
                <a:pos x="408" y="260"/>
              </a:cxn>
              <a:cxn ang="0">
                <a:pos x="40" y="314"/>
              </a:cxn>
              <a:cxn ang="0">
                <a:pos x="126" y="228"/>
              </a:cxn>
              <a:cxn ang="0">
                <a:pos x="108" y="348"/>
              </a:cxn>
              <a:cxn ang="0">
                <a:pos x="140" y="342"/>
              </a:cxn>
              <a:cxn ang="0">
                <a:pos x="164" y="232"/>
              </a:cxn>
              <a:cxn ang="0">
                <a:pos x="222" y="300"/>
              </a:cxn>
              <a:cxn ang="0">
                <a:pos x="252" y="194"/>
              </a:cxn>
              <a:cxn ang="0">
                <a:pos x="314" y="236"/>
              </a:cxn>
              <a:cxn ang="0">
                <a:pos x="252" y="300"/>
              </a:cxn>
            </a:cxnLst>
            <a:rect l="0" t="0" r="r" b="b"/>
            <a:pathLst>
              <a:path w="474" h="386">
                <a:moveTo>
                  <a:pt x="386" y="0"/>
                </a:moveTo>
                <a:lnTo>
                  <a:pt x="386" y="0"/>
                </a:lnTo>
                <a:lnTo>
                  <a:pt x="370" y="2"/>
                </a:lnTo>
                <a:lnTo>
                  <a:pt x="356" y="6"/>
                </a:lnTo>
                <a:lnTo>
                  <a:pt x="344" y="12"/>
                </a:lnTo>
                <a:lnTo>
                  <a:pt x="334" y="22"/>
                </a:lnTo>
                <a:lnTo>
                  <a:pt x="324" y="32"/>
                </a:lnTo>
                <a:lnTo>
                  <a:pt x="318" y="46"/>
                </a:lnTo>
                <a:lnTo>
                  <a:pt x="312" y="60"/>
                </a:lnTo>
                <a:lnTo>
                  <a:pt x="312" y="74"/>
                </a:lnTo>
                <a:lnTo>
                  <a:pt x="312" y="74"/>
                </a:lnTo>
                <a:lnTo>
                  <a:pt x="314" y="90"/>
                </a:lnTo>
                <a:lnTo>
                  <a:pt x="318" y="106"/>
                </a:lnTo>
                <a:lnTo>
                  <a:pt x="386" y="238"/>
                </a:lnTo>
                <a:lnTo>
                  <a:pt x="452" y="106"/>
                </a:lnTo>
                <a:lnTo>
                  <a:pt x="452" y="106"/>
                </a:lnTo>
                <a:lnTo>
                  <a:pt x="458" y="90"/>
                </a:lnTo>
                <a:lnTo>
                  <a:pt x="460" y="74"/>
                </a:lnTo>
                <a:lnTo>
                  <a:pt x="460" y="74"/>
                </a:lnTo>
                <a:lnTo>
                  <a:pt x="458" y="60"/>
                </a:lnTo>
                <a:lnTo>
                  <a:pt x="454" y="46"/>
                </a:lnTo>
                <a:lnTo>
                  <a:pt x="448" y="32"/>
                </a:lnTo>
                <a:lnTo>
                  <a:pt x="438" y="22"/>
                </a:lnTo>
                <a:lnTo>
                  <a:pt x="428" y="12"/>
                </a:lnTo>
                <a:lnTo>
                  <a:pt x="414" y="6"/>
                </a:lnTo>
                <a:lnTo>
                  <a:pt x="400" y="2"/>
                </a:lnTo>
                <a:lnTo>
                  <a:pt x="386" y="0"/>
                </a:lnTo>
                <a:lnTo>
                  <a:pt x="386" y="0"/>
                </a:lnTo>
                <a:close/>
                <a:moveTo>
                  <a:pt x="386" y="118"/>
                </a:moveTo>
                <a:lnTo>
                  <a:pt x="386" y="118"/>
                </a:lnTo>
                <a:lnTo>
                  <a:pt x="376" y="118"/>
                </a:lnTo>
                <a:lnTo>
                  <a:pt x="368" y="116"/>
                </a:lnTo>
                <a:lnTo>
                  <a:pt x="360" y="112"/>
                </a:lnTo>
                <a:lnTo>
                  <a:pt x="354" y="106"/>
                </a:lnTo>
                <a:lnTo>
                  <a:pt x="348" y="100"/>
                </a:lnTo>
                <a:lnTo>
                  <a:pt x="344" y="92"/>
                </a:lnTo>
                <a:lnTo>
                  <a:pt x="342" y="84"/>
                </a:lnTo>
                <a:lnTo>
                  <a:pt x="340" y="74"/>
                </a:lnTo>
                <a:lnTo>
                  <a:pt x="340" y="74"/>
                </a:lnTo>
                <a:lnTo>
                  <a:pt x="342" y="66"/>
                </a:lnTo>
                <a:lnTo>
                  <a:pt x="344" y="56"/>
                </a:lnTo>
                <a:lnTo>
                  <a:pt x="348" y="50"/>
                </a:lnTo>
                <a:lnTo>
                  <a:pt x="354" y="42"/>
                </a:lnTo>
                <a:lnTo>
                  <a:pt x="360" y="38"/>
                </a:lnTo>
                <a:lnTo>
                  <a:pt x="368" y="34"/>
                </a:lnTo>
                <a:lnTo>
                  <a:pt x="376" y="30"/>
                </a:lnTo>
                <a:lnTo>
                  <a:pt x="386" y="30"/>
                </a:lnTo>
                <a:lnTo>
                  <a:pt x="386" y="30"/>
                </a:lnTo>
                <a:lnTo>
                  <a:pt x="394" y="30"/>
                </a:lnTo>
                <a:lnTo>
                  <a:pt x="402" y="34"/>
                </a:lnTo>
                <a:lnTo>
                  <a:pt x="410" y="38"/>
                </a:lnTo>
                <a:lnTo>
                  <a:pt x="418" y="42"/>
                </a:lnTo>
                <a:lnTo>
                  <a:pt x="422" y="50"/>
                </a:lnTo>
                <a:lnTo>
                  <a:pt x="426" y="56"/>
                </a:lnTo>
                <a:lnTo>
                  <a:pt x="430" y="66"/>
                </a:lnTo>
                <a:lnTo>
                  <a:pt x="430" y="74"/>
                </a:lnTo>
                <a:lnTo>
                  <a:pt x="430" y="74"/>
                </a:lnTo>
                <a:lnTo>
                  <a:pt x="430" y="84"/>
                </a:lnTo>
                <a:lnTo>
                  <a:pt x="426" y="92"/>
                </a:lnTo>
                <a:lnTo>
                  <a:pt x="422" y="100"/>
                </a:lnTo>
                <a:lnTo>
                  <a:pt x="418" y="106"/>
                </a:lnTo>
                <a:lnTo>
                  <a:pt x="410" y="112"/>
                </a:lnTo>
                <a:lnTo>
                  <a:pt x="402" y="116"/>
                </a:lnTo>
                <a:lnTo>
                  <a:pt x="394" y="118"/>
                </a:lnTo>
                <a:lnTo>
                  <a:pt x="386" y="118"/>
                </a:lnTo>
                <a:lnTo>
                  <a:pt x="386" y="118"/>
                </a:lnTo>
                <a:close/>
                <a:moveTo>
                  <a:pt x="408" y="260"/>
                </a:moveTo>
                <a:lnTo>
                  <a:pt x="434" y="314"/>
                </a:lnTo>
                <a:lnTo>
                  <a:pt x="366" y="348"/>
                </a:lnTo>
                <a:lnTo>
                  <a:pt x="344" y="232"/>
                </a:lnTo>
                <a:lnTo>
                  <a:pt x="348" y="228"/>
                </a:lnTo>
                <a:lnTo>
                  <a:pt x="348" y="228"/>
                </a:lnTo>
                <a:lnTo>
                  <a:pt x="334" y="200"/>
                </a:lnTo>
                <a:lnTo>
                  <a:pt x="326" y="208"/>
                </a:lnTo>
                <a:lnTo>
                  <a:pt x="238" y="148"/>
                </a:lnTo>
                <a:lnTo>
                  <a:pt x="148" y="208"/>
                </a:lnTo>
                <a:lnTo>
                  <a:pt x="88" y="148"/>
                </a:lnTo>
                <a:lnTo>
                  <a:pt x="0" y="326"/>
                </a:lnTo>
                <a:lnTo>
                  <a:pt x="118" y="386"/>
                </a:lnTo>
                <a:lnTo>
                  <a:pt x="238" y="326"/>
                </a:lnTo>
                <a:lnTo>
                  <a:pt x="356" y="386"/>
                </a:lnTo>
                <a:lnTo>
                  <a:pt x="474" y="326"/>
                </a:lnTo>
                <a:lnTo>
                  <a:pt x="424" y="226"/>
                </a:lnTo>
                <a:lnTo>
                  <a:pt x="408" y="260"/>
                </a:lnTo>
                <a:close/>
                <a:moveTo>
                  <a:pt x="108" y="348"/>
                </a:moveTo>
                <a:lnTo>
                  <a:pt x="40" y="314"/>
                </a:lnTo>
                <a:lnTo>
                  <a:pt x="96" y="198"/>
                </a:lnTo>
                <a:lnTo>
                  <a:pt x="126" y="228"/>
                </a:lnTo>
                <a:lnTo>
                  <a:pt x="130" y="232"/>
                </a:lnTo>
                <a:lnTo>
                  <a:pt x="108" y="348"/>
                </a:lnTo>
                <a:close/>
                <a:moveTo>
                  <a:pt x="222" y="300"/>
                </a:moveTo>
                <a:lnTo>
                  <a:pt x="140" y="342"/>
                </a:lnTo>
                <a:lnTo>
                  <a:pt x="160" y="236"/>
                </a:lnTo>
                <a:lnTo>
                  <a:pt x="164" y="232"/>
                </a:lnTo>
                <a:lnTo>
                  <a:pt x="222" y="194"/>
                </a:lnTo>
                <a:lnTo>
                  <a:pt x="222" y="300"/>
                </a:lnTo>
                <a:close/>
                <a:moveTo>
                  <a:pt x="252" y="300"/>
                </a:moveTo>
                <a:lnTo>
                  <a:pt x="252" y="194"/>
                </a:lnTo>
                <a:lnTo>
                  <a:pt x="310" y="232"/>
                </a:lnTo>
                <a:lnTo>
                  <a:pt x="314" y="236"/>
                </a:lnTo>
                <a:lnTo>
                  <a:pt x="334" y="342"/>
                </a:lnTo>
                <a:lnTo>
                  <a:pt x="252" y="30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58925" y="2268240"/>
            <a:ext cx="4327525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1558925" y="1882775"/>
            <a:ext cx="404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6" name="Freeform 183"/>
          <p:cNvSpPr>
            <a:spLocks noEditPoints="1"/>
          </p:cNvSpPr>
          <p:nvPr/>
        </p:nvSpPr>
        <p:spPr bwMode="auto">
          <a:xfrm>
            <a:off x="592966" y="3696584"/>
            <a:ext cx="746125" cy="742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468"/>
              </a:cxn>
              <a:cxn ang="0">
                <a:pos x="192" y="374"/>
              </a:cxn>
              <a:cxn ang="0">
                <a:pos x="232" y="442"/>
              </a:cxn>
              <a:cxn ang="0">
                <a:pos x="294" y="330"/>
              </a:cxn>
              <a:cxn ang="0">
                <a:pos x="470" y="284"/>
              </a:cxn>
              <a:cxn ang="0">
                <a:pos x="0" y="0"/>
              </a:cxn>
              <a:cxn ang="0">
                <a:pos x="232" y="396"/>
              </a:cxn>
              <a:cxn ang="0">
                <a:pos x="54" y="80"/>
              </a:cxn>
              <a:cxn ang="0">
                <a:pos x="272" y="324"/>
              </a:cxn>
              <a:cxn ang="0">
                <a:pos x="232" y="396"/>
              </a:cxn>
            </a:cxnLst>
            <a:rect l="0" t="0" r="r" b="b"/>
            <a:pathLst>
              <a:path w="470" h="468">
                <a:moveTo>
                  <a:pt x="0" y="0"/>
                </a:moveTo>
                <a:lnTo>
                  <a:pt x="20" y="468"/>
                </a:lnTo>
                <a:lnTo>
                  <a:pt x="192" y="374"/>
                </a:lnTo>
                <a:lnTo>
                  <a:pt x="232" y="442"/>
                </a:lnTo>
                <a:lnTo>
                  <a:pt x="294" y="330"/>
                </a:lnTo>
                <a:lnTo>
                  <a:pt x="470" y="284"/>
                </a:lnTo>
                <a:lnTo>
                  <a:pt x="0" y="0"/>
                </a:lnTo>
                <a:close/>
                <a:moveTo>
                  <a:pt x="232" y="396"/>
                </a:moveTo>
                <a:lnTo>
                  <a:pt x="54" y="80"/>
                </a:lnTo>
                <a:lnTo>
                  <a:pt x="272" y="324"/>
                </a:lnTo>
                <a:lnTo>
                  <a:pt x="232" y="39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58925" y="3851696"/>
            <a:ext cx="4327525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1558925" y="3466231"/>
            <a:ext cx="404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9" name="Freeform 110"/>
          <p:cNvSpPr>
            <a:spLocks noEditPoints="1"/>
          </p:cNvSpPr>
          <p:nvPr/>
        </p:nvSpPr>
        <p:spPr bwMode="auto">
          <a:xfrm>
            <a:off x="688215" y="5162550"/>
            <a:ext cx="655206" cy="658993"/>
          </a:xfrm>
          <a:custGeom>
            <a:avLst/>
            <a:gdLst/>
            <a:ahLst/>
            <a:cxnLst>
              <a:cxn ang="0">
                <a:pos x="0" y="348"/>
              </a:cxn>
              <a:cxn ang="0">
                <a:pos x="42" y="64"/>
              </a:cxn>
              <a:cxn ang="0">
                <a:pos x="42" y="130"/>
              </a:cxn>
              <a:cxn ang="0">
                <a:pos x="42" y="196"/>
              </a:cxn>
              <a:cxn ang="0">
                <a:pos x="42" y="260"/>
              </a:cxn>
              <a:cxn ang="0">
                <a:pos x="64" y="228"/>
              </a:cxn>
              <a:cxn ang="0">
                <a:pos x="70" y="210"/>
              </a:cxn>
              <a:cxn ang="0">
                <a:pos x="90" y="196"/>
              </a:cxn>
              <a:cxn ang="0">
                <a:pos x="136" y="160"/>
              </a:cxn>
              <a:cxn ang="0">
                <a:pos x="130" y="142"/>
              </a:cxn>
              <a:cxn ang="0">
                <a:pos x="140" y="118"/>
              </a:cxn>
              <a:cxn ang="0">
                <a:pos x="162" y="108"/>
              </a:cxn>
              <a:cxn ang="0">
                <a:pos x="180" y="114"/>
              </a:cxn>
              <a:cxn ang="0">
                <a:pos x="194" y="134"/>
              </a:cxn>
              <a:cxn ang="0">
                <a:pos x="232" y="180"/>
              </a:cxn>
              <a:cxn ang="0">
                <a:pos x="250" y="174"/>
              </a:cxn>
              <a:cxn ang="0">
                <a:pos x="284" y="88"/>
              </a:cxn>
              <a:cxn ang="0">
                <a:pos x="282" y="70"/>
              </a:cxn>
              <a:cxn ang="0">
                <a:pos x="296" y="48"/>
              </a:cxn>
              <a:cxn ang="0">
                <a:pos x="314" y="44"/>
              </a:cxn>
              <a:cxn ang="0">
                <a:pos x="338" y="52"/>
              </a:cxn>
              <a:cxn ang="0">
                <a:pos x="346" y="76"/>
              </a:cxn>
              <a:cxn ang="0">
                <a:pos x="342" y="94"/>
              </a:cxn>
              <a:cxn ang="0">
                <a:pos x="320" y="108"/>
              </a:cxn>
              <a:cxn ang="0">
                <a:pos x="272" y="184"/>
              </a:cxn>
              <a:cxn ang="0">
                <a:pos x="282" y="206"/>
              </a:cxn>
              <a:cxn ang="0">
                <a:pos x="276" y="224"/>
              </a:cxn>
              <a:cxn ang="0">
                <a:pos x="256" y="238"/>
              </a:cxn>
              <a:cxn ang="0">
                <a:pos x="236" y="236"/>
              </a:cxn>
              <a:cxn ang="0">
                <a:pos x="220" y="218"/>
              </a:cxn>
              <a:cxn ang="0">
                <a:pos x="218" y="196"/>
              </a:cxn>
              <a:cxn ang="0">
                <a:pos x="162" y="174"/>
              </a:cxn>
              <a:cxn ang="0">
                <a:pos x="124" y="210"/>
              </a:cxn>
              <a:cxn ang="0">
                <a:pos x="130" y="234"/>
              </a:cxn>
              <a:cxn ang="0">
                <a:pos x="116" y="254"/>
              </a:cxn>
              <a:cxn ang="0">
                <a:pos x="98" y="260"/>
              </a:cxn>
              <a:cxn ang="0">
                <a:pos x="74" y="250"/>
              </a:cxn>
              <a:cxn ang="0">
                <a:pos x="64" y="228"/>
              </a:cxn>
              <a:cxn ang="0">
                <a:pos x="304" y="80"/>
              </a:cxn>
              <a:cxn ang="0">
                <a:pos x="314" y="86"/>
              </a:cxn>
              <a:cxn ang="0">
                <a:pos x="326" y="76"/>
              </a:cxn>
              <a:cxn ang="0">
                <a:pos x="318" y="66"/>
              </a:cxn>
              <a:cxn ang="0">
                <a:pos x="306" y="68"/>
              </a:cxn>
              <a:cxn ang="0">
                <a:pos x="238" y="206"/>
              </a:cxn>
              <a:cxn ang="0">
                <a:pos x="244" y="216"/>
              </a:cxn>
              <a:cxn ang="0">
                <a:pos x="256" y="214"/>
              </a:cxn>
              <a:cxn ang="0">
                <a:pos x="260" y="202"/>
              </a:cxn>
              <a:cxn ang="0">
                <a:pos x="250" y="196"/>
              </a:cxn>
              <a:cxn ang="0">
                <a:pos x="238" y="206"/>
              </a:cxn>
              <a:cxn ang="0">
                <a:pos x="152" y="146"/>
              </a:cxn>
              <a:cxn ang="0">
                <a:pos x="162" y="152"/>
              </a:cxn>
              <a:cxn ang="0">
                <a:pos x="174" y="142"/>
              </a:cxn>
              <a:cxn ang="0">
                <a:pos x="166" y="130"/>
              </a:cxn>
              <a:cxn ang="0">
                <a:pos x="154" y="134"/>
              </a:cxn>
              <a:cxn ang="0">
                <a:pos x="86" y="228"/>
              </a:cxn>
              <a:cxn ang="0">
                <a:pos x="92" y="238"/>
              </a:cxn>
              <a:cxn ang="0">
                <a:pos x="104" y="236"/>
              </a:cxn>
              <a:cxn ang="0">
                <a:pos x="108" y="224"/>
              </a:cxn>
              <a:cxn ang="0">
                <a:pos x="98" y="218"/>
              </a:cxn>
              <a:cxn ang="0">
                <a:pos x="86" y="228"/>
              </a:cxn>
            </a:cxnLst>
            <a:rect l="0" t="0" r="r" b="b"/>
            <a:pathLst>
              <a:path w="346" h="348">
                <a:moveTo>
                  <a:pt x="22" y="326"/>
                </a:moveTo>
                <a:lnTo>
                  <a:pt x="346" y="326"/>
                </a:lnTo>
                <a:lnTo>
                  <a:pt x="346" y="348"/>
                </a:lnTo>
                <a:lnTo>
                  <a:pt x="0" y="348"/>
                </a:lnTo>
                <a:lnTo>
                  <a:pt x="0" y="0"/>
                </a:lnTo>
                <a:lnTo>
                  <a:pt x="22" y="0"/>
                </a:lnTo>
                <a:lnTo>
                  <a:pt x="22" y="64"/>
                </a:lnTo>
                <a:lnTo>
                  <a:pt x="42" y="64"/>
                </a:lnTo>
                <a:lnTo>
                  <a:pt x="42" y="86"/>
                </a:lnTo>
                <a:lnTo>
                  <a:pt x="22" y="86"/>
                </a:lnTo>
                <a:lnTo>
                  <a:pt x="22" y="130"/>
                </a:lnTo>
                <a:lnTo>
                  <a:pt x="42" y="130"/>
                </a:lnTo>
                <a:lnTo>
                  <a:pt x="42" y="152"/>
                </a:lnTo>
                <a:lnTo>
                  <a:pt x="22" y="152"/>
                </a:lnTo>
                <a:lnTo>
                  <a:pt x="22" y="196"/>
                </a:lnTo>
                <a:lnTo>
                  <a:pt x="42" y="196"/>
                </a:lnTo>
                <a:lnTo>
                  <a:pt x="42" y="218"/>
                </a:lnTo>
                <a:lnTo>
                  <a:pt x="22" y="218"/>
                </a:lnTo>
                <a:lnTo>
                  <a:pt x="22" y="260"/>
                </a:lnTo>
                <a:lnTo>
                  <a:pt x="42" y="260"/>
                </a:lnTo>
                <a:lnTo>
                  <a:pt x="42" y="282"/>
                </a:lnTo>
                <a:lnTo>
                  <a:pt x="22" y="282"/>
                </a:lnTo>
                <a:lnTo>
                  <a:pt x="22" y="326"/>
                </a:lnTo>
                <a:close/>
                <a:moveTo>
                  <a:pt x="64" y="228"/>
                </a:moveTo>
                <a:lnTo>
                  <a:pt x="64" y="228"/>
                </a:lnTo>
                <a:lnTo>
                  <a:pt x="66" y="222"/>
                </a:lnTo>
                <a:lnTo>
                  <a:pt x="68" y="216"/>
                </a:lnTo>
                <a:lnTo>
                  <a:pt x="70" y="210"/>
                </a:lnTo>
                <a:lnTo>
                  <a:pt x="74" y="204"/>
                </a:lnTo>
                <a:lnTo>
                  <a:pt x="78" y="200"/>
                </a:lnTo>
                <a:lnTo>
                  <a:pt x="84" y="198"/>
                </a:lnTo>
                <a:lnTo>
                  <a:pt x="90" y="196"/>
                </a:lnTo>
                <a:lnTo>
                  <a:pt x="98" y="196"/>
                </a:lnTo>
                <a:lnTo>
                  <a:pt x="98" y="196"/>
                </a:lnTo>
                <a:lnTo>
                  <a:pt x="106" y="196"/>
                </a:lnTo>
                <a:lnTo>
                  <a:pt x="136" y="160"/>
                </a:lnTo>
                <a:lnTo>
                  <a:pt x="136" y="160"/>
                </a:lnTo>
                <a:lnTo>
                  <a:pt x="132" y="150"/>
                </a:lnTo>
                <a:lnTo>
                  <a:pt x="130" y="142"/>
                </a:lnTo>
                <a:lnTo>
                  <a:pt x="130" y="142"/>
                </a:lnTo>
                <a:lnTo>
                  <a:pt x="130" y="134"/>
                </a:lnTo>
                <a:lnTo>
                  <a:pt x="132" y="128"/>
                </a:lnTo>
                <a:lnTo>
                  <a:pt x="136" y="122"/>
                </a:lnTo>
                <a:lnTo>
                  <a:pt x="140" y="118"/>
                </a:lnTo>
                <a:lnTo>
                  <a:pt x="144" y="114"/>
                </a:lnTo>
                <a:lnTo>
                  <a:pt x="150" y="110"/>
                </a:lnTo>
                <a:lnTo>
                  <a:pt x="156" y="110"/>
                </a:lnTo>
                <a:lnTo>
                  <a:pt x="162" y="108"/>
                </a:lnTo>
                <a:lnTo>
                  <a:pt x="162" y="108"/>
                </a:lnTo>
                <a:lnTo>
                  <a:pt x="168" y="110"/>
                </a:lnTo>
                <a:lnTo>
                  <a:pt x="174" y="110"/>
                </a:lnTo>
                <a:lnTo>
                  <a:pt x="180" y="114"/>
                </a:lnTo>
                <a:lnTo>
                  <a:pt x="186" y="118"/>
                </a:lnTo>
                <a:lnTo>
                  <a:pt x="190" y="122"/>
                </a:lnTo>
                <a:lnTo>
                  <a:pt x="192" y="128"/>
                </a:lnTo>
                <a:lnTo>
                  <a:pt x="194" y="134"/>
                </a:lnTo>
                <a:lnTo>
                  <a:pt x="194" y="142"/>
                </a:lnTo>
                <a:lnTo>
                  <a:pt x="194" y="142"/>
                </a:lnTo>
                <a:lnTo>
                  <a:pt x="194" y="150"/>
                </a:lnTo>
                <a:lnTo>
                  <a:pt x="232" y="180"/>
                </a:lnTo>
                <a:lnTo>
                  <a:pt x="232" y="180"/>
                </a:lnTo>
                <a:lnTo>
                  <a:pt x="240" y="176"/>
                </a:lnTo>
                <a:lnTo>
                  <a:pt x="250" y="174"/>
                </a:lnTo>
                <a:lnTo>
                  <a:pt x="250" y="174"/>
                </a:lnTo>
                <a:lnTo>
                  <a:pt x="254" y="174"/>
                </a:lnTo>
                <a:lnTo>
                  <a:pt x="290" y="98"/>
                </a:lnTo>
                <a:lnTo>
                  <a:pt x="290" y="98"/>
                </a:lnTo>
                <a:lnTo>
                  <a:pt x="284" y="88"/>
                </a:lnTo>
                <a:lnTo>
                  <a:pt x="282" y="82"/>
                </a:lnTo>
                <a:lnTo>
                  <a:pt x="282" y="76"/>
                </a:lnTo>
                <a:lnTo>
                  <a:pt x="282" y="76"/>
                </a:lnTo>
                <a:lnTo>
                  <a:pt x="282" y="70"/>
                </a:lnTo>
                <a:lnTo>
                  <a:pt x="284" y="64"/>
                </a:lnTo>
                <a:lnTo>
                  <a:pt x="288" y="58"/>
                </a:lnTo>
                <a:lnTo>
                  <a:pt x="292" y="52"/>
                </a:lnTo>
                <a:lnTo>
                  <a:pt x="296" y="48"/>
                </a:lnTo>
                <a:lnTo>
                  <a:pt x="302" y="46"/>
                </a:lnTo>
                <a:lnTo>
                  <a:pt x="308" y="44"/>
                </a:lnTo>
                <a:lnTo>
                  <a:pt x="314" y="44"/>
                </a:lnTo>
                <a:lnTo>
                  <a:pt x="314" y="44"/>
                </a:lnTo>
                <a:lnTo>
                  <a:pt x="320" y="44"/>
                </a:lnTo>
                <a:lnTo>
                  <a:pt x="328" y="46"/>
                </a:lnTo>
                <a:lnTo>
                  <a:pt x="332" y="48"/>
                </a:lnTo>
                <a:lnTo>
                  <a:pt x="338" y="52"/>
                </a:lnTo>
                <a:lnTo>
                  <a:pt x="342" y="58"/>
                </a:lnTo>
                <a:lnTo>
                  <a:pt x="344" y="64"/>
                </a:lnTo>
                <a:lnTo>
                  <a:pt x="346" y="70"/>
                </a:lnTo>
                <a:lnTo>
                  <a:pt x="346" y="76"/>
                </a:lnTo>
                <a:lnTo>
                  <a:pt x="346" y="76"/>
                </a:lnTo>
                <a:lnTo>
                  <a:pt x="346" y="82"/>
                </a:lnTo>
                <a:lnTo>
                  <a:pt x="344" y="88"/>
                </a:lnTo>
                <a:lnTo>
                  <a:pt x="342" y="94"/>
                </a:lnTo>
                <a:lnTo>
                  <a:pt x="338" y="98"/>
                </a:lnTo>
                <a:lnTo>
                  <a:pt x="332" y="102"/>
                </a:lnTo>
                <a:lnTo>
                  <a:pt x="328" y="106"/>
                </a:lnTo>
                <a:lnTo>
                  <a:pt x="320" y="108"/>
                </a:lnTo>
                <a:lnTo>
                  <a:pt x="314" y="108"/>
                </a:lnTo>
                <a:lnTo>
                  <a:pt x="314" y="108"/>
                </a:lnTo>
                <a:lnTo>
                  <a:pt x="310" y="108"/>
                </a:lnTo>
                <a:lnTo>
                  <a:pt x="272" y="184"/>
                </a:lnTo>
                <a:lnTo>
                  <a:pt x="272" y="184"/>
                </a:lnTo>
                <a:lnTo>
                  <a:pt x="280" y="194"/>
                </a:lnTo>
                <a:lnTo>
                  <a:pt x="282" y="200"/>
                </a:lnTo>
                <a:lnTo>
                  <a:pt x="282" y="206"/>
                </a:lnTo>
                <a:lnTo>
                  <a:pt x="282" y="206"/>
                </a:lnTo>
                <a:lnTo>
                  <a:pt x="282" y="212"/>
                </a:lnTo>
                <a:lnTo>
                  <a:pt x="280" y="218"/>
                </a:lnTo>
                <a:lnTo>
                  <a:pt x="276" y="224"/>
                </a:lnTo>
                <a:lnTo>
                  <a:pt x="272" y="230"/>
                </a:lnTo>
                <a:lnTo>
                  <a:pt x="268" y="234"/>
                </a:lnTo>
                <a:lnTo>
                  <a:pt x="262" y="236"/>
                </a:lnTo>
                <a:lnTo>
                  <a:pt x="256" y="238"/>
                </a:lnTo>
                <a:lnTo>
                  <a:pt x="250" y="238"/>
                </a:lnTo>
                <a:lnTo>
                  <a:pt x="250" y="238"/>
                </a:lnTo>
                <a:lnTo>
                  <a:pt x="242" y="238"/>
                </a:lnTo>
                <a:lnTo>
                  <a:pt x="236" y="236"/>
                </a:lnTo>
                <a:lnTo>
                  <a:pt x="230" y="234"/>
                </a:lnTo>
                <a:lnTo>
                  <a:pt x="226" y="230"/>
                </a:lnTo>
                <a:lnTo>
                  <a:pt x="222" y="224"/>
                </a:lnTo>
                <a:lnTo>
                  <a:pt x="220" y="218"/>
                </a:lnTo>
                <a:lnTo>
                  <a:pt x="218" y="212"/>
                </a:lnTo>
                <a:lnTo>
                  <a:pt x="216" y="206"/>
                </a:lnTo>
                <a:lnTo>
                  <a:pt x="216" y="206"/>
                </a:lnTo>
                <a:lnTo>
                  <a:pt x="218" y="196"/>
                </a:lnTo>
                <a:lnTo>
                  <a:pt x="180" y="168"/>
                </a:lnTo>
                <a:lnTo>
                  <a:pt x="180" y="168"/>
                </a:lnTo>
                <a:lnTo>
                  <a:pt x="172" y="172"/>
                </a:lnTo>
                <a:lnTo>
                  <a:pt x="162" y="174"/>
                </a:lnTo>
                <a:lnTo>
                  <a:pt x="162" y="174"/>
                </a:lnTo>
                <a:lnTo>
                  <a:pt x="152" y="172"/>
                </a:lnTo>
                <a:lnTo>
                  <a:pt x="124" y="210"/>
                </a:lnTo>
                <a:lnTo>
                  <a:pt x="124" y="210"/>
                </a:lnTo>
                <a:lnTo>
                  <a:pt x="128" y="218"/>
                </a:lnTo>
                <a:lnTo>
                  <a:pt x="130" y="228"/>
                </a:lnTo>
                <a:lnTo>
                  <a:pt x="130" y="228"/>
                </a:lnTo>
                <a:lnTo>
                  <a:pt x="130" y="234"/>
                </a:lnTo>
                <a:lnTo>
                  <a:pt x="128" y="240"/>
                </a:lnTo>
                <a:lnTo>
                  <a:pt x="124" y="246"/>
                </a:lnTo>
                <a:lnTo>
                  <a:pt x="120" y="250"/>
                </a:lnTo>
                <a:lnTo>
                  <a:pt x="116" y="254"/>
                </a:lnTo>
                <a:lnTo>
                  <a:pt x="110" y="258"/>
                </a:lnTo>
                <a:lnTo>
                  <a:pt x="104" y="260"/>
                </a:lnTo>
                <a:lnTo>
                  <a:pt x="98" y="260"/>
                </a:lnTo>
                <a:lnTo>
                  <a:pt x="98" y="260"/>
                </a:lnTo>
                <a:lnTo>
                  <a:pt x="90" y="260"/>
                </a:lnTo>
                <a:lnTo>
                  <a:pt x="84" y="258"/>
                </a:lnTo>
                <a:lnTo>
                  <a:pt x="78" y="254"/>
                </a:lnTo>
                <a:lnTo>
                  <a:pt x="74" y="250"/>
                </a:lnTo>
                <a:lnTo>
                  <a:pt x="70" y="246"/>
                </a:lnTo>
                <a:lnTo>
                  <a:pt x="68" y="240"/>
                </a:lnTo>
                <a:lnTo>
                  <a:pt x="66" y="234"/>
                </a:lnTo>
                <a:lnTo>
                  <a:pt x="64" y="228"/>
                </a:lnTo>
                <a:lnTo>
                  <a:pt x="64" y="228"/>
                </a:lnTo>
                <a:close/>
                <a:moveTo>
                  <a:pt x="304" y="76"/>
                </a:moveTo>
                <a:lnTo>
                  <a:pt x="304" y="76"/>
                </a:lnTo>
                <a:lnTo>
                  <a:pt x="304" y="80"/>
                </a:lnTo>
                <a:lnTo>
                  <a:pt x="306" y="84"/>
                </a:lnTo>
                <a:lnTo>
                  <a:pt x="310" y="86"/>
                </a:lnTo>
                <a:lnTo>
                  <a:pt x="314" y="86"/>
                </a:lnTo>
                <a:lnTo>
                  <a:pt x="314" y="86"/>
                </a:lnTo>
                <a:lnTo>
                  <a:pt x="318" y="86"/>
                </a:lnTo>
                <a:lnTo>
                  <a:pt x="322" y="84"/>
                </a:lnTo>
                <a:lnTo>
                  <a:pt x="324" y="80"/>
                </a:lnTo>
                <a:lnTo>
                  <a:pt x="326" y="76"/>
                </a:lnTo>
                <a:lnTo>
                  <a:pt x="326" y="76"/>
                </a:lnTo>
                <a:lnTo>
                  <a:pt x="324" y="72"/>
                </a:lnTo>
                <a:lnTo>
                  <a:pt x="322" y="68"/>
                </a:lnTo>
                <a:lnTo>
                  <a:pt x="318" y="66"/>
                </a:lnTo>
                <a:lnTo>
                  <a:pt x="314" y="64"/>
                </a:lnTo>
                <a:lnTo>
                  <a:pt x="314" y="64"/>
                </a:lnTo>
                <a:lnTo>
                  <a:pt x="310" y="66"/>
                </a:lnTo>
                <a:lnTo>
                  <a:pt x="306" y="68"/>
                </a:lnTo>
                <a:lnTo>
                  <a:pt x="304" y="72"/>
                </a:lnTo>
                <a:lnTo>
                  <a:pt x="304" y="76"/>
                </a:lnTo>
                <a:lnTo>
                  <a:pt x="304" y="76"/>
                </a:lnTo>
                <a:close/>
                <a:moveTo>
                  <a:pt x="238" y="206"/>
                </a:moveTo>
                <a:lnTo>
                  <a:pt x="238" y="206"/>
                </a:lnTo>
                <a:lnTo>
                  <a:pt x="240" y="210"/>
                </a:lnTo>
                <a:lnTo>
                  <a:pt x="242" y="214"/>
                </a:lnTo>
                <a:lnTo>
                  <a:pt x="244" y="216"/>
                </a:lnTo>
                <a:lnTo>
                  <a:pt x="250" y="218"/>
                </a:lnTo>
                <a:lnTo>
                  <a:pt x="250" y="218"/>
                </a:lnTo>
                <a:lnTo>
                  <a:pt x="254" y="216"/>
                </a:lnTo>
                <a:lnTo>
                  <a:pt x="256" y="214"/>
                </a:lnTo>
                <a:lnTo>
                  <a:pt x="260" y="210"/>
                </a:lnTo>
                <a:lnTo>
                  <a:pt x="260" y="206"/>
                </a:lnTo>
                <a:lnTo>
                  <a:pt x="260" y="206"/>
                </a:lnTo>
                <a:lnTo>
                  <a:pt x="260" y="202"/>
                </a:lnTo>
                <a:lnTo>
                  <a:pt x="256" y="198"/>
                </a:lnTo>
                <a:lnTo>
                  <a:pt x="254" y="196"/>
                </a:lnTo>
                <a:lnTo>
                  <a:pt x="250" y="196"/>
                </a:lnTo>
                <a:lnTo>
                  <a:pt x="250" y="196"/>
                </a:lnTo>
                <a:lnTo>
                  <a:pt x="244" y="196"/>
                </a:lnTo>
                <a:lnTo>
                  <a:pt x="242" y="198"/>
                </a:lnTo>
                <a:lnTo>
                  <a:pt x="240" y="202"/>
                </a:lnTo>
                <a:lnTo>
                  <a:pt x="238" y="206"/>
                </a:lnTo>
                <a:lnTo>
                  <a:pt x="238" y="206"/>
                </a:lnTo>
                <a:close/>
                <a:moveTo>
                  <a:pt x="152" y="142"/>
                </a:moveTo>
                <a:lnTo>
                  <a:pt x="152" y="142"/>
                </a:lnTo>
                <a:lnTo>
                  <a:pt x="152" y="146"/>
                </a:lnTo>
                <a:lnTo>
                  <a:pt x="154" y="148"/>
                </a:lnTo>
                <a:lnTo>
                  <a:pt x="158" y="152"/>
                </a:lnTo>
                <a:lnTo>
                  <a:pt x="162" y="152"/>
                </a:lnTo>
                <a:lnTo>
                  <a:pt x="162" y="152"/>
                </a:lnTo>
                <a:lnTo>
                  <a:pt x="166" y="152"/>
                </a:lnTo>
                <a:lnTo>
                  <a:pt x="170" y="148"/>
                </a:lnTo>
                <a:lnTo>
                  <a:pt x="172" y="146"/>
                </a:lnTo>
                <a:lnTo>
                  <a:pt x="174" y="142"/>
                </a:lnTo>
                <a:lnTo>
                  <a:pt x="174" y="142"/>
                </a:lnTo>
                <a:lnTo>
                  <a:pt x="172" y="136"/>
                </a:lnTo>
                <a:lnTo>
                  <a:pt x="170" y="134"/>
                </a:lnTo>
                <a:lnTo>
                  <a:pt x="166" y="130"/>
                </a:lnTo>
                <a:lnTo>
                  <a:pt x="162" y="130"/>
                </a:lnTo>
                <a:lnTo>
                  <a:pt x="162" y="130"/>
                </a:lnTo>
                <a:lnTo>
                  <a:pt x="158" y="130"/>
                </a:lnTo>
                <a:lnTo>
                  <a:pt x="154" y="134"/>
                </a:lnTo>
                <a:lnTo>
                  <a:pt x="152" y="136"/>
                </a:lnTo>
                <a:lnTo>
                  <a:pt x="152" y="142"/>
                </a:lnTo>
                <a:lnTo>
                  <a:pt x="152" y="142"/>
                </a:lnTo>
                <a:close/>
                <a:moveTo>
                  <a:pt x="86" y="228"/>
                </a:moveTo>
                <a:lnTo>
                  <a:pt x="86" y="228"/>
                </a:lnTo>
                <a:lnTo>
                  <a:pt x="88" y="232"/>
                </a:lnTo>
                <a:lnTo>
                  <a:pt x="90" y="236"/>
                </a:lnTo>
                <a:lnTo>
                  <a:pt x="92" y="238"/>
                </a:lnTo>
                <a:lnTo>
                  <a:pt x="98" y="238"/>
                </a:lnTo>
                <a:lnTo>
                  <a:pt x="98" y="238"/>
                </a:lnTo>
                <a:lnTo>
                  <a:pt x="102" y="238"/>
                </a:lnTo>
                <a:lnTo>
                  <a:pt x="104" y="236"/>
                </a:lnTo>
                <a:lnTo>
                  <a:pt x="108" y="232"/>
                </a:lnTo>
                <a:lnTo>
                  <a:pt x="108" y="228"/>
                </a:lnTo>
                <a:lnTo>
                  <a:pt x="108" y="228"/>
                </a:lnTo>
                <a:lnTo>
                  <a:pt x="108" y="224"/>
                </a:lnTo>
                <a:lnTo>
                  <a:pt x="104" y="220"/>
                </a:lnTo>
                <a:lnTo>
                  <a:pt x="102" y="218"/>
                </a:lnTo>
                <a:lnTo>
                  <a:pt x="98" y="218"/>
                </a:lnTo>
                <a:lnTo>
                  <a:pt x="98" y="218"/>
                </a:lnTo>
                <a:lnTo>
                  <a:pt x="92" y="218"/>
                </a:lnTo>
                <a:lnTo>
                  <a:pt x="90" y="220"/>
                </a:lnTo>
                <a:lnTo>
                  <a:pt x="88" y="224"/>
                </a:lnTo>
                <a:lnTo>
                  <a:pt x="86" y="228"/>
                </a:lnTo>
                <a:lnTo>
                  <a:pt x="86" y="2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58925" y="5435152"/>
            <a:ext cx="4327525" cy="312133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/>
              <a:t>更多模板：亮亮图文旗舰店</a:t>
            </a:r>
            <a:r>
              <a:rPr lang="en-US" altLang="zh-CN" sz="1200" dirty="0" smtClean="0"/>
              <a:t>https://liangliangtuwen.tmall.com</a:t>
            </a:r>
            <a:endParaRPr kumimoji="1"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558925" y="5049687"/>
            <a:ext cx="404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grpSp>
        <p:nvGrpSpPr>
          <p:cNvPr id="13" name="组合 18"/>
          <p:cNvGrpSpPr/>
          <p:nvPr/>
        </p:nvGrpSpPr>
        <p:grpSpPr>
          <a:xfrm>
            <a:off x="6788424" y="2344440"/>
            <a:ext cx="736326" cy="736326"/>
            <a:chOff x="6788424" y="2344440"/>
            <a:chExt cx="736326" cy="736326"/>
          </a:xfrm>
        </p:grpSpPr>
        <p:sp>
          <p:nvSpPr>
            <p:cNvPr id="14" name="矩形 13"/>
            <p:cNvSpPr/>
            <p:nvPr/>
          </p:nvSpPr>
          <p:spPr>
            <a:xfrm>
              <a:off x="6788424" y="2344440"/>
              <a:ext cx="736326" cy="7363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91"/>
            <p:cNvSpPr>
              <a:spLocks noEditPoints="1"/>
            </p:cNvSpPr>
            <p:nvPr/>
          </p:nvSpPr>
          <p:spPr bwMode="auto">
            <a:xfrm>
              <a:off x="6875599" y="2505195"/>
              <a:ext cx="561975" cy="457642"/>
            </a:xfrm>
            <a:custGeom>
              <a:avLst/>
              <a:gdLst/>
              <a:ahLst/>
              <a:cxnLst>
                <a:cxn ang="0">
                  <a:pos x="386" y="0"/>
                </a:cxn>
                <a:cxn ang="0">
                  <a:pos x="356" y="6"/>
                </a:cxn>
                <a:cxn ang="0">
                  <a:pos x="334" y="22"/>
                </a:cxn>
                <a:cxn ang="0">
                  <a:pos x="318" y="46"/>
                </a:cxn>
                <a:cxn ang="0">
                  <a:pos x="312" y="74"/>
                </a:cxn>
                <a:cxn ang="0">
                  <a:pos x="314" y="90"/>
                </a:cxn>
                <a:cxn ang="0">
                  <a:pos x="386" y="238"/>
                </a:cxn>
                <a:cxn ang="0">
                  <a:pos x="452" y="106"/>
                </a:cxn>
                <a:cxn ang="0">
                  <a:pos x="460" y="74"/>
                </a:cxn>
                <a:cxn ang="0">
                  <a:pos x="458" y="60"/>
                </a:cxn>
                <a:cxn ang="0">
                  <a:pos x="448" y="32"/>
                </a:cxn>
                <a:cxn ang="0">
                  <a:pos x="428" y="12"/>
                </a:cxn>
                <a:cxn ang="0">
                  <a:pos x="400" y="2"/>
                </a:cxn>
                <a:cxn ang="0">
                  <a:pos x="386" y="0"/>
                </a:cxn>
                <a:cxn ang="0">
                  <a:pos x="386" y="118"/>
                </a:cxn>
                <a:cxn ang="0">
                  <a:pos x="368" y="116"/>
                </a:cxn>
                <a:cxn ang="0">
                  <a:pos x="354" y="106"/>
                </a:cxn>
                <a:cxn ang="0">
                  <a:pos x="344" y="92"/>
                </a:cxn>
                <a:cxn ang="0">
                  <a:pos x="340" y="74"/>
                </a:cxn>
                <a:cxn ang="0">
                  <a:pos x="342" y="66"/>
                </a:cxn>
                <a:cxn ang="0">
                  <a:pos x="348" y="50"/>
                </a:cxn>
                <a:cxn ang="0">
                  <a:pos x="360" y="38"/>
                </a:cxn>
                <a:cxn ang="0">
                  <a:pos x="376" y="30"/>
                </a:cxn>
                <a:cxn ang="0">
                  <a:pos x="386" y="30"/>
                </a:cxn>
                <a:cxn ang="0">
                  <a:pos x="402" y="34"/>
                </a:cxn>
                <a:cxn ang="0">
                  <a:pos x="418" y="42"/>
                </a:cxn>
                <a:cxn ang="0">
                  <a:pos x="426" y="56"/>
                </a:cxn>
                <a:cxn ang="0">
                  <a:pos x="430" y="74"/>
                </a:cxn>
                <a:cxn ang="0">
                  <a:pos x="430" y="84"/>
                </a:cxn>
                <a:cxn ang="0">
                  <a:pos x="422" y="100"/>
                </a:cxn>
                <a:cxn ang="0">
                  <a:pos x="410" y="112"/>
                </a:cxn>
                <a:cxn ang="0">
                  <a:pos x="394" y="118"/>
                </a:cxn>
                <a:cxn ang="0">
                  <a:pos x="386" y="118"/>
                </a:cxn>
                <a:cxn ang="0">
                  <a:pos x="434" y="314"/>
                </a:cxn>
                <a:cxn ang="0">
                  <a:pos x="344" y="232"/>
                </a:cxn>
                <a:cxn ang="0">
                  <a:pos x="348" y="228"/>
                </a:cxn>
                <a:cxn ang="0">
                  <a:pos x="326" y="208"/>
                </a:cxn>
                <a:cxn ang="0">
                  <a:pos x="148" y="208"/>
                </a:cxn>
                <a:cxn ang="0">
                  <a:pos x="0" y="326"/>
                </a:cxn>
                <a:cxn ang="0">
                  <a:pos x="238" y="326"/>
                </a:cxn>
                <a:cxn ang="0">
                  <a:pos x="474" y="326"/>
                </a:cxn>
                <a:cxn ang="0">
                  <a:pos x="408" y="260"/>
                </a:cxn>
                <a:cxn ang="0">
                  <a:pos x="40" y="314"/>
                </a:cxn>
                <a:cxn ang="0">
                  <a:pos x="126" y="228"/>
                </a:cxn>
                <a:cxn ang="0">
                  <a:pos x="108" y="348"/>
                </a:cxn>
                <a:cxn ang="0">
                  <a:pos x="140" y="342"/>
                </a:cxn>
                <a:cxn ang="0">
                  <a:pos x="164" y="232"/>
                </a:cxn>
                <a:cxn ang="0">
                  <a:pos x="222" y="300"/>
                </a:cxn>
                <a:cxn ang="0">
                  <a:pos x="252" y="194"/>
                </a:cxn>
                <a:cxn ang="0">
                  <a:pos x="314" y="236"/>
                </a:cxn>
                <a:cxn ang="0">
                  <a:pos x="252" y="300"/>
                </a:cxn>
              </a:cxnLst>
              <a:rect l="0" t="0" r="r" b="b"/>
              <a:pathLst>
                <a:path w="474" h="386">
                  <a:moveTo>
                    <a:pt x="386" y="0"/>
                  </a:moveTo>
                  <a:lnTo>
                    <a:pt x="386" y="0"/>
                  </a:lnTo>
                  <a:lnTo>
                    <a:pt x="370" y="2"/>
                  </a:lnTo>
                  <a:lnTo>
                    <a:pt x="356" y="6"/>
                  </a:lnTo>
                  <a:lnTo>
                    <a:pt x="344" y="12"/>
                  </a:lnTo>
                  <a:lnTo>
                    <a:pt x="334" y="22"/>
                  </a:lnTo>
                  <a:lnTo>
                    <a:pt x="324" y="32"/>
                  </a:lnTo>
                  <a:lnTo>
                    <a:pt x="318" y="46"/>
                  </a:lnTo>
                  <a:lnTo>
                    <a:pt x="312" y="60"/>
                  </a:lnTo>
                  <a:lnTo>
                    <a:pt x="312" y="74"/>
                  </a:lnTo>
                  <a:lnTo>
                    <a:pt x="312" y="74"/>
                  </a:lnTo>
                  <a:lnTo>
                    <a:pt x="314" y="90"/>
                  </a:lnTo>
                  <a:lnTo>
                    <a:pt x="318" y="106"/>
                  </a:lnTo>
                  <a:lnTo>
                    <a:pt x="386" y="238"/>
                  </a:lnTo>
                  <a:lnTo>
                    <a:pt x="452" y="106"/>
                  </a:lnTo>
                  <a:lnTo>
                    <a:pt x="452" y="106"/>
                  </a:lnTo>
                  <a:lnTo>
                    <a:pt x="458" y="90"/>
                  </a:lnTo>
                  <a:lnTo>
                    <a:pt x="460" y="74"/>
                  </a:lnTo>
                  <a:lnTo>
                    <a:pt x="460" y="74"/>
                  </a:lnTo>
                  <a:lnTo>
                    <a:pt x="458" y="60"/>
                  </a:lnTo>
                  <a:lnTo>
                    <a:pt x="454" y="46"/>
                  </a:lnTo>
                  <a:lnTo>
                    <a:pt x="448" y="32"/>
                  </a:lnTo>
                  <a:lnTo>
                    <a:pt x="438" y="22"/>
                  </a:lnTo>
                  <a:lnTo>
                    <a:pt x="428" y="12"/>
                  </a:lnTo>
                  <a:lnTo>
                    <a:pt x="414" y="6"/>
                  </a:lnTo>
                  <a:lnTo>
                    <a:pt x="400" y="2"/>
                  </a:lnTo>
                  <a:lnTo>
                    <a:pt x="386" y="0"/>
                  </a:lnTo>
                  <a:lnTo>
                    <a:pt x="386" y="0"/>
                  </a:lnTo>
                  <a:close/>
                  <a:moveTo>
                    <a:pt x="386" y="118"/>
                  </a:moveTo>
                  <a:lnTo>
                    <a:pt x="386" y="118"/>
                  </a:lnTo>
                  <a:lnTo>
                    <a:pt x="376" y="118"/>
                  </a:lnTo>
                  <a:lnTo>
                    <a:pt x="368" y="116"/>
                  </a:lnTo>
                  <a:lnTo>
                    <a:pt x="360" y="112"/>
                  </a:lnTo>
                  <a:lnTo>
                    <a:pt x="354" y="106"/>
                  </a:lnTo>
                  <a:lnTo>
                    <a:pt x="348" y="100"/>
                  </a:lnTo>
                  <a:lnTo>
                    <a:pt x="344" y="92"/>
                  </a:lnTo>
                  <a:lnTo>
                    <a:pt x="342" y="84"/>
                  </a:lnTo>
                  <a:lnTo>
                    <a:pt x="340" y="74"/>
                  </a:lnTo>
                  <a:lnTo>
                    <a:pt x="340" y="74"/>
                  </a:lnTo>
                  <a:lnTo>
                    <a:pt x="342" y="66"/>
                  </a:lnTo>
                  <a:lnTo>
                    <a:pt x="344" y="56"/>
                  </a:lnTo>
                  <a:lnTo>
                    <a:pt x="348" y="50"/>
                  </a:lnTo>
                  <a:lnTo>
                    <a:pt x="354" y="42"/>
                  </a:lnTo>
                  <a:lnTo>
                    <a:pt x="360" y="38"/>
                  </a:lnTo>
                  <a:lnTo>
                    <a:pt x="368" y="34"/>
                  </a:lnTo>
                  <a:lnTo>
                    <a:pt x="376" y="30"/>
                  </a:lnTo>
                  <a:lnTo>
                    <a:pt x="386" y="30"/>
                  </a:lnTo>
                  <a:lnTo>
                    <a:pt x="386" y="30"/>
                  </a:lnTo>
                  <a:lnTo>
                    <a:pt x="394" y="30"/>
                  </a:lnTo>
                  <a:lnTo>
                    <a:pt x="402" y="34"/>
                  </a:lnTo>
                  <a:lnTo>
                    <a:pt x="410" y="38"/>
                  </a:lnTo>
                  <a:lnTo>
                    <a:pt x="418" y="42"/>
                  </a:lnTo>
                  <a:lnTo>
                    <a:pt x="422" y="50"/>
                  </a:lnTo>
                  <a:lnTo>
                    <a:pt x="426" y="56"/>
                  </a:lnTo>
                  <a:lnTo>
                    <a:pt x="430" y="66"/>
                  </a:lnTo>
                  <a:lnTo>
                    <a:pt x="430" y="74"/>
                  </a:lnTo>
                  <a:lnTo>
                    <a:pt x="430" y="74"/>
                  </a:lnTo>
                  <a:lnTo>
                    <a:pt x="430" y="84"/>
                  </a:lnTo>
                  <a:lnTo>
                    <a:pt x="426" y="92"/>
                  </a:lnTo>
                  <a:lnTo>
                    <a:pt x="422" y="100"/>
                  </a:lnTo>
                  <a:lnTo>
                    <a:pt x="418" y="106"/>
                  </a:lnTo>
                  <a:lnTo>
                    <a:pt x="410" y="112"/>
                  </a:lnTo>
                  <a:lnTo>
                    <a:pt x="402" y="116"/>
                  </a:lnTo>
                  <a:lnTo>
                    <a:pt x="394" y="118"/>
                  </a:lnTo>
                  <a:lnTo>
                    <a:pt x="386" y="118"/>
                  </a:lnTo>
                  <a:lnTo>
                    <a:pt x="386" y="118"/>
                  </a:lnTo>
                  <a:close/>
                  <a:moveTo>
                    <a:pt x="408" y="260"/>
                  </a:moveTo>
                  <a:lnTo>
                    <a:pt x="434" y="314"/>
                  </a:lnTo>
                  <a:lnTo>
                    <a:pt x="366" y="348"/>
                  </a:lnTo>
                  <a:lnTo>
                    <a:pt x="344" y="232"/>
                  </a:lnTo>
                  <a:lnTo>
                    <a:pt x="348" y="228"/>
                  </a:lnTo>
                  <a:lnTo>
                    <a:pt x="348" y="228"/>
                  </a:lnTo>
                  <a:lnTo>
                    <a:pt x="334" y="200"/>
                  </a:lnTo>
                  <a:lnTo>
                    <a:pt x="326" y="208"/>
                  </a:lnTo>
                  <a:lnTo>
                    <a:pt x="238" y="148"/>
                  </a:lnTo>
                  <a:lnTo>
                    <a:pt x="148" y="208"/>
                  </a:lnTo>
                  <a:lnTo>
                    <a:pt x="88" y="148"/>
                  </a:lnTo>
                  <a:lnTo>
                    <a:pt x="0" y="326"/>
                  </a:lnTo>
                  <a:lnTo>
                    <a:pt x="118" y="386"/>
                  </a:lnTo>
                  <a:lnTo>
                    <a:pt x="238" y="326"/>
                  </a:lnTo>
                  <a:lnTo>
                    <a:pt x="356" y="386"/>
                  </a:lnTo>
                  <a:lnTo>
                    <a:pt x="474" y="326"/>
                  </a:lnTo>
                  <a:lnTo>
                    <a:pt x="424" y="226"/>
                  </a:lnTo>
                  <a:lnTo>
                    <a:pt x="408" y="260"/>
                  </a:lnTo>
                  <a:close/>
                  <a:moveTo>
                    <a:pt x="108" y="348"/>
                  </a:moveTo>
                  <a:lnTo>
                    <a:pt x="40" y="314"/>
                  </a:lnTo>
                  <a:lnTo>
                    <a:pt x="96" y="198"/>
                  </a:lnTo>
                  <a:lnTo>
                    <a:pt x="126" y="228"/>
                  </a:lnTo>
                  <a:lnTo>
                    <a:pt x="130" y="232"/>
                  </a:lnTo>
                  <a:lnTo>
                    <a:pt x="108" y="348"/>
                  </a:lnTo>
                  <a:close/>
                  <a:moveTo>
                    <a:pt x="222" y="300"/>
                  </a:moveTo>
                  <a:lnTo>
                    <a:pt x="140" y="342"/>
                  </a:lnTo>
                  <a:lnTo>
                    <a:pt x="160" y="236"/>
                  </a:lnTo>
                  <a:lnTo>
                    <a:pt x="164" y="232"/>
                  </a:lnTo>
                  <a:lnTo>
                    <a:pt x="222" y="194"/>
                  </a:lnTo>
                  <a:lnTo>
                    <a:pt x="222" y="300"/>
                  </a:lnTo>
                  <a:close/>
                  <a:moveTo>
                    <a:pt x="252" y="300"/>
                  </a:moveTo>
                  <a:lnTo>
                    <a:pt x="252" y="194"/>
                  </a:lnTo>
                  <a:lnTo>
                    <a:pt x="310" y="232"/>
                  </a:lnTo>
                  <a:lnTo>
                    <a:pt x="314" y="236"/>
                  </a:lnTo>
                  <a:lnTo>
                    <a:pt x="334" y="342"/>
                  </a:lnTo>
                  <a:lnTo>
                    <a:pt x="252" y="3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" name="组合 19"/>
          <p:cNvGrpSpPr/>
          <p:nvPr/>
        </p:nvGrpSpPr>
        <p:grpSpPr>
          <a:xfrm>
            <a:off x="6788424" y="3410741"/>
            <a:ext cx="736326" cy="736326"/>
            <a:chOff x="6788424" y="3410741"/>
            <a:chExt cx="736326" cy="736326"/>
          </a:xfrm>
        </p:grpSpPr>
        <p:sp>
          <p:nvSpPr>
            <p:cNvPr id="17" name="矩形 16"/>
            <p:cNvSpPr/>
            <p:nvPr/>
          </p:nvSpPr>
          <p:spPr>
            <a:xfrm>
              <a:off x="6788424" y="3410741"/>
              <a:ext cx="736326" cy="7363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 183"/>
            <p:cNvSpPr>
              <a:spLocks noEditPoints="1"/>
            </p:cNvSpPr>
            <p:nvPr/>
          </p:nvSpPr>
          <p:spPr bwMode="auto">
            <a:xfrm>
              <a:off x="6955646" y="3553662"/>
              <a:ext cx="452408" cy="4504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468"/>
                </a:cxn>
                <a:cxn ang="0">
                  <a:pos x="192" y="374"/>
                </a:cxn>
                <a:cxn ang="0">
                  <a:pos x="232" y="442"/>
                </a:cxn>
                <a:cxn ang="0">
                  <a:pos x="294" y="330"/>
                </a:cxn>
                <a:cxn ang="0">
                  <a:pos x="470" y="284"/>
                </a:cxn>
                <a:cxn ang="0">
                  <a:pos x="0" y="0"/>
                </a:cxn>
                <a:cxn ang="0">
                  <a:pos x="232" y="396"/>
                </a:cxn>
                <a:cxn ang="0">
                  <a:pos x="54" y="80"/>
                </a:cxn>
                <a:cxn ang="0">
                  <a:pos x="272" y="324"/>
                </a:cxn>
                <a:cxn ang="0">
                  <a:pos x="232" y="396"/>
                </a:cxn>
              </a:cxnLst>
              <a:rect l="0" t="0" r="r" b="b"/>
              <a:pathLst>
                <a:path w="470" h="468">
                  <a:moveTo>
                    <a:pt x="0" y="0"/>
                  </a:moveTo>
                  <a:lnTo>
                    <a:pt x="20" y="468"/>
                  </a:lnTo>
                  <a:lnTo>
                    <a:pt x="192" y="374"/>
                  </a:lnTo>
                  <a:lnTo>
                    <a:pt x="232" y="442"/>
                  </a:lnTo>
                  <a:lnTo>
                    <a:pt x="294" y="330"/>
                  </a:lnTo>
                  <a:lnTo>
                    <a:pt x="470" y="284"/>
                  </a:lnTo>
                  <a:lnTo>
                    <a:pt x="0" y="0"/>
                  </a:lnTo>
                  <a:close/>
                  <a:moveTo>
                    <a:pt x="232" y="396"/>
                  </a:moveTo>
                  <a:lnTo>
                    <a:pt x="54" y="80"/>
                  </a:lnTo>
                  <a:lnTo>
                    <a:pt x="272" y="324"/>
                  </a:lnTo>
                  <a:lnTo>
                    <a:pt x="232" y="39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9" name="组合 20"/>
          <p:cNvGrpSpPr/>
          <p:nvPr/>
        </p:nvGrpSpPr>
        <p:grpSpPr>
          <a:xfrm>
            <a:off x="6788424" y="4477042"/>
            <a:ext cx="736326" cy="736326"/>
            <a:chOff x="6788424" y="4477042"/>
            <a:chExt cx="736326" cy="736326"/>
          </a:xfrm>
        </p:grpSpPr>
        <p:sp>
          <p:nvSpPr>
            <p:cNvPr id="20" name="矩形 19"/>
            <p:cNvSpPr/>
            <p:nvPr/>
          </p:nvSpPr>
          <p:spPr>
            <a:xfrm>
              <a:off x="6788424" y="4477042"/>
              <a:ext cx="736326" cy="7363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Freeform 110"/>
            <p:cNvSpPr>
              <a:spLocks noEditPoints="1"/>
            </p:cNvSpPr>
            <p:nvPr/>
          </p:nvSpPr>
          <p:spPr bwMode="auto">
            <a:xfrm>
              <a:off x="6908358" y="4595542"/>
              <a:ext cx="496456" cy="499325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42" y="64"/>
                </a:cxn>
                <a:cxn ang="0">
                  <a:pos x="42" y="130"/>
                </a:cxn>
                <a:cxn ang="0">
                  <a:pos x="42" y="196"/>
                </a:cxn>
                <a:cxn ang="0">
                  <a:pos x="42" y="260"/>
                </a:cxn>
                <a:cxn ang="0">
                  <a:pos x="64" y="228"/>
                </a:cxn>
                <a:cxn ang="0">
                  <a:pos x="70" y="210"/>
                </a:cxn>
                <a:cxn ang="0">
                  <a:pos x="90" y="196"/>
                </a:cxn>
                <a:cxn ang="0">
                  <a:pos x="136" y="160"/>
                </a:cxn>
                <a:cxn ang="0">
                  <a:pos x="130" y="142"/>
                </a:cxn>
                <a:cxn ang="0">
                  <a:pos x="140" y="118"/>
                </a:cxn>
                <a:cxn ang="0">
                  <a:pos x="162" y="108"/>
                </a:cxn>
                <a:cxn ang="0">
                  <a:pos x="180" y="114"/>
                </a:cxn>
                <a:cxn ang="0">
                  <a:pos x="194" y="134"/>
                </a:cxn>
                <a:cxn ang="0">
                  <a:pos x="232" y="180"/>
                </a:cxn>
                <a:cxn ang="0">
                  <a:pos x="250" y="174"/>
                </a:cxn>
                <a:cxn ang="0">
                  <a:pos x="284" y="88"/>
                </a:cxn>
                <a:cxn ang="0">
                  <a:pos x="282" y="70"/>
                </a:cxn>
                <a:cxn ang="0">
                  <a:pos x="296" y="48"/>
                </a:cxn>
                <a:cxn ang="0">
                  <a:pos x="314" y="44"/>
                </a:cxn>
                <a:cxn ang="0">
                  <a:pos x="338" y="52"/>
                </a:cxn>
                <a:cxn ang="0">
                  <a:pos x="346" y="76"/>
                </a:cxn>
                <a:cxn ang="0">
                  <a:pos x="342" y="94"/>
                </a:cxn>
                <a:cxn ang="0">
                  <a:pos x="320" y="108"/>
                </a:cxn>
                <a:cxn ang="0">
                  <a:pos x="272" y="184"/>
                </a:cxn>
                <a:cxn ang="0">
                  <a:pos x="282" y="206"/>
                </a:cxn>
                <a:cxn ang="0">
                  <a:pos x="276" y="224"/>
                </a:cxn>
                <a:cxn ang="0">
                  <a:pos x="256" y="238"/>
                </a:cxn>
                <a:cxn ang="0">
                  <a:pos x="236" y="236"/>
                </a:cxn>
                <a:cxn ang="0">
                  <a:pos x="220" y="218"/>
                </a:cxn>
                <a:cxn ang="0">
                  <a:pos x="218" y="196"/>
                </a:cxn>
                <a:cxn ang="0">
                  <a:pos x="162" y="174"/>
                </a:cxn>
                <a:cxn ang="0">
                  <a:pos x="124" y="210"/>
                </a:cxn>
                <a:cxn ang="0">
                  <a:pos x="130" y="234"/>
                </a:cxn>
                <a:cxn ang="0">
                  <a:pos x="116" y="254"/>
                </a:cxn>
                <a:cxn ang="0">
                  <a:pos x="98" y="260"/>
                </a:cxn>
                <a:cxn ang="0">
                  <a:pos x="74" y="250"/>
                </a:cxn>
                <a:cxn ang="0">
                  <a:pos x="64" y="228"/>
                </a:cxn>
                <a:cxn ang="0">
                  <a:pos x="304" y="80"/>
                </a:cxn>
                <a:cxn ang="0">
                  <a:pos x="314" y="86"/>
                </a:cxn>
                <a:cxn ang="0">
                  <a:pos x="326" y="76"/>
                </a:cxn>
                <a:cxn ang="0">
                  <a:pos x="318" y="66"/>
                </a:cxn>
                <a:cxn ang="0">
                  <a:pos x="306" y="68"/>
                </a:cxn>
                <a:cxn ang="0">
                  <a:pos x="238" y="206"/>
                </a:cxn>
                <a:cxn ang="0">
                  <a:pos x="244" y="216"/>
                </a:cxn>
                <a:cxn ang="0">
                  <a:pos x="256" y="214"/>
                </a:cxn>
                <a:cxn ang="0">
                  <a:pos x="260" y="202"/>
                </a:cxn>
                <a:cxn ang="0">
                  <a:pos x="250" y="196"/>
                </a:cxn>
                <a:cxn ang="0">
                  <a:pos x="238" y="206"/>
                </a:cxn>
                <a:cxn ang="0">
                  <a:pos x="152" y="146"/>
                </a:cxn>
                <a:cxn ang="0">
                  <a:pos x="162" y="152"/>
                </a:cxn>
                <a:cxn ang="0">
                  <a:pos x="174" y="142"/>
                </a:cxn>
                <a:cxn ang="0">
                  <a:pos x="166" y="130"/>
                </a:cxn>
                <a:cxn ang="0">
                  <a:pos x="154" y="134"/>
                </a:cxn>
                <a:cxn ang="0">
                  <a:pos x="86" y="228"/>
                </a:cxn>
                <a:cxn ang="0">
                  <a:pos x="92" y="238"/>
                </a:cxn>
                <a:cxn ang="0">
                  <a:pos x="104" y="236"/>
                </a:cxn>
                <a:cxn ang="0">
                  <a:pos x="108" y="224"/>
                </a:cxn>
                <a:cxn ang="0">
                  <a:pos x="98" y="218"/>
                </a:cxn>
                <a:cxn ang="0">
                  <a:pos x="86" y="228"/>
                </a:cxn>
              </a:cxnLst>
              <a:rect l="0" t="0" r="r" b="b"/>
              <a:pathLst>
                <a:path w="346" h="348">
                  <a:moveTo>
                    <a:pt x="22" y="326"/>
                  </a:moveTo>
                  <a:lnTo>
                    <a:pt x="346" y="326"/>
                  </a:lnTo>
                  <a:lnTo>
                    <a:pt x="346" y="348"/>
                  </a:lnTo>
                  <a:lnTo>
                    <a:pt x="0" y="348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64"/>
                  </a:lnTo>
                  <a:lnTo>
                    <a:pt x="42" y="64"/>
                  </a:lnTo>
                  <a:lnTo>
                    <a:pt x="42" y="86"/>
                  </a:lnTo>
                  <a:lnTo>
                    <a:pt x="22" y="86"/>
                  </a:lnTo>
                  <a:lnTo>
                    <a:pt x="22" y="130"/>
                  </a:lnTo>
                  <a:lnTo>
                    <a:pt x="42" y="130"/>
                  </a:lnTo>
                  <a:lnTo>
                    <a:pt x="42" y="152"/>
                  </a:lnTo>
                  <a:lnTo>
                    <a:pt x="22" y="152"/>
                  </a:lnTo>
                  <a:lnTo>
                    <a:pt x="22" y="196"/>
                  </a:lnTo>
                  <a:lnTo>
                    <a:pt x="42" y="196"/>
                  </a:lnTo>
                  <a:lnTo>
                    <a:pt x="42" y="218"/>
                  </a:lnTo>
                  <a:lnTo>
                    <a:pt x="22" y="218"/>
                  </a:lnTo>
                  <a:lnTo>
                    <a:pt x="22" y="260"/>
                  </a:lnTo>
                  <a:lnTo>
                    <a:pt x="42" y="260"/>
                  </a:lnTo>
                  <a:lnTo>
                    <a:pt x="42" y="282"/>
                  </a:lnTo>
                  <a:lnTo>
                    <a:pt x="22" y="282"/>
                  </a:lnTo>
                  <a:lnTo>
                    <a:pt x="22" y="326"/>
                  </a:lnTo>
                  <a:close/>
                  <a:moveTo>
                    <a:pt x="64" y="228"/>
                  </a:moveTo>
                  <a:lnTo>
                    <a:pt x="64" y="228"/>
                  </a:lnTo>
                  <a:lnTo>
                    <a:pt x="66" y="222"/>
                  </a:lnTo>
                  <a:lnTo>
                    <a:pt x="68" y="216"/>
                  </a:lnTo>
                  <a:lnTo>
                    <a:pt x="70" y="210"/>
                  </a:lnTo>
                  <a:lnTo>
                    <a:pt x="74" y="204"/>
                  </a:lnTo>
                  <a:lnTo>
                    <a:pt x="78" y="200"/>
                  </a:lnTo>
                  <a:lnTo>
                    <a:pt x="84" y="198"/>
                  </a:lnTo>
                  <a:lnTo>
                    <a:pt x="90" y="196"/>
                  </a:lnTo>
                  <a:lnTo>
                    <a:pt x="98" y="196"/>
                  </a:lnTo>
                  <a:lnTo>
                    <a:pt x="98" y="196"/>
                  </a:lnTo>
                  <a:lnTo>
                    <a:pt x="106" y="196"/>
                  </a:lnTo>
                  <a:lnTo>
                    <a:pt x="136" y="160"/>
                  </a:lnTo>
                  <a:lnTo>
                    <a:pt x="136" y="160"/>
                  </a:lnTo>
                  <a:lnTo>
                    <a:pt x="132" y="150"/>
                  </a:lnTo>
                  <a:lnTo>
                    <a:pt x="130" y="142"/>
                  </a:lnTo>
                  <a:lnTo>
                    <a:pt x="130" y="142"/>
                  </a:lnTo>
                  <a:lnTo>
                    <a:pt x="130" y="134"/>
                  </a:lnTo>
                  <a:lnTo>
                    <a:pt x="132" y="128"/>
                  </a:lnTo>
                  <a:lnTo>
                    <a:pt x="136" y="122"/>
                  </a:lnTo>
                  <a:lnTo>
                    <a:pt x="140" y="118"/>
                  </a:lnTo>
                  <a:lnTo>
                    <a:pt x="144" y="114"/>
                  </a:lnTo>
                  <a:lnTo>
                    <a:pt x="150" y="110"/>
                  </a:lnTo>
                  <a:lnTo>
                    <a:pt x="156" y="110"/>
                  </a:lnTo>
                  <a:lnTo>
                    <a:pt x="162" y="108"/>
                  </a:lnTo>
                  <a:lnTo>
                    <a:pt x="162" y="108"/>
                  </a:lnTo>
                  <a:lnTo>
                    <a:pt x="168" y="110"/>
                  </a:lnTo>
                  <a:lnTo>
                    <a:pt x="174" y="110"/>
                  </a:lnTo>
                  <a:lnTo>
                    <a:pt x="180" y="114"/>
                  </a:lnTo>
                  <a:lnTo>
                    <a:pt x="186" y="118"/>
                  </a:lnTo>
                  <a:lnTo>
                    <a:pt x="190" y="122"/>
                  </a:lnTo>
                  <a:lnTo>
                    <a:pt x="192" y="128"/>
                  </a:lnTo>
                  <a:lnTo>
                    <a:pt x="194" y="134"/>
                  </a:lnTo>
                  <a:lnTo>
                    <a:pt x="194" y="142"/>
                  </a:lnTo>
                  <a:lnTo>
                    <a:pt x="194" y="142"/>
                  </a:lnTo>
                  <a:lnTo>
                    <a:pt x="194" y="150"/>
                  </a:lnTo>
                  <a:lnTo>
                    <a:pt x="232" y="180"/>
                  </a:lnTo>
                  <a:lnTo>
                    <a:pt x="232" y="180"/>
                  </a:lnTo>
                  <a:lnTo>
                    <a:pt x="240" y="176"/>
                  </a:lnTo>
                  <a:lnTo>
                    <a:pt x="250" y="174"/>
                  </a:lnTo>
                  <a:lnTo>
                    <a:pt x="250" y="174"/>
                  </a:lnTo>
                  <a:lnTo>
                    <a:pt x="254" y="174"/>
                  </a:lnTo>
                  <a:lnTo>
                    <a:pt x="290" y="98"/>
                  </a:lnTo>
                  <a:lnTo>
                    <a:pt x="290" y="98"/>
                  </a:lnTo>
                  <a:lnTo>
                    <a:pt x="284" y="88"/>
                  </a:lnTo>
                  <a:lnTo>
                    <a:pt x="282" y="82"/>
                  </a:lnTo>
                  <a:lnTo>
                    <a:pt x="282" y="76"/>
                  </a:lnTo>
                  <a:lnTo>
                    <a:pt x="282" y="76"/>
                  </a:lnTo>
                  <a:lnTo>
                    <a:pt x="282" y="70"/>
                  </a:lnTo>
                  <a:lnTo>
                    <a:pt x="284" y="64"/>
                  </a:lnTo>
                  <a:lnTo>
                    <a:pt x="288" y="58"/>
                  </a:lnTo>
                  <a:lnTo>
                    <a:pt x="292" y="52"/>
                  </a:lnTo>
                  <a:lnTo>
                    <a:pt x="296" y="48"/>
                  </a:lnTo>
                  <a:lnTo>
                    <a:pt x="302" y="46"/>
                  </a:lnTo>
                  <a:lnTo>
                    <a:pt x="308" y="44"/>
                  </a:lnTo>
                  <a:lnTo>
                    <a:pt x="314" y="44"/>
                  </a:lnTo>
                  <a:lnTo>
                    <a:pt x="314" y="44"/>
                  </a:lnTo>
                  <a:lnTo>
                    <a:pt x="320" y="44"/>
                  </a:lnTo>
                  <a:lnTo>
                    <a:pt x="328" y="46"/>
                  </a:lnTo>
                  <a:lnTo>
                    <a:pt x="332" y="48"/>
                  </a:lnTo>
                  <a:lnTo>
                    <a:pt x="338" y="52"/>
                  </a:lnTo>
                  <a:lnTo>
                    <a:pt x="342" y="58"/>
                  </a:lnTo>
                  <a:lnTo>
                    <a:pt x="344" y="64"/>
                  </a:lnTo>
                  <a:lnTo>
                    <a:pt x="346" y="70"/>
                  </a:lnTo>
                  <a:lnTo>
                    <a:pt x="346" y="76"/>
                  </a:lnTo>
                  <a:lnTo>
                    <a:pt x="346" y="76"/>
                  </a:lnTo>
                  <a:lnTo>
                    <a:pt x="346" y="82"/>
                  </a:lnTo>
                  <a:lnTo>
                    <a:pt x="344" y="88"/>
                  </a:lnTo>
                  <a:lnTo>
                    <a:pt x="342" y="94"/>
                  </a:lnTo>
                  <a:lnTo>
                    <a:pt x="338" y="98"/>
                  </a:lnTo>
                  <a:lnTo>
                    <a:pt x="332" y="102"/>
                  </a:lnTo>
                  <a:lnTo>
                    <a:pt x="328" y="106"/>
                  </a:lnTo>
                  <a:lnTo>
                    <a:pt x="320" y="108"/>
                  </a:lnTo>
                  <a:lnTo>
                    <a:pt x="314" y="108"/>
                  </a:lnTo>
                  <a:lnTo>
                    <a:pt x="314" y="108"/>
                  </a:lnTo>
                  <a:lnTo>
                    <a:pt x="310" y="108"/>
                  </a:lnTo>
                  <a:lnTo>
                    <a:pt x="272" y="184"/>
                  </a:lnTo>
                  <a:lnTo>
                    <a:pt x="272" y="184"/>
                  </a:lnTo>
                  <a:lnTo>
                    <a:pt x="280" y="194"/>
                  </a:lnTo>
                  <a:lnTo>
                    <a:pt x="282" y="200"/>
                  </a:lnTo>
                  <a:lnTo>
                    <a:pt x="282" y="206"/>
                  </a:lnTo>
                  <a:lnTo>
                    <a:pt x="282" y="206"/>
                  </a:lnTo>
                  <a:lnTo>
                    <a:pt x="282" y="212"/>
                  </a:lnTo>
                  <a:lnTo>
                    <a:pt x="280" y="218"/>
                  </a:lnTo>
                  <a:lnTo>
                    <a:pt x="276" y="224"/>
                  </a:lnTo>
                  <a:lnTo>
                    <a:pt x="272" y="230"/>
                  </a:lnTo>
                  <a:lnTo>
                    <a:pt x="268" y="234"/>
                  </a:lnTo>
                  <a:lnTo>
                    <a:pt x="262" y="236"/>
                  </a:lnTo>
                  <a:lnTo>
                    <a:pt x="256" y="238"/>
                  </a:lnTo>
                  <a:lnTo>
                    <a:pt x="250" y="238"/>
                  </a:lnTo>
                  <a:lnTo>
                    <a:pt x="250" y="238"/>
                  </a:lnTo>
                  <a:lnTo>
                    <a:pt x="242" y="238"/>
                  </a:lnTo>
                  <a:lnTo>
                    <a:pt x="236" y="236"/>
                  </a:lnTo>
                  <a:lnTo>
                    <a:pt x="230" y="234"/>
                  </a:lnTo>
                  <a:lnTo>
                    <a:pt x="226" y="230"/>
                  </a:lnTo>
                  <a:lnTo>
                    <a:pt x="222" y="224"/>
                  </a:lnTo>
                  <a:lnTo>
                    <a:pt x="220" y="218"/>
                  </a:lnTo>
                  <a:lnTo>
                    <a:pt x="218" y="212"/>
                  </a:lnTo>
                  <a:lnTo>
                    <a:pt x="216" y="206"/>
                  </a:lnTo>
                  <a:lnTo>
                    <a:pt x="216" y="206"/>
                  </a:lnTo>
                  <a:lnTo>
                    <a:pt x="218" y="196"/>
                  </a:lnTo>
                  <a:lnTo>
                    <a:pt x="180" y="168"/>
                  </a:lnTo>
                  <a:lnTo>
                    <a:pt x="180" y="168"/>
                  </a:lnTo>
                  <a:lnTo>
                    <a:pt x="172" y="172"/>
                  </a:lnTo>
                  <a:lnTo>
                    <a:pt x="162" y="174"/>
                  </a:lnTo>
                  <a:lnTo>
                    <a:pt x="162" y="174"/>
                  </a:lnTo>
                  <a:lnTo>
                    <a:pt x="152" y="172"/>
                  </a:lnTo>
                  <a:lnTo>
                    <a:pt x="124" y="210"/>
                  </a:lnTo>
                  <a:lnTo>
                    <a:pt x="124" y="210"/>
                  </a:lnTo>
                  <a:lnTo>
                    <a:pt x="128" y="218"/>
                  </a:lnTo>
                  <a:lnTo>
                    <a:pt x="130" y="228"/>
                  </a:lnTo>
                  <a:lnTo>
                    <a:pt x="130" y="228"/>
                  </a:lnTo>
                  <a:lnTo>
                    <a:pt x="130" y="234"/>
                  </a:lnTo>
                  <a:lnTo>
                    <a:pt x="128" y="240"/>
                  </a:lnTo>
                  <a:lnTo>
                    <a:pt x="124" y="246"/>
                  </a:lnTo>
                  <a:lnTo>
                    <a:pt x="120" y="250"/>
                  </a:lnTo>
                  <a:lnTo>
                    <a:pt x="116" y="254"/>
                  </a:lnTo>
                  <a:lnTo>
                    <a:pt x="110" y="258"/>
                  </a:lnTo>
                  <a:lnTo>
                    <a:pt x="104" y="260"/>
                  </a:lnTo>
                  <a:lnTo>
                    <a:pt x="98" y="260"/>
                  </a:lnTo>
                  <a:lnTo>
                    <a:pt x="98" y="260"/>
                  </a:lnTo>
                  <a:lnTo>
                    <a:pt x="90" y="260"/>
                  </a:lnTo>
                  <a:lnTo>
                    <a:pt x="84" y="258"/>
                  </a:lnTo>
                  <a:lnTo>
                    <a:pt x="78" y="254"/>
                  </a:lnTo>
                  <a:lnTo>
                    <a:pt x="74" y="250"/>
                  </a:lnTo>
                  <a:lnTo>
                    <a:pt x="70" y="246"/>
                  </a:lnTo>
                  <a:lnTo>
                    <a:pt x="68" y="240"/>
                  </a:lnTo>
                  <a:lnTo>
                    <a:pt x="66" y="234"/>
                  </a:lnTo>
                  <a:lnTo>
                    <a:pt x="64" y="228"/>
                  </a:lnTo>
                  <a:lnTo>
                    <a:pt x="64" y="228"/>
                  </a:lnTo>
                  <a:close/>
                  <a:moveTo>
                    <a:pt x="304" y="76"/>
                  </a:moveTo>
                  <a:lnTo>
                    <a:pt x="304" y="76"/>
                  </a:lnTo>
                  <a:lnTo>
                    <a:pt x="304" y="80"/>
                  </a:lnTo>
                  <a:lnTo>
                    <a:pt x="306" y="84"/>
                  </a:lnTo>
                  <a:lnTo>
                    <a:pt x="310" y="86"/>
                  </a:lnTo>
                  <a:lnTo>
                    <a:pt x="314" y="86"/>
                  </a:lnTo>
                  <a:lnTo>
                    <a:pt x="314" y="86"/>
                  </a:lnTo>
                  <a:lnTo>
                    <a:pt x="318" y="86"/>
                  </a:lnTo>
                  <a:lnTo>
                    <a:pt x="322" y="84"/>
                  </a:lnTo>
                  <a:lnTo>
                    <a:pt x="324" y="80"/>
                  </a:lnTo>
                  <a:lnTo>
                    <a:pt x="326" y="76"/>
                  </a:lnTo>
                  <a:lnTo>
                    <a:pt x="326" y="76"/>
                  </a:lnTo>
                  <a:lnTo>
                    <a:pt x="324" y="72"/>
                  </a:lnTo>
                  <a:lnTo>
                    <a:pt x="322" y="68"/>
                  </a:lnTo>
                  <a:lnTo>
                    <a:pt x="318" y="66"/>
                  </a:lnTo>
                  <a:lnTo>
                    <a:pt x="314" y="64"/>
                  </a:lnTo>
                  <a:lnTo>
                    <a:pt x="314" y="64"/>
                  </a:lnTo>
                  <a:lnTo>
                    <a:pt x="310" y="66"/>
                  </a:lnTo>
                  <a:lnTo>
                    <a:pt x="306" y="68"/>
                  </a:lnTo>
                  <a:lnTo>
                    <a:pt x="304" y="72"/>
                  </a:lnTo>
                  <a:lnTo>
                    <a:pt x="304" y="76"/>
                  </a:lnTo>
                  <a:lnTo>
                    <a:pt x="304" y="76"/>
                  </a:lnTo>
                  <a:close/>
                  <a:moveTo>
                    <a:pt x="238" y="206"/>
                  </a:moveTo>
                  <a:lnTo>
                    <a:pt x="238" y="206"/>
                  </a:lnTo>
                  <a:lnTo>
                    <a:pt x="240" y="210"/>
                  </a:lnTo>
                  <a:lnTo>
                    <a:pt x="242" y="214"/>
                  </a:lnTo>
                  <a:lnTo>
                    <a:pt x="244" y="216"/>
                  </a:lnTo>
                  <a:lnTo>
                    <a:pt x="250" y="218"/>
                  </a:lnTo>
                  <a:lnTo>
                    <a:pt x="250" y="218"/>
                  </a:lnTo>
                  <a:lnTo>
                    <a:pt x="254" y="216"/>
                  </a:lnTo>
                  <a:lnTo>
                    <a:pt x="256" y="214"/>
                  </a:lnTo>
                  <a:lnTo>
                    <a:pt x="260" y="210"/>
                  </a:lnTo>
                  <a:lnTo>
                    <a:pt x="260" y="206"/>
                  </a:lnTo>
                  <a:lnTo>
                    <a:pt x="260" y="206"/>
                  </a:lnTo>
                  <a:lnTo>
                    <a:pt x="260" y="202"/>
                  </a:lnTo>
                  <a:lnTo>
                    <a:pt x="256" y="198"/>
                  </a:lnTo>
                  <a:lnTo>
                    <a:pt x="254" y="196"/>
                  </a:lnTo>
                  <a:lnTo>
                    <a:pt x="250" y="196"/>
                  </a:lnTo>
                  <a:lnTo>
                    <a:pt x="250" y="196"/>
                  </a:lnTo>
                  <a:lnTo>
                    <a:pt x="244" y="196"/>
                  </a:lnTo>
                  <a:lnTo>
                    <a:pt x="242" y="198"/>
                  </a:lnTo>
                  <a:lnTo>
                    <a:pt x="240" y="202"/>
                  </a:lnTo>
                  <a:lnTo>
                    <a:pt x="238" y="206"/>
                  </a:lnTo>
                  <a:lnTo>
                    <a:pt x="238" y="206"/>
                  </a:lnTo>
                  <a:close/>
                  <a:moveTo>
                    <a:pt x="152" y="142"/>
                  </a:moveTo>
                  <a:lnTo>
                    <a:pt x="152" y="142"/>
                  </a:lnTo>
                  <a:lnTo>
                    <a:pt x="152" y="146"/>
                  </a:lnTo>
                  <a:lnTo>
                    <a:pt x="154" y="148"/>
                  </a:lnTo>
                  <a:lnTo>
                    <a:pt x="158" y="152"/>
                  </a:lnTo>
                  <a:lnTo>
                    <a:pt x="162" y="152"/>
                  </a:lnTo>
                  <a:lnTo>
                    <a:pt x="162" y="152"/>
                  </a:lnTo>
                  <a:lnTo>
                    <a:pt x="166" y="152"/>
                  </a:lnTo>
                  <a:lnTo>
                    <a:pt x="170" y="148"/>
                  </a:lnTo>
                  <a:lnTo>
                    <a:pt x="172" y="146"/>
                  </a:lnTo>
                  <a:lnTo>
                    <a:pt x="174" y="142"/>
                  </a:lnTo>
                  <a:lnTo>
                    <a:pt x="174" y="142"/>
                  </a:lnTo>
                  <a:lnTo>
                    <a:pt x="172" y="136"/>
                  </a:lnTo>
                  <a:lnTo>
                    <a:pt x="170" y="134"/>
                  </a:lnTo>
                  <a:lnTo>
                    <a:pt x="166" y="130"/>
                  </a:lnTo>
                  <a:lnTo>
                    <a:pt x="162" y="130"/>
                  </a:lnTo>
                  <a:lnTo>
                    <a:pt x="162" y="130"/>
                  </a:lnTo>
                  <a:lnTo>
                    <a:pt x="158" y="130"/>
                  </a:lnTo>
                  <a:lnTo>
                    <a:pt x="154" y="134"/>
                  </a:lnTo>
                  <a:lnTo>
                    <a:pt x="152" y="136"/>
                  </a:lnTo>
                  <a:lnTo>
                    <a:pt x="152" y="142"/>
                  </a:lnTo>
                  <a:lnTo>
                    <a:pt x="152" y="142"/>
                  </a:lnTo>
                  <a:close/>
                  <a:moveTo>
                    <a:pt x="86" y="228"/>
                  </a:moveTo>
                  <a:lnTo>
                    <a:pt x="86" y="228"/>
                  </a:lnTo>
                  <a:lnTo>
                    <a:pt x="88" y="232"/>
                  </a:lnTo>
                  <a:lnTo>
                    <a:pt x="90" y="236"/>
                  </a:lnTo>
                  <a:lnTo>
                    <a:pt x="92" y="238"/>
                  </a:lnTo>
                  <a:lnTo>
                    <a:pt x="98" y="238"/>
                  </a:lnTo>
                  <a:lnTo>
                    <a:pt x="98" y="238"/>
                  </a:lnTo>
                  <a:lnTo>
                    <a:pt x="102" y="238"/>
                  </a:lnTo>
                  <a:lnTo>
                    <a:pt x="104" y="236"/>
                  </a:lnTo>
                  <a:lnTo>
                    <a:pt x="108" y="232"/>
                  </a:lnTo>
                  <a:lnTo>
                    <a:pt x="108" y="228"/>
                  </a:lnTo>
                  <a:lnTo>
                    <a:pt x="108" y="228"/>
                  </a:lnTo>
                  <a:lnTo>
                    <a:pt x="108" y="224"/>
                  </a:lnTo>
                  <a:lnTo>
                    <a:pt x="104" y="220"/>
                  </a:lnTo>
                  <a:lnTo>
                    <a:pt x="102" y="218"/>
                  </a:lnTo>
                  <a:lnTo>
                    <a:pt x="98" y="218"/>
                  </a:lnTo>
                  <a:lnTo>
                    <a:pt x="98" y="218"/>
                  </a:lnTo>
                  <a:lnTo>
                    <a:pt x="92" y="218"/>
                  </a:lnTo>
                  <a:lnTo>
                    <a:pt x="90" y="220"/>
                  </a:lnTo>
                  <a:lnTo>
                    <a:pt x="88" y="224"/>
                  </a:lnTo>
                  <a:lnTo>
                    <a:pt x="86" y="228"/>
                  </a:lnTo>
                  <a:lnTo>
                    <a:pt x="86" y="22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学习回顾</a:t>
            </a:r>
            <a:endParaRPr kumimoji="1" lang="zh-CN" altLang="en-US" dirty="0"/>
          </a:p>
        </p:txBody>
      </p:sp>
      <p:sp>
        <p:nvSpPr>
          <p:cNvPr id="15" name="矩形 2"/>
          <p:cNvSpPr/>
          <p:nvPr/>
        </p:nvSpPr>
        <p:spPr>
          <a:xfrm>
            <a:off x="1531179" y="1885950"/>
            <a:ext cx="1828800" cy="1661375"/>
          </a:xfrm>
          <a:custGeom>
            <a:avLst/>
            <a:gdLst>
              <a:gd name="connsiteX0" fmla="*/ 0 w 2590800"/>
              <a:gd name="connsiteY0" fmla="*/ 0 h 1676400"/>
              <a:gd name="connsiteX1" fmla="*/ 2590800 w 2590800"/>
              <a:gd name="connsiteY1" fmla="*/ 0 h 1676400"/>
              <a:gd name="connsiteX2" fmla="*/ 2590800 w 2590800"/>
              <a:gd name="connsiteY2" fmla="*/ 1676400 h 1676400"/>
              <a:gd name="connsiteX3" fmla="*/ 0 w 2590800"/>
              <a:gd name="connsiteY3" fmla="*/ 1676400 h 1676400"/>
              <a:gd name="connsiteX4" fmla="*/ 0 w 2590800"/>
              <a:gd name="connsiteY4" fmla="*/ 0 h 1676400"/>
              <a:gd name="connsiteX0-1" fmla="*/ 495300 w 2590800"/>
              <a:gd name="connsiteY0-2" fmla="*/ 0 h 2171700"/>
              <a:gd name="connsiteX1-3" fmla="*/ 2590800 w 2590800"/>
              <a:gd name="connsiteY1-4" fmla="*/ 495300 h 2171700"/>
              <a:gd name="connsiteX2-5" fmla="*/ 2590800 w 2590800"/>
              <a:gd name="connsiteY2-6" fmla="*/ 2171700 h 2171700"/>
              <a:gd name="connsiteX3-7" fmla="*/ 0 w 2590800"/>
              <a:gd name="connsiteY3-8" fmla="*/ 2171700 h 2171700"/>
              <a:gd name="connsiteX4-9" fmla="*/ 495300 w 2590800"/>
              <a:gd name="connsiteY4-10" fmla="*/ 0 h 2171700"/>
              <a:gd name="connsiteX0-11" fmla="*/ 438150 w 2533650"/>
              <a:gd name="connsiteY0-12" fmla="*/ 0 h 2457450"/>
              <a:gd name="connsiteX1-13" fmla="*/ 2533650 w 2533650"/>
              <a:gd name="connsiteY1-14" fmla="*/ 495300 h 2457450"/>
              <a:gd name="connsiteX2-15" fmla="*/ 2533650 w 2533650"/>
              <a:gd name="connsiteY2-16" fmla="*/ 2171700 h 2457450"/>
              <a:gd name="connsiteX3-17" fmla="*/ 0 w 2533650"/>
              <a:gd name="connsiteY3-18" fmla="*/ 2457450 h 2457450"/>
              <a:gd name="connsiteX4-19" fmla="*/ 438150 w 2533650"/>
              <a:gd name="connsiteY4-20" fmla="*/ 0 h 2457450"/>
              <a:gd name="connsiteX0-21" fmla="*/ 438150 w 2705100"/>
              <a:gd name="connsiteY0-22" fmla="*/ 0 h 2457450"/>
              <a:gd name="connsiteX1-23" fmla="*/ 2533650 w 2705100"/>
              <a:gd name="connsiteY1-24" fmla="*/ 495300 h 2457450"/>
              <a:gd name="connsiteX2-25" fmla="*/ 2705100 w 2705100"/>
              <a:gd name="connsiteY2-26" fmla="*/ 2266950 h 2457450"/>
              <a:gd name="connsiteX3-27" fmla="*/ 0 w 2705100"/>
              <a:gd name="connsiteY3-28" fmla="*/ 2457450 h 2457450"/>
              <a:gd name="connsiteX4-29" fmla="*/ 438150 w 2705100"/>
              <a:gd name="connsiteY4-30" fmla="*/ 0 h 24574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705100" h="2457450">
                <a:moveTo>
                  <a:pt x="438150" y="0"/>
                </a:moveTo>
                <a:lnTo>
                  <a:pt x="2533650" y="495300"/>
                </a:lnTo>
                <a:lnTo>
                  <a:pt x="2705100" y="2266950"/>
                </a:lnTo>
                <a:lnTo>
                  <a:pt x="0" y="2457450"/>
                </a:lnTo>
                <a:lnTo>
                  <a:pt x="43815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"/>
          <p:cNvSpPr/>
          <p:nvPr/>
        </p:nvSpPr>
        <p:spPr>
          <a:xfrm>
            <a:off x="4821238" y="1885950"/>
            <a:ext cx="1828800" cy="1661375"/>
          </a:xfrm>
          <a:custGeom>
            <a:avLst/>
            <a:gdLst>
              <a:gd name="connsiteX0" fmla="*/ 0 w 2590800"/>
              <a:gd name="connsiteY0" fmla="*/ 0 h 1676400"/>
              <a:gd name="connsiteX1" fmla="*/ 2590800 w 2590800"/>
              <a:gd name="connsiteY1" fmla="*/ 0 h 1676400"/>
              <a:gd name="connsiteX2" fmla="*/ 2590800 w 2590800"/>
              <a:gd name="connsiteY2" fmla="*/ 1676400 h 1676400"/>
              <a:gd name="connsiteX3" fmla="*/ 0 w 2590800"/>
              <a:gd name="connsiteY3" fmla="*/ 1676400 h 1676400"/>
              <a:gd name="connsiteX4" fmla="*/ 0 w 2590800"/>
              <a:gd name="connsiteY4" fmla="*/ 0 h 1676400"/>
              <a:gd name="connsiteX0-1" fmla="*/ 495300 w 2590800"/>
              <a:gd name="connsiteY0-2" fmla="*/ 0 h 2171700"/>
              <a:gd name="connsiteX1-3" fmla="*/ 2590800 w 2590800"/>
              <a:gd name="connsiteY1-4" fmla="*/ 495300 h 2171700"/>
              <a:gd name="connsiteX2-5" fmla="*/ 2590800 w 2590800"/>
              <a:gd name="connsiteY2-6" fmla="*/ 2171700 h 2171700"/>
              <a:gd name="connsiteX3-7" fmla="*/ 0 w 2590800"/>
              <a:gd name="connsiteY3-8" fmla="*/ 2171700 h 2171700"/>
              <a:gd name="connsiteX4-9" fmla="*/ 495300 w 2590800"/>
              <a:gd name="connsiteY4-10" fmla="*/ 0 h 2171700"/>
              <a:gd name="connsiteX0-11" fmla="*/ 438150 w 2533650"/>
              <a:gd name="connsiteY0-12" fmla="*/ 0 h 2457450"/>
              <a:gd name="connsiteX1-13" fmla="*/ 2533650 w 2533650"/>
              <a:gd name="connsiteY1-14" fmla="*/ 495300 h 2457450"/>
              <a:gd name="connsiteX2-15" fmla="*/ 2533650 w 2533650"/>
              <a:gd name="connsiteY2-16" fmla="*/ 2171700 h 2457450"/>
              <a:gd name="connsiteX3-17" fmla="*/ 0 w 2533650"/>
              <a:gd name="connsiteY3-18" fmla="*/ 2457450 h 2457450"/>
              <a:gd name="connsiteX4-19" fmla="*/ 438150 w 2533650"/>
              <a:gd name="connsiteY4-20" fmla="*/ 0 h 2457450"/>
              <a:gd name="connsiteX0-21" fmla="*/ 438150 w 2705100"/>
              <a:gd name="connsiteY0-22" fmla="*/ 0 h 2457450"/>
              <a:gd name="connsiteX1-23" fmla="*/ 2533650 w 2705100"/>
              <a:gd name="connsiteY1-24" fmla="*/ 495300 h 2457450"/>
              <a:gd name="connsiteX2-25" fmla="*/ 2705100 w 2705100"/>
              <a:gd name="connsiteY2-26" fmla="*/ 2266950 h 2457450"/>
              <a:gd name="connsiteX3-27" fmla="*/ 0 w 2705100"/>
              <a:gd name="connsiteY3-28" fmla="*/ 2457450 h 2457450"/>
              <a:gd name="connsiteX4-29" fmla="*/ 438150 w 2705100"/>
              <a:gd name="connsiteY4-30" fmla="*/ 0 h 24574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705100" h="2457450">
                <a:moveTo>
                  <a:pt x="438150" y="0"/>
                </a:moveTo>
                <a:lnTo>
                  <a:pt x="2533650" y="495300"/>
                </a:lnTo>
                <a:lnTo>
                  <a:pt x="2705100" y="2266950"/>
                </a:lnTo>
                <a:lnTo>
                  <a:pt x="0" y="2457450"/>
                </a:lnTo>
                <a:lnTo>
                  <a:pt x="43815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"/>
          <p:cNvSpPr/>
          <p:nvPr/>
        </p:nvSpPr>
        <p:spPr>
          <a:xfrm>
            <a:off x="8159412" y="1885950"/>
            <a:ext cx="1828800" cy="1661375"/>
          </a:xfrm>
          <a:custGeom>
            <a:avLst/>
            <a:gdLst>
              <a:gd name="connsiteX0" fmla="*/ 0 w 2590800"/>
              <a:gd name="connsiteY0" fmla="*/ 0 h 1676400"/>
              <a:gd name="connsiteX1" fmla="*/ 2590800 w 2590800"/>
              <a:gd name="connsiteY1" fmla="*/ 0 h 1676400"/>
              <a:gd name="connsiteX2" fmla="*/ 2590800 w 2590800"/>
              <a:gd name="connsiteY2" fmla="*/ 1676400 h 1676400"/>
              <a:gd name="connsiteX3" fmla="*/ 0 w 2590800"/>
              <a:gd name="connsiteY3" fmla="*/ 1676400 h 1676400"/>
              <a:gd name="connsiteX4" fmla="*/ 0 w 2590800"/>
              <a:gd name="connsiteY4" fmla="*/ 0 h 1676400"/>
              <a:gd name="connsiteX0-1" fmla="*/ 495300 w 2590800"/>
              <a:gd name="connsiteY0-2" fmla="*/ 0 h 2171700"/>
              <a:gd name="connsiteX1-3" fmla="*/ 2590800 w 2590800"/>
              <a:gd name="connsiteY1-4" fmla="*/ 495300 h 2171700"/>
              <a:gd name="connsiteX2-5" fmla="*/ 2590800 w 2590800"/>
              <a:gd name="connsiteY2-6" fmla="*/ 2171700 h 2171700"/>
              <a:gd name="connsiteX3-7" fmla="*/ 0 w 2590800"/>
              <a:gd name="connsiteY3-8" fmla="*/ 2171700 h 2171700"/>
              <a:gd name="connsiteX4-9" fmla="*/ 495300 w 2590800"/>
              <a:gd name="connsiteY4-10" fmla="*/ 0 h 2171700"/>
              <a:gd name="connsiteX0-11" fmla="*/ 438150 w 2533650"/>
              <a:gd name="connsiteY0-12" fmla="*/ 0 h 2457450"/>
              <a:gd name="connsiteX1-13" fmla="*/ 2533650 w 2533650"/>
              <a:gd name="connsiteY1-14" fmla="*/ 495300 h 2457450"/>
              <a:gd name="connsiteX2-15" fmla="*/ 2533650 w 2533650"/>
              <a:gd name="connsiteY2-16" fmla="*/ 2171700 h 2457450"/>
              <a:gd name="connsiteX3-17" fmla="*/ 0 w 2533650"/>
              <a:gd name="connsiteY3-18" fmla="*/ 2457450 h 2457450"/>
              <a:gd name="connsiteX4-19" fmla="*/ 438150 w 2533650"/>
              <a:gd name="connsiteY4-20" fmla="*/ 0 h 2457450"/>
              <a:gd name="connsiteX0-21" fmla="*/ 438150 w 2705100"/>
              <a:gd name="connsiteY0-22" fmla="*/ 0 h 2457450"/>
              <a:gd name="connsiteX1-23" fmla="*/ 2533650 w 2705100"/>
              <a:gd name="connsiteY1-24" fmla="*/ 495300 h 2457450"/>
              <a:gd name="connsiteX2-25" fmla="*/ 2705100 w 2705100"/>
              <a:gd name="connsiteY2-26" fmla="*/ 2266950 h 2457450"/>
              <a:gd name="connsiteX3-27" fmla="*/ 0 w 2705100"/>
              <a:gd name="connsiteY3-28" fmla="*/ 2457450 h 2457450"/>
              <a:gd name="connsiteX4-29" fmla="*/ 438150 w 2705100"/>
              <a:gd name="connsiteY4-30" fmla="*/ 0 h 24574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705100" h="2457450">
                <a:moveTo>
                  <a:pt x="438150" y="0"/>
                </a:moveTo>
                <a:lnTo>
                  <a:pt x="2533650" y="495300"/>
                </a:lnTo>
                <a:lnTo>
                  <a:pt x="2705100" y="2266950"/>
                </a:lnTo>
                <a:lnTo>
                  <a:pt x="0" y="2457450"/>
                </a:lnTo>
                <a:lnTo>
                  <a:pt x="43815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2"/>
          <p:cNvSpPr/>
          <p:nvPr/>
        </p:nvSpPr>
        <p:spPr>
          <a:xfrm>
            <a:off x="1531179" y="1916001"/>
            <a:ext cx="1932636" cy="1631324"/>
          </a:xfrm>
          <a:custGeom>
            <a:avLst/>
            <a:gdLst>
              <a:gd name="connsiteX0" fmla="*/ 0 w 2590800"/>
              <a:gd name="connsiteY0" fmla="*/ 0 h 1676400"/>
              <a:gd name="connsiteX1" fmla="*/ 2590800 w 2590800"/>
              <a:gd name="connsiteY1" fmla="*/ 0 h 1676400"/>
              <a:gd name="connsiteX2" fmla="*/ 2590800 w 2590800"/>
              <a:gd name="connsiteY2" fmla="*/ 1676400 h 1676400"/>
              <a:gd name="connsiteX3" fmla="*/ 0 w 2590800"/>
              <a:gd name="connsiteY3" fmla="*/ 1676400 h 1676400"/>
              <a:gd name="connsiteX4" fmla="*/ 0 w 2590800"/>
              <a:gd name="connsiteY4" fmla="*/ 0 h 1676400"/>
              <a:gd name="connsiteX0-1" fmla="*/ 495300 w 2590800"/>
              <a:gd name="connsiteY0-2" fmla="*/ 0 h 2171700"/>
              <a:gd name="connsiteX1-3" fmla="*/ 2590800 w 2590800"/>
              <a:gd name="connsiteY1-4" fmla="*/ 495300 h 2171700"/>
              <a:gd name="connsiteX2-5" fmla="*/ 2590800 w 2590800"/>
              <a:gd name="connsiteY2-6" fmla="*/ 2171700 h 2171700"/>
              <a:gd name="connsiteX3-7" fmla="*/ 0 w 2590800"/>
              <a:gd name="connsiteY3-8" fmla="*/ 2171700 h 2171700"/>
              <a:gd name="connsiteX4-9" fmla="*/ 495300 w 2590800"/>
              <a:gd name="connsiteY4-10" fmla="*/ 0 h 2171700"/>
              <a:gd name="connsiteX0-11" fmla="*/ 438150 w 2533650"/>
              <a:gd name="connsiteY0-12" fmla="*/ 0 h 2457450"/>
              <a:gd name="connsiteX1-13" fmla="*/ 2533650 w 2533650"/>
              <a:gd name="connsiteY1-14" fmla="*/ 495300 h 2457450"/>
              <a:gd name="connsiteX2-15" fmla="*/ 2533650 w 2533650"/>
              <a:gd name="connsiteY2-16" fmla="*/ 2171700 h 2457450"/>
              <a:gd name="connsiteX3-17" fmla="*/ 0 w 2533650"/>
              <a:gd name="connsiteY3-18" fmla="*/ 2457450 h 2457450"/>
              <a:gd name="connsiteX4-19" fmla="*/ 438150 w 2533650"/>
              <a:gd name="connsiteY4-20" fmla="*/ 0 h 2457450"/>
              <a:gd name="connsiteX0-21" fmla="*/ 438150 w 2705100"/>
              <a:gd name="connsiteY0-22" fmla="*/ 0 h 2457450"/>
              <a:gd name="connsiteX1-23" fmla="*/ 2533650 w 2705100"/>
              <a:gd name="connsiteY1-24" fmla="*/ 495300 h 2457450"/>
              <a:gd name="connsiteX2-25" fmla="*/ 2705100 w 2705100"/>
              <a:gd name="connsiteY2-26" fmla="*/ 2266950 h 2457450"/>
              <a:gd name="connsiteX3-27" fmla="*/ 0 w 2705100"/>
              <a:gd name="connsiteY3-28" fmla="*/ 2457450 h 2457450"/>
              <a:gd name="connsiteX4-29" fmla="*/ 438150 w 2705100"/>
              <a:gd name="connsiteY4-30" fmla="*/ 0 h 2457450"/>
              <a:gd name="connsiteX0-31" fmla="*/ 0 w 2999581"/>
              <a:gd name="connsiteY0-32" fmla="*/ 0 h 2232025"/>
              <a:gd name="connsiteX1-33" fmla="*/ 2828131 w 2999581"/>
              <a:gd name="connsiteY1-34" fmla="*/ 269875 h 2232025"/>
              <a:gd name="connsiteX2-35" fmla="*/ 2999581 w 2999581"/>
              <a:gd name="connsiteY2-36" fmla="*/ 2041525 h 2232025"/>
              <a:gd name="connsiteX3-37" fmla="*/ 294481 w 2999581"/>
              <a:gd name="connsiteY3-38" fmla="*/ 2232025 h 2232025"/>
              <a:gd name="connsiteX4-39" fmla="*/ 0 w 2999581"/>
              <a:gd name="connsiteY4-40" fmla="*/ 0 h 2232025"/>
              <a:gd name="connsiteX0-41" fmla="*/ 0 w 2999581"/>
              <a:gd name="connsiteY0-42" fmla="*/ 180975 h 2413000"/>
              <a:gd name="connsiteX1-43" fmla="*/ 1954609 w 2999581"/>
              <a:gd name="connsiteY1-44" fmla="*/ 0 h 2413000"/>
              <a:gd name="connsiteX2-45" fmla="*/ 2999581 w 2999581"/>
              <a:gd name="connsiteY2-46" fmla="*/ 2222500 h 2413000"/>
              <a:gd name="connsiteX3-47" fmla="*/ 294481 w 2999581"/>
              <a:gd name="connsiteY3-48" fmla="*/ 2413000 h 2413000"/>
              <a:gd name="connsiteX4-49" fmla="*/ 0 w 2999581"/>
              <a:gd name="connsiteY4-50" fmla="*/ 180975 h 2413000"/>
              <a:gd name="connsiteX0-51" fmla="*/ 0 w 2858690"/>
              <a:gd name="connsiteY0-52" fmla="*/ 180975 h 2413000"/>
              <a:gd name="connsiteX1-53" fmla="*/ 1954609 w 2858690"/>
              <a:gd name="connsiteY1-54" fmla="*/ 0 h 2413000"/>
              <a:gd name="connsiteX2-55" fmla="*/ 2858690 w 2858690"/>
              <a:gd name="connsiteY2-56" fmla="*/ 1828006 h 2413000"/>
              <a:gd name="connsiteX3-57" fmla="*/ 294481 w 2858690"/>
              <a:gd name="connsiteY3-58" fmla="*/ 2413000 h 2413000"/>
              <a:gd name="connsiteX4-59" fmla="*/ 0 w 2858690"/>
              <a:gd name="connsiteY4-60" fmla="*/ 180975 h 2413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58690" h="2413000">
                <a:moveTo>
                  <a:pt x="0" y="180975"/>
                </a:moveTo>
                <a:lnTo>
                  <a:pt x="1954609" y="0"/>
                </a:lnTo>
                <a:lnTo>
                  <a:pt x="2858690" y="1828006"/>
                </a:lnTo>
                <a:lnTo>
                  <a:pt x="294481" y="2413000"/>
                </a:lnTo>
                <a:lnTo>
                  <a:pt x="0" y="180975"/>
                </a:lnTo>
                <a:close/>
              </a:path>
            </a:pathLst>
          </a:custGeom>
          <a:blipFill>
            <a:blip r:embed="rId2"/>
            <a:stretch>
              <a:fillRect l="-43449" t="-22264" r="2" b="-23149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2"/>
          <p:cNvSpPr/>
          <p:nvPr/>
        </p:nvSpPr>
        <p:spPr>
          <a:xfrm>
            <a:off x="4925074" y="1916001"/>
            <a:ext cx="1932636" cy="1631324"/>
          </a:xfrm>
          <a:custGeom>
            <a:avLst/>
            <a:gdLst>
              <a:gd name="connsiteX0" fmla="*/ 0 w 2590800"/>
              <a:gd name="connsiteY0" fmla="*/ 0 h 1676400"/>
              <a:gd name="connsiteX1" fmla="*/ 2590800 w 2590800"/>
              <a:gd name="connsiteY1" fmla="*/ 0 h 1676400"/>
              <a:gd name="connsiteX2" fmla="*/ 2590800 w 2590800"/>
              <a:gd name="connsiteY2" fmla="*/ 1676400 h 1676400"/>
              <a:gd name="connsiteX3" fmla="*/ 0 w 2590800"/>
              <a:gd name="connsiteY3" fmla="*/ 1676400 h 1676400"/>
              <a:gd name="connsiteX4" fmla="*/ 0 w 2590800"/>
              <a:gd name="connsiteY4" fmla="*/ 0 h 1676400"/>
              <a:gd name="connsiteX0-1" fmla="*/ 495300 w 2590800"/>
              <a:gd name="connsiteY0-2" fmla="*/ 0 h 2171700"/>
              <a:gd name="connsiteX1-3" fmla="*/ 2590800 w 2590800"/>
              <a:gd name="connsiteY1-4" fmla="*/ 495300 h 2171700"/>
              <a:gd name="connsiteX2-5" fmla="*/ 2590800 w 2590800"/>
              <a:gd name="connsiteY2-6" fmla="*/ 2171700 h 2171700"/>
              <a:gd name="connsiteX3-7" fmla="*/ 0 w 2590800"/>
              <a:gd name="connsiteY3-8" fmla="*/ 2171700 h 2171700"/>
              <a:gd name="connsiteX4-9" fmla="*/ 495300 w 2590800"/>
              <a:gd name="connsiteY4-10" fmla="*/ 0 h 2171700"/>
              <a:gd name="connsiteX0-11" fmla="*/ 438150 w 2533650"/>
              <a:gd name="connsiteY0-12" fmla="*/ 0 h 2457450"/>
              <a:gd name="connsiteX1-13" fmla="*/ 2533650 w 2533650"/>
              <a:gd name="connsiteY1-14" fmla="*/ 495300 h 2457450"/>
              <a:gd name="connsiteX2-15" fmla="*/ 2533650 w 2533650"/>
              <a:gd name="connsiteY2-16" fmla="*/ 2171700 h 2457450"/>
              <a:gd name="connsiteX3-17" fmla="*/ 0 w 2533650"/>
              <a:gd name="connsiteY3-18" fmla="*/ 2457450 h 2457450"/>
              <a:gd name="connsiteX4-19" fmla="*/ 438150 w 2533650"/>
              <a:gd name="connsiteY4-20" fmla="*/ 0 h 2457450"/>
              <a:gd name="connsiteX0-21" fmla="*/ 438150 w 2705100"/>
              <a:gd name="connsiteY0-22" fmla="*/ 0 h 2457450"/>
              <a:gd name="connsiteX1-23" fmla="*/ 2533650 w 2705100"/>
              <a:gd name="connsiteY1-24" fmla="*/ 495300 h 2457450"/>
              <a:gd name="connsiteX2-25" fmla="*/ 2705100 w 2705100"/>
              <a:gd name="connsiteY2-26" fmla="*/ 2266950 h 2457450"/>
              <a:gd name="connsiteX3-27" fmla="*/ 0 w 2705100"/>
              <a:gd name="connsiteY3-28" fmla="*/ 2457450 h 2457450"/>
              <a:gd name="connsiteX4-29" fmla="*/ 438150 w 2705100"/>
              <a:gd name="connsiteY4-30" fmla="*/ 0 h 2457450"/>
              <a:gd name="connsiteX0-31" fmla="*/ 0 w 2999581"/>
              <a:gd name="connsiteY0-32" fmla="*/ 0 h 2232025"/>
              <a:gd name="connsiteX1-33" fmla="*/ 2828131 w 2999581"/>
              <a:gd name="connsiteY1-34" fmla="*/ 269875 h 2232025"/>
              <a:gd name="connsiteX2-35" fmla="*/ 2999581 w 2999581"/>
              <a:gd name="connsiteY2-36" fmla="*/ 2041525 h 2232025"/>
              <a:gd name="connsiteX3-37" fmla="*/ 294481 w 2999581"/>
              <a:gd name="connsiteY3-38" fmla="*/ 2232025 h 2232025"/>
              <a:gd name="connsiteX4-39" fmla="*/ 0 w 2999581"/>
              <a:gd name="connsiteY4-40" fmla="*/ 0 h 2232025"/>
              <a:gd name="connsiteX0-41" fmla="*/ 0 w 2999581"/>
              <a:gd name="connsiteY0-42" fmla="*/ 180975 h 2413000"/>
              <a:gd name="connsiteX1-43" fmla="*/ 1954609 w 2999581"/>
              <a:gd name="connsiteY1-44" fmla="*/ 0 h 2413000"/>
              <a:gd name="connsiteX2-45" fmla="*/ 2999581 w 2999581"/>
              <a:gd name="connsiteY2-46" fmla="*/ 2222500 h 2413000"/>
              <a:gd name="connsiteX3-47" fmla="*/ 294481 w 2999581"/>
              <a:gd name="connsiteY3-48" fmla="*/ 2413000 h 2413000"/>
              <a:gd name="connsiteX4-49" fmla="*/ 0 w 2999581"/>
              <a:gd name="connsiteY4-50" fmla="*/ 180975 h 2413000"/>
              <a:gd name="connsiteX0-51" fmla="*/ 0 w 2858690"/>
              <a:gd name="connsiteY0-52" fmla="*/ 180975 h 2413000"/>
              <a:gd name="connsiteX1-53" fmla="*/ 1954609 w 2858690"/>
              <a:gd name="connsiteY1-54" fmla="*/ 0 h 2413000"/>
              <a:gd name="connsiteX2-55" fmla="*/ 2858690 w 2858690"/>
              <a:gd name="connsiteY2-56" fmla="*/ 1828006 h 2413000"/>
              <a:gd name="connsiteX3-57" fmla="*/ 294481 w 2858690"/>
              <a:gd name="connsiteY3-58" fmla="*/ 2413000 h 2413000"/>
              <a:gd name="connsiteX4-59" fmla="*/ 0 w 2858690"/>
              <a:gd name="connsiteY4-60" fmla="*/ 180975 h 2413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58690" h="2413000">
                <a:moveTo>
                  <a:pt x="0" y="180975"/>
                </a:moveTo>
                <a:lnTo>
                  <a:pt x="1954609" y="0"/>
                </a:lnTo>
                <a:lnTo>
                  <a:pt x="2858690" y="1828006"/>
                </a:lnTo>
                <a:lnTo>
                  <a:pt x="294481" y="2413000"/>
                </a:lnTo>
                <a:lnTo>
                  <a:pt x="0" y="180975"/>
                </a:lnTo>
                <a:close/>
              </a:path>
            </a:pathLst>
          </a:custGeom>
          <a:blipFill>
            <a:blip r:embed="rId3"/>
            <a:stretch>
              <a:fillRect l="-43449" t="-22264" r="2" b="-23149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2"/>
          <p:cNvSpPr/>
          <p:nvPr/>
        </p:nvSpPr>
        <p:spPr>
          <a:xfrm>
            <a:off x="8367084" y="1916001"/>
            <a:ext cx="1932636" cy="1631324"/>
          </a:xfrm>
          <a:custGeom>
            <a:avLst/>
            <a:gdLst>
              <a:gd name="connsiteX0" fmla="*/ 0 w 2590800"/>
              <a:gd name="connsiteY0" fmla="*/ 0 h 1676400"/>
              <a:gd name="connsiteX1" fmla="*/ 2590800 w 2590800"/>
              <a:gd name="connsiteY1" fmla="*/ 0 h 1676400"/>
              <a:gd name="connsiteX2" fmla="*/ 2590800 w 2590800"/>
              <a:gd name="connsiteY2" fmla="*/ 1676400 h 1676400"/>
              <a:gd name="connsiteX3" fmla="*/ 0 w 2590800"/>
              <a:gd name="connsiteY3" fmla="*/ 1676400 h 1676400"/>
              <a:gd name="connsiteX4" fmla="*/ 0 w 2590800"/>
              <a:gd name="connsiteY4" fmla="*/ 0 h 1676400"/>
              <a:gd name="connsiteX0-1" fmla="*/ 495300 w 2590800"/>
              <a:gd name="connsiteY0-2" fmla="*/ 0 h 2171700"/>
              <a:gd name="connsiteX1-3" fmla="*/ 2590800 w 2590800"/>
              <a:gd name="connsiteY1-4" fmla="*/ 495300 h 2171700"/>
              <a:gd name="connsiteX2-5" fmla="*/ 2590800 w 2590800"/>
              <a:gd name="connsiteY2-6" fmla="*/ 2171700 h 2171700"/>
              <a:gd name="connsiteX3-7" fmla="*/ 0 w 2590800"/>
              <a:gd name="connsiteY3-8" fmla="*/ 2171700 h 2171700"/>
              <a:gd name="connsiteX4-9" fmla="*/ 495300 w 2590800"/>
              <a:gd name="connsiteY4-10" fmla="*/ 0 h 2171700"/>
              <a:gd name="connsiteX0-11" fmla="*/ 438150 w 2533650"/>
              <a:gd name="connsiteY0-12" fmla="*/ 0 h 2457450"/>
              <a:gd name="connsiteX1-13" fmla="*/ 2533650 w 2533650"/>
              <a:gd name="connsiteY1-14" fmla="*/ 495300 h 2457450"/>
              <a:gd name="connsiteX2-15" fmla="*/ 2533650 w 2533650"/>
              <a:gd name="connsiteY2-16" fmla="*/ 2171700 h 2457450"/>
              <a:gd name="connsiteX3-17" fmla="*/ 0 w 2533650"/>
              <a:gd name="connsiteY3-18" fmla="*/ 2457450 h 2457450"/>
              <a:gd name="connsiteX4-19" fmla="*/ 438150 w 2533650"/>
              <a:gd name="connsiteY4-20" fmla="*/ 0 h 2457450"/>
              <a:gd name="connsiteX0-21" fmla="*/ 438150 w 2705100"/>
              <a:gd name="connsiteY0-22" fmla="*/ 0 h 2457450"/>
              <a:gd name="connsiteX1-23" fmla="*/ 2533650 w 2705100"/>
              <a:gd name="connsiteY1-24" fmla="*/ 495300 h 2457450"/>
              <a:gd name="connsiteX2-25" fmla="*/ 2705100 w 2705100"/>
              <a:gd name="connsiteY2-26" fmla="*/ 2266950 h 2457450"/>
              <a:gd name="connsiteX3-27" fmla="*/ 0 w 2705100"/>
              <a:gd name="connsiteY3-28" fmla="*/ 2457450 h 2457450"/>
              <a:gd name="connsiteX4-29" fmla="*/ 438150 w 2705100"/>
              <a:gd name="connsiteY4-30" fmla="*/ 0 h 2457450"/>
              <a:gd name="connsiteX0-31" fmla="*/ 0 w 2999581"/>
              <a:gd name="connsiteY0-32" fmla="*/ 0 h 2232025"/>
              <a:gd name="connsiteX1-33" fmla="*/ 2828131 w 2999581"/>
              <a:gd name="connsiteY1-34" fmla="*/ 269875 h 2232025"/>
              <a:gd name="connsiteX2-35" fmla="*/ 2999581 w 2999581"/>
              <a:gd name="connsiteY2-36" fmla="*/ 2041525 h 2232025"/>
              <a:gd name="connsiteX3-37" fmla="*/ 294481 w 2999581"/>
              <a:gd name="connsiteY3-38" fmla="*/ 2232025 h 2232025"/>
              <a:gd name="connsiteX4-39" fmla="*/ 0 w 2999581"/>
              <a:gd name="connsiteY4-40" fmla="*/ 0 h 2232025"/>
              <a:gd name="connsiteX0-41" fmla="*/ 0 w 2999581"/>
              <a:gd name="connsiteY0-42" fmla="*/ 180975 h 2413000"/>
              <a:gd name="connsiteX1-43" fmla="*/ 1954609 w 2999581"/>
              <a:gd name="connsiteY1-44" fmla="*/ 0 h 2413000"/>
              <a:gd name="connsiteX2-45" fmla="*/ 2999581 w 2999581"/>
              <a:gd name="connsiteY2-46" fmla="*/ 2222500 h 2413000"/>
              <a:gd name="connsiteX3-47" fmla="*/ 294481 w 2999581"/>
              <a:gd name="connsiteY3-48" fmla="*/ 2413000 h 2413000"/>
              <a:gd name="connsiteX4-49" fmla="*/ 0 w 2999581"/>
              <a:gd name="connsiteY4-50" fmla="*/ 180975 h 2413000"/>
              <a:gd name="connsiteX0-51" fmla="*/ 0 w 2858690"/>
              <a:gd name="connsiteY0-52" fmla="*/ 180975 h 2413000"/>
              <a:gd name="connsiteX1-53" fmla="*/ 1954609 w 2858690"/>
              <a:gd name="connsiteY1-54" fmla="*/ 0 h 2413000"/>
              <a:gd name="connsiteX2-55" fmla="*/ 2858690 w 2858690"/>
              <a:gd name="connsiteY2-56" fmla="*/ 1828006 h 2413000"/>
              <a:gd name="connsiteX3-57" fmla="*/ 294481 w 2858690"/>
              <a:gd name="connsiteY3-58" fmla="*/ 2413000 h 2413000"/>
              <a:gd name="connsiteX4-59" fmla="*/ 0 w 2858690"/>
              <a:gd name="connsiteY4-60" fmla="*/ 180975 h 2413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58690" h="2413000">
                <a:moveTo>
                  <a:pt x="0" y="180975"/>
                </a:moveTo>
                <a:lnTo>
                  <a:pt x="1954609" y="0"/>
                </a:lnTo>
                <a:lnTo>
                  <a:pt x="2858690" y="1828006"/>
                </a:lnTo>
                <a:lnTo>
                  <a:pt x="294481" y="2413000"/>
                </a:lnTo>
                <a:lnTo>
                  <a:pt x="0" y="180975"/>
                </a:lnTo>
                <a:close/>
              </a:path>
            </a:pathLst>
          </a:custGeom>
          <a:blipFill>
            <a:blip r:embed="rId4"/>
            <a:stretch>
              <a:fillRect l="-43449" t="-22264" r="2" b="-23149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339091" y="4173240"/>
            <a:ext cx="2548697" cy="129265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1343250" y="3787775"/>
            <a:ext cx="2308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</a:t>
            </a:r>
            <a:endParaRPr lang="zh-CN" altLang="en-US" sz="24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4545057" y="4173240"/>
            <a:ext cx="2548697" cy="129265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4549216" y="3787775"/>
            <a:ext cx="2308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</a:t>
            </a:r>
            <a:endParaRPr lang="zh-CN" altLang="en-US" sz="24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7987067" y="4173240"/>
            <a:ext cx="2548697" cy="129265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991226" y="3787775"/>
            <a:ext cx="2308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</a:t>
            </a:r>
            <a:endParaRPr lang="zh-CN" altLang="en-US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zh-CN" altLang="en-US" dirty="0" smtClean="0"/>
              <a:t>学习感受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学习感受</a:t>
            </a:r>
            <a:endParaRPr kumimoji="1"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5276850" y="2781300"/>
            <a:ext cx="1657350" cy="1657350"/>
          </a:xfrm>
          <a:prstGeom prst="ellipse">
            <a:avLst/>
          </a:prstGeom>
          <a:blipFill>
            <a:blip r:embed="rId2"/>
            <a:stretch>
              <a:fillRect l="-43449" t="-22264" r="2" b="-23149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79963" y="2076450"/>
            <a:ext cx="704850" cy="7048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922713" y="3257550"/>
            <a:ext cx="704850" cy="7048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779963" y="4686300"/>
            <a:ext cx="704850" cy="7048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566026" y="3257550"/>
            <a:ext cx="704850" cy="7048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708776" y="2076450"/>
            <a:ext cx="704850" cy="7048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08776" y="4686300"/>
            <a:ext cx="704850" cy="7048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26339" y="2000250"/>
            <a:ext cx="3544888" cy="1052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526339" y="1614785"/>
            <a:ext cx="310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8347077" y="3495893"/>
            <a:ext cx="2990849" cy="1052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8347076" y="3110428"/>
            <a:ext cx="306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7526339" y="5314950"/>
            <a:ext cx="3544888" cy="1052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526339" y="4929485"/>
            <a:ext cx="310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1252539" y="2000250"/>
            <a:ext cx="3544888" cy="1052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252539" y="1614785"/>
            <a:ext cx="310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871538" y="3514507"/>
            <a:ext cx="2990849" cy="1052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871537" y="3129042"/>
            <a:ext cx="306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1252539" y="5314950"/>
            <a:ext cx="3544888" cy="1052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1252539" y="4929485"/>
            <a:ext cx="310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学习</a:t>
            </a:r>
            <a:r>
              <a:rPr kumimoji="1" lang="zh-CN" altLang="en-US" dirty="0" smtClean="0"/>
              <a:t>感受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61128" y="1989364"/>
            <a:ext cx="4041774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1661127" y="1603899"/>
            <a:ext cx="404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5" name="Freeform 91"/>
          <p:cNvSpPr>
            <a:spLocks noEditPoints="1"/>
          </p:cNvSpPr>
          <p:nvPr/>
        </p:nvSpPr>
        <p:spPr bwMode="auto">
          <a:xfrm>
            <a:off x="775302" y="1682976"/>
            <a:ext cx="752475" cy="612775"/>
          </a:xfrm>
          <a:custGeom>
            <a:avLst/>
            <a:gdLst/>
            <a:ahLst/>
            <a:cxnLst>
              <a:cxn ang="0">
                <a:pos x="386" y="0"/>
              </a:cxn>
              <a:cxn ang="0">
                <a:pos x="356" y="6"/>
              </a:cxn>
              <a:cxn ang="0">
                <a:pos x="334" y="22"/>
              </a:cxn>
              <a:cxn ang="0">
                <a:pos x="318" y="46"/>
              </a:cxn>
              <a:cxn ang="0">
                <a:pos x="312" y="74"/>
              </a:cxn>
              <a:cxn ang="0">
                <a:pos x="314" y="90"/>
              </a:cxn>
              <a:cxn ang="0">
                <a:pos x="386" y="238"/>
              </a:cxn>
              <a:cxn ang="0">
                <a:pos x="452" y="106"/>
              </a:cxn>
              <a:cxn ang="0">
                <a:pos x="460" y="74"/>
              </a:cxn>
              <a:cxn ang="0">
                <a:pos x="458" y="60"/>
              </a:cxn>
              <a:cxn ang="0">
                <a:pos x="448" y="32"/>
              </a:cxn>
              <a:cxn ang="0">
                <a:pos x="428" y="12"/>
              </a:cxn>
              <a:cxn ang="0">
                <a:pos x="400" y="2"/>
              </a:cxn>
              <a:cxn ang="0">
                <a:pos x="386" y="0"/>
              </a:cxn>
              <a:cxn ang="0">
                <a:pos x="386" y="118"/>
              </a:cxn>
              <a:cxn ang="0">
                <a:pos x="368" y="116"/>
              </a:cxn>
              <a:cxn ang="0">
                <a:pos x="354" y="106"/>
              </a:cxn>
              <a:cxn ang="0">
                <a:pos x="344" y="92"/>
              </a:cxn>
              <a:cxn ang="0">
                <a:pos x="340" y="74"/>
              </a:cxn>
              <a:cxn ang="0">
                <a:pos x="342" y="66"/>
              </a:cxn>
              <a:cxn ang="0">
                <a:pos x="348" y="50"/>
              </a:cxn>
              <a:cxn ang="0">
                <a:pos x="360" y="38"/>
              </a:cxn>
              <a:cxn ang="0">
                <a:pos x="376" y="30"/>
              </a:cxn>
              <a:cxn ang="0">
                <a:pos x="386" y="30"/>
              </a:cxn>
              <a:cxn ang="0">
                <a:pos x="402" y="34"/>
              </a:cxn>
              <a:cxn ang="0">
                <a:pos x="418" y="42"/>
              </a:cxn>
              <a:cxn ang="0">
                <a:pos x="426" y="56"/>
              </a:cxn>
              <a:cxn ang="0">
                <a:pos x="430" y="74"/>
              </a:cxn>
              <a:cxn ang="0">
                <a:pos x="430" y="84"/>
              </a:cxn>
              <a:cxn ang="0">
                <a:pos x="422" y="100"/>
              </a:cxn>
              <a:cxn ang="0">
                <a:pos x="410" y="112"/>
              </a:cxn>
              <a:cxn ang="0">
                <a:pos x="394" y="118"/>
              </a:cxn>
              <a:cxn ang="0">
                <a:pos x="386" y="118"/>
              </a:cxn>
              <a:cxn ang="0">
                <a:pos x="434" y="314"/>
              </a:cxn>
              <a:cxn ang="0">
                <a:pos x="344" y="232"/>
              </a:cxn>
              <a:cxn ang="0">
                <a:pos x="348" y="228"/>
              </a:cxn>
              <a:cxn ang="0">
                <a:pos x="326" y="208"/>
              </a:cxn>
              <a:cxn ang="0">
                <a:pos x="148" y="208"/>
              </a:cxn>
              <a:cxn ang="0">
                <a:pos x="0" y="326"/>
              </a:cxn>
              <a:cxn ang="0">
                <a:pos x="238" y="326"/>
              </a:cxn>
              <a:cxn ang="0">
                <a:pos x="474" y="326"/>
              </a:cxn>
              <a:cxn ang="0">
                <a:pos x="408" y="260"/>
              </a:cxn>
              <a:cxn ang="0">
                <a:pos x="40" y="314"/>
              </a:cxn>
              <a:cxn ang="0">
                <a:pos x="126" y="228"/>
              </a:cxn>
              <a:cxn ang="0">
                <a:pos x="108" y="348"/>
              </a:cxn>
              <a:cxn ang="0">
                <a:pos x="140" y="342"/>
              </a:cxn>
              <a:cxn ang="0">
                <a:pos x="164" y="232"/>
              </a:cxn>
              <a:cxn ang="0">
                <a:pos x="222" y="300"/>
              </a:cxn>
              <a:cxn ang="0">
                <a:pos x="252" y="194"/>
              </a:cxn>
              <a:cxn ang="0">
                <a:pos x="314" y="236"/>
              </a:cxn>
              <a:cxn ang="0">
                <a:pos x="252" y="300"/>
              </a:cxn>
            </a:cxnLst>
            <a:rect l="0" t="0" r="r" b="b"/>
            <a:pathLst>
              <a:path w="474" h="386">
                <a:moveTo>
                  <a:pt x="386" y="0"/>
                </a:moveTo>
                <a:lnTo>
                  <a:pt x="386" y="0"/>
                </a:lnTo>
                <a:lnTo>
                  <a:pt x="370" y="2"/>
                </a:lnTo>
                <a:lnTo>
                  <a:pt x="356" y="6"/>
                </a:lnTo>
                <a:lnTo>
                  <a:pt x="344" y="12"/>
                </a:lnTo>
                <a:lnTo>
                  <a:pt x="334" y="22"/>
                </a:lnTo>
                <a:lnTo>
                  <a:pt x="324" y="32"/>
                </a:lnTo>
                <a:lnTo>
                  <a:pt x="318" y="46"/>
                </a:lnTo>
                <a:lnTo>
                  <a:pt x="312" y="60"/>
                </a:lnTo>
                <a:lnTo>
                  <a:pt x="312" y="74"/>
                </a:lnTo>
                <a:lnTo>
                  <a:pt x="312" y="74"/>
                </a:lnTo>
                <a:lnTo>
                  <a:pt x="314" y="90"/>
                </a:lnTo>
                <a:lnTo>
                  <a:pt x="318" y="106"/>
                </a:lnTo>
                <a:lnTo>
                  <a:pt x="386" y="238"/>
                </a:lnTo>
                <a:lnTo>
                  <a:pt x="452" y="106"/>
                </a:lnTo>
                <a:lnTo>
                  <a:pt x="452" y="106"/>
                </a:lnTo>
                <a:lnTo>
                  <a:pt x="458" y="90"/>
                </a:lnTo>
                <a:lnTo>
                  <a:pt x="460" y="74"/>
                </a:lnTo>
                <a:lnTo>
                  <a:pt x="460" y="74"/>
                </a:lnTo>
                <a:lnTo>
                  <a:pt x="458" y="60"/>
                </a:lnTo>
                <a:lnTo>
                  <a:pt x="454" y="46"/>
                </a:lnTo>
                <a:lnTo>
                  <a:pt x="448" y="32"/>
                </a:lnTo>
                <a:lnTo>
                  <a:pt x="438" y="22"/>
                </a:lnTo>
                <a:lnTo>
                  <a:pt x="428" y="12"/>
                </a:lnTo>
                <a:lnTo>
                  <a:pt x="414" y="6"/>
                </a:lnTo>
                <a:lnTo>
                  <a:pt x="400" y="2"/>
                </a:lnTo>
                <a:lnTo>
                  <a:pt x="386" y="0"/>
                </a:lnTo>
                <a:lnTo>
                  <a:pt x="386" y="0"/>
                </a:lnTo>
                <a:close/>
                <a:moveTo>
                  <a:pt x="386" y="118"/>
                </a:moveTo>
                <a:lnTo>
                  <a:pt x="386" y="118"/>
                </a:lnTo>
                <a:lnTo>
                  <a:pt x="376" y="118"/>
                </a:lnTo>
                <a:lnTo>
                  <a:pt x="368" y="116"/>
                </a:lnTo>
                <a:lnTo>
                  <a:pt x="360" y="112"/>
                </a:lnTo>
                <a:lnTo>
                  <a:pt x="354" y="106"/>
                </a:lnTo>
                <a:lnTo>
                  <a:pt x="348" y="100"/>
                </a:lnTo>
                <a:lnTo>
                  <a:pt x="344" y="92"/>
                </a:lnTo>
                <a:lnTo>
                  <a:pt x="342" y="84"/>
                </a:lnTo>
                <a:lnTo>
                  <a:pt x="340" y="74"/>
                </a:lnTo>
                <a:lnTo>
                  <a:pt x="340" y="74"/>
                </a:lnTo>
                <a:lnTo>
                  <a:pt x="342" y="66"/>
                </a:lnTo>
                <a:lnTo>
                  <a:pt x="344" y="56"/>
                </a:lnTo>
                <a:lnTo>
                  <a:pt x="348" y="50"/>
                </a:lnTo>
                <a:lnTo>
                  <a:pt x="354" y="42"/>
                </a:lnTo>
                <a:lnTo>
                  <a:pt x="360" y="38"/>
                </a:lnTo>
                <a:lnTo>
                  <a:pt x="368" y="34"/>
                </a:lnTo>
                <a:lnTo>
                  <a:pt x="376" y="30"/>
                </a:lnTo>
                <a:lnTo>
                  <a:pt x="386" y="30"/>
                </a:lnTo>
                <a:lnTo>
                  <a:pt x="386" y="30"/>
                </a:lnTo>
                <a:lnTo>
                  <a:pt x="394" y="30"/>
                </a:lnTo>
                <a:lnTo>
                  <a:pt x="402" y="34"/>
                </a:lnTo>
                <a:lnTo>
                  <a:pt x="410" y="38"/>
                </a:lnTo>
                <a:lnTo>
                  <a:pt x="418" y="42"/>
                </a:lnTo>
                <a:lnTo>
                  <a:pt x="422" y="50"/>
                </a:lnTo>
                <a:lnTo>
                  <a:pt x="426" y="56"/>
                </a:lnTo>
                <a:lnTo>
                  <a:pt x="430" y="66"/>
                </a:lnTo>
                <a:lnTo>
                  <a:pt x="430" y="74"/>
                </a:lnTo>
                <a:lnTo>
                  <a:pt x="430" y="74"/>
                </a:lnTo>
                <a:lnTo>
                  <a:pt x="430" y="84"/>
                </a:lnTo>
                <a:lnTo>
                  <a:pt x="426" y="92"/>
                </a:lnTo>
                <a:lnTo>
                  <a:pt x="422" y="100"/>
                </a:lnTo>
                <a:lnTo>
                  <a:pt x="418" y="106"/>
                </a:lnTo>
                <a:lnTo>
                  <a:pt x="410" y="112"/>
                </a:lnTo>
                <a:lnTo>
                  <a:pt x="402" y="116"/>
                </a:lnTo>
                <a:lnTo>
                  <a:pt x="394" y="118"/>
                </a:lnTo>
                <a:lnTo>
                  <a:pt x="386" y="118"/>
                </a:lnTo>
                <a:lnTo>
                  <a:pt x="386" y="118"/>
                </a:lnTo>
                <a:close/>
                <a:moveTo>
                  <a:pt x="408" y="260"/>
                </a:moveTo>
                <a:lnTo>
                  <a:pt x="434" y="314"/>
                </a:lnTo>
                <a:lnTo>
                  <a:pt x="366" y="348"/>
                </a:lnTo>
                <a:lnTo>
                  <a:pt x="344" y="232"/>
                </a:lnTo>
                <a:lnTo>
                  <a:pt x="348" y="228"/>
                </a:lnTo>
                <a:lnTo>
                  <a:pt x="348" y="228"/>
                </a:lnTo>
                <a:lnTo>
                  <a:pt x="334" y="200"/>
                </a:lnTo>
                <a:lnTo>
                  <a:pt x="326" y="208"/>
                </a:lnTo>
                <a:lnTo>
                  <a:pt x="238" y="148"/>
                </a:lnTo>
                <a:lnTo>
                  <a:pt x="148" y="208"/>
                </a:lnTo>
                <a:lnTo>
                  <a:pt x="88" y="148"/>
                </a:lnTo>
                <a:lnTo>
                  <a:pt x="0" y="326"/>
                </a:lnTo>
                <a:lnTo>
                  <a:pt x="118" y="386"/>
                </a:lnTo>
                <a:lnTo>
                  <a:pt x="238" y="326"/>
                </a:lnTo>
                <a:lnTo>
                  <a:pt x="356" y="386"/>
                </a:lnTo>
                <a:lnTo>
                  <a:pt x="474" y="326"/>
                </a:lnTo>
                <a:lnTo>
                  <a:pt x="424" y="226"/>
                </a:lnTo>
                <a:lnTo>
                  <a:pt x="408" y="260"/>
                </a:lnTo>
                <a:close/>
                <a:moveTo>
                  <a:pt x="108" y="348"/>
                </a:moveTo>
                <a:lnTo>
                  <a:pt x="40" y="314"/>
                </a:lnTo>
                <a:lnTo>
                  <a:pt x="96" y="198"/>
                </a:lnTo>
                <a:lnTo>
                  <a:pt x="126" y="228"/>
                </a:lnTo>
                <a:lnTo>
                  <a:pt x="130" y="232"/>
                </a:lnTo>
                <a:lnTo>
                  <a:pt x="108" y="348"/>
                </a:lnTo>
                <a:close/>
                <a:moveTo>
                  <a:pt x="222" y="300"/>
                </a:moveTo>
                <a:lnTo>
                  <a:pt x="140" y="342"/>
                </a:lnTo>
                <a:lnTo>
                  <a:pt x="160" y="236"/>
                </a:lnTo>
                <a:lnTo>
                  <a:pt x="164" y="232"/>
                </a:lnTo>
                <a:lnTo>
                  <a:pt x="222" y="194"/>
                </a:lnTo>
                <a:lnTo>
                  <a:pt x="222" y="300"/>
                </a:lnTo>
                <a:close/>
                <a:moveTo>
                  <a:pt x="252" y="300"/>
                </a:moveTo>
                <a:lnTo>
                  <a:pt x="252" y="194"/>
                </a:lnTo>
                <a:lnTo>
                  <a:pt x="310" y="232"/>
                </a:lnTo>
                <a:lnTo>
                  <a:pt x="314" y="236"/>
                </a:lnTo>
                <a:lnTo>
                  <a:pt x="334" y="342"/>
                </a:lnTo>
                <a:lnTo>
                  <a:pt x="252" y="30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61128" y="3341987"/>
            <a:ext cx="4041774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/>
              <a:t>更多模板：亮亮图文旗舰店</a:t>
            </a:r>
            <a:r>
              <a:rPr lang="en-US" altLang="zh-CN" sz="1200" dirty="0" smtClean="0"/>
              <a:t>https://</a:t>
            </a:r>
            <a:r>
              <a:rPr lang="en-US" altLang="zh-CN" sz="1200" dirty="0" smtClean="0"/>
              <a:t>liangliangtuwen.tmall.com</a:t>
            </a:r>
            <a:r>
              <a:rPr lang="zh-CN" altLang="en-US" sz="1200" dirty="0" smtClean="0"/>
              <a:t>更多模板：亮亮图文旗舰店</a:t>
            </a:r>
            <a:r>
              <a:rPr lang="en-US" altLang="zh-CN" sz="1200" dirty="0" smtClean="0"/>
              <a:t>https://liangliangtuwen.tmall.com</a:t>
            </a:r>
            <a:endParaRPr kumimoji="1"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1661127" y="2956522"/>
            <a:ext cx="404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8" name="Freeform 183"/>
          <p:cNvSpPr>
            <a:spLocks noEditPoints="1"/>
          </p:cNvSpPr>
          <p:nvPr/>
        </p:nvSpPr>
        <p:spPr bwMode="auto">
          <a:xfrm>
            <a:off x="781652" y="3187354"/>
            <a:ext cx="746125" cy="742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468"/>
              </a:cxn>
              <a:cxn ang="0">
                <a:pos x="192" y="374"/>
              </a:cxn>
              <a:cxn ang="0">
                <a:pos x="232" y="442"/>
              </a:cxn>
              <a:cxn ang="0">
                <a:pos x="294" y="330"/>
              </a:cxn>
              <a:cxn ang="0">
                <a:pos x="470" y="284"/>
              </a:cxn>
              <a:cxn ang="0">
                <a:pos x="0" y="0"/>
              </a:cxn>
              <a:cxn ang="0">
                <a:pos x="232" y="396"/>
              </a:cxn>
              <a:cxn ang="0">
                <a:pos x="54" y="80"/>
              </a:cxn>
              <a:cxn ang="0">
                <a:pos x="272" y="324"/>
              </a:cxn>
              <a:cxn ang="0">
                <a:pos x="232" y="396"/>
              </a:cxn>
            </a:cxnLst>
            <a:rect l="0" t="0" r="r" b="b"/>
            <a:pathLst>
              <a:path w="470" h="468">
                <a:moveTo>
                  <a:pt x="0" y="0"/>
                </a:moveTo>
                <a:lnTo>
                  <a:pt x="20" y="468"/>
                </a:lnTo>
                <a:lnTo>
                  <a:pt x="192" y="374"/>
                </a:lnTo>
                <a:lnTo>
                  <a:pt x="232" y="442"/>
                </a:lnTo>
                <a:lnTo>
                  <a:pt x="294" y="330"/>
                </a:lnTo>
                <a:lnTo>
                  <a:pt x="470" y="284"/>
                </a:lnTo>
                <a:lnTo>
                  <a:pt x="0" y="0"/>
                </a:lnTo>
                <a:close/>
                <a:moveTo>
                  <a:pt x="232" y="396"/>
                </a:moveTo>
                <a:lnTo>
                  <a:pt x="54" y="80"/>
                </a:lnTo>
                <a:lnTo>
                  <a:pt x="272" y="324"/>
                </a:lnTo>
                <a:lnTo>
                  <a:pt x="232" y="39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414228" y="1989364"/>
            <a:ext cx="4041774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7414227" y="1603899"/>
            <a:ext cx="404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11" name="Freeform 110"/>
          <p:cNvSpPr>
            <a:spLocks noEditPoints="1"/>
          </p:cNvSpPr>
          <p:nvPr/>
        </p:nvSpPr>
        <p:spPr bwMode="auto">
          <a:xfrm>
            <a:off x="6591901" y="1682976"/>
            <a:ext cx="655206" cy="658993"/>
          </a:xfrm>
          <a:custGeom>
            <a:avLst/>
            <a:gdLst/>
            <a:ahLst/>
            <a:cxnLst>
              <a:cxn ang="0">
                <a:pos x="0" y="348"/>
              </a:cxn>
              <a:cxn ang="0">
                <a:pos x="42" y="64"/>
              </a:cxn>
              <a:cxn ang="0">
                <a:pos x="42" y="130"/>
              </a:cxn>
              <a:cxn ang="0">
                <a:pos x="42" y="196"/>
              </a:cxn>
              <a:cxn ang="0">
                <a:pos x="42" y="260"/>
              </a:cxn>
              <a:cxn ang="0">
                <a:pos x="64" y="228"/>
              </a:cxn>
              <a:cxn ang="0">
                <a:pos x="70" y="210"/>
              </a:cxn>
              <a:cxn ang="0">
                <a:pos x="90" y="196"/>
              </a:cxn>
              <a:cxn ang="0">
                <a:pos x="136" y="160"/>
              </a:cxn>
              <a:cxn ang="0">
                <a:pos x="130" y="142"/>
              </a:cxn>
              <a:cxn ang="0">
                <a:pos x="140" y="118"/>
              </a:cxn>
              <a:cxn ang="0">
                <a:pos x="162" y="108"/>
              </a:cxn>
              <a:cxn ang="0">
                <a:pos x="180" y="114"/>
              </a:cxn>
              <a:cxn ang="0">
                <a:pos x="194" y="134"/>
              </a:cxn>
              <a:cxn ang="0">
                <a:pos x="232" y="180"/>
              </a:cxn>
              <a:cxn ang="0">
                <a:pos x="250" y="174"/>
              </a:cxn>
              <a:cxn ang="0">
                <a:pos x="284" y="88"/>
              </a:cxn>
              <a:cxn ang="0">
                <a:pos x="282" y="70"/>
              </a:cxn>
              <a:cxn ang="0">
                <a:pos x="296" y="48"/>
              </a:cxn>
              <a:cxn ang="0">
                <a:pos x="314" y="44"/>
              </a:cxn>
              <a:cxn ang="0">
                <a:pos x="338" y="52"/>
              </a:cxn>
              <a:cxn ang="0">
                <a:pos x="346" y="76"/>
              </a:cxn>
              <a:cxn ang="0">
                <a:pos x="342" y="94"/>
              </a:cxn>
              <a:cxn ang="0">
                <a:pos x="320" y="108"/>
              </a:cxn>
              <a:cxn ang="0">
                <a:pos x="272" y="184"/>
              </a:cxn>
              <a:cxn ang="0">
                <a:pos x="282" y="206"/>
              </a:cxn>
              <a:cxn ang="0">
                <a:pos x="276" y="224"/>
              </a:cxn>
              <a:cxn ang="0">
                <a:pos x="256" y="238"/>
              </a:cxn>
              <a:cxn ang="0">
                <a:pos x="236" y="236"/>
              </a:cxn>
              <a:cxn ang="0">
                <a:pos x="220" y="218"/>
              </a:cxn>
              <a:cxn ang="0">
                <a:pos x="218" y="196"/>
              </a:cxn>
              <a:cxn ang="0">
                <a:pos x="162" y="174"/>
              </a:cxn>
              <a:cxn ang="0">
                <a:pos x="124" y="210"/>
              </a:cxn>
              <a:cxn ang="0">
                <a:pos x="130" y="234"/>
              </a:cxn>
              <a:cxn ang="0">
                <a:pos x="116" y="254"/>
              </a:cxn>
              <a:cxn ang="0">
                <a:pos x="98" y="260"/>
              </a:cxn>
              <a:cxn ang="0">
                <a:pos x="74" y="250"/>
              </a:cxn>
              <a:cxn ang="0">
                <a:pos x="64" y="228"/>
              </a:cxn>
              <a:cxn ang="0">
                <a:pos x="304" y="80"/>
              </a:cxn>
              <a:cxn ang="0">
                <a:pos x="314" y="86"/>
              </a:cxn>
              <a:cxn ang="0">
                <a:pos x="326" y="76"/>
              </a:cxn>
              <a:cxn ang="0">
                <a:pos x="318" y="66"/>
              </a:cxn>
              <a:cxn ang="0">
                <a:pos x="306" y="68"/>
              </a:cxn>
              <a:cxn ang="0">
                <a:pos x="238" y="206"/>
              </a:cxn>
              <a:cxn ang="0">
                <a:pos x="244" y="216"/>
              </a:cxn>
              <a:cxn ang="0">
                <a:pos x="256" y="214"/>
              </a:cxn>
              <a:cxn ang="0">
                <a:pos x="260" y="202"/>
              </a:cxn>
              <a:cxn ang="0">
                <a:pos x="250" y="196"/>
              </a:cxn>
              <a:cxn ang="0">
                <a:pos x="238" y="206"/>
              </a:cxn>
              <a:cxn ang="0">
                <a:pos x="152" y="146"/>
              </a:cxn>
              <a:cxn ang="0">
                <a:pos x="162" y="152"/>
              </a:cxn>
              <a:cxn ang="0">
                <a:pos x="174" y="142"/>
              </a:cxn>
              <a:cxn ang="0">
                <a:pos x="166" y="130"/>
              </a:cxn>
              <a:cxn ang="0">
                <a:pos x="154" y="134"/>
              </a:cxn>
              <a:cxn ang="0">
                <a:pos x="86" y="228"/>
              </a:cxn>
              <a:cxn ang="0">
                <a:pos x="92" y="238"/>
              </a:cxn>
              <a:cxn ang="0">
                <a:pos x="104" y="236"/>
              </a:cxn>
              <a:cxn ang="0">
                <a:pos x="108" y="224"/>
              </a:cxn>
              <a:cxn ang="0">
                <a:pos x="98" y="218"/>
              </a:cxn>
              <a:cxn ang="0">
                <a:pos x="86" y="228"/>
              </a:cxn>
            </a:cxnLst>
            <a:rect l="0" t="0" r="r" b="b"/>
            <a:pathLst>
              <a:path w="346" h="348">
                <a:moveTo>
                  <a:pt x="22" y="326"/>
                </a:moveTo>
                <a:lnTo>
                  <a:pt x="346" y="326"/>
                </a:lnTo>
                <a:lnTo>
                  <a:pt x="346" y="348"/>
                </a:lnTo>
                <a:lnTo>
                  <a:pt x="0" y="348"/>
                </a:lnTo>
                <a:lnTo>
                  <a:pt x="0" y="0"/>
                </a:lnTo>
                <a:lnTo>
                  <a:pt x="22" y="0"/>
                </a:lnTo>
                <a:lnTo>
                  <a:pt x="22" y="64"/>
                </a:lnTo>
                <a:lnTo>
                  <a:pt x="42" y="64"/>
                </a:lnTo>
                <a:lnTo>
                  <a:pt x="42" y="86"/>
                </a:lnTo>
                <a:lnTo>
                  <a:pt x="22" y="86"/>
                </a:lnTo>
                <a:lnTo>
                  <a:pt x="22" y="130"/>
                </a:lnTo>
                <a:lnTo>
                  <a:pt x="42" y="130"/>
                </a:lnTo>
                <a:lnTo>
                  <a:pt x="42" y="152"/>
                </a:lnTo>
                <a:lnTo>
                  <a:pt x="22" y="152"/>
                </a:lnTo>
                <a:lnTo>
                  <a:pt x="22" y="196"/>
                </a:lnTo>
                <a:lnTo>
                  <a:pt x="42" y="196"/>
                </a:lnTo>
                <a:lnTo>
                  <a:pt x="42" y="218"/>
                </a:lnTo>
                <a:lnTo>
                  <a:pt x="22" y="218"/>
                </a:lnTo>
                <a:lnTo>
                  <a:pt x="22" y="260"/>
                </a:lnTo>
                <a:lnTo>
                  <a:pt x="42" y="260"/>
                </a:lnTo>
                <a:lnTo>
                  <a:pt x="42" y="282"/>
                </a:lnTo>
                <a:lnTo>
                  <a:pt x="22" y="282"/>
                </a:lnTo>
                <a:lnTo>
                  <a:pt x="22" y="326"/>
                </a:lnTo>
                <a:close/>
                <a:moveTo>
                  <a:pt x="64" y="228"/>
                </a:moveTo>
                <a:lnTo>
                  <a:pt x="64" y="228"/>
                </a:lnTo>
                <a:lnTo>
                  <a:pt x="66" y="222"/>
                </a:lnTo>
                <a:lnTo>
                  <a:pt x="68" y="216"/>
                </a:lnTo>
                <a:lnTo>
                  <a:pt x="70" y="210"/>
                </a:lnTo>
                <a:lnTo>
                  <a:pt x="74" y="204"/>
                </a:lnTo>
                <a:lnTo>
                  <a:pt x="78" y="200"/>
                </a:lnTo>
                <a:lnTo>
                  <a:pt x="84" y="198"/>
                </a:lnTo>
                <a:lnTo>
                  <a:pt x="90" y="196"/>
                </a:lnTo>
                <a:lnTo>
                  <a:pt x="98" y="196"/>
                </a:lnTo>
                <a:lnTo>
                  <a:pt x="98" y="196"/>
                </a:lnTo>
                <a:lnTo>
                  <a:pt x="106" y="196"/>
                </a:lnTo>
                <a:lnTo>
                  <a:pt x="136" y="160"/>
                </a:lnTo>
                <a:lnTo>
                  <a:pt x="136" y="160"/>
                </a:lnTo>
                <a:lnTo>
                  <a:pt x="132" y="150"/>
                </a:lnTo>
                <a:lnTo>
                  <a:pt x="130" y="142"/>
                </a:lnTo>
                <a:lnTo>
                  <a:pt x="130" y="142"/>
                </a:lnTo>
                <a:lnTo>
                  <a:pt x="130" y="134"/>
                </a:lnTo>
                <a:lnTo>
                  <a:pt x="132" y="128"/>
                </a:lnTo>
                <a:lnTo>
                  <a:pt x="136" y="122"/>
                </a:lnTo>
                <a:lnTo>
                  <a:pt x="140" y="118"/>
                </a:lnTo>
                <a:lnTo>
                  <a:pt x="144" y="114"/>
                </a:lnTo>
                <a:lnTo>
                  <a:pt x="150" y="110"/>
                </a:lnTo>
                <a:lnTo>
                  <a:pt x="156" y="110"/>
                </a:lnTo>
                <a:lnTo>
                  <a:pt x="162" y="108"/>
                </a:lnTo>
                <a:lnTo>
                  <a:pt x="162" y="108"/>
                </a:lnTo>
                <a:lnTo>
                  <a:pt x="168" y="110"/>
                </a:lnTo>
                <a:lnTo>
                  <a:pt x="174" y="110"/>
                </a:lnTo>
                <a:lnTo>
                  <a:pt x="180" y="114"/>
                </a:lnTo>
                <a:lnTo>
                  <a:pt x="186" y="118"/>
                </a:lnTo>
                <a:lnTo>
                  <a:pt x="190" y="122"/>
                </a:lnTo>
                <a:lnTo>
                  <a:pt x="192" y="128"/>
                </a:lnTo>
                <a:lnTo>
                  <a:pt x="194" y="134"/>
                </a:lnTo>
                <a:lnTo>
                  <a:pt x="194" y="142"/>
                </a:lnTo>
                <a:lnTo>
                  <a:pt x="194" y="142"/>
                </a:lnTo>
                <a:lnTo>
                  <a:pt x="194" y="150"/>
                </a:lnTo>
                <a:lnTo>
                  <a:pt x="232" y="180"/>
                </a:lnTo>
                <a:lnTo>
                  <a:pt x="232" y="180"/>
                </a:lnTo>
                <a:lnTo>
                  <a:pt x="240" y="176"/>
                </a:lnTo>
                <a:lnTo>
                  <a:pt x="250" y="174"/>
                </a:lnTo>
                <a:lnTo>
                  <a:pt x="250" y="174"/>
                </a:lnTo>
                <a:lnTo>
                  <a:pt x="254" y="174"/>
                </a:lnTo>
                <a:lnTo>
                  <a:pt x="290" y="98"/>
                </a:lnTo>
                <a:lnTo>
                  <a:pt x="290" y="98"/>
                </a:lnTo>
                <a:lnTo>
                  <a:pt x="284" y="88"/>
                </a:lnTo>
                <a:lnTo>
                  <a:pt x="282" y="82"/>
                </a:lnTo>
                <a:lnTo>
                  <a:pt x="282" y="76"/>
                </a:lnTo>
                <a:lnTo>
                  <a:pt x="282" y="76"/>
                </a:lnTo>
                <a:lnTo>
                  <a:pt x="282" y="70"/>
                </a:lnTo>
                <a:lnTo>
                  <a:pt x="284" y="64"/>
                </a:lnTo>
                <a:lnTo>
                  <a:pt x="288" y="58"/>
                </a:lnTo>
                <a:lnTo>
                  <a:pt x="292" y="52"/>
                </a:lnTo>
                <a:lnTo>
                  <a:pt x="296" y="48"/>
                </a:lnTo>
                <a:lnTo>
                  <a:pt x="302" y="46"/>
                </a:lnTo>
                <a:lnTo>
                  <a:pt x="308" y="44"/>
                </a:lnTo>
                <a:lnTo>
                  <a:pt x="314" y="44"/>
                </a:lnTo>
                <a:lnTo>
                  <a:pt x="314" y="44"/>
                </a:lnTo>
                <a:lnTo>
                  <a:pt x="320" y="44"/>
                </a:lnTo>
                <a:lnTo>
                  <a:pt x="328" y="46"/>
                </a:lnTo>
                <a:lnTo>
                  <a:pt x="332" y="48"/>
                </a:lnTo>
                <a:lnTo>
                  <a:pt x="338" y="52"/>
                </a:lnTo>
                <a:lnTo>
                  <a:pt x="342" y="58"/>
                </a:lnTo>
                <a:lnTo>
                  <a:pt x="344" y="64"/>
                </a:lnTo>
                <a:lnTo>
                  <a:pt x="346" y="70"/>
                </a:lnTo>
                <a:lnTo>
                  <a:pt x="346" y="76"/>
                </a:lnTo>
                <a:lnTo>
                  <a:pt x="346" y="76"/>
                </a:lnTo>
                <a:lnTo>
                  <a:pt x="346" y="82"/>
                </a:lnTo>
                <a:lnTo>
                  <a:pt x="344" y="88"/>
                </a:lnTo>
                <a:lnTo>
                  <a:pt x="342" y="94"/>
                </a:lnTo>
                <a:lnTo>
                  <a:pt x="338" y="98"/>
                </a:lnTo>
                <a:lnTo>
                  <a:pt x="332" y="102"/>
                </a:lnTo>
                <a:lnTo>
                  <a:pt x="328" y="106"/>
                </a:lnTo>
                <a:lnTo>
                  <a:pt x="320" y="108"/>
                </a:lnTo>
                <a:lnTo>
                  <a:pt x="314" y="108"/>
                </a:lnTo>
                <a:lnTo>
                  <a:pt x="314" y="108"/>
                </a:lnTo>
                <a:lnTo>
                  <a:pt x="310" y="108"/>
                </a:lnTo>
                <a:lnTo>
                  <a:pt x="272" y="184"/>
                </a:lnTo>
                <a:lnTo>
                  <a:pt x="272" y="184"/>
                </a:lnTo>
                <a:lnTo>
                  <a:pt x="280" y="194"/>
                </a:lnTo>
                <a:lnTo>
                  <a:pt x="282" y="200"/>
                </a:lnTo>
                <a:lnTo>
                  <a:pt x="282" y="206"/>
                </a:lnTo>
                <a:lnTo>
                  <a:pt x="282" y="206"/>
                </a:lnTo>
                <a:lnTo>
                  <a:pt x="282" y="212"/>
                </a:lnTo>
                <a:lnTo>
                  <a:pt x="280" y="218"/>
                </a:lnTo>
                <a:lnTo>
                  <a:pt x="276" y="224"/>
                </a:lnTo>
                <a:lnTo>
                  <a:pt x="272" y="230"/>
                </a:lnTo>
                <a:lnTo>
                  <a:pt x="268" y="234"/>
                </a:lnTo>
                <a:lnTo>
                  <a:pt x="262" y="236"/>
                </a:lnTo>
                <a:lnTo>
                  <a:pt x="256" y="238"/>
                </a:lnTo>
                <a:lnTo>
                  <a:pt x="250" y="238"/>
                </a:lnTo>
                <a:lnTo>
                  <a:pt x="250" y="238"/>
                </a:lnTo>
                <a:lnTo>
                  <a:pt x="242" y="238"/>
                </a:lnTo>
                <a:lnTo>
                  <a:pt x="236" y="236"/>
                </a:lnTo>
                <a:lnTo>
                  <a:pt x="230" y="234"/>
                </a:lnTo>
                <a:lnTo>
                  <a:pt x="226" y="230"/>
                </a:lnTo>
                <a:lnTo>
                  <a:pt x="222" y="224"/>
                </a:lnTo>
                <a:lnTo>
                  <a:pt x="220" y="218"/>
                </a:lnTo>
                <a:lnTo>
                  <a:pt x="218" y="212"/>
                </a:lnTo>
                <a:lnTo>
                  <a:pt x="216" y="206"/>
                </a:lnTo>
                <a:lnTo>
                  <a:pt x="216" y="206"/>
                </a:lnTo>
                <a:lnTo>
                  <a:pt x="218" y="196"/>
                </a:lnTo>
                <a:lnTo>
                  <a:pt x="180" y="168"/>
                </a:lnTo>
                <a:lnTo>
                  <a:pt x="180" y="168"/>
                </a:lnTo>
                <a:lnTo>
                  <a:pt x="172" y="172"/>
                </a:lnTo>
                <a:lnTo>
                  <a:pt x="162" y="174"/>
                </a:lnTo>
                <a:lnTo>
                  <a:pt x="162" y="174"/>
                </a:lnTo>
                <a:lnTo>
                  <a:pt x="152" y="172"/>
                </a:lnTo>
                <a:lnTo>
                  <a:pt x="124" y="210"/>
                </a:lnTo>
                <a:lnTo>
                  <a:pt x="124" y="210"/>
                </a:lnTo>
                <a:lnTo>
                  <a:pt x="128" y="218"/>
                </a:lnTo>
                <a:lnTo>
                  <a:pt x="130" y="228"/>
                </a:lnTo>
                <a:lnTo>
                  <a:pt x="130" y="228"/>
                </a:lnTo>
                <a:lnTo>
                  <a:pt x="130" y="234"/>
                </a:lnTo>
                <a:lnTo>
                  <a:pt x="128" y="240"/>
                </a:lnTo>
                <a:lnTo>
                  <a:pt x="124" y="246"/>
                </a:lnTo>
                <a:lnTo>
                  <a:pt x="120" y="250"/>
                </a:lnTo>
                <a:lnTo>
                  <a:pt x="116" y="254"/>
                </a:lnTo>
                <a:lnTo>
                  <a:pt x="110" y="258"/>
                </a:lnTo>
                <a:lnTo>
                  <a:pt x="104" y="260"/>
                </a:lnTo>
                <a:lnTo>
                  <a:pt x="98" y="260"/>
                </a:lnTo>
                <a:lnTo>
                  <a:pt x="98" y="260"/>
                </a:lnTo>
                <a:lnTo>
                  <a:pt x="90" y="260"/>
                </a:lnTo>
                <a:lnTo>
                  <a:pt x="84" y="258"/>
                </a:lnTo>
                <a:lnTo>
                  <a:pt x="78" y="254"/>
                </a:lnTo>
                <a:lnTo>
                  <a:pt x="74" y="250"/>
                </a:lnTo>
                <a:lnTo>
                  <a:pt x="70" y="246"/>
                </a:lnTo>
                <a:lnTo>
                  <a:pt x="68" y="240"/>
                </a:lnTo>
                <a:lnTo>
                  <a:pt x="66" y="234"/>
                </a:lnTo>
                <a:lnTo>
                  <a:pt x="64" y="228"/>
                </a:lnTo>
                <a:lnTo>
                  <a:pt x="64" y="228"/>
                </a:lnTo>
                <a:close/>
                <a:moveTo>
                  <a:pt x="304" y="76"/>
                </a:moveTo>
                <a:lnTo>
                  <a:pt x="304" y="76"/>
                </a:lnTo>
                <a:lnTo>
                  <a:pt x="304" y="80"/>
                </a:lnTo>
                <a:lnTo>
                  <a:pt x="306" y="84"/>
                </a:lnTo>
                <a:lnTo>
                  <a:pt x="310" y="86"/>
                </a:lnTo>
                <a:lnTo>
                  <a:pt x="314" y="86"/>
                </a:lnTo>
                <a:lnTo>
                  <a:pt x="314" y="86"/>
                </a:lnTo>
                <a:lnTo>
                  <a:pt x="318" y="86"/>
                </a:lnTo>
                <a:lnTo>
                  <a:pt x="322" y="84"/>
                </a:lnTo>
                <a:lnTo>
                  <a:pt x="324" y="80"/>
                </a:lnTo>
                <a:lnTo>
                  <a:pt x="326" y="76"/>
                </a:lnTo>
                <a:lnTo>
                  <a:pt x="326" y="76"/>
                </a:lnTo>
                <a:lnTo>
                  <a:pt x="324" y="72"/>
                </a:lnTo>
                <a:lnTo>
                  <a:pt x="322" y="68"/>
                </a:lnTo>
                <a:lnTo>
                  <a:pt x="318" y="66"/>
                </a:lnTo>
                <a:lnTo>
                  <a:pt x="314" y="64"/>
                </a:lnTo>
                <a:lnTo>
                  <a:pt x="314" y="64"/>
                </a:lnTo>
                <a:lnTo>
                  <a:pt x="310" y="66"/>
                </a:lnTo>
                <a:lnTo>
                  <a:pt x="306" y="68"/>
                </a:lnTo>
                <a:lnTo>
                  <a:pt x="304" y="72"/>
                </a:lnTo>
                <a:lnTo>
                  <a:pt x="304" y="76"/>
                </a:lnTo>
                <a:lnTo>
                  <a:pt x="304" y="76"/>
                </a:lnTo>
                <a:close/>
                <a:moveTo>
                  <a:pt x="238" y="206"/>
                </a:moveTo>
                <a:lnTo>
                  <a:pt x="238" y="206"/>
                </a:lnTo>
                <a:lnTo>
                  <a:pt x="240" y="210"/>
                </a:lnTo>
                <a:lnTo>
                  <a:pt x="242" y="214"/>
                </a:lnTo>
                <a:lnTo>
                  <a:pt x="244" y="216"/>
                </a:lnTo>
                <a:lnTo>
                  <a:pt x="250" y="218"/>
                </a:lnTo>
                <a:lnTo>
                  <a:pt x="250" y="218"/>
                </a:lnTo>
                <a:lnTo>
                  <a:pt x="254" y="216"/>
                </a:lnTo>
                <a:lnTo>
                  <a:pt x="256" y="214"/>
                </a:lnTo>
                <a:lnTo>
                  <a:pt x="260" y="210"/>
                </a:lnTo>
                <a:lnTo>
                  <a:pt x="260" y="206"/>
                </a:lnTo>
                <a:lnTo>
                  <a:pt x="260" y="206"/>
                </a:lnTo>
                <a:lnTo>
                  <a:pt x="260" y="202"/>
                </a:lnTo>
                <a:lnTo>
                  <a:pt x="256" y="198"/>
                </a:lnTo>
                <a:lnTo>
                  <a:pt x="254" y="196"/>
                </a:lnTo>
                <a:lnTo>
                  <a:pt x="250" y="196"/>
                </a:lnTo>
                <a:lnTo>
                  <a:pt x="250" y="196"/>
                </a:lnTo>
                <a:lnTo>
                  <a:pt x="244" y="196"/>
                </a:lnTo>
                <a:lnTo>
                  <a:pt x="242" y="198"/>
                </a:lnTo>
                <a:lnTo>
                  <a:pt x="240" y="202"/>
                </a:lnTo>
                <a:lnTo>
                  <a:pt x="238" y="206"/>
                </a:lnTo>
                <a:lnTo>
                  <a:pt x="238" y="206"/>
                </a:lnTo>
                <a:close/>
                <a:moveTo>
                  <a:pt x="152" y="142"/>
                </a:moveTo>
                <a:lnTo>
                  <a:pt x="152" y="142"/>
                </a:lnTo>
                <a:lnTo>
                  <a:pt x="152" y="146"/>
                </a:lnTo>
                <a:lnTo>
                  <a:pt x="154" y="148"/>
                </a:lnTo>
                <a:lnTo>
                  <a:pt x="158" y="152"/>
                </a:lnTo>
                <a:lnTo>
                  <a:pt x="162" y="152"/>
                </a:lnTo>
                <a:lnTo>
                  <a:pt x="162" y="152"/>
                </a:lnTo>
                <a:lnTo>
                  <a:pt x="166" y="152"/>
                </a:lnTo>
                <a:lnTo>
                  <a:pt x="170" y="148"/>
                </a:lnTo>
                <a:lnTo>
                  <a:pt x="172" y="146"/>
                </a:lnTo>
                <a:lnTo>
                  <a:pt x="174" y="142"/>
                </a:lnTo>
                <a:lnTo>
                  <a:pt x="174" y="142"/>
                </a:lnTo>
                <a:lnTo>
                  <a:pt x="172" y="136"/>
                </a:lnTo>
                <a:lnTo>
                  <a:pt x="170" y="134"/>
                </a:lnTo>
                <a:lnTo>
                  <a:pt x="166" y="130"/>
                </a:lnTo>
                <a:lnTo>
                  <a:pt x="162" y="130"/>
                </a:lnTo>
                <a:lnTo>
                  <a:pt x="162" y="130"/>
                </a:lnTo>
                <a:lnTo>
                  <a:pt x="158" y="130"/>
                </a:lnTo>
                <a:lnTo>
                  <a:pt x="154" y="134"/>
                </a:lnTo>
                <a:lnTo>
                  <a:pt x="152" y="136"/>
                </a:lnTo>
                <a:lnTo>
                  <a:pt x="152" y="142"/>
                </a:lnTo>
                <a:lnTo>
                  <a:pt x="152" y="142"/>
                </a:lnTo>
                <a:close/>
                <a:moveTo>
                  <a:pt x="86" y="228"/>
                </a:moveTo>
                <a:lnTo>
                  <a:pt x="86" y="228"/>
                </a:lnTo>
                <a:lnTo>
                  <a:pt x="88" y="232"/>
                </a:lnTo>
                <a:lnTo>
                  <a:pt x="90" y="236"/>
                </a:lnTo>
                <a:lnTo>
                  <a:pt x="92" y="238"/>
                </a:lnTo>
                <a:lnTo>
                  <a:pt x="98" y="238"/>
                </a:lnTo>
                <a:lnTo>
                  <a:pt x="98" y="238"/>
                </a:lnTo>
                <a:lnTo>
                  <a:pt x="102" y="238"/>
                </a:lnTo>
                <a:lnTo>
                  <a:pt x="104" y="236"/>
                </a:lnTo>
                <a:lnTo>
                  <a:pt x="108" y="232"/>
                </a:lnTo>
                <a:lnTo>
                  <a:pt x="108" y="228"/>
                </a:lnTo>
                <a:lnTo>
                  <a:pt x="108" y="228"/>
                </a:lnTo>
                <a:lnTo>
                  <a:pt x="108" y="224"/>
                </a:lnTo>
                <a:lnTo>
                  <a:pt x="104" y="220"/>
                </a:lnTo>
                <a:lnTo>
                  <a:pt x="102" y="218"/>
                </a:lnTo>
                <a:lnTo>
                  <a:pt x="98" y="218"/>
                </a:lnTo>
                <a:lnTo>
                  <a:pt x="98" y="218"/>
                </a:lnTo>
                <a:lnTo>
                  <a:pt x="92" y="218"/>
                </a:lnTo>
                <a:lnTo>
                  <a:pt x="90" y="220"/>
                </a:lnTo>
                <a:lnTo>
                  <a:pt x="88" y="224"/>
                </a:lnTo>
                <a:lnTo>
                  <a:pt x="86" y="228"/>
                </a:lnTo>
                <a:lnTo>
                  <a:pt x="86" y="2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414228" y="3356572"/>
            <a:ext cx="4041774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414227" y="2971107"/>
            <a:ext cx="404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grpSp>
        <p:nvGrpSpPr>
          <p:cNvPr id="14" name="组合 15"/>
          <p:cNvGrpSpPr/>
          <p:nvPr/>
        </p:nvGrpSpPr>
        <p:grpSpPr>
          <a:xfrm>
            <a:off x="6591901" y="3165935"/>
            <a:ext cx="596900" cy="596900"/>
            <a:chOff x="5438775" y="2660650"/>
            <a:chExt cx="596900" cy="596900"/>
          </a:xfrm>
          <a:solidFill>
            <a:schemeClr val="accent1"/>
          </a:solidFill>
        </p:grpSpPr>
        <p:sp>
          <p:nvSpPr>
            <p:cNvPr id="15" name="Freeform 185"/>
            <p:cNvSpPr/>
            <p:nvPr/>
          </p:nvSpPr>
          <p:spPr bwMode="auto">
            <a:xfrm>
              <a:off x="5438775" y="2660650"/>
              <a:ext cx="165100" cy="165100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18" y="18"/>
                </a:cxn>
                <a:cxn ang="0">
                  <a:pos x="10" y="28"/>
                </a:cxn>
                <a:cxn ang="0">
                  <a:pos x="6" y="38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" y="72"/>
                </a:cxn>
                <a:cxn ang="0">
                  <a:pos x="6" y="84"/>
                </a:cxn>
                <a:cxn ang="0">
                  <a:pos x="10" y="94"/>
                </a:cxn>
                <a:cxn ang="0">
                  <a:pos x="18" y="104"/>
                </a:cxn>
                <a:cxn ang="0">
                  <a:pos x="104" y="18"/>
                </a:cxn>
                <a:cxn ang="0">
                  <a:pos x="104" y="18"/>
                </a:cxn>
                <a:cxn ang="0">
                  <a:pos x="96" y="10"/>
                </a:cxn>
                <a:cxn ang="0">
                  <a:pos x="84" y="4"/>
                </a:cxn>
                <a:cxn ang="0">
                  <a:pos x="74" y="2"/>
                </a:cxn>
                <a:cxn ang="0">
                  <a:pos x="62" y="0"/>
                </a:cxn>
                <a:cxn ang="0">
                  <a:pos x="50" y="2"/>
                </a:cxn>
                <a:cxn ang="0">
                  <a:pos x="38" y="4"/>
                </a:cxn>
                <a:cxn ang="0">
                  <a:pos x="28" y="10"/>
                </a:cxn>
                <a:cxn ang="0">
                  <a:pos x="18" y="18"/>
                </a:cxn>
                <a:cxn ang="0">
                  <a:pos x="18" y="18"/>
                </a:cxn>
              </a:cxnLst>
              <a:rect l="0" t="0" r="r" b="b"/>
              <a:pathLst>
                <a:path w="104" h="104">
                  <a:moveTo>
                    <a:pt x="18" y="18"/>
                  </a:moveTo>
                  <a:lnTo>
                    <a:pt x="18" y="18"/>
                  </a:lnTo>
                  <a:lnTo>
                    <a:pt x="10" y="28"/>
                  </a:lnTo>
                  <a:lnTo>
                    <a:pt x="6" y="38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" y="72"/>
                  </a:lnTo>
                  <a:lnTo>
                    <a:pt x="6" y="84"/>
                  </a:lnTo>
                  <a:lnTo>
                    <a:pt x="10" y="94"/>
                  </a:lnTo>
                  <a:lnTo>
                    <a:pt x="18" y="104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96" y="10"/>
                  </a:lnTo>
                  <a:lnTo>
                    <a:pt x="84" y="4"/>
                  </a:lnTo>
                  <a:lnTo>
                    <a:pt x="74" y="2"/>
                  </a:lnTo>
                  <a:lnTo>
                    <a:pt x="62" y="0"/>
                  </a:lnTo>
                  <a:lnTo>
                    <a:pt x="50" y="2"/>
                  </a:lnTo>
                  <a:lnTo>
                    <a:pt x="38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86"/>
            <p:cNvSpPr>
              <a:spLocks noEditPoints="1"/>
            </p:cNvSpPr>
            <p:nvPr/>
          </p:nvSpPr>
          <p:spPr bwMode="auto">
            <a:xfrm>
              <a:off x="5505450" y="2727325"/>
              <a:ext cx="530225" cy="530225"/>
            </a:xfrm>
            <a:custGeom>
              <a:avLst/>
              <a:gdLst/>
              <a:ahLst/>
              <a:cxnLst>
                <a:cxn ang="0">
                  <a:pos x="188" y="274"/>
                </a:cxn>
                <a:cxn ang="0">
                  <a:pos x="334" y="334"/>
                </a:cxn>
                <a:cxn ang="0">
                  <a:pos x="274" y="186"/>
                </a:cxn>
                <a:cxn ang="0">
                  <a:pos x="86" y="0"/>
                </a:cxn>
                <a:cxn ang="0">
                  <a:pos x="0" y="86"/>
                </a:cxn>
                <a:cxn ang="0">
                  <a:pos x="188" y="274"/>
                </a:cxn>
                <a:cxn ang="0">
                  <a:pos x="208" y="234"/>
                </a:cxn>
                <a:cxn ang="0">
                  <a:pos x="208" y="234"/>
                </a:cxn>
                <a:cxn ang="0">
                  <a:pos x="214" y="230"/>
                </a:cxn>
                <a:cxn ang="0">
                  <a:pos x="222" y="230"/>
                </a:cxn>
                <a:cxn ang="0">
                  <a:pos x="228" y="230"/>
                </a:cxn>
                <a:cxn ang="0">
                  <a:pos x="234" y="232"/>
                </a:cxn>
                <a:cxn ang="0">
                  <a:pos x="234" y="232"/>
                </a:cxn>
                <a:cxn ang="0">
                  <a:pos x="230" y="228"/>
                </a:cxn>
                <a:cxn ang="0">
                  <a:pos x="230" y="222"/>
                </a:cxn>
                <a:cxn ang="0">
                  <a:pos x="232" y="214"/>
                </a:cxn>
                <a:cxn ang="0">
                  <a:pos x="236" y="206"/>
                </a:cxn>
                <a:cxn ang="0">
                  <a:pos x="236" y="206"/>
                </a:cxn>
                <a:cxn ang="0">
                  <a:pos x="242" y="202"/>
                </a:cxn>
                <a:cxn ang="0">
                  <a:pos x="250" y="198"/>
                </a:cxn>
                <a:cxn ang="0">
                  <a:pos x="258" y="196"/>
                </a:cxn>
                <a:cxn ang="0">
                  <a:pos x="294" y="280"/>
                </a:cxn>
                <a:cxn ang="0">
                  <a:pos x="282" y="294"/>
                </a:cxn>
                <a:cxn ang="0">
                  <a:pos x="196" y="258"/>
                </a:cxn>
                <a:cxn ang="0">
                  <a:pos x="196" y="258"/>
                </a:cxn>
                <a:cxn ang="0">
                  <a:pos x="198" y="250"/>
                </a:cxn>
                <a:cxn ang="0">
                  <a:pos x="202" y="242"/>
                </a:cxn>
                <a:cxn ang="0">
                  <a:pos x="208" y="234"/>
                </a:cxn>
                <a:cxn ang="0">
                  <a:pos x="208" y="234"/>
                </a:cxn>
              </a:cxnLst>
              <a:rect l="0" t="0" r="r" b="b"/>
              <a:pathLst>
                <a:path w="334" h="334">
                  <a:moveTo>
                    <a:pt x="188" y="274"/>
                  </a:moveTo>
                  <a:lnTo>
                    <a:pt x="334" y="334"/>
                  </a:lnTo>
                  <a:lnTo>
                    <a:pt x="274" y="186"/>
                  </a:lnTo>
                  <a:lnTo>
                    <a:pt x="86" y="0"/>
                  </a:lnTo>
                  <a:lnTo>
                    <a:pt x="0" y="86"/>
                  </a:lnTo>
                  <a:lnTo>
                    <a:pt x="188" y="274"/>
                  </a:lnTo>
                  <a:close/>
                  <a:moveTo>
                    <a:pt x="208" y="234"/>
                  </a:moveTo>
                  <a:lnTo>
                    <a:pt x="208" y="234"/>
                  </a:lnTo>
                  <a:lnTo>
                    <a:pt x="214" y="230"/>
                  </a:lnTo>
                  <a:lnTo>
                    <a:pt x="222" y="230"/>
                  </a:lnTo>
                  <a:lnTo>
                    <a:pt x="228" y="230"/>
                  </a:lnTo>
                  <a:lnTo>
                    <a:pt x="234" y="232"/>
                  </a:lnTo>
                  <a:lnTo>
                    <a:pt x="234" y="232"/>
                  </a:lnTo>
                  <a:lnTo>
                    <a:pt x="230" y="228"/>
                  </a:lnTo>
                  <a:lnTo>
                    <a:pt x="230" y="222"/>
                  </a:lnTo>
                  <a:lnTo>
                    <a:pt x="232" y="214"/>
                  </a:lnTo>
                  <a:lnTo>
                    <a:pt x="236" y="206"/>
                  </a:lnTo>
                  <a:lnTo>
                    <a:pt x="236" y="206"/>
                  </a:lnTo>
                  <a:lnTo>
                    <a:pt x="242" y="202"/>
                  </a:lnTo>
                  <a:lnTo>
                    <a:pt x="250" y="198"/>
                  </a:lnTo>
                  <a:lnTo>
                    <a:pt x="258" y="196"/>
                  </a:lnTo>
                  <a:lnTo>
                    <a:pt x="294" y="280"/>
                  </a:lnTo>
                  <a:lnTo>
                    <a:pt x="282" y="29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198" y="250"/>
                  </a:lnTo>
                  <a:lnTo>
                    <a:pt x="202" y="242"/>
                  </a:lnTo>
                  <a:lnTo>
                    <a:pt x="208" y="234"/>
                  </a:lnTo>
                  <a:lnTo>
                    <a:pt x="208" y="2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5005"/>
          <a:stretch>
            <a:fillRect/>
          </a:stretch>
        </p:blipFill>
        <p:spPr>
          <a:xfrm>
            <a:off x="0" y="4455886"/>
            <a:ext cx="12192000" cy="2398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3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E0504B"/>
      </a:accent1>
      <a:accent2>
        <a:srgbClr val="EFCD32"/>
      </a:accent2>
      <a:accent3>
        <a:srgbClr val="3CB997"/>
      </a:accent3>
      <a:accent4>
        <a:srgbClr val="05A8D1"/>
      </a:accent4>
      <a:accent5>
        <a:srgbClr val="9960B6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2466</Words>
  <Application>Microsoft Office PowerPoint</Application>
  <PresentationFormat>自定义</PresentationFormat>
  <Paragraphs>101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模板页面</vt:lpstr>
      <vt:lpstr>1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Administrator</cp:lastModifiedBy>
  <cp:revision>50</cp:revision>
  <dcterms:created xsi:type="dcterms:W3CDTF">2015-08-18T02:51:00Z</dcterms:created>
  <dcterms:modified xsi:type="dcterms:W3CDTF">2017-11-03T06:39:24Z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